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306" r:id="rId9"/>
    <p:sldId id="305" r:id="rId10"/>
    <p:sldId id="265" r:id="rId11"/>
    <p:sldId id="263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95" r:id="rId21"/>
    <p:sldId id="275" r:id="rId22"/>
    <p:sldId id="296" r:id="rId23"/>
    <p:sldId id="276" r:id="rId24"/>
    <p:sldId id="277" r:id="rId25"/>
    <p:sldId id="278" r:id="rId26"/>
    <p:sldId id="287" r:id="rId27"/>
    <p:sldId id="289" r:id="rId28"/>
    <p:sldId id="294" r:id="rId29"/>
    <p:sldId id="297" r:id="rId30"/>
    <p:sldId id="288" r:id="rId31"/>
    <p:sldId id="279" r:id="rId32"/>
    <p:sldId id="280" r:id="rId33"/>
    <p:sldId id="281" r:id="rId34"/>
    <p:sldId id="282" r:id="rId35"/>
    <p:sldId id="283" r:id="rId36"/>
    <p:sldId id="293" r:id="rId37"/>
    <p:sldId id="337" r:id="rId38"/>
    <p:sldId id="340" r:id="rId39"/>
    <p:sldId id="339" r:id="rId40"/>
    <p:sldId id="338" r:id="rId41"/>
    <p:sldId id="285" r:id="rId4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 varScale="1">
        <p:scale>
          <a:sx n="72" d="100"/>
          <a:sy n="72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C9989-9E9A-42DA-9A59-283A89D910C4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C8C6-7B79-45C8-BB47-2DA9E73F62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3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8831-03B5-46F6-93B6-8D698B8365AF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77D9-803A-4634-BFC7-1F4F63A4E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97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5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7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49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2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4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0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6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0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8640960" cy="47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9" y="33601"/>
            <a:ext cx="6803204" cy="49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7556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9365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" y="332656"/>
            <a:ext cx="842161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8300666" cy="59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312"/>
            <a:ext cx="7776864" cy="61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944"/>
            <a:ext cx="8496944" cy="62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8" y="332656"/>
            <a:ext cx="847734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211"/>
            <a:ext cx="865586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9" y="260648"/>
            <a:ext cx="8712968" cy="64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4" y="476672"/>
            <a:ext cx="8314820" cy="54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2" y="2204864"/>
            <a:ext cx="64635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7" y="332656"/>
            <a:ext cx="891328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6632"/>
            <a:ext cx="826166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8964488" cy="66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154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3" y="370993"/>
            <a:ext cx="857634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6294"/>
            <a:ext cx="873377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9" y="476672"/>
            <a:ext cx="812117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4" y="332656"/>
            <a:ext cx="892196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2" y="0"/>
            <a:ext cx="91758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180"/>
            <a:ext cx="7848872" cy="63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4552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" y="179593"/>
            <a:ext cx="8864022" cy="65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0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8784976" cy="63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768752" cy="41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7"/>
            <a:ext cx="8928992" cy="62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5982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22" y="10277"/>
            <a:ext cx="710484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9" y="422920"/>
            <a:ext cx="8496944" cy="62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" y="332656"/>
            <a:ext cx="907241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7" y="188640"/>
            <a:ext cx="8496944" cy="63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0762"/>
            <a:ext cx="8496944" cy="61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89129" cy="5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7894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1" y="332656"/>
            <a:ext cx="85812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</TotalTime>
  <Words>0</Words>
  <Application>Microsoft Office PowerPoint</Application>
  <PresentationFormat>画面に合わせる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457</cp:revision>
  <cp:lastPrinted>2016-10-28T06:46:46Z</cp:lastPrinted>
  <dcterms:created xsi:type="dcterms:W3CDTF">2011-11-28T10:11:54Z</dcterms:created>
  <dcterms:modified xsi:type="dcterms:W3CDTF">2019-03-16T10:57:57Z</dcterms:modified>
</cp:coreProperties>
</file>