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3" r:id="rId5"/>
    <p:sldId id="292" r:id="rId6"/>
    <p:sldId id="260" r:id="rId7"/>
    <p:sldId id="264" r:id="rId8"/>
    <p:sldId id="263" r:id="rId9"/>
    <p:sldId id="262" r:id="rId10"/>
    <p:sldId id="261" r:id="rId11"/>
    <p:sldId id="259" r:id="rId12"/>
    <p:sldId id="265" r:id="rId13"/>
    <p:sldId id="294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7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94660"/>
  </p:normalViewPr>
  <p:slideViewPr>
    <p:cSldViewPr>
      <p:cViewPr varScale="1">
        <p:scale>
          <a:sx n="72" d="100"/>
          <a:sy n="72" d="100"/>
        </p:scale>
        <p:origin x="-11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183-B943-4A2A-9DA5-D15A82543746}" type="datetimeFigureOut">
              <a:rPr kumimoji="1" lang="ja-JP" altLang="en-US" smtClean="0"/>
              <a:t>2019/3/16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1F23-4063-40EC-8955-D60789D10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0803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183-B943-4A2A-9DA5-D15A82543746}" type="datetimeFigureOut">
              <a:rPr kumimoji="1" lang="ja-JP" altLang="en-US" smtClean="0"/>
              <a:t>2019/3/16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1F23-4063-40EC-8955-D60789D10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139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183-B943-4A2A-9DA5-D15A82543746}" type="datetimeFigureOut">
              <a:rPr kumimoji="1" lang="ja-JP" altLang="en-US" smtClean="0"/>
              <a:t>2019/3/16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1F23-4063-40EC-8955-D60789D10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059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183-B943-4A2A-9DA5-D15A82543746}" type="datetimeFigureOut">
              <a:rPr kumimoji="1" lang="ja-JP" altLang="en-US" smtClean="0"/>
              <a:t>2019/3/16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1F23-4063-40EC-8955-D60789D10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878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183-B943-4A2A-9DA5-D15A82543746}" type="datetimeFigureOut">
              <a:rPr kumimoji="1" lang="ja-JP" altLang="en-US" smtClean="0"/>
              <a:t>2019/3/16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1F23-4063-40EC-8955-D60789D10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3728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183-B943-4A2A-9DA5-D15A82543746}" type="datetimeFigureOut">
              <a:rPr kumimoji="1" lang="ja-JP" altLang="en-US" smtClean="0"/>
              <a:t>2019/3/16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1F23-4063-40EC-8955-D60789D10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749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183-B943-4A2A-9DA5-D15A82543746}" type="datetimeFigureOut">
              <a:rPr kumimoji="1" lang="ja-JP" altLang="en-US" smtClean="0"/>
              <a:t>2019/3/16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1F23-4063-40EC-8955-D60789D10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1214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183-B943-4A2A-9DA5-D15A82543746}" type="datetimeFigureOut">
              <a:rPr kumimoji="1" lang="ja-JP" altLang="en-US" smtClean="0"/>
              <a:t>2019/3/16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1F23-4063-40EC-8955-D60789D10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024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183-B943-4A2A-9DA5-D15A82543746}" type="datetimeFigureOut">
              <a:rPr kumimoji="1" lang="ja-JP" altLang="en-US" smtClean="0"/>
              <a:t>2019/3/16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1F23-4063-40EC-8955-D60789D10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006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183-B943-4A2A-9DA5-D15A82543746}" type="datetimeFigureOut">
              <a:rPr kumimoji="1" lang="ja-JP" altLang="en-US" smtClean="0"/>
              <a:t>2019/3/16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1F23-4063-40EC-8955-D60789D10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112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92183-B943-4A2A-9DA5-D15A82543746}" type="datetimeFigureOut">
              <a:rPr kumimoji="1" lang="ja-JP" altLang="en-US" smtClean="0"/>
              <a:t>2019/3/16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1F23-4063-40EC-8955-D60789D10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640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92183-B943-4A2A-9DA5-D15A82543746}" type="datetimeFigureOut">
              <a:rPr kumimoji="1" lang="ja-JP" altLang="en-US" smtClean="0"/>
              <a:t>2019/3/16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1F23-4063-40EC-8955-D60789D106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0070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37" y="266261"/>
            <a:ext cx="8856985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5429"/>
            <a:ext cx="8856984" cy="658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12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019"/>
            <a:ext cx="9144000" cy="654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65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" y="260648"/>
            <a:ext cx="8982328" cy="615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1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60648"/>
            <a:ext cx="8905203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57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052736"/>
            <a:ext cx="6628405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4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60" y="219051"/>
            <a:ext cx="8997643" cy="643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44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" y="188640"/>
            <a:ext cx="9036496" cy="632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7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5" y="239620"/>
            <a:ext cx="8948461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346"/>
            <a:ext cx="8820472" cy="648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9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4" y="371331"/>
            <a:ext cx="9025278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92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1" y="332656"/>
            <a:ext cx="9056390" cy="604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7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8" y="260648"/>
            <a:ext cx="8972822" cy="6166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3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7" y="322311"/>
            <a:ext cx="8998727" cy="59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8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" y="188640"/>
            <a:ext cx="9107475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33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5" y="260648"/>
            <a:ext cx="9055405" cy="62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35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617268"/>
            <a:ext cx="6648970" cy="324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7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8928992" cy="602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96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046287" cy="62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59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1" y="260648"/>
            <a:ext cx="901995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0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8" y="260648"/>
            <a:ext cx="8978003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2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2" y="260648"/>
            <a:ext cx="9000864" cy="6384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2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097" y="1242458"/>
            <a:ext cx="6129764" cy="3089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9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786"/>
            <a:ext cx="9144000" cy="622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154" y="260648"/>
            <a:ext cx="7920880" cy="578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2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" y="389270"/>
            <a:ext cx="9023919" cy="624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7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43" y="260648"/>
            <a:ext cx="901016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05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036360" cy="6426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25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28799"/>
            <a:ext cx="4745789" cy="335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8" y="108301"/>
            <a:ext cx="8856984" cy="658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55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1" y="260648"/>
            <a:ext cx="9046287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261"/>
            <a:ext cx="8928992" cy="633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3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630" y="260648"/>
            <a:ext cx="8886139" cy="622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56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4" y="188640"/>
            <a:ext cx="8856984" cy="6214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4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11" y="150971"/>
            <a:ext cx="8794577" cy="637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8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2790</TotalTime>
  <Words>0</Words>
  <Application>Microsoft Office PowerPoint</Application>
  <PresentationFormat>画面に合わせる (4:3)</PresentationFormat>
  <Paragraphs>0</Paragraphs>
  <Slides>35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36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Windows ユーザー</dc:creator>
  <cp:lastModifiedBy>Windows ユーザー</cp:lastModifiedBy>
  <cp:revision>226</cp:revision>
  <dcterms:created xsi:type="dcterms:W3CDTF">2011-11-28T10:11:54Z</dcterms:created>
  <dcterms:modified xsi:type="dcterms:W3CDTF">2019-03-16T08:31:28Z</dcterms:modified>
</cp:coreProperties>
</file>