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149"/>
  </p:notesMasterIdLst>
  <p:sldIdLst>
    <p:sldId id="636" r:id="rId2"/>
    <p:sldId id="466" r:id="rId3"/>
    <p:sldId id="637" r:id="rId4"/>
    <p:sldId id="322" r:id="rId5"/>
    <p:sldId id="515" r:id="rId6"/>
    <p:sldId id="516" r:id="rId7"/>
    <p:sldId id="514" r:id="rId8"/>
    <p:sldId id="323" r:id="rId9"/>
    <p:sldId id="324" r:id="rId10"/>
    <p:sldId id="517" r:id="rId11"/>
    <p:sldId id="518" r:id="rId12"/>
    <p:sldId id="519" r:id="rId13"/>
    <p:sldId id="520" r:id="rId14"/>
    <p:sldId id="638" r:id="rId15"/>
    <p:sldId id="511" r:id="rId16"/>
    <p:sldId id="521" r:id="rId17"/>
    <p:sldId id="524" r:id="rId18"/>
    <p:sldId id="525" r:id="rId19"/>
    <p:sldId id="526" r:id="rId20"/>
    <p:sldId id="645" r:id="rId21"/>
    <p:sldId id="528" r:id="rId22"/>
    <p:sldId id="529" r:id="rId23"/>
    <p:sldId id="530" r:id="rId24"/>
    <p:sldId id="532" r:id="rId25"/>
    <p:sldId id="533" r:id="rId26"/>
    <p:sldId id="534" r:id="rId27"/>
    <p:sldId id="536" r:id="rId28"/>
    <p:sldId id="535" r:id="rId29"/>
    <p:sldId id="537" r:id="rId30"/>
    <p:sldId id="538" r:id="rId31"/>
    <p:sldId id="539" r:id="rId32"/>
    <p:sldId id="540" r:id="rId33"/>
    <p:sldId id="541" r:id="rId34"/>
    <p:sldId id="631" r:id="rId35"/>
    <p:sldId id="632" r:id="rId36"/>
    <p:sldId id="635" r:id="rId37"/>
    <p:sldId id="544" r:id="rId38"/>
    <p:sldId id="543" r:id="rId39"/>
    <p:sldId id="546" r:id="rId40"/>
    <p:sldId id="545" r:id="rId41"/>
    <p:sldId id="547" r:id="rId42"/>
    <p:sldId id="646" r:id="rId43"/>
    <p:sldId id="648" r:id="rId44"/>
    <p:sldId id="548" r:id="rId45"/>
    <p:sldId id="549" r:id="rId46"/>
    <p:sldId id="563" r:id="rId47"/>
    <p:sldId id="551" r:id="rId48"/>
    <p:sldId id="550" r:id="rId49"/>
    <p:sldId id="552" r:id="rId50"/>
    <p:sldId id="639" r:id="rId51"/>
    <p:sldId id="329" r:id="rId52"/>
    <p:sldId id="330" r:id="rId53"/>
    <p:sldId id="345" r:id="rId54"/>
    <p:sldId id="339" r:id="rId55"/>
    <p:sldId id="353" r:id="rId56"/>
    <p:sldId id="354" r:id="rId57"/>
    <p:sldId id="355" r:id="rId58"/>
    <p:sldId id="660" r:id="rId59"/>
    <p:sldId id="553" r:id="rId60"/>
    <p:sldId id="554" r:id="rId61"/>
    <p:sldId id="556" r:id="rId62"/>
    <p:sldId id="555" r:id="rId63"/>
    <p:sldId id="557" r:id="rId64"/>
    <p:sldId id="558" r:id="rId65"/>
    <p:sldId id="559" r:id="rId66"/>
    <p:sldId id="560" r:id="rId67"/>
    <p:sldId id="561" r:id="rId68"/>
    <p:sldId id="562" r:id="rId69"/>
    <p:sldId id="564" r:id="rId70"/>
    <p:sldId id="565" r:id="rId71"/>
    <p:sldId id="566" r:id="rId72"/>
    <p:sldId id="567" r:id="rId73"/>
    <p:sldId id="654" r:id="rId74"/>
    <p:sldId id="655" r:id="rId75"/>
    <p:sldId id="570" r:id="rId76"/>
    <p:sldId id="571" r:id="rId77"/>
    <p:sldId id="572" r:id="rId78"/>
    <p:sldId id="573" r:id="rId79"/>
    <p:sldId id="640" r:id="rId80"/>
    <p:sldId id="575" r:id="rId81"/>
    <p:sldId id="576" r:id="rId82"/>
    <p:sldId id="595" r:id="rId83"/>
    <p:sldId id="577" r:id="rId84"/>
    <p:sldId id="411" r:id="rId85"/>
    <p:sldId id="578" r:id="rId86"/>
    <p:sldId id="579" r:id="rId87"/>
    <p:sldId id="580" r:id="rId88"/>
    <p:sldId id="657" r:id="rId89"/>
    <p:sldId id="581" r:id="rId90"/>
    <p:sldId id="582" r:id="rId91"/>
    <p:sldId id="412" r:id="rId92"/>
    <p:sldId id="415" r:id="rId93"/>
    <p:sldId id="641" r:id="rId94"/>
    <p:sldId id="586" r:id="rId95"/>
    <p:sldId id="425" r:id="rId96"/>
    <p:sldId id="592" r:id="rId97"/>
    <p:sldId id="593" r:id="rId98"/>
    <p:sldId id="588" r:id="rId99"/>
    <p:sldId id="427" r:id="rId100"/>
    <p:sldId id="590" r:id="rId101"/>
    <p:sldId id="591" r:id="rId102"/>
    <p:sldId id="292" r:id="rId103"/>
    <p:sldId id="293" r:id="rId104"/>
    <p:sldId id="494" r:id="rId105"/>
    <p:sldId id="258" r:id="rId106"/>
    <p:sldId id="310" r:id="rId107"/>
    <p:sldId id="307" r:id="rId108"/>
    <p:sldId id="308" r:id="rId109"/>
    <p:sldId id="294" r:id="rId110"/>
    <p:sldId id="303" r:id="rId111"/>
    <p:sldId id="642" r:id="rId112"/>
    <p:sldId id="332" r:id="rId113"/>
    <p:sldId id="603" r:id="rId114"/>
    <p:sldId id="604" r:id="rId115"/>
    <p:sldId id="606" r:id="rId116"/>
    <p:sldId id="607" r:id="rId117"/>
    <p:sldId id="605" r:id="rId118"/>
    <p:sldId id="608" r:id="rId119"/>
    <p:sldId id="609" r:id="rId120"/>
    <p:sldId id="610" r:id="rId121"/>
    <p:sldId id="611" r:id="rId122"/>
    <p:sldId id="612" r:id="rId123"/>
    <p:sldId id="613" r:id="rId124"/>
    <p:sldId id="643" r:id="rId125"/>
    <p:sldId id="614" r:id="rId126"/>
    <p:sldId id="615" r:id="rId127"/>
    <p:sldId id="616" r:id="rId128"/>
    <p:sldId id="597" r:id="rId129"/>
    <p:sldId id="341" r:id="rId130"/>
    <p:sldId id="340" r:id="rId131"/>
    <p:sldId id="617" r:id="rId132"/>
    <p:sldId id="618" r:id="rId133"/>
    <p:sldId id="619" r:id="rId134"/>
    <p:sldId id="621" r:id="rId135"/>
    <p:sldId id="622" r:id="rId136"/>
    <p:sldId id="644" r:id="rId137"/>
    <p:sldId id="624" r:id="rId138"/>
    <p:sldId id="625" r:id="rId139"/>
    <p:sldId id="626" r:id="rId140"/>
    <p:sldId id="627" r:id="rId141"/>
    <p:sldId id="628" r:id="rId142"/>
    <p:sldId id="278" r:id="rId143"/>
    <p:sldId id="503" r:id="rId144"/>
    <p:sldId id="496" r:id="rId145"/>
    <p:sldId id="583" r:id="rId146"/>
    <p:sldId id="653" r:id="rId147"/>
    <p:sldId id="656" r:id="rId148"/>
  </p:sldIdLst>
  <p:sldSz cx="9144000" cy="6858000" type="screen4x3"/>
  <p:notesSz cx="6858000" cy="9144000"/>
  <p:defaultTextStyle>
    <a:defPPr>
      <a:defRPr lang="ja-JP"/>
    </a:defPPr>
    <a:lvl1pPr algn="l" rtl="0" fontAlgn="base">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1pPr>
    <a:lvl2pPr marL="457200" algn="l" rtl="0" fontAlgn="base">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2pPr>
    <a:lvl3pPr marL="914400" algn="l" rtl="0" fontAlgn="base">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3pPr>
    <a:lvl4pPr marL="1371600" algn="l" rtl="0" fontAlgn="base">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4pPr>
    <a:lvl5pPr marL="1828800" algn="l" rtl="0" fontAlgn="base">
      <a:spcBef>
        <a:spcPct val="0"/>
      </a:spcBef>
      <a:spcAft>
        <a:spcPct val="0"/>
      </a:spcAft>
      <a:defRPr kumimoji="1" sz="2400" kern="1200">
        <a:solidFill>
          <a:schemeClr val="tx1"/>
        </a:solidFill>
        <a:latin typeface="Times New Roman" panose="02020603050405020304" pitchFamily="18" charset="0"/>
        <a:ea typeface="ＭＳ Ｐゴシック" panose="020B0600070205080204" pitchFamily="50" charset="-128"/>
        <a:cs typeface="+mn-cs"/>
      </a:defRPr>
    </a:lvl5pPr>
    <a:lvl6pPr marL="22860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6pPr>
    <a:lvl7pPr marL="27432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7pPr>
    <a:lvl8pPr marL="32004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8pPr>
    <a:lvl9pPr marL="3657600" algn="l" defTabSz="914400" rtl="0" eaLnBrk="1" latinLnBrk="0" hangingPunct="1">
      <a:defRPr kumimoji="1" sz="2400" kern="1200">
        <a:solidFill>
          <a:schemeClr val="tx1"/>
        </a:solidFill>
        <a:latin typeface="Times New Roman" panose="02020603050405020304" pitchFamily="18" charset="0"/>
        <a:ea typeface="ＭＳ Ｐゴシック" panose="020B0600070205080204" pitchFamily="50" charset="-128"/>
        <a:cs typeface="+mn-cs"/>
      </a:defRPr>
    </a:lvl9pPr>
  </p:defaultTextStyle>
  <p:extLst>
    <p:ext uri="{521415D9-36F7-43E2-AB2F-B90AF26B5E84}">
      <p14:sectionLst xmlns:p14="http://schemas.microsoft.com/office/powerpoint/2010/main">
        <p14:section name="既定のセクション" id="{06AB1333-A73B-4F58-84F6-02FE350ED4BA}">
          <p14:sldIdLst>
            <p14:sldId id="636"/>
            <p14:sldId id="466"/>
            <p14:sldId id="637"/>
            <p14:sldId id="322"/>
            <p14:sldId id="515"/>
            <p14:sldId id="516"/>
            <p14:sldId id="514"/>
            <p14:sldId id="323"/>
            <p14:sldId id="324"/>
            <p14:sldId id="517"/>
            <p14:sldId id="518"/>
            <p14:sldId id="519"/>
            <p14:sldId id="520"/>
            <p14:sldId id="638"/>
            <p14:sldId id="511"/>
            <p14:sldId id="521"/>
            <p14:sldId id="524"/>
            <p14:sldId id="525"/>
            <p14:sldId id="526"/>
            <p14:sldId id="645"/>
            <p14:sldId id="528"/>
            <p14:sldId id="529"/>
            <p14:sldId id="530"/>
            <p14:sldId id="532"/>
            <p14:sldId id="533"/>
            <p14:sldId id="534"/>
            <p14:sldId id="536"/>
            <p14:sldId id="535"/>
            <p14:sldId id="537"/>
            <p14:sldId id="538"/>
            <p14:sldId id="539"/>
            <p14:sldId id="540"/>
            <p14:sldId id="541"/>
            <p14:sldId id="631"/>
            <p14:sldId id="632"/>
            <p14:sldId id="635"/>
            <p14:sldId id="544"/>
            <p14:sldId id="543"/>
            <p14:sldId id="546"/>
            <p14:sldId id="545"/>
            <p14:sldId id="547"/>
            <p14:sldId id="646"/>
            <p14:sldId id="648"/>
            <p14:sldId id="548"/>
            <p14:sldId id="549"/>
            <p14:sldId id="563"/>
            <p14:sldId id="551"/>
            <p14:sldId id="550"/>
            <p14:sldId id="552"/>
            <p14:sldId id="639"/>
            <p14:sldId id="329"/>
            <p14:sldId id="330"/>
            <p14:sldId id="345"/>
            <p14:sldId id="339"/>
            <p14:sldId id="353"/>
            <p14:sldId id="354"/>
            <p14:sldId id="355"/>
            <p14:sldId id="660"/>
            <p14:sldId id="553"/>
            <p14:sldId id="554"/>
            <p14:sldId id="556"/>
            <p14:sldId id="555"/>
            <p14:sldId id="557"/>
            <p14:sldId id="558"/>
            <p14:sldId id="559"/>
            <p14:sldId id="560"/>
            <p14:sldId id="561"/>
            <p14:sldId id="562"/>
            <p14:sldId id="564"/>
            <p14:sldId id="565"/>
            <p14:sldId id="566"/>
            <p14:sldId id="567"/>
            <p14:sldId id="654"/>
            <p14:sldId id="655"/>
            <p14:sldId id="570"/>
            <p14:sldId id="571"/>
            <p14:sldId id="572"/>
            <p14:sldId id="573"/>
            <p14:sldId id="640"/>
            <p14:sldId id="575"/>
            <p14:sldId id="576"/>
            <p14:sldId id="595"/>
            <p14:sldId id="577"/>
            <p14:sldId id="411"/>
            <p14:sldId id="578"/>
            <p14:sldId id="579"/>
            <p14:sldId id="580"/>
            <p14:sldId id="657"/>
            <p14:sldId id="581"/>
            <p14:sldId id="582"/>
            <p14:sldId id="412"/>
            <p14:sldId id="415"/>
            <p14:sldId id="641"/>
            <p14:sldId id="586"/>
            <p14:sldId id="425"/>
            <p14:sldId id="592"/>
            <p14:sldId id="593"/>
            <p14:sldId id="588"/>
            <p14:sldId id="427"/>
            <p14:sldId id="590"/>
            <p14:sldId id="591"/>
            <p14:sldId id="292"/>
            <p14:sldId id="293"/>
            <p14:sldId id="494"/>
            <p14:sldId id="258"/>
            <p14:sldId id="310"/>
            <p14:sldId id="307"/>
            <p14:sldId id="308"/>
            <p14:sldId id="294"/>
            <p14:sldId id="303"/>
            <p14:sldId id="642"/>
            <p14:sldId id="332"/>
            <p14:sldId id="603"/>
            <p14:sldId id="604"/>
            <p14:sldId id="606"/>
            <p14:sldId id="607"/>
            <p14:sldId id="605"/>
            <p14:sldId id="608"/>
            <p14:sldId id="609"/>
            <p14:sldId id="610"/>
            <p14:sldId id="611"/>
            <p14:sldId id="612"/>
            <p14:sldId id="613"/>
            <p14:sldId id="643"/>
            <p14:sldId id="614"/>
            <p14:sldId id="615"/>
            <p14:sldId id="616"/>
            <p14:sldId id="597"/>
            <p14:sldId id="341"/>
            <p14:sldId id="340"/>
            <p14:sldId id="617"/>
            <p14:sldId id="618"/>
            <p14:sldId id="619"/>
            <p14:sldId id="621"/>
            <p14:sldId id="622"/>
            <p14:sldId id="644"/>
            <p14:sldId id="624"/>
            <p14:sldId id="625"/>
            <p14:sldId id="626"/>
            <p14:sldId id="627"/>
            <p14:sldId id="628"/>
            <p14:sldId id="278"/>
            <p14:sldId id="503"/>
            <p14:sldId id="496"/>
            <p14:sldId id="583"/>
            <p14:sldId id="653"/>
            <p14:sldId id="65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FFE5"/>
    <a:srgbClr val="DDF6FF"/>
    <a:srgbClr val="FF6699"/>
    <a:srgbClr val="F9F9F9"/>
    <a:srgbClr val="CCFFCC"/>
    <a:srgbClr val="FFCCFF"/>
    <a:srgbClr val="FFE7FF"/>
    <a:srgbClr val="FFFFE7"/>
    <a:srgbClr val="FFFFFF"/>
    <a:srgbClr val="97E4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871" autoAdjust="0"/>
    <p:restoredTop sz="97446" autoAdjust="0"/>
  </p:normalViewPr>
  <p:slideViewPr>
    <p:cSldViewPr snapToGrid="0">
      <p:cViewPr varScale="1">
        <p:scale>
          <a:sx n="161" d="100"/>
          <a:sy n="161" d="100"/>
        </p:scale>
        <p:origin x="702" y="144"/>
      </p:cViewPr>
      <p:guideLst>
        <p:guide orient="horz" pos="2160"/>
        <p:guide pos="2880"/>
      </p:guideLst>
    </p:cSldViewPr>
  </p:slideViewPr>
  <p:notesTextViewPr>
    <p:cViewPr>
      <p:scale>
        <a:sx n="3" d="2"/>
        <a:sy n="3" d="2"/>
      </p:scale>
      <p:origin x="0" y="0"/>
    </p:cViewPr>
  </p:notesTextViewPr>
  <p:sorterViewPr>
    <p:cViewPr>
      <p:scale>
        <a:sx n="100" d="100"/>
        <a:sy n="100" d="100"/>
      </p:scale>
      <p:origin x="0" y="-345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notesMaster" Target="notesMasters/notesMaster1.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presProps" Target="pres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viewProps" Target="view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microsoft.com/office/2016/11/relationships/changesInfo" Target="changesInfos/changesInfo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userId="6f09069fb445e534" providerId="LiveId" clId="{B4B653D4-3AB6-4CB8-A944-E76B529C680A}"/>
    <pc:docChg chg="custSel modSld">
      <pc:chgData name="" userId="6f09069fb445e534" providerId="LiveId" clId="{B4B653D4-3AB6-4CB8-A944-E76B529C680A}" dt="2023-10-04T03:03:20.026" v="45"/>
      <pc:docMkLst>
        <pc:docMk/>
      </pc:docMkLst>
      <pc:sldChg chg="modSp">
        <pc:chgData name="" userId="6f09069fb445e534" providerId="LiveId" clId="{B4B653D4-3AB6-4CB8-A944-E76B529C680A}" dt="2023-10-04T03:02:29.704" v="27" actId="1038"/>
        <pc:sldMkLst>
          <pc:docMk/>
          <pc:sldMk cId="1780391760" sldId="550"/>
        </pc:sldMkLst>
        <pc:spChg chg="mod">
          <ac:chgData name="" userId="6f09069fb445e534" providerId="LiveId" clId="{B4B653D4-3AB6-4CB8-A944-E76B529C680A}" dt="2023-10-04T03:01:39.390" v="12" actId="14100"/>
          <ac:spMkLst>
            <pc:docMk/>
            <pc:sldMk cId="1780391760" sldId="550"/>
            <ac:spMk id="66" creationId="{228D902C-7F8D-4C5F-B433-FA52CD18D192}"/>
          </ac:spMkLst>
        </pc:spChg>
        <pc:grpChg chg="mod">
          <ac:chgData name="" userId="6f09069fb445e534" providerId="LiveId" clId="{B4B653D4-3AB6-4CB8-A944-E76B529C680A}" dt="2023-10-04T03:02:29.704" v="27" actId="1038"/>
          <ac:grpSpMkLst>
            <pc:docMk/>
            <pc:sldMk cId="1780391760" sldId="550"/>
            <ac:grpSpMk id="2" creationId="{82C9907E-1E2F-4712-8B79-410448133157}"/>
          </ac:grpSpMkLst>
        </pc:grpChg>
        <pc:grpChg chg="mod">
          <ac:chgData name="" userId="6f09069fb445e534" providerId="LiveId" clId="{B4B653D4-3AB6-4CB8-A944-E76B529C680A}" dt="2023-10-04T03:02:29.704" v="27" actId="1038"/>
          <ac:grpSpMkLst>
            <pc:docMk/>
            <pc:sldMk cId="1780391760" sldId="550"/>
            <ac:grpSpMk id="5" creationId="{9C079114-C7F8-42CF-8A8C-91615277C66F}"/>
          </ac:grpSpMkLst>
        </pc:grpChg>
        <pc:grpChg chg="mod">
          <ac:chgData name="" userId="6f09069fb445e534" providerId="LiveId" clId="{B4B653D4-3AB6-4CB8-A944-E76B529C680A}" dt="2023-10-04T03:02:29.704" v="27" actId="1038"/>
          <ac:grpSpMkLst>
            <pc:docMk/>
            <pc:sldMk cId="1780391760" sldId="550"/>
            <ac:grpSpMk id="7" creationId="{F4B907A1-4FCC-481E-8C9D-3045E99D57D7}"/>
          </ac:grpSpMkLst>
        </pc:grpChg>
      </pc:sldChg>
      <pc:sldChg chg="addSp delSp modSp modAnim">
        <pc:chgData name="" userId="6f09069fb445e534" providerId="LiveId" clId="{B4B653D4-3AB6-4CB8-A944-E76B529C680A}" dt="2023-10-04T03:03:20.026" v="45"/>
        <pc:sldMkLst>
          <pc:docMk/>
          <pc:sldMk cId="3309701410" sldId="552"/>
        </pc:sldMkLst>
        <pc:spChg chg="mod">
          <ac:chgData name="" userId="6f09069fb445e534" providerId="LiveId" clId="{B4B653D4-3AB6-4CB8-A944-E76B529C680A}" dt="2023-10-04T03:02:46.620" v="42" actId="1038"/>
          <ac:spMkLst>
            <pc:docMk/>
            <pc:sldMk cId="3309701410" sldId="552"/>
            <ac:spMk id="2" creationId="{67964A6D-4058-4783-8196-34AF06C1BA1A}"/>
          </ac:spMkLst>
        </pc:spChg>
        <pc:spChg chg="mod">
          <ac:chgData name="" userId="6f09069fb445e534" providerId="LiveId" clId="{B4B653D4-3AB6-4CB8-A944-E76B529C680A}" dt="2023-10-04T03:02:46.620" v="42" actId="1038"/>
          <ac:spMkLst>
            <pc:docMk/>
            <pc:sldMk cId="3309701410" sldId="552"/>
            <ac:spMk id="5" creationId="{141B5FD5-6407-459D-9CB6-87CEE356D958}"/>
          </ac:spMkLst>
        </pc:spChg>
        <pc:spChg chg="mod">
          <ac:chgData name="" userId="6f09069fb445e534" providerId="LiveId" clId="{B4B653D4-3AB6-4CB8-A944-E76B529C680A}" dt="2023-10-04T03:02:46.620" v="42" actId="1038"/>
          <ac:spMkLst>
            <pc:docMk/>
            <pc:sldMk cId="3309701410" sldId="552"/>
            <ac:spMk id="7" creationId="{422BF732-FBAD-4F72-BD9B-4B34D7A0E834}"/>
          </ac:spMkLst>
        </pc:spChg>
        <pc:spChg chg="mod">
          <ac:chgData name="" userId="6f09069fb445e534" providerId="LiveId" clId="{B4B653D4-3AB6-4CB8-A944-E76B529C680A}" dt="2023-10-04T03:02:46.620" v="42" actId="1038"/>
          <ac:spMkLst>
            <pc:docMk/>
            <pc:sldMk cId="3309701410" sldId="552"/>
            <ac:spMk id="8" creationId="{62019C9F-42AA-4877-8D0E-30A4B4F5FD31}"/>
          </ac:spMkLst>
        </pc:spChg>
        <pc:spChg chg="mod">
          <ac:chgData name="" userId="6f09069fb445e534" providerId="LiveId" clId="{B4B653D4-3AB6-4CB8-A944-E76B529C680A}" dt="2023-10-04T03:02:46.620" v="42" actId="1038"/>
          <ac:spMkLst>
            <pc:docMk/>
            <pc:sldMk cId="3309701410" sldId="552"/>
            <ac:spMk id="9" creationId="{CE2322AF-4869-4EF5-9C54-20694A1B219A}"/>
          </ac:spMkLst>
        </pc:spChg>
        <pc:spChg chg="mod">
          <ac:chgData name="" userId="6f09069fb445e534" providerId="LiveId" clId="{B4B653D4-3AB6-4CB8-A944-E76B529C680A}" dt="2023-10-04T03:02:46.620" v="42" actId="1038"/>
          <ac:spMkLst>
            <pc:docMk/>
            <pc:sldMk cId="3309701410" sldId="552"/>
            <ac:spMk id="10" creationId="{566D128B-6A62-41CF-84AE-D59053159A11}"/>
          </ac:spMkLst>
        </pc:spChg>
        <pc:spChg chg="mod">
          <ac:chgData name="" userId="6f09069fb445e534" providerId="LiveId" clId="{B4B653D4-3AB6-4CB8-A944-E76B529C680A}" dt="2023-10-04T03:02:46.620" v="42" actId="1038"/>
          <ac:spMkLst>
            <pc:docMk/>
            <pc:sldMk cId="3309701410" sldId="552"/>
            <ac:spMk id="56" creationId="{571F0866-4F38-4541-B3EF-9E9E4E5112E5}"/>
          </ac:spMkLst>
        </pc:spChg>
        <pc:spChg chg="mod">
          <ac:chgData name="" userId="6f09069fb445e534" providerId="LiveId" clId="{B4B653D4-3AB6-4CB8-A944-E76B529C680A}" dt="2023-10-04T03:02:46.620" v="42" actId="1038"/>
          <ac:spMkLst>
            <pc:docMk/>
            <pc:sldMk cId="3309701410" sldId="552"/>
            <ac:spMk id="57" creationId="{17320AC8-BF42-42F5-A07C-75F1FE7ECF0D}"/>
          </ac:spMkLst>
        </pc:spChg>
        <pc:spChg chg="mod">
          <ac:chgData name="" userId="6f09069fb445e534" providerId="LiveId" clId="{B4B653D4-3AB6-4CB8-A944-E76B529C680A}" dt="2023-10-04T03:02:46.620" v="42" actId="1038"/>
          <ac:spMkLst>
            <pc:docMk/>
            <pc:sldMk cId="3309701410" sldId="552"/>
            <ac:spMk id="59" creationId="{7263CA26-DE2E-4E2A-88B3-6C58C12F1AE2}"/>
          </ac:spMkLst>
        </pc:spChg>
        <pc:spChg chg="mod">
          <ac:chgData name="" userId="6f09069fb445e534" providerId="LiveId" clId="{B4B653D4-3AB6-4CB8-A944-E76B529C680A}" dt="2023-10-04T03:02:46.620" v="42" actId="1038"/>
          <ac:spMkLst>
            <pc:docMk/>
            <pc:sldMk cId="3309701410" sldId="552"/>
            <ac:spMk id="60" creationId="{6D1EEF7C-092D-431A-82CD-B6F445642D37}"/>
          </ac:spMkLst>
        </pc:spChg>
        <pc:spChg chg="mod">
          <ac:chgData name="" userId="6f09069fb445e534" providerId="LiveId" clId="{B4B653D4-3AB6-4CB8-A944-E76B529C680A}" dt="2023-10-04T03:02:46.620" v="42" actId="1038"/>
          <ac:spMkLst>
            <pc:docMk/>
            <pc:sldMk cId="3309701410" sldId="552"/>
            <ac:spMk id="63" creationId="{373225EC-7514-4963-BA12-E1C1263E657E}"/>
          </ac:spMkLst>
        </pc:spChg>
        <pc:spChg chg="del">
          <ac:chgData name="" userId="6f09069fb445e534" providerId="LiveId" clId="{B4B653D4-3AB6-4CB8-A944-E76B529C680A}" dt="2023-10-04T03:03:00.509" v="43" actId="478"/>
          <ac:spMkLst>
            <pc:docMk/>
            <pc:sldMk cId="3309701410" sldId="552"/>
            <ac:spMk id="66" creationId="{228D902C-7F8D-4C5F-B433-FA52CD18D192}"/>
          </ac:spMkLst>
        </pc:spChg>
        <pc:spChg chg="mod">
          <ac:chgData name="" userId="6f09069fb445e534" providerId="LiveId" clId="{B4B653D4-3AB6-4CB8-A944-E76B529C680A}" dt="2023-10-04T03:02:46.620" v="42" actId="1038"/>
          <ac:spMkLst>
            <pc:docMk/>
            <pc:sldMk cId="3309701410" sldId="552"/>
            <ac:spMk id="67" creationId="{AB545158-8503-4110-A80A-B1D6431BD04F}"/>
          </ac:spMkLst>
        </pc:spChg>
        <pc:spChg chg="mod">
          <ac:chgData name="" userId="6f09069fb445e534" providerId="LiveId" clId="{B4B653D4-3AB6-4CB8-A944-E76B529C680A}" dt="2023-10-04T03:02:46.620" v="42" actId="1038"/>
          <ac:spMkLst>
            <pc:docMk/>
            <pc:sldMk cId="3309701410" sldId="552"/>
            <ac:spMk id="68" creationId="{FC9C2F90-B848-41E9-A24C-C21DF4A5B801}"/>
          </ac:spMkLst>
        </pc:spChg>
        <pc:spChg chg="mod">
          <ac:chgData name="" userId="6f09069fb445e534" providerId="LiveId" clId="{B4B653D4-3AB6-4CB8-A944-E76B529C680A}" dt="2023-10-04T03:02:46.620" v="42" actId="1038"/>
          <ac:spMkLst>
            <pc:docMk/>
            <pc:sldMk cId="3309701410" sldId="552"/>
            <ac:spMk id="70" creationId="{196C497B-F443-4921-A7D1-DBC2D0743856}"/>
          </ac:spMkLst>
        </pc:spChg>
        <pc:spChg chg="mod">
          <ac:chgData name="" userId="6f09069fb445e534" providerId="LiveId" clId="{B4B653D4-3AB6-4CB8-A944-E76B529C680A}" dt="2023-10-04T03:02:46.620" v="42" actId="1038"/>
          <ac:spMkLst>
            <pc:docMk/>
            <pc:sldMk cId="3309701410" sldId="552"/>
            <ac:spMk id="76" creationId="{79818D8C-3A7F-4FB2-B896-E6FD7065724D}"/>
          </ac:spMkLst>
        </pc:spChg>
        <pc:spChg chg="mod">
          <ac:chgData name="" userId="6f09069fb445e534" providerId="LiveId" clId="{B4B653D4-3AB6-4CB8-A944-E76B529C680A}" dt="2023-10-04T03:02:46.620" v="42" actId="1038"/>
          <ac:spMkLst>
            <pc:docMk/>
            <pc:sldMk cId="3309701410" sldId="552"/>
            <ac:spMk id="77" creationId="{03E3ECE8-37B6-46C1-BA35-597F57FCE380}"/>
          </ac:spMkLst>
        </pc:spChg>
        <pc:spChg chg="mod">
          <ac:chgData name="" userId="6f09069fb445e534" providerId="LiveId" clId="{B4B653D4-3AB6-4CB8-A944-E76B529C680A}" dt="2023-10-04T03:02:46.620" v="42" actId="1038"/>
          <ac:spMkLst>
            <pc:docMk/>
            <pc:sldMk cId="3309701410" sldId="552"/>
            <ac:spMk id="78" creationId="{3E8297DF-C442-4766-A115-4A6497A8D819}"/>
          </ac:spMkLst>
        </pc:spChg>
        <pc:spChg chg="mod">
          <ac:chgData name="" userId="6f09069fb445e534" providerId="LiveId" clId="{B4B653D4-3AB6-4CB8-A944-E76B529C680A}" dt="2023-10-04T03:02:46.620" v="42" actId="1038"/>
          <ac:spMkLst>
            <pc:docMk/>
            <pc:sldMk cId="3309701410" sldId="552"/>
            <ac:spMk id="79" creationId="{07A5101C-6B26-48EA-92F1-1653C0CF931B}"/>
          </ac:spMkLst>
        </pc:spChg>
        <pc:spChg chg="mod">
          <ac:chgData name="" userId="6f09069fb445e534" providerId="LiveId" clId="{B4B653D4-3AB6-4CB8-A944-E76B529C680A}" dt="2023-10-04T03:02:46.620" v="42" actId="1038"/>
          <ac:spMkLst>
            <pc:docMk/>
            <pc:sldMk cId="3309701410" sldId="552"/>
            <ac:spMk id="81" creationId="{EB870BCA-99E2-454B-B666-B4655660B6FA}"/>
          </ac:spMkLst>
        </pc:spChg>
        <pc:spChg chg="mod">
          <ac:chgData name="" userId="6f09069fb445e534" providerId="LiveId" clId="{B4B653D4-3AB6-4CB8-A944-E76B529C680A}" dt="2023-10-04T03:02:46.620" v="42" actId="1038"/>
          <ac:spMkLst>
            <pc:docMk/>
            <pc:sldMk cId="3309701410" sldId="552"/>
            <ac:spMk id="82" creationId="{1D6498D4-9471-484F-B3B2-7BDA0B4A0ED0}"/>
          </ac:spMkLst>
        </pc:spChg>
        <pc:spChg chg="mod">
          <ac:chgData name="" userId="6f09069fb445e534" providerId="LiveId" clId="{B4B653D4-3AB6-4CB8-A944-E76B529C680A}" dt="2023-10-04T03:02:46.620" v="42" actId="1038"/>
          <ac:spMkLst>
            <pc:docMk/>
            <pc:sldMk cId="3309701410" sldId="552"/>
            <ac:spMk id="90" creationId="{47F10A42-1246-447D-8EC7-210A21CE8CF1}"/>
          </ac:spMkLst>
        </pc:spChg>
        <pc:spChg chg="add">
          <ac:chgData name="" userId="6f09069fb445e534" providerId="LiveId" clId="{B4B653D4-3AB6-4CB8-A944-E76B529C680A}" dt="2023-10-04T03:03:01.974" v="44"/>
          <ac:spMkLst>
            <pc:docMk/>
            <pc:sldMk cId="3309701410" sldId="552"/>
            <ac:spMk id="99" creationId="{74EFE31B-9B13-43AC-A3CA-4667909C4275}"/>
          </ac:spMkLst>
        </pc:spChg>
        <pc:cxnChg chg="mod">
          <ac:chgData name="" userId="6f09069fb445e534" providerId="LiveId" clId="{B4B653D4-3AB6-4CB8-A944-E76B529C680A}" dt="2023-10-04T03:02:46.620" v="42" actId="1038"/>
          <ac:cxnSpMkLst>
            <pc:docMk/>
            <pc:sldMk cId="3309701410" sldId="552"/>
            <ac:cxnSpMk id="15" creationId="{3BBE417E-6D6E-4BF1-B8BB-E7CCFCEE30E0}"/>
          </ac:cxnSpMkLst>
        </pc:cxnChg>
        <pc:cxnChg chg="mod">
          <ac:chgData name="" userId="6f09069fb445e534" providerId="LiveId" clId="{B4B653D4-3AB6-4CB8-A944-E76B529C680A}" dt="2023-10-04T03:02:46.620" v="42" actId="1038"/>
          <ac:cxnSpMkLst>
            <pc:docMk/>
            <pc:sldMk cId="3309701410" sldId="552"/>
            <ac:cxnSpMk id="17" creationId="{B74E7FF0-AEC7-4B63-AB84-32E4A591C8C5}"/>
          </ac:cxnSpMkLst>
        </pc:cxnChg>
        <pc:cxnChg chg="mod">
          <ac:chgData name="" userId="6f09069fb445e534" providerId="LiveId" clId="{B4B653D4-3AB6-4CB8-A944-E76B529C680A}" dt="2023-10-04T03:02:46.620" v="42" actId="1038"/>
          <ac:cxnSpMkLst>
            <pc:docMk/>
            <pc:sldMk cId="3309701410" sldId="552"/>
            <ac:cxnSpMk id="20" creationId="{7F611DE1-DE84-4F66-B455-14F54EB6597C}"/>
          </ac:cxnSpMkLst>
        </pc:cxnChg>
        <pc:cxnChg chg="mod">
          <ac:chgData name="" userId="6f09069fb445e534" providerId="LiveId" clId="{B4B653D4-3AB6-4CB8-A944-E76B529C680A}" dt="2023-10-04T03:02:46.620" v="42" actId="1038"/>
          <ac:cxnSpMkLst>
            <pc:docMk/>
            <pc:sldMk cId="3309701410" sldId="552"/>
            <ac:cxnSpMk id="22" creationId="{ADC2E19D-7D91-44F7-AA1E-78F06D33D84E}"/>
          </ac:cxnSpMkLst>
        </pc:cxnChg>
        <pc:cxnChg chg="mod">
          <ac:chgData name="" userId="6f09069fb445e534" providerId="LiveId" clId="{B4B653D4-3AB6-4CB8-A944-E76B529C680A}" dt="2023-10-04T03:02:46.620" v="42" actId="1038"/>
          <ac:cxnSpMkLst>
            <pc:docMk/>
            <pc:sldMk cId="3309701410" sldId="552"/>
            <ac:cxnSpMk id="24" creationId="{97825930-5457-49A4-A6C0-7AD514282A52}"/>
          </ac:cxnSpMkLst>
        </pc:cxnChg>
        <pc:cxnChg chg="mod">
          <ac:chgData name="" userId="6f09069fb445e534" providerId="LiveId" clId="{B4B653D4-3AB6-4CB8-A944-E76B529C680A}" dt="2023-10-04T03:02:46.620" v="42" actId="1038"/>
          <ac:cxnSpMkLst>
            <pc:docMk/>
            <pc:sldMk cId="3309701410" sldId="552"/>
            <ac:cxnSpMk id="27" creationId="{ED13A4F8-4ADC-46C9-88BA-24ABA7191B3F}"/>
          </ac:cxnSpMkLst>
        </pc:cxn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US" altLang="ja-JP"/>
          </a:p>
        </p:txBody>
      </p:sp>
      <p:sp>
        <p:nvSpPr>
          <p:cNvPr id="6147"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US" altLang="ja-JP"/>
          </a:p>
        </p:txBody>
      </p:sp>
      <p:sp>
        <p:nvSpPr>
          <p:cNvPr id="6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ltLang="ja-JP"/>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658DD156-5667-418C-A105-1CB543416D83}" type="slidenum">
              <a:rPr lang="en-US" altLang="ja-JP"/>
              <a:pPr/>
              <a:t>‹#›</a:t>
            </a:fld>
            <a:endParaRPr lang="en-US" altLang="ja-JP"/>
          </a:p>
        </p:txBody>
      </p:sp>
    </p:spTree>
    <p:extLst>
      <p:ext uri="{BB962C8B-B14F-4D97-AF65-F5344CB8AC3E}">
        <p14:creationId xmlns:p14="http://schemas.microsoft.com/office/powerpoint/2010/main" val="2246360544"/>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Times New Roman" panose="02020603050405020304" pitchFamily="18" charset="0"/>
        <a:ea typeface="ＭＳ Ｐ明朝" panose="02020600040205080304" pitchFamily="18" charset="-128"/>
        <a:cs typeface="+mn-cs"/>
      </a:defRPr>
    </a:lvl1pPr>
    <a:lvl2pPr marL="457200" algn="l" rtl="0" fontAlgn="base">
      <a:spcBef>
        <a:spcPct val="30000"/>
      </a:spcBef>
      <a:spcAft>
        <a:spcPct val="0"/>
      </a:spcAft>
      <a:defRPr kumimoji="1" sz="1200" kern="1200">
        <a:solidFill>
          <a:schemeClr val="tx1"/>
        </a:solidFill>
        <a:latin typeface="Times New Roman" panose="02020603050405020304" pitchFamily="18" charset="0"/>
        <a:ea typeface="ＭＳ Ｐ明朝" panose="02020600040205080304" pitchFamily="18" charset="-128"/>
        <a:cs typeface="+mn-cs"/>
      </a:defRPr>
    </a:lvl2pPr>
    <a:lvl3pPr marL="914400" algn="l" rtl="0" fontAlgn="base">
      <a:spcBef>
        <a:spcPct val="30000"/>
      </a:spcBef>
      <a:spcAft>
        <a:spcPct val="0"/>
      </a:spcAft>
      <a:defRPr kumimoji="1" sz="1200" kern="1200">
        <a:solidFill>
          <a:schemeClr val="tx1"/>
        </a:solidFill>
        <a:latin typeface="Times New Roman" panose="02020603050405020304" pitchFamily="18" charset="0"/>
        <a:ea typeface="ＭＳ Ｐ明朝" panose="02020600040205080304" pitchFamily="18" charset="-128"/>
        <a:cs typeface="+mn-cs"/>
      </a:defRPr>
    </a:lvl3pPr>
    <a:lvl4pPr marL="1371600" algn="l" rtl="0" fontAlgn="base">
      <a:spcBef>
        <a:spcPct val="30000"/>
      </a:spcBef>
      <a:spcAft>
        <a:spcPct val="0"/>
      </a:spcAft>
      <a:defRPr kumimoji="1" sz="1200" kern="1200">
        <a:solidFill>
          <a:schemeClr val="tx1"/>
        </a:solidFill>
        <a:latin typeface="Times New Roman" panose="02020603050405020304" pitchFamily="18" charset="0"/>
        <a:ea typeface="ＭＳ Ｐ明朝" panose="02020600040205080304" pitchFamily="18" charset="-128"/>
        <a:cs typeface="+mn-cs"/>
      </a:defRPr>
    </a:lvl4pPr>
    <a:lvl5pPr marL="1828800" algn="l" rtl="0" fontAlgn="base">
      <a:spcBef>
        <a:spcPct val="30000"/>
      </a:spcBef>
      <a:spcAft>
        <a:spcPct val="0"/>
      </a:spcAft>
      <a:defRPr kumimoji="1" sz="1200" kern="1200">
        <a:solidFill>
          <a:schemeClr val="tx1"/>
        </a:solidFill>
        <a:latin typeface="Times New Roman" panose="02020603050405020304" pitchFamily="18" charset="0"/>
        <a:ea typeface="ＭＳ Ｐ明朝" panose="02020600040205080304"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9</a:t>
            </a:fld>
            <a:endParaRPr lang="en-US" altLang="ja-JP" sz="1200"/>
          </a:p>
        </p:txBody>
      </p:sp>
    </p:spTree>
    <p:extLst>
      <p:ext uri="{BB962C8B-B14F-4D97-AF65-F5344CB8AC3E}">
        <p14:creationId xmlns:p14="http://schemas.microsoft.com/office/powerpoint/2010/main" val="2474708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23</a:t>
            </a:fld>
            <a:endParaRPr lang="en-US" altLang="ja-JP" sz="1200"/>
          </a:p>
        </p:txBody>
      </p:sp>
    </p:spTree>
    <p:extLst>
      <p:ext uri="{BB962C8B-B14F-4D97-AF65-F5344CB8AC3E}">
        <p14:creationId xmlns:p14="http://schemas.microsoft.com/office/powerpoint/2010/main" val="29942403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126</a:t>
            </a:fld>
            <a:endParaRPr lang="en-US" altLang="ja-JP"/>
          </a:p>
        </p:txBody>
      </p:sp>
    </p:spTree>
    <p:extLst>
      <p:ext uri="{BB962C8B-B14F-4D97-AF65-F5344CB8AC3E}">
        <p14:creationId xmlns:p14="http://schemas.microsoft.com/office/powerpoint/2010/main" val="17859507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127</a:t>
            </a:fld>
            <a:endParaRPr lang="en-US" altLang="ja-JP"/>
          </a:p>
        </p:txBody>
      </p:sp>
    </p:spTree>
    <p:extLst>
      <p:ext uri="{BB962C8B-B14F-4D97-AF65-F5344CB8AC3E}">
        <p14:creationId xmlns:p14="http://schemas.microsoft.com/office/powerpoint/2010/main" val="22752812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128</a:t>
            </a:fld>
            <a:endParaRPr lang="en-US" altLang="ja-JP"/>
          </a:p>
        </p:txBody>
      </p:sp>
    </p:spTree>
    <p:extLst>
      <p:ext uri="{BB962C8B-B14F-4D97-AF65-F5344CB8AC3E}">
        <p14:creationId xmlns:p14="http://schemas.microsoft.com/office/powerpoint/2010/main" val="224331184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129</a:t>
            </a:fld>
            <a:endParaRPr lang="en-US" altLang="ja-JP"/>
          </a:p>
        </p:txBody>
      </p:sp>
    </p:spTree>
    <p:extLst>
      <p:ext uri="{BB962C8B-B14F-4D97-AF65-F5344CB8AC3E}">
        <p14:creationId xmlns:p14="http://schemas.microsoft.com/office/powerpoint/2010/main" val="354148493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130</a:t>
            </a:fld>
            <a:endParaRPr lang="en-US" altLang="ja-JP"/>
          </a:p>
        </p:txBody>
      </p:sp>
    </p:spTree>
    <p:extLst>
      <p:ext uri="{BB962C8B-B14F-4D97-AF65-F5344CB8AC3E}">
        <p14:creationId xmlns:p14="http://schemas.microsoft.com/office/powerpoint/2010/main" val="136155493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131</a:t>
            </a:fld>
            <a:endParaRPr lang="en-US" altLang="ja-JP"/>
          </a:p>
        </p:txBody>
      </p:sp>
    </p:spTree>
    <p:extLst>
      <p:ext uri="{BB962C8B-B14F-4D97-AF65-F5344CB8AC3E}">
        <p14:creationId xmlns:p14="http://schemas.microsoft.com/office/powerpoint/2010/main" val="123170967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132</a:t>
            </a:fld>
            <a:endParaRPr lang="en-US" altLang="ja-JP"/>
          </a:p>
        </p:txBody>
      </p:sp>
    </p:spTree>
    <p:extLst>
      <p:ext uri="{BB962C8B-B14F-4D97-AF65-F5344CB8AC3E}">
        <p14:creationId xmlns:p14="http://schemas.microsoft.com/office/powerpoint/2010/main" val="244761047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133</a:t>
            </a:fld>
            <a:endParaRPr lang="en-US" altLang="ja-JP"/>
          </a:p>
        </p:txBody>
      </p:sp>
    </p:spTree>
    <p:extLst>
      <p:ext uri="{BB962C8B-B14F-4D97-AF65-F5344CB8AC3E}">
        <p14:creationId xmlns:p14="http://schemas.microsoft.com/office/powerpoint/2010/main" val="365492446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134</a:t>
            </a:fld>
            <a:endParaRPr lang="en-US" altLang="ja-JP"/>
          </a:p>
        </p:txBody>
      </p:sp>
    </p:spTree>
    <p:extLst>
      <p:ext uri="{BB962C8B-B14F-4D97-AF65-F5344CB8AC3E}">
        <p14:creationId xmlns:p14="http://schemas.microsoft.com/office/powerpoint/2010/main" val="332178746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135</a:t>
            </a:fld>
            <a:endParaRPr lang="en-US" altLang="ja-JP"/>
          </a:p>
        </p:txBody>
      </p:sp>
    </p:spTree>
    <p:extLst>
      <p:ext uri="{BB962C8B-B14F-4D97-AF65-F5344CB8AC3E}">
        <p14:creationId xmlns:p14="http://schemas.microsoft.com/office/powerpoint/2010/main" val="40823461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24</a:t>
            </a:fld>
            <a:endParaRPr lang="en-US" altLang="ja-JP" sz="1200"/>
          </a:p>
        </p:txBody>
      </p:sp>
    </p:spTree>
    <p:extLst>
      <p:ext uri="{BB962C8B-B14F-4D97-AF65-F5344CB8AC3E}">
        <p14:creationId xmlns:p14="http://schemas.microsoft.com/office/powerpoint/2010/main" val="137142620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137</a:t>
            </a:fld>
            <a:endParaRPr lang="en-US" altLang="ja-JP"/>
          </a:p>
        </p:txBody>
      </p:sp>
    </p:spTree>
    <p:extLst>
      <p:ext uri="{BB962C8B-B14F-4D97-AF65-F5344CB8AC3E}">
        <p14:creationId xmlns:p14="http://schemas.microsoft.com/office/powerpoint/2010/main" val="156714098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138</a:t>
            </a:fld>
            <a:endParaRPr lang="en-US" altLang="ja-JP"/>
          </a:p>
        </p:txBody>
      </p:sp>
    </p:spTree>
    <p:extLst>
      <p:ext uri="{BB962C8B-B14F-4D97-AF65-F5344CB8AC3E}">
        <p14:creationId xmlns:p14="http://schemas.microsoft.com/office/powerpoint/2010/main" val="408887146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139</a:t>
            </a:fld>
            <a:endParaRPr lang="en-US" altLang="ja-JP"/>
          </a:p>
        </p:txBody>
      </p:sp>
    </p:spTree>
    <p:extLst>
      <p:ext uri="{BB962C8B-B14F-4D97-AF65-F5344CB8AC3E}">
        <p14:creationId xmlns:p14="http://schemas.microsoft.com/office/powerpoint/2010/main" val="222719138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140</a:t>
            </a:fld>
            <a:endParaRPr lang="en-US" altLang="ja-JP"/>
          </a:p>
        </p:txBody>
      </p:sp>
    </p:spTree>
    <p:extLst>
      <p:ext uri="{BB962C8B-B14F-4D97-AF65-F5344CB8AC3E}">
        <p14:creationId xmlns:p14="http://schemas.microsoft.com/office/powerpoint/2010/main" val="426508892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141</a:t>
            </a:fld>
            <a:endParaRPr lang="en-US" altLang="ja-JP"/>
          </a:p>
        </p:txBody>
      </p:sp>
    </p:spTree>
    <p:extLst>
      <p:ext uri="{BB962C8B-B14F-4D97-AF65-F5344CB8AC3E}">
        <p14:creationId xmlns:p14="http://schemas.microsoft.com/office/powerpoint/2010/main" val="141337892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142</a:t>
            </a:fld>
            <a:endParaRPr lang="en-US" altLang="ja-JP"/>
          </a:p>
        </p:txBody>
      </p:sp>
    </p:spTree>
    <p:extLst>
      <p:ext uri="{BB962C8B-B14F-4D97-AF65-F5344CB8AC3E}">
        <p14:creationId xmlns:p14="http://schemas.microsoft.com/office/powerpoint/2010/main" val="121537916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144</a:t>
            </a:fld>
            <a:endParaRPr lang="en-US" altLang="ja-JP"/>
          </a:p>
        </p:txBody>
      </p:sp>
    </p:spTree>
    <p:extLst>
      <p:ext uri="{BB962C8B-B14F-4D97-AF65-F5344CB8AC3E}">
        <p14:creationId xmlns:p14="http://schemas.microsoft.com/office/powerpoint/2010/main" val="210718021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145</a:t>
            </a:fld>
            <a:endParaRPr lang="en-US" altLang="ja-JP"/>
          </a:p>
        </p:txBody>
      </p:sp>
    </p:spTree>
    <p:extLst>
      <p:ext uri="{BB962C8B-B14F-4D97-AF65-F5344CB8AC3E}">
        <p14:creationId xmlns:p14="http://schemas.microsoft.com/office/powerpoint/2010/main" val="254348171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146</a:t>
            </a:fld>
            <a:endParaRPr lang="en-US" altLang="ja-JP" sz="1200"/>
          </a:p>
        </p:txBody>
      </p:sp>
    </p:spTree>
    <p:extLst>
      <p:ext uri="{BB962C8B-B14F-4D97-AF65-F5344CB8AC3E}">
        <p14:creationId xmlns:p14="http://schemas.microsoft.com/office/powerpoint/2010/main" val="226994944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147</a:t>
            </a:fld>
            <a:endParaRPr lang="en-US" altLang="ja-JP" sz="1200"/>
          </a:p>
        </p:txBody>
      </p:sp>
    </p:spTree>
    <p:extLst>
      <p:ext uri="{BB962C8B-B14F-4D97-AF65-F5344CB8AC3E}">
        <p14:creationId xmlns:p14="http://schemas.microsoft.com/office/powerpoint/2010/main" val="22124298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25</a:t>
            </a:fld>
            <a:endParaRPr lang="en-US" altLang="ja-JP" sz="1200"/>
          </a:p>
        </p:txBody>
      </p:sp>
    </p:spTree>
    <p:extLst>
      <p:ext uri="{BB962C8B-B14F-4D97-AF65-F5344CB8AC3E}">
        <p14:creationId xmlns:p14="http://schemas.microsoft.com/office/powerpoint/2010/main" val="3127292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26</a:t>
            </a:fld>
            <a:endParaRPr lang="en-US" altLang="ja-JP" sz="1200"/>
          </a:p>
        </p:txBody>
      </p:sp>
    </p:spTree>
    <p:extLst>
      <p:ext uri="{BB962C8B-B14F-4D97-AF65-F5344CB8AC3E}">
        <p14:creationId xmlns:p14="http://schemas.microsoft.com/office/powerpoint/2010/main" val="10194972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27</a:t>
            </a:fld>
            <a:endParaRPr lang="en-US" altLang="ja-JP" sz="1200"/>
          </a:p>
        </p:txBody>
      </p:sp>
    </p:spTree>
    <p:extLst>
      <p:ext uri="{BB962C8B-B14F-4D97-AF65-F5344CB8AC3E}">
        <p14:creationId xmlns:p14="http://schemas.microsoft.com/office/powerpoint/2010/main" val="19428205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28</a:t>
            </a:fld>
            <a:endParaRPr lang="en-US" altLang="ja-JP" sz="1200"/>
          </a:p>
        </p:txBody>
      </p:sp>
    </p:spTree>
    <p:extLst>
      <p:ext uri="{BB962C8B-B14F-4D97-AF65-F5344CB8AC3E}">
        <p14:creationId xmlns:p14="http://schemas.microsoft.com/office/powerpoint/2010/main" val="41993489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29</a:t>
            </a:fld>
            <a:endParaRPr lang="en-US" altLang="ja-JP" sz="1200"/>
          </a:p>
        </p:txBody>
      </p:sp>
    </p:spTree>
    <p:extLst>
      <p:ext uri="{BB962C8B-B14F-4D97-AF65-F5344CB8AC3E}">
        <p14:creationId xmlns:p14="http://schemas.microsoft.com/office/powerpoint/2010/main" val="18292045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30</a:t>
            </a:fld>
            <a:endParaRPr lang="en-US" altLang="ja-JP" sz="1200"/>
          </a:p>
        </p:txBody>
      </p:sp>
    </p:spTree>
    <p:extLst>
      <p:ext uri="{BB962C8B-B14F-4D97-AF65-F5344CB8AC3E}">
        <p14:creationId xmlns:p14="http://schemas.microsoft.com/office/powerpoint/2010/main" val="18701879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31</a:t>
            </a:fld>
            <a:endParaRPr lang="en-US" altLang="ja-JP" sz="1200"/>
          </a:p>
        </p:txBody>
      </p:sp>
    </p:spTree>
    <p:extLst>
      <p:ext uri="{BB962C8B-B14F-4D97-AF65-F5344CB8AC3E}">
        <p14:creationId xmlns:p14="http://schemas.microsoft.com/office/powerpoint/2010/main" val="13323937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32</a:t>
            </a:fld>
            <a:endParaRPr lang="en-US" altLang="ja-JP" sz="1200"/>
          </a:p>
        </p:txBody>
      </p:sp>
    </p:spTree>
    <p:extLst>
      <p:ext uri="{BB962C8B-B14F-4D97-AF65-F5344CB8AC3E}">
        <p14:creationId xmlns:p14="http://schemas.microsoft.com/office/powerpoint/2010/main" val="849859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15</a:t>
            </a:fld>
            <a:endParaRPr lang="en-US" altLang="ja-JP" sz="1200"/>
          </a:p>
        </p:txBody>
      </p:sp>
    </p:spTree>
    <p:extLst>
      <p:ext uri="{BB962C8B-B14F-4D97-AF65-F5344CB8AC3E}">
        <p14:creationId xmlns:p14="http://schemas.microsoft.com/office/powerpoint/2010/main" val="5234786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33</a:t>
            </a:fld>
            <a:endParaRPr lang="en-US" altLang="ja-JP" sz="1200"/>
          </a:p>
        </p:txBody>
      </p:sp>
    </p:spTree>
    <p:extLst>
      <p:ext uri="{BB962C8B-B14F-4D97-AF65-F5344CB8AC3E}">
        <p14:creationId xmlns:p14="http://schemas.microsoft.com/office/powerpoint/2010/main" val="13278191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34</a:t>
            </a:fld>
            <a:endParaRPr lang="en-US" altLang="ja-JP" sz="1200"/>
          </a:p>
        </p:txBody>
      </p:sp>
    </p:spTree>
    <p:extLst>
      <p:ext uri="{BB962C8B-B14F-4D97-AF65-F5344CB8AC3E}">
        <p14:creationId xmlns:p14="http://schemas.microsoft.com/office/powerpoint/2010/main" val="5877451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35</a:t>
            </a:fld>
            <a:endParaRPr lang="en-US" altLang="ja-JP" sz="1200"/>
          </a:p>
        </p:txBody>
      </p:sp>
    </p:spTree>
    <p:extLst>
      <p:ext uri="{BB962C8B-B14F-4D97-AF65-F5344CB8AC3E}">
        <p14:creationId xmlns:p14="http://schemas.microsoft.com/office/powerpoint/2010/main" val="35566426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36</a:t>
            </a:fld>
            <a:endParaRPr lang="en-US" altLang="ja-JP" sz="1200"/>
          </a:p>
        </p:txBody>
      </p:sp>
    </p:spTree>
    <p:extLst>
      <p:ext uri="{BB962C8B-B14F-4D97-AF65-F5344CB8AC3E}">
        <p14:creationId xmlns:p14="http://schemas.microsoft.com/office/powerpoint/2010/main" val="18898102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37</a:t>
            </a:fld>
            <a:endParaRPr lang="en-US" altLang="ja-JP" sz="1200"/>
          </a:p>
        </p:txBody>
      </p:sp>
    </p:spTree>
    <p:extLst>
      <p:ext uri="{BB962C8B-B14F-4D97-AF65-F5344CB8AC3E}">
        <p14:creationId xmlns:p14="http://schemas.microsoft.com/office/powerpoint/2010/main" val="36848682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38</a:t>
            </a:fld>
            <a:endParaRPr lang="en-US" altLang="ja-JP" sz="1200"/>
          </a:p>
        </p:txBody>
      </p:sp>
    </p:spTree>
    <p:extLst>
      <p:ext uri="{BB962C8B-B14F-4D97-AF65-F5344CB8AC3E}">
        <p14:creationId xmlns:p14="http://schemas.microsoft.com/office/powerpoint/2010/main" val="42748078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39</a:t>
            </a:fld>
            <a:endParaRPr lang="en-US" altLang="ja-JP" sz="1200"/>
          </a:p>
        </p:txBody>
      </p:sp>
    </p:spTree>
    <p:extLst>
      <p:ext uri="{BB962C8B-B14F-4D97-AF65-F5344CB8AC3E}">
        <p14:creationId xmlns:p14="http://schemas.microsoft.com/office/powerpoint/2010/main" val="19829162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40</a:t>
            </a:fld>
            <a:endParaRPr lang="en-US" altLang="ja-JP" sz="1200"/>
          </a:p>
        </p:txBody>
      </p:sp>
    </p:spTree>
    <p:extLst>
      <p:ext uri="{BB962C8B-B14F-4D97-AF65-F5344CB8AC3E}">
        <p14:creationId xmlns:p14="http://schemas.microsoft.com/office/powerpoint/2010/main" val="158224422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41</a:t>
            </a:fld>
            <a:endParaRPr lang="en-US" altLang="ja-JP" sz="1200"/>
          </a:p>
        </p:txBody>
      </p:sp>
    </p:spTree>
    <p:extLst>
      <p:ext uri="{BB962C8B-B14F-4D97-AF65-F5344CB8AC3E}">
        <p14:creationId xmlns:p14="http://schemas.microsoft.com/office/powerpoint/2010/main" val="26353175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42</a:t>
            </a:fld>
            <a:endParaRPr lang="en-US" altLang="ja-JP" sz="1200"/>
          </a:p>
        </p:txBody>
      </p:sp>
    </p:spTree>
    <p:extLst>
      <p:ext uri="{BB962C8B-B14F-4D97-AF65-F5344CB8AC3E}">
        <p14:creationId xmlns:p14="http://schemas.microsoft.com/office/powerpoint/2010/main" val="1834123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16</a:t>
            </a:fld>
            <a:endParaRPr lang="en-US" altLang="ja-JP" sz="1200"/>
          </a:p>
        </p:txBody>
      </p:sp>
    </p:spTree>
    <p:extLst>
      <p:ext uri="{BB962C8B-B14F-4D97-AF65-F5344CB8AC3E}">
        <p14:creationId xmlns:p14="http://schemas.microsoft.com/office/powerpoint/2010/main" val="17426465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43</a:t>
            </a:fld>
            <a:endParaRPr lang="en-US" altLang="ja-JP" sz="1200"/>
          </a:p>
        </p:txBody>
      </p:sp>
    </p:spTree>
    <p:extLst>
      <p:ext uri="{BB962C8B-B14F-4D97-AF65-F5344CB8AC3E}">
        <p14:creationId xmlns:p14="http://schemas.microsoft.com/office/powerpoint/2010/main" val="2194922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44</a:t>
            </a:fld>
            <a:endParaRPr lang="en-US" altLang="ja-JP" sz="1200"/>
          </a:p>
        </p:txBody>
      </p:sp>
    </p:spTree>
    <p:extLst>
      <p:ext uri="{BB962C8B-B14F-4D97-AF65-F5344CB8AC3E}">
        <p14:creationId xmlns:p14="http://schemas.microsoft.com/office/powerpoint/2010/main" val="10115317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45</a:t>
            </a:fld>
            <a:endParaRPr lang="en-US" altLang="ja-JP" sz="1200"/>
          </a:p>
        </p:txBody>
      </p:sp>
    </p:spTree>
    <p:extLst>
      <p:ext uri="{BB962C8B-B14F-4D97-AF65-F5344CB8AC3E}">
        <p14:creationId xmlns:p14="http://schemas.microsoft.com/office/powerpoint/2010/main" val="180787247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46</a:t>
            </a:fld>
            <a:endParaRPr lang="en-US" altLang="ja-JP" sz="1200"/>
          </a:p>
        </p:txBody>
      </p:sp>
    </p:spTree>
    <p:extLst>
      <p:ext uri="{BB962C8B-B14F-4D97-AF65-F5344CB8AC3E}">
        <p14:creationId xmlns:p14="http://schemas.microsoft.com/office/powerpoint/2010/main" val="425833882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47</a:t>
            </a:fld>
            <a:endParaRPr lang="en-US" altLang="ja-JP" sz="1200"/>
          </a:p>
        </p:txBody>
      </p:sp>
    </p:spTree>
    <p:extLst>
      <p:ext uri="{BB962C8B-B14F-4D97-AF65-F5344CB8AC3E}">
        <p14:creationId xmlns:p14="http://schemas.microsoft.com/office/powerpoint/2010/main" val="26107283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48</a:t>
            </a:fld>
            <a:endParaRPr lang="en-US" altLang="ja-JP" sz="1200"/>
          </a:p>
        </p:txBody>
      </p:sp>
    </p:spTree>
    <p:extLst>
      <p:ext uri="{BB962C8B-B14F-4D97-AF65-F5344CB8AC3E}">
        <p14:creationId xmlns:p14="http://schemas.microsoft.com/office/powerpoint/2010/main" val="45581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49</a:t>
            </a:fld>
            <a:endParaRPr lang="en-US" altLang="ja-JP" sz="1200"/>
          </a:p>
        </p:txBody>
      </p:sp>
    </p:spTree>
    <p:extLst>
      <p:ext uri="{BB962C8B-B14F-4D97-AF65-F5344CB8AC3E}">
        <p14:creationId xmlns:p14="http://schemas.microsoft.com/office/powerpoint/2010/main" val="9063068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51</a:t>
            </a:fld>
            <a:endParaRPr lang="en-US" altLang="ja-JP"/>
          </a:p>
        </p:txBody>
      </p:sp>
    </p:spTree>
    <p:extLst>
      <p:ext uri="{BB962C8B-B14F-4D97-AF65-F5344CB8AC3E}">
        <p14:creationId xmlns:p14="http://schemas.microsoft.com/office/powerpoint/2010/main" val="282970971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52</a:t>
            </a:fld>
            <a:endParaRPr lang="en-US" altLang="ja-JP"/>
          </a:p>
        </p:txBody>
      </p:sp>
    </p:spTree>
    <p:extLst>
      <p:ext uri="{BB962C8B-B14F-4D97-AF65-F5344CB8AC3E}">
        <p14:creationId xmlns:p14="http://schemas.microsoft.com/office/powerpoint/2010/main" val="282970971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53</a:t>
            </a:fld>
            <a:endParaRPr lang="en-US" altLang="ja-JP"/>
          </a:p>
        </p:txBody>
      </p:sp>
    </p:spTree>
    <p:extLst>
      <p:ext uri="{BB962C8B-B14F-4D97-AF65-F5344CB8AC3E}">
        <p14:creationId xmlns:p14="http://schemas.microsoft.com/office/powerpoint/2010/main" val="35146548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17</a:t>
            </a:fld>
            <a:endParaRPr lang="en-US" altLang="ja-JP" sz="1200"/>
          </a:p>
        </p:txBody>
      </p:sp>
    </p:spTree>
    <p:extLst>
      <p:ext uri="{BB962C8B-B14F-4D97-AF65-F5344CB8AC3E}">
        <p14:creationId xmlns:p14="http://schemas.microsoft.com/office/powerpoint/2010/main" val="39890443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54</a:t>
            </a:fld>
            <a:endParaRPr lang="en-US" altLang="ja-JP"/>
          </a:p>
        </p:txBody>
      </p:sp>
    </p:spTree>
    <p:extLst>
      <p:ext uri="{BB962C8B-B14F-4D97-AF65-F5344CB8AC3E}">
        <p14:creationId xmlns:p14="http://schemas.microsoft.com/office/powerpoint/2010/main" val="24545862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55</a:t>
            </a:fld>
            <a:endParaRPr lang="en-US" altLang="ja-JP"/>
          </a:p>
        </p:txBody>
      </p:sp>
    </p:spTree>
    <p:extLst>
      <p:ext uri="{BB962C8B-B14F-4D97-AF65-F5344CB8AC3E}">
        <p14:creationId xmlns:p14="http://schemas.microsoft.com/office/powerpoint/2010/main" val="12133237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56</a:t>
            </a:fld>
            <a:endParaRPr lang="en-US" altLang="ja-JP"/>
          </a:p>
        </p:txBody>
      </p:sp>
    </p:spTree>
    <p:extLst>
      <p:ext uri="{BB962C8B-B14F-4D97-AF65-F5344CB8AC3E}">
        <p14:creationId xmlns:p14="http://schemas.microsoft.com/office/powerpoint/2010/main" val="39383504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57</a:t>
            </a:fld>
            <a:endParaRPr lang="en-US" altLang="ja-JP"/>
          </a:p>
        </p:txBody>
      </p:sp>
    </p:spTree>
    <p:extLst>
      <p:ext uri="{BB962C8B-B14F-4D97-AF65-F5344CB8AC3E}">
        <p14:creationId xmlns:p14="http://schemas.microsoft.com/office/powerpoint/2010/main" val="318357451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58</a:t>
            </a:fld>
            <a:endParaRPr lang="en-US" altLang="ja-JP"/>
          </a:p>
        </p:txBody>
      </p:sp>
    </p:spTree>
    <p:extLst>
      <p:ext uri="{BB962C8B-B14F-4D97-AF65-F5344CB8AC3E}">
        <p14:creationId xmlns:p14="http://schemas.microsoft.com/office/powerpoint/2010/main" val="99848820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59</a:t>
            </a:fld>
            <a:endParaRPr lang="en-US" altLang="ja-JP" sz="1200"/>
          </a:p>
        </p:txBody>
      </p:sp>
    </p:spTree>
    <p:extLst>
      <p:ext uri="{BB962C8B-B14F-4D97-AF65-F5344CB8AC3E}">
        <p14:creationId xmlns:p14="http://schemas.microsoft.com/office/powerpoint/2010/main" val="400089584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60</a:t>
            </a:fld>
            <a:endParaRPr lang="en-US" altLang="ja-JP" sz="1200"/>
          </a:p>
        </p:txBody>
      </p:sp>
    </p:spTree>
    <p:extLst>
      <p:ext uri="{BB962C8B-B14F-4D97-AF65-F5344CB8AC3E}">
        <p14:creationId xmlns:p14="http://schemas.microsoft.com/office/powerpoint/2010/main" val="126575056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61</a:t>
            </a:fld>
            <a:endParaRPr lang="en-US" altLang="ja-JP" sz="1200"/>
          </a:p>
        </p:txBody>
      </p:sp>
    </p:spTree>
    <p:extLst>
      <p:ext uri="{BB962C8B-B14F-4D97-AF65-F5344CB8AC3E}">
        <p14:creationId xmlns:p14="http://schemas.microsoft.com/office/powerpoint/2010/main" val="421047039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62</a:t>
            </a:fld>
            <a:endParaRPr lang="en-US" altLang="ja-JP" sz="1200"/>
          </a:p>
        </p:txBody>
      </p:sp>
    </p:spTree>
    <p:extLst>
      <p:ext uri="{BB962C8B-B14F-4D97-AF65-F5344CB8AC3E}">
        <p14:creationId xmlns:p14="http://schemas.microsoft.com/office/powerpoint/2010/main" val="39358887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63</a:t>
            </a:fld>
            <a:endParaRPr lang="en-US" altLang="ja-JP" sz="1200"/>
          </a:p>
        </p:txBody>
      </p:sp>
    </p:spTree>
    <p:extLst>
      <p:ext uri="{BB962C8B-B14F-4D97-AF65-F5344CB8AC3E}">
        <p14:creationId xmlns:p14="http://schemas.microsoft.com/office/powerpoint/2010/main" val="7297530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18</a:t>
            </a:fld>
            <a:endParaRPr lang="en-US" altLang="ja-JP" sz="1200"/>
          </a:p>
        </p:txBody>
      </p:sp>
    </p:spTree>
    <p:extLst>
      <p:ext uri="{BB962C8B-B14F-4D97-AF65-F5344CB8AC3E}">
        <p14:creationId xmlns:p14="http://schemas.microsoft.com/office/powerpoint/2010/main" val="198397095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64</a:t>
            </a:fld>
            <a:endParaRPr lang="en-US" altLang="ja-JP" sz="1200"/>
          </a:p>
        </p:txBody>
      </p:sp>
    </p:spTree>
    <p:extLst>
      <p:ext uri="{BB962C8B-B14F-4D97-AF65-F5344CB8AC3E}">
        <p14:creationId xmlns:p14="http://schemas.microsoft.com/office/powerpoint/2010/main" val="18491593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65</a:t>
            </a:fld>
            <a:endParaRPr lang="en-US" altLang="ja-JP" sz="1200"/>
          </a:p>
        </p:txBody>
      </p:sp>
    </p:spTree>
    <p:extLst>
      <p:ext uri="{BB962C8B-B14F-4D97-AF65-F5344CB8AC3E}">
        <p14:creationId xmlns:p14="http://schemas.microsoft.com/office/powerpoint/2010/main" val="12131541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66</a:t>
            </a:fld>
            <a:endParaRPr lang="en-US" altLang="ja-JP" sz="1200"/>
          </a:p>
        </p:txBody>
      </p:sp>
    </p:spTree>
    <p:extLst>
      <p:ext uri="{BB962C8B-B14F-4D97-AF65-F5344CB8AC3E}">
        <p14:creationId xmlns:p14="http://schemas.microsoft.com/office/powerpoint/2010/main" val="165926291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67</a:t>
            </a:fld>
            <a:endParaRPr lang="en-US" altLang="ja-JP" sz="1200"/>
          </a:p>
        </p:txBody>
      </p:sp>
    </p:spTree>
    <p:extLst>
      <p:ext uri="{BB962C8B-B14F-4D97-AF65-F5344CB8AC3E}">
        <p14:creationId xmlns:p14="http://schemas.microsoft.com/office/powerpoint/2010/main" val="6780258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68</a:t>
            </a:fld>
            <a:endParaRPr lang="en-US" altLang="ja-JP" sz="1200"/>
          </a:p>
        </p:txBody>
      </p:sp>
    </p:spTree>
    <p:extLst>
      <p:ext uri="{BB962C8B-B14F-4D97-AF65-F5344CB8AC3E}">
        <p14:creationId xmlns:p14="http://schemas.microsoft.com/office/powerpoint/2010/main" val="42180871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69</a:t>
            </a:fld>
            <a:endParaRPr lang="en-US" altLang="ja-JP" sz="1200"/>
          </a:p>
        </p:txBody>
      </p:sp>
    </p:spTree>
    <p:extLst>
      <p:ext uri="{BB962C8B-B14F-4D97-AF65-F5344CB8AC3E}">
        <p14:creationId xmlns:p14="http://schemas.microsoft.com/office/powerpoint/2010/main" val="7907380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70</a:t>
            </a:fld>
            <a:endParaRPr lang="en-US" altLang="ja-JP" sz="1200"/>
          </a:p>
        </p:txBody>
      </p:sp>
    </p:spTree>
    <p:extLst>
      <p:ext uri="{BB962C8B-B14F-4D97-AF65-F5344CB8AC3E}">
        <p14:creationId xmlns:p14="http://schemas.microsoft.com/office/powerpoint/2010/main" val="98175146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71</a:t>
            </a:fld>
            <a:endParaRPr lang="en-US" altLang="ja-JP" sz="1200"/>
          </a:p>
        </p:txBody>
      </p:sp>
    </p:spTree>
    <p:extLst>
      <p:ext uri="{BB962C8B-B14F-4D97-AF65-F5344CB8AC3E}">
        <p14:creationId xmlns:p14="http://schemas.microsoft.com/office/powerpoint/2010/main" val="148530092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72</a:t>
            </a:fld>
            <a:endParaRPr lang="en-US" altLang="ja-JP" sz="1200"/>
          </a:p>
        </p:txBody>
      </p:sp>
    </p:spTree>
    <p:extLst>
      <p:ext uri="{BB962C8B-B14F-4D97-AF65-F5344CB8AC3E}">
        <p14:creationId xmlns:p14="http://schemas.microsoft.com/office/powerpoint/2010/main" val="226028352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73</a:t>
            </a:fld>
            <a:endParaRPr lang="en-US" altLang="ja-JP" sz="1200"/>
          </a:p>
        </p:txBody>
      </p:sp>
    </p:spTree>
    <p:extLst>
      <p:ext uri="{BB962C8B-B14F-4D97-AF65-F5344CB8AC3E}">
        <p14:creationId xmlns:p14="http://schemas.microsoft.com/office/powerpoint/2010/main" val="13849275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19</a:t>
            </a:fld>
            <a:endParaRPr lang="en-US" altLang="ja-JP" sz="1200"/>
          </a:p>
        </p:txBody>
      </p:sp>
    </p:spTree>
    <p:extLst>
      <p:ext uri="{BB962C8B-B14F-4D97-AF65-F5344CB8AC3E}">
        <p14:creationId xmlns:p14="http://schemas.microsoft.com/office/powerpoint/2010/main" val="24946253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74</a:t>
            </a:fld>
            <a:endParaRPr lang="en-US" altLang="ja-JP" sz="1200"/>
          </a:p>
        </p:txBody>
      </p:sp>
    </p:spTree>
    <p:extLst>
      <p:ext uri="{BB962C8B-B14F-4D97-AF65-F5344CB8AC3E}">
        <p14:creationId xmlns:p14="http://schemas.microsoft.com/office/powerpoint/2010/main" val="347615717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75</a:t>
            </a:fld>
            <a:endParaRPr lang="en-US" altLang="ja-JP" sz="1200"/>
          </a:p>
        </p:txBody>
      </p:sp>
    </p:spTree>
    <p:extLst>
      <p:ext uri="{BB962C8B-B14F-4D97-AF65-F5344CB8AC3E}">
        <p14:creationId xmlns:p14="http://schemas.microsoft.com/office/powerpoint/2010/main" val="5296951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76</a:t>
            </a:fld>
            <a:endParaRPr lang="en-US" altLang="ja-JP" sz="1200"/>
          </a:p>
        </p:txBody>
      </p:sp>
    </p:spTree>
    <p:extLst>
      <p:ext uri="{BB962C8B-B14F-4D97-AF65-F5344CB8AC3E}">
        <p14:creationId xmlns:p14="http://schemas.microsoft.com/office/powerpoint/2010/main" val="13933185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77</a:t>
            </a:fld>
            <a:endParaRPr lang="en-US" altLang="ja-JP" sz="1200"/>
          </a:p>
        </p:txBody>
      </p:sp>
    </p:spTree>
    <p:extLst>
      <p:ext uri="{BB962C8B-B14F-4D97-AF65-F5344CB8AC3E}">
        <p14:creationId xmlns:p14="http://schemas.microsoft.com/office/powerpoint/2010/main" val="37599631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78</a:t>
            </a:fld>
            <a:endParaRPr lang="en-US" altLang="ja-JP" sz="1200"/>
          </a:p>
        </p:txBody>
      </p:sp>
    </p:spTree>
    <p:extLst>
      <p:ext uri="{BB962C8B-B14F-4D97-AF65-F5344CB8AC3E}">
        <p14:creationId xmlns:p14="http://schemas.microsoft.com/office/powerpoint/2010/main" val="381707134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80</a:t>
            </a:fld>
            <a:endParaRPr lang="en-US" altLang="ja-JP" sz="1200"/>
          </a:p>
        </p:txBody>
      </p:sp>
    </p:spTree>
    <p:extLst>
      <p:ext uri="{BB962C8B-B14F-4D97-AF65-F5344CB8AC3E}">
        <p14:creationId xmlns:p14="http://schemas.microsoft.com/office/powerpoint/2010/main" val="21360130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81</a:t>
            </a:fld>
            <a:endParaRPr lang="en-US" altLang="ja-JP" sz="1200"/>
          </a:p>
        </p:txBody>
      </p:sp>
    </p:spTree>
    <p:extLst>
      <p:ext uri="{BB962C8B-B14F-4D97-AF65-F5344CB8AC3E}">
        <p14:creationId xmlns:p14="http://schemas.microsoft.com/office/powerpoint/2010/main" val="14302570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82</a:t>
            </a:fld>
            <a:endParaRPr lang="en-US" altLang="ja-JP" sz="1200"/>
          </a:p>
        </p:txBody>
      </p:sp>
    </p:spTree>
    <p:extLst>
      <p:ext uri="{BB962C8B-B14F-4D97-AF65-F5344CB8AC3E}">
        <p14:creationId xmlns:p14="http://schemas.microsoft.com/office/powerpoint/2010/main" val="311152484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83</a:t>
            </a:fld>
            <a:endParaRPr lang="en-US" altLang="ja-JP" sz="1200"/>
          </a:p>
        </p:txBody>
      </p:sp>
    </p:spTree>
    <p:extLst>
      <p:ext uri="{BB962C8B-B14F-4D97-AF65-F5344CB8AC3E}">
        <p14:creationId xmlns:p14="http://schemas.microsoft.com/office/powerpoint/2010/main" val="101935219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84</a:t>
            </a:fld>
            <a:endParaRPr lang="en-US" altLang="ja-JP"/>
          </a:p>
        </p:txBody>
      </p:sp>
    </p:spTree>
    <p:extLst>
      <p:ext uri="{BB962C8B-B14F-4D97-AF65-F5344CB8AC3E}">
        <p14:creationId xmlns:p14="http://schemas.microsoft.com/office/powerpoint/2010/main" val="25504352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20</a:t>
            </a:fld>
            <a:endParaRPr lang="en-US" altLang="ja-JP" sz="1200"/>
          </a:p>
        </p:txBody>
      </p:sp>
    </p:spTree>
    <p:extLst>
      <p:ext uri="{BB962C8B-B14F-4D97-AF65-F5344CB8AC3E}">
        <p14:creationId xmlns:p14="http://schemas.microsoft.com/office/powerpoint/2010/main" val="373824949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85</a:t>
            </a:fld>
            <a:endParaRPr lang="en-US" altLang="ja-JP"/>
          </a:p>
        </p:txBody>
      </p:sp>
    </p:spTree>
    <p:extLst>
      <p:ext uri="{BB962C8B-B14F-4D97-AF65-F5344CB8AC3E}">
        <p14:creationId xmlns:p14="http://schemas.microsoft.com/office/powerpoint/2010/main" val="10090307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86</a:t>
            </a:fld>
            <a:endParaRPr lang="en-US" altLang="ja-JP"/>
          </a:p>
        </p:txBody>
      </p:sp>
    </p:spTree>
    <p:extLst>
      <p:ext uri="{BB962C8B-B14F-4D97-AF65-F5344CB8AC3E}">
        <p14:creationId xmlns:p14="http://schemas.microsoft.com/office/powerpoint/2010/main" val="32495642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87</a:t>
            </a:fld>
            <a:endParaRPr lang="en-US" altLang="ja-JP"/>
          </a:p>
        </p:txBody>
      </p:sp>
    </p:spTree>
    <p:extLst>
      <p:ext uri="{BB962C8B-B14F-4D97-AF65-F5344CB8AC3E}">
        <p14:creationId xmlns:p14="http://schemas.microsoft.com/office/powerpoint/2010/main" val="312174963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88</a:t>
            </a:fld>
            <a:endParaRPr lang="en-US" altLang="ja-JP"/>
          </a:p>
        </p:txBody>
      </p:sp>
    </p:spTree>
    <p:extLst>
      <p:ext uri="{BB962C8B-B14F-4D97-AF65-F5344CB8AC3E}">
        <p14:creationId xmlns:p14="http://schemas.microsoft.com/office/powerpoint/2010/main" val="1134434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89</a:t>
            </a:fld>
            <a:endParaRPr lang="en-US" altLang="ja-JP"/>
          </a:p>
        </p:txBody>
      </p:sp>
    </p:spTree>
    <p:extLst>
      <p:ext uri="{BB962C8B-B14F-4D97-AF65-F5344CB8AC3E}">
        <p14:creationId xmlns:p14="http://schemas.microsoft.com/office/powerpoint/2010/main" val="77295597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90</a:t>
            </a:fld>
            <a:endParaRPr lang="en-US" altLang="ja-JP"/>
          </a:p>
        </p:txBody>
      </p:sp>
    </p:spTree>
    <p:extLst>
      <p:ext uri="{BB962C8B-B14F-4D97-AF65-F5344CB8AC3E}">
        <p14:creationId xmlns:p14="http://schemas.microsoft.com/office/powerpoint/2010/main" val="276910283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91</a:t>
            </a:fld>
            <a:endParaRPr lang="en-US" altLang="ja-JP"/>
          </a:p>
        </p:txBody>
      </p:sp>
    </p:spTree>
    <p:extLst>
      <p:ext uri="{BB962C8B-B14F-4D97-AF65-F5344CB8AC3E}">
        <p14:creationId xmlns:p14="http://schemas.microsoft.com/office/powerpoint/2010/main" val="178050894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92</a:t>
            </a:fld>
            <a:endParaRPr lang="en-US" altLang="ja-JP"/>
          </a:p>
        </p:txBody>
      </p:sp>
    </p:spTree>
    <p:extLst>
      <p:ext uri="{BB962C8B-B14F-4D97-AF65-F5344CB8AC3E}">
        <p14:creationId xmlns:p14="http://schemas.microsoft.com/office/powerpoint/2010/main" val="398903474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94</a:t>
            </a:fld>
            <a:endParaRPr lang="en-US" altLang="ja-JP"/>
          </a:p>
        </p:txBody>
      </p:sp>
    </p:spTree>
    <p:extLst>
      <p:ext uri="{BB962C8B-B14F-4D97-AF65-F5344CB8AC3E}">
        <p14:creationId xmlns:p14="http://schemas.microsoft.com/office/powerpoint/2010/main" val="322514758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95</a:t>
            </a:fld>
            <a:endParaRPr lang="en-US" altLang="ja-JP"/>
          </a:p>
        </p:txBody>
      </p:sp>
    </p:spTree>
    <p:extLst>
      <p:ext uri="{BB962C8B-B14F-4D97-AF65-F5344CB8AC3E}">
        <p14:creationId xmlns:p14="http://schemas.microsoft.com/office/powerpoint/2010/main" val="21770692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21</a:t>
            </a:fld>
            <a:endParaRPr lang="en-US" altLang="ja-JP" sz="1200"/>
          </a:p>
        </p:txBody>
      </p:sp>
    </p:spTree>
    <p:extLst>
      <p:ext uri="{BB962C8B-B14F-4D97-AF65-F5344CB8AC3E}">
        <p14:creationId xmlns:p14="http://schemas.microsoft.com/office/powerpoint/2010/main" val="410542771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96</a:t>
            </a:fld>
            <a:endParaRPr lang="en-US" altLang="ja-JP"/>
          </a:p>
        </p:txBody>
      </p:sp>
    </p:spTree>
    <p:extLst>
      <p:ext uri="{BB962C8B-B14F-4D97-AF65-F5344CB8AC3E}">
        <p14:creationId xmlns:p14="http://schemas.microsoft.com/office/powerpoint/2010/main" val="130602080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97</a:t>
            </a:fld>
            <a:endParaRPr lang="en-US" altLang="ja-JP"/>
          </a:p>
        </p:txBody>
      </p:sp>
    </p:spTree>
    <p:extLst>
      <p:ext uri="{BB962C8B-B14F-4D97-AF65-F5344CB8AC3E}">
        <p14:creationId xmlns:p14="http://schemas.microsoft.com/office/powerpoint/2010/main" val="368184879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98</a:t>
            </a:fld>
            <a:endParaRPr lang="en-US" altLang="ja-JP"/>
          </a:p>
        </p:txBody>
      </p:sp>
    </p:spTree>
    <p:extLst>
      <p:ext uri="{BB962C8B-B14F-4D97-AF65-F5344CB8AC3E}">
        <p14:creationId xmlns:p14="http://schemas.microsoft.com/office/powerpoint/2010/main" val="20718940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102</a:t>
            </a:fld>
            <a:endParaRPr lang="en-US" altLang="ja-JP"/>
          </a:p>
        </p:txBody>
      </p:sp>
    </p:spTree>
    <p:extLst>
      <p:ext uri="{BB962C8B-B14F-4D97-AF65-F5344CB8AC3E}">
        <p14:creationId xmlns:p14="http://schemas.microsoft.com/office/powerpoint/2010/main" val="39935059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103</a:t>
            </a:fld>
            <a:endParaRPr lang="en-US" altLang="ja-JP"/>
          </a:p>
        </p:txBody>
      </p:sp>
    </p:spTree>
    <p:extLst>
      <p:ext uri="{BB962C8B-B14F-4D97-AF65-F5344CB8AC3E}">
        <p14:creationId xmlns:p14="http://schemas.microsoft.com/office/powerpoint/2010/main" val="116512134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106</a:t>
            </a:fld>
            <a:endParaRPr lang="en-US" altLang="ja-JP"/>
          </a:p>
        </p:txBody>
      </p:sp>
    </p:spTree>
    <p:extLst>
      <p:ext uri="{BB962C8B-B14F-4D97-AF65-F5344CB8AC3E}">
        <p14:creationId xmlns:p14="http://schemas.microsoft.com/office/powerpoint/2010/main" val="361685129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110</a:t>
            </a:fld>
            <a:endParaRPr lang="en-US" altLang="ja-JP"/>
          </a:p>
        </p:txBody>
      </p:sp>
    </p:spTree>
    <p:extLst>
      <p:ext uri="{BB962C8B-B14F-4D97-AF65-F5344CB8AC3E}">
        <p14:creationId xmlns:p14="http://schemas.microsoft.com/office/powerpoint/2010/main" val="418730109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112</a:t>
            </a:fld>
            <a:endParaRPr lang="en-US" altLang="ja-JP"/>
          </a:p>
        </p:txBody>
      </p:sp>
    </p:spTree>
    <p:extLst>
      <p:ext uri="{BB962C8B-B14F-4D97-AF65-F5344CB8AC3E}">
        <p14:creationId xmlns:p14="http://schemas.microsoft.com/office/powerpoint/2010/main" val="61235064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113</a:t>
            </a:fld>
            <a:endParaRPr lang="en-US" altLang="ja-JP"/>
          </a:p>
        </p:txBody>
      </p:sp>
    </p:spTree>
    <p:extLst>
      <p:ext uri="{BB962C8B-B14F-4D97-AF65-F5344CB8AC3E}">
        <p14:creationId xmlns:p14="http://schemas.microsoft.com/office/powerpoint/2010/main" val="29653522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114</a:t>
            </a:fld>
            <a:endParaRPr lang="en-US" altLang="ja-JP"/>
          </a:p>
        </p:txBody>
      </p:sp>
    </p:spTree>
    <p:extLst>
      <p:ext uri="{BB962C8B-B14F-4D97-AF65-F5344CB8AC3E}">
        <p14:creationId xmlns:p14="http://schemas.microsoft.com/office/powerpoint/2010/main" val="30326859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ln/>
        </p:spPr>
      </p:sp>
      <p:sp>
        <p:nvSpPr>
          <p:cNvPr id="16387"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16388"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fld id="{EEAF1966-1E0D-46AB-B60D-5348805B5D66}" type="slidenum">
              <a:rPr lang="en-US" altLang="ja-JP" sz="1200"/>
              <a:pPr eaLnBrk="1" hangingPunct="1"/>
              <a:t>22</a:t>
            </a:fld>
            <a:endParaRPr lang="en-US" altLang="ja-JP" sz="1200"/>
          </a:p>
        </p:txBody>
      </p:sp>
    </p:spTree>
    <p:extLst>
      <p:ext uri="{BB962C8B-B14F-4D97-AF65-F5344CB8AC3E}">
        <p14:creationId xmlns:p14="http://schemas.microsoft.com/office/powerpoint/2010/main" val="222406588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115</a:t>
            </a:fld>
            <a:endParaRPr lang="en-US" altLang="ja-JP"/>
          </a:p>
        </p:txBody>
      </p:sp>
    </p:spTree>
    <p:extLst>
      <p:ext uri="{BB962C8B-B14F-4D97-AF65-F5344CB8AC3E}">
        <p14:creationId xmlns:p14="http://schemas.microsoft.com/office/powerpoint/2010/main" val="283136865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116</a:t>
            </a:fld>
            <a:endParaRPr lang="en-US" altLang="ja-JP"/>
          </a:p>
        </p:txBody>
      </p:sp>
    </p:spTree>
    <p:extLst>
      <p:ext uri="{BB962C8B-B14F-4D97-AF65-F5344CB8AC3E}">
        <p14:creationId xmlns:p14="http://schemas.microsoft.com/office/powerpoint/2010/main" val="233063372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117</a:t>
            </a:fld>
            <a:endParaRPr lang="en-US" altLang="ja-JP"/>
          </a:p>
        </p:txBody>
      </p:sp>
    </p:spTree>
    <p:extLst>
      <p:ext uri="{BB962C8B-B14F-4D97-AF65-F5344CB8AC3E}">
        <p14:creationId xmlns:p14="http://schemas.microsoft.com/office/powerpoint/2010/main" val="344968897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118</a:t>
            </a:fld>
            <a:endParaRPr lang="en-US" altLang="ja-JP"/>
          </a:p>
        </p:txBody>
      </p:sp>
    </p:spTree>
    <p:extLst>
      <p:ext uri="{BB962C8B-B14F-4D97-AF65-F5344CB8AC3E}">
        <p14:creationId xmlns:p14="http://schemas.microsoft.com/office/powerpoint/2010/main" val="132233645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119</a:t>
            </a:fld>
            <a:endParaRPr lang="en-US" altLang="ja-JP"/>
          </a:p>
        </p:txBody>
      </p:sp>
    </p:spTree>
    <p:extLst>
      <p:ext uri="{BB962C8B-B14F-4D97-AF65-F5344CB8AC3E}">
        <p14:creationId xmlns:p14="http://schemas.microsoft.com/office/powerpoint/2010/main" val="1931844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120</a:t>
            </a:fld>
            <a:endParaRPr lang="en-US" altLang="ja-JP"/>
          </a:p>
        </p:txBody>
      </p:sp>
    </p:spTree>
    <p:extLst>
      <p:ext uri="{BB962C8B-B14F-4D97-AF65-F5344CB8AC3E}">
        <p14:creationId xmlns:p14="http://schemas.microsoft.com/office/powerpoint/2010/main" val="1018076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121</a:t>
            </a:fld>
            <a:endParaRPr lang="en-US" altLang="ja-JP"/>
          </a:p>
        </p:txBody>
      </p:sp>
    </p:spTree>
    <p:extLst>
      <p:ext uri="{BB962C8B-B14F-4D97-AF65-F5344CB8AC3E}">
        <p14:creationId xmlns:p14="http://schemas.microsoft.com/office/powerpoint/2010/main" val="232499356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122</a:t>
            </a:fld>
            <a:endParaRPr lang="en-US" altLang="ja-JP"/>
          </a:p>
        </p:txBody>
      </p:sp>
    </p:spTree>
    <p:extLst>
      <p:ext uri="{BB962C8B-B14F-4D97-AF65-F5344CB8AC3E}">
        <p14:creationId xmlns:p14="http://schemas.microsoft.com/office/powerpoint/2010/main" val="195227788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123</a:t>
            </a:fld>
            <a:endParaRPr lang="en-US" altLang="ja-JP"/>
          </a:p>
        </p:txBody>
      </p:sp>
    </p:spTree>
    <p:extLst>
      <p:ext uri="{BB962C8B-B14F-4D97-AF65-F5344CB8AC3E}">
        <p14:creationId xmlns:p14="http://schemas.microsoft.com/office/powerpoint/2010/main" val="47255928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58DD156-5667-418C-A105-1CB543416D83}" type="slidenum">
              <a:rPr lang="en-US" altLang="ja-JP" smtClean="0"/>
              <a:pPr/>
              <a:t>125</a:t>
            </a:fld>
            <a:endParaRPr lang="en-US" altLang="ja-JP"/>
          </a:p>
        </p:txBody>
      </p:sp>
    </p:spTree>
    <p:extLst>
      <p:ext uri="{BB962C8B-B14F-4D97-AF65-F5344CB8AC3E}">
        <p14:creationId xmlns:p14="http://schemas.microsoft.com/office/powerpoint/2010/main" val="38257802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33800" y="914400"/>
            <a:ext cx="4953000" cy="1905000"/>
          </a:xfrm>
        </p:spPr>
        <p:txBody>
          <a:bodyPr/>
          <a:lstStyle>
            <a:lvl1pPr>
              <a:defRPr/>
            </a:lvl1pPr>
          </a:lstStyle>
          <a:p>
            <a:pPr lvl="0"/>
            <a:r>
              <a:rPr lang="ja-JP" altLang="en-US" noProof="0"/>
              <a:t>マスタ タイトルの</a:t>
            </a:r>
            <a:br>
              <a:rPr lang="ja-JP" altLang="en-US" noProof="0"/>
            </a:br>
            <a:r>
              <a:rPr lang="ja-JP" altLang="en-US" noProof="0"/>
              <a:t>書式設定</a:t>
            </a:r>
          </a:p>
        </p:txBody>
      </p:sp>
      <p:sp>
        <p:nvSpPr>
          <p:cNvPr id="3075" name="Rectangle 3"/>
          <p:cNvSpPr>
            <a:spLocks noGrp="1" noChangeArrowheads="1"/>
          </p:cNvSpPr>
          <p:nvPr>
            <p:ph type="subTitle" idx="1"/>
          </p:nvPr>
        </p:nvSpPr>
        <p:spPr>
          <a:xfrm>
            <a:off x="3733800" y="3810000"/>
            <a:ext cx="4953000" cy="1371600"/>
          </a:xfrm>
        </p:spPr>
        <p:txBody>
          <a:bodyPr/>
          <a:lstStyle>
            <a:lvl1pPr marL="0" indent="0">
              <a:buFont typeface="Wingdings" panose="05000000000000000000" pitchFamily="2" charset="2"/>
              <a:buNone/>
              <a:defRPr/>
            </a:lvl1pPr>
          </a:lstStyle>
          <a:p>
            <a:pPr lvl="0"/>
            <a:r>
              <a:rPr lang="ja-JP" altLang="en-US" noProof="0"/>
              <a:t>マスタ サブタイトルの書式設定</a:t>
            </a:r>
          </a:p>
        </p:txBody>
      </p:sp>
      <p:sp>
        <p:nvSpPr>
          <p:cNvPr id="3076" name="Rectangle 4"/>
          <p:cNvSpPr>
            <a:spLocks noGrp="1" noChangeArrowheads="1"/>
          </p:cNvSpPr>
          <p:nvPr>
            <p:ph type="dt" sz="half" idx="2"/>
          </p:nvPr>
        </p:nvSpPr>
        <p:spPr>
          <a:xfrm>
            <a:off x="152400" y="6477000"/>
            <a:ext cx="1905000" cy="457200"/>
          </a:xfrm>
        </p:spPr>
        <p:txBody>
          <a:bodyPr/>
          <a:lstStyle>
            <a:lvl1pPr>
              <a:defRPr/>
            </a:lvl1pPr>
          </a:lstStyle>
          <a:p>
            <a:endParaRPr lang="en-US" altLang="ja-JP"/>
          </a:p>
        </p:txBody>
      </p:sp>
      <p:sp>
        <p:nvSpPr>
          <p:cNvPr id="3077" name="Rectangle 5"/>
          <p:cNvSpPr>
            <a:spLocks noGrp="1" noChangeArrowheads="1"/>
          </p:cNvSpPr>
          <p:nvPr>
            <p:ph type="ftr" sz="quarter" idx="3"/>
          </p:nvPr>
        </p:nvSpPr>
        <p:spPr>
          <a:xfrm>
            <a:off x="3124200" y="6477000"/>
            <a:ext cx="2895600" cy="457200"/>
          </a:xfrm>
        </p:spPr>
        <p:txBody>
          <a:bodyPr/>
          <a:lstStyle>
            <a:lvl1pPr>
              <a:defRPr/>
            </a:lvl1pPr>
          </a:lstStyle>
          <a:p>
            <a:endParaRPr lang="en-US" altLang="ja-JP"/>
          </a:p>
        </p:txBody>
      </p:sp>
      <p:sp>
        <p:nvSpPr>
          <p:cNvPr id="3078" name="Rectangle 6"/>
          <p:cNvSpPr>
            <a:spLocks noGrp="1" noChangeArrowheads="1"/>
          </p:cNvSpPr>
          <p:nvPr>
            <p:ph type="sldNum" sz="quarter" idx="4"/>
          </p:nvPr>
        </p:nvSpPr>
        <p:spPr>
          <a:xfrm>
            <a:off x="7086600" y="6477000"/>
            <a:ext cx="1905000" cy="457200"/>
          </a:xfrm>
        </p:spPr>
        <p:txBody>
          <a:bodyPr/>
          <a:lstStyle>
            <a:lvl1pPr>
              <a:defRPr/>
            </a:lvl1pPr>
          </a:lstStyle>
          <a:p>
            <a:fld id="{6BBACBA8-183B-4FD2-9532-6A120D683605}" type="slidenum">
              <a:rPr lang="en-US" altLang="ja-JP"/>
              <a:pPr/>
              <a:t>‹#›</a:t>
            </a:fld>
            <a:endParaRPr lang="en-US" altLang="ja-JP"/>
          </a:p>
        </p:txBody>
      </p:sp>
      <p:sp>
        <p:nvSpPr>
          <p:cNvPr id="3079" name="AutoShape 7"/>
          <p:cNvSpPr>
            <a:spLocks noChangeArrowheads="1"/>
          </p:cNvSpPr>
          <p:nvPr/>
        </p:nvSpPr>
        <p:spPr bwMode="auto">
          <a:xfrm>
            <a:off x="381000" y="4570413"/>
            <a:ext cx="852488" cy="852487"/>
          </a:xfrm>
          <a:prstGeom prst="roundRect">
            <a:avLst>
              <a:gd name="adj" fmla="val 10958"/>
            </a:avLst>
          </a:prstGeom>
          <a:solidFill>
            <a:srgbClr val="6699FF"/>
          </a:solidFill>
          <a:ln w="57150">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80" name="AutoShape 8"/>
          <p:cNvSpPr>
            <a:spLocks noChangeArrowheads="1"/>
          </p:cNvSpPr>
          <p:nvPr/>
        </p:nvSpPr>
        <p:spPr bwMode="auto">
          <a:xfrm>
            <a:off x="1357313" y="4572000"/>
            <a:ext cx="852487" cy="852488"/>
          </a:xfrm>
          <a:prstGeom prst="roundRect">
            <a:avLst>
              <a:gd name="adj" fmla="val 10958"/>
            </a:avLst>
          </a:prstGeom>
          <a:solidFill>
            <a:srgbClr val="3366FF"/>
          </a:solidFill>
          <a:ln w="57150">
            <a:solidFill>
              <a:srgbClr val="33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82" name="AutoShape 10"/>
          <p:cNvSpPr>
            <a:spLocks noChangeArrowheads="1"/>
          </p:cNvSpPr>
          <p:nvPr/>
        </p:nvSpPr>
        <p:spPr bwMode="auto">
          <a:xfrm>
            <a:off x="381000" y="5548313"/>
            <a:ext cx="852488" cy="852487"/>
          </a:xfrm>
          <a:prstGeom prst="roundRect">
            <a:avLst>
              <a:gd name="adj" fmla="val 10958"/>
            </a:avLst>
          </a:prstGeom>
          <a:solidFill>
            <a:srgbClr val="FF9900"/>
          </a:solidFill>
          <a:ln w="57150">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83" name="AutoShape 11"/>
          <p:cNvSpPr>
            <a:spLocks noChangeArrowheads="1"/>
          </p:cNvSpPr>
          <p:nvPr/>
        </p:nvSpPr>
        <p:spPr bwMode="auto">
          <a:xfrm>
            <a:off x="1357313" y="5548313"/>
            <a:ext cx="852487" cy="852487"/>
          </a:xfrm>
          <a:prstGeom prst="roundRect">
            <a:avLst>
              <a:gd name="adj" fmla="val 10958"/>
            </a:avLst>
          </a:prstGeom>
          <a:solidFill>
            <a:schemeClr val="bg1"/>
          </a:solidFill>
          <a:ln w="57150">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88" name="AutoShape 16"/>
          <p:cNvSpPr>
            <a:spLocks noChangeArrowheads="1"/>
          </p:cNvSpPr>
          <p:nvPr/>
        </p:nvSpPr>
        <p:spPr bwMode="auto">
          <a:xfrm>
            <a:off x="2335213" y="5548313"/>
            <a:ext cx="852487" cy="852487"/>
          </a:xfrm>
          <a:prstGeom prst="roundRect">
            <a:avLst>
              <a:gd name="adj" fmla="val 10958"/>
            </a:avLst>
          </a:prstGeom>
          <a:solidFill>
            <a:srgbClr val="6699FF"/>
          </a:solidFill>
          <a:ln w="57150">
            <a:solidFill>
              <a:srgbClr val="33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89" name="AutoShape 17"/>
          <p:cNvSpPr>
            <a:spLocks noChangeArrowheads="1"/>
          </p:cNvSpPr>
          <p:nvPr/>
        </p:nvSpPr>
        <p:spPr bwMode="auto">
          <a:xfrm>
            <a:off x="381000" y="3594100"/>
            <a:ext cx="852488" cy="852488"/>
          </a:xfrm>
          <a:prstGeom prst="roundRect">
            <a:avLst>
              <a:gd name="adj" fmla="val 10958"/>
            </a:avLst>
          </a:prstGeom>
          <a:solidFill>
            <a:schemeClr val="bg1"/>
          </a:solidFill>
          <a:ln w="57150">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090" name="Rectangle 18"/>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232B6EB5-373B-48E8-AA74-45184D82D332}" type="slidenum">
              <a:rPr lang="en-US" altLang="ja-JP"/>
              <a:pPr/>
              <a:t>‹#›</a:t>
            </a:fld>
            <a:endParaRPr lang="en-US" altLang="ja-JP"/>
          </a:p>
        </p:txBody>
      </p:sp>
    </p:spTree>
    <p:extLst>
      <p:ext uri="{BB962C8B-B14F-4D97-AF65-F5344CB8AC3E}">
        <p14:creationId xmlns:p14="http://schemas.microsoft.com/office/powerpoint/2010/main" val="17421563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515100" y="304800"/>
            <a:ext cx="1943100" cy="5791200"/>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685800" y="304800"/>
            <a:ext cx="5676900" cy="57912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286FFB2D-249F-44C4-B019-23AD2B24A3B8}" type="slidenum">
              <a:rPr lang="en-US" altLang="ja-JP"/>
              <a:pPr/>
              <a:t>‹#›</a:t>
            </a:fld>
            <a:endParaRPr lang="en-US" altLang="ja-JP"/>
          </a:p>
        </p:txBody>
      </p:sp>
    </p:spTree>
    <p:extLst>
      <p:ext uri="{BB962C8B-B14F-4D97-AF65-F5344CB8AC3E}">
        <p14:creationId xmlns:p14="http://schemas.microsoft.com/office/powerpoint/2010/main" val="8574344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C54E9237-C0F4-4595-A0FF-AE095BA9A112}" type="slidenum">
              <a:rPr lang="en-US" altLang="ja-JP"/>
              <a:pPr/>
              <a:t>‹#›</a:t>
            </a:fld>
            <a:endParaRPr lang="en-US" altLang="ja-JP"/>
          </a:p>
        </p:txBody>
      </p:sp>
    </p:spTree>
    <p:extLst>
      <p:ext uri="{BB962C8B-B14F-4D97-AF65-F5344CB8AC3E}">
        <p14:creationId xmlns:p14="http://schemas.microsoft.com/office/powerpoint/2010/main" val="18089700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23888" y="1709738"/>
            <a:ext cx="7886700" cy="2852737"/>
          </a:xfrm>
        </p:spPr>
        <p:txBody>
          <a:bodyPr anchor="b"/>
          <a:lstStyle>
            <a:lvl1pPr>
              <a:defRPr sz="6000"/>
            </a:lvl1pPr>
          </a:lstStyle>
          <a:p>
            <a:r>
              <a:rPr lang="ja-JP" altLang="en-US"/>
              <a:t>マスター タイトルの書式設定</a:t>
            </a:r>
          </a:p>
        </p:txBody>
      </p:sp>
      <p:sp>
        <p:nvSpPr>
          <p:cNvPr id="3" name="テキスト プレースホルダー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a:p>
        </p:txBody>
      </p:sp>
      <p:sp>
        <p:nvSpPr>
          <p:cNvPr id="5" name="フッター プレースホルダー 4"/>
          <p:cNvSpPr>
            <a:spLocks noGrp="1"/>
          </p:cNvSpPr>
          <p:nvPr>
            <p:ph type="ftr" sz="quarter" idx="11"/>
          </p:nvPr>
        </p:nvSpPr>
        <p:spPr/>
        <p:txBody>
          <a:bodyPr/>
          <a:lstStyle>
            <a:lvl1pPr>
              <a:defRPr/>
            </a:lvl1pPr>
          </a:lstStyle>
          <a:p>
            <a:endParaRPr lang="en-US" altLang="ja-JP"/>
          </a:p>
        </p:txBody>
      </p:sp>
      <p:sp>
        <p:nvSpPr>
          <p:cNvPr id="6" name="スライド番号プレースホルダー 5"/>
          <p:cNvSpPr>
            <a:spLocks noGrp="1"/>
          </p:cNvSpPr>
          <p:nvPr>
            <p:ph type="sldNum" sz="quarter" idx="12"/>
          </p:nvPr>
        </p:nvSpPr>
        <p:spPr/>
        <p:txBody>
          <a:bodyPr/>
          <a:lstStyle>
            <a:lvl1pPr>
              <a:defRPr/>
            </a:lvl1pPr>
          </a:lstStyle>
          <a:p>
            <a:fld id="{15F5EE37-F37C-47CB-9F8E-280B73BFCBC9}" type="slidenum">
              <a:rPr lang="en-US" altLang="ja-JP"/>
              <a:pPr/>
              <a:t>‹#›</a:t>
            </a:fld>
            <a:endParaRPr lang="en-US" altLang="ja-JP"/>
          </a:p>
        </p:txBody>
      </p:sp>
    </p:spTree>
    <p:extLst>
      <p:ext uri="{BB962C8B-B14F-4D97-AF65-F5344CB8AC3E}">
        <p14:creationId xmlns:p14="http://schemas.microsoft.com/office/powerpoint/2010/main" val="2286281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685800" y="1447800"/>
            <a:ext cx="3810000" cy="46482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4648200" y="1447800"/>
            <a:ext cx="3810000" cy="46482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26510933-20FD-4B49-9FBC-48C254695BD9}" type="slidenum">
              <a:rPr lang="en-US" altLang="ja-JP"/>
              <a:pPr/>
              <a:t>‹#›</a:t>
            </a:fld>
            <a:endParaRPr lang="en-US" altLang="ja-JP"/>
          </a:p>
        </p:txBody>
      </p:sp>
    </p:spTree>
    <p:extLst>
      <p:ext uri="{BB962C8B-B14F-4D97-AF65-F5344CB8AC3E}">
        <p14:creationId xmlns:p14="http://schemas.microsoft.com/office/powerpoint/2010/main" val="27049875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365125"/>
            <a:ext cx="7886700" cy="1325563"/>
          </a:xfrm>
        </p:spPr>
        <p:txBody>
          <a:bodyPr/>
          <a:lstStyle/>
          <a:p>
            <a:r>
              <a:rPr lang="ja-JP" altLang="en-US"/>
              <a:t>マスター タイトルの書式設定</a:t>
            </a:r>
          </a:p>
        </p:txBody>
      </p:sp>
      <p:sp>
        <p:nvSpPr>
          <p:cNvPr id="3" name="テキスト プレースホルダー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30238" y="2505075"/>
            <a:ext cx="3868737"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4629150" y="2505075"/>
            <a:ext cx="3887788"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a:defRPr/>
            </a:lvl1pPr>
          </a:lstStyle>
          <a:p>
            <a:endParaRPr lang="en-US" altLang="ja-JP"/>
          </a:p>
        </p:txBody>
      </p:sp>
      <p:sp>
        <p:nvSpPr>
          <p:cNvPr id="8" name="フッター プレースホルダー 7"/>
          <p:cNvSpPr>
            <a:spLocks noGrp="1"/>
          </p:cNvSpPr>
          <p:nvPr>
            <p:ph type="ftr" sz="quarter" idx="11"/>
          </p:nvPr>
        </p:nvSpPr>
        <p:spPr/>
        <p:txBody>
          <a:bodyPr/>
          <a:lstStyle>
            <a:lvl1pPr>
              <a:defRPr/>
            </a:lvl1pPr>
          </a:lstStyle>
          <a:p>
            <a:endParaRPr lang="en-US" altLang="ja-JP"/>
          </a:p>
        </p:txBody>
      </p:sp>
      <p:sp>
        <p:nvSpPr>
          <p:cNvPr id="9" name="スライド番号プレースホルダー 8"/>
          <p:cNvSpPr>
            <a:spLocks noGrp="1"/>
          </p:cNvSpPr>
          <p:nvPr>
            <p:ph type="sldNum" sz="quarter" idx="12"/>
          </p:nvPr>
        </p:nvSpPr>
        <p:spPr/>
        <p:txBody>
          <a:bodyPr/>
          <a:lstStyle>
            <a:lvl1pPr>
              <a:defRPr/>
            </a:lvl1pPr>
          </a:lstStyle>
          <a:p>
            <a:fld id="{FF865AFB-24CB-4F05-B06E-5C164C9727EF}" type="slidenum">
              <a:rPr lang="en-US" altLang="ja-JP"/>
              <a:pPr/>
              <a:t>‹#›</a:t>
            </a:fld>
            <a:endParaRPr lang="en-US" altLang="ja-JP"/>
          </a:p>
        </p:txBody>
      </p:sp>
    </p:spTree>
    <p:extLst>
      <p:ext uri="{BB962C8B-B14F-4D97-AF65-F5344CB8AC3E}">
        <p14:creationId xmlns:p14="http://schemas.microsoft.com/office/powerpoint/2010/main" val="32247621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a:defRPr/>
            </a:lvl1pPr>
          </a:lstStyle>
          <a:p>
            <a:endParaRPr lang="en-US" altLang="ja-JP"/>
          </a:p>
        </p:txBody>
      </p:sp>
      <p:sp>
        <p:nvSpPr>
          <p:cNvPr id="4" name="フッター プレースホルダー 3"/>
          <p:cNvSpPr>
            <a:spLocks noGrp="1"/>
          </p:cNvSpPr>
          <p:nvPr>
            <p:ph type="ftr" sz="quarter" idx="11"/>
          </p:nvPr>
        </p:nvSpPr>
        <p:spPr/>
        <p:txBody>
          <a:bodyPr/>
          <a:lstStyle>
            <a:lvl1pPr>
              <a:defRPr/>
            </a:lvl1pPr>
          </a:lstStyle>
          <a:p>
            <a:endParaRPr lang="en-US" altLang="ja-JP"/>
          </a:p>
        </p:txBody>
      </p:sp>
      <p:sp>
        <p:nvSpPr>
          <p:cNvPr id="5" name="スライド番号プレースホルダー 4"/>
          <p:cNvSpPr>
            <a:spLocks noGrp="1"/>
          </p:cNvSpPr>
          <p:nvPr>
            <p:ph type="sldNum" sz="quarter" idx="12"/>
          </p:nvPr>
        </p:nvSpPr>
        <p:spPr/>
        <p:txBody>
          <a:bodyPr/>
          <a:lstStyle>
            <a:lvl1pPr>
              <a:defRPr/>
            </a:lvl1pPr>
          </a:lstStyle>
          <a:p>
            <a:fld id="{68DE8AEB-AE86-42A7-A0D1-9E6D94272809}" type="slidenum">
              <a:rPr lang="en-US" altLang="ja-JP"/>
              <a:pPr/>
              <a:t>‹#›</a:t>
            </a:fld>
            <a:endParaRPr lang="en-US" altLang="ja-JP"/>
          </a:p>
        </p:txBody>
      </p:sp>
    </p:spTree>
    <p:extLst>
      <p:ext uri="{BB962C8B-B14F-4D97-AF65-F5344CB8AC3E}">
        <p14:creationId xmlns:p14="http://schemas.microsoft.com/office/powerpoint/2010/main" val="9915067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a:p>
        </p:txBody>
      </p:sp>
      <p:sp>
        <p:nvSpPr>
          <p:cNvPr id="3" name="フッター プレースホルダー 2"/>
          <p:cNvSpPr>
            <a:spLocks noGrp="1"/>
          </p:cNvSpPr>
          <p:nvPr>
            <p:ph type="ftr" sz="quarter" idx="11"/>
          </p:nvPr>
        </p:nvSpPr>
        <p:spPr/>
        <p:txBody>
          <a:bodyPr/>
          <a:lstStyle>
            <a:lvl1pPr>
              <a:defRPr/>
            </a:lvl1pPr>
          </a:lstStyle>
          <a:p>
            <a:endParaRPr lang="en-US" altLang="ja-JP"/>
          </a:p>
        </p:txBody>
      </p:sp>
      <p:sp>
        <p:nvSpPr>
          <p:cNvPr id="4" name="スライド番号プレースホルダー 3"/>
          <p:cNvSpPr>
            <a:spLocks noGrp="1"/>
          </p:cNvSpPr>
          <p:nvPr>
            <p:ph type="sldNum" sz="quarter" idx="12"/>
          </p:nvPr>
        </p:nvSpPr>
        <p:spPr/>
        <p:txBody>
          <a:bodyPr/>
          <a:lstStyle>
            <a:lvl1pPr>
              <a:defRPr/>
            </a:lvl1pPr>
          </a:lstStyle>
          <a:p>
            <a:fld id="{DE1824DE-9012-4523-B681-1627F712112B}" type="slidenum">
              <a:rPr lang="en-US" altLang="ja-JP"/>
              <a:pPr/>
              <a:t>‹#›</a:t>
            </a:fld>
            <a:endParaRPr lang="en-US" altLang="ja-JP"/>
          </a:p>
        </p:txBody>
      </p:sp>
    </p:spTree>
    <p:extLst>
      <p:ext uri="{BB962C8B-B14F-4D97-AF65-F5344CB8AC3E}">
        <p14:creationId xmlns:p14="http://schemas.microsoft.com/office/powerpoint/2010/main" val="5421842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457200"/>
            <a:ext cx="2949575" cy="1600200"/>
          </a:xfrm>
        </p:spPr>
        <p:txBody>
          <a:bodyPr anchor="b"/>
          <a:lstStyle>
            <a:lvl1pPr>
              <a:defRPr sz="3200"/>
            </a:lvl1pPr>
          </a:lstStyle>
          <a:p>
            <a:r>
              <a:rPr lang="ja-JP" altLang="en-US"/>
              <a:t>マスター タイトルの書式設定</a:t>
            </a:r>
          </a:p>
        </p:txBody>
      </p:sp>
      <p:sp>
        <p:nvSpPr>
          <p:cNvPr id="3" name="コンテンツ プレースホルダー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3B52C817-6FFF-41D3-B40E-FE2DABDD50D5}" type="slidenum">
              <a:rPr lang="en-US" altLang="ja-JP"/>
              <a:pPr/>
              <a:t>‹#›</a:t>
            </a:fld>
            <a:endParaRPr lang="en-US" altLang="ja-JP"/>
          </a:p>
        </p:txBody>
      </p:sp>
    </p:spTree>
    <p:extLst>
      <p:ext uri="{BB962C8B-B14F-4D97-AF65-F5344CB8AC3E}">
        <p14:creationId xmlns:p14="http://schemas.microsoft.com/office/powerpoint/2010/main" val="36927574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30238" y="457200"/>
            <a:ext cx="2949575" cy="1600200"/>
          </a:xfrm>
        </p:spPr>
        <p:txBody>
          <a:bodyPr anchor="b"/>
          <a:lstStyle>
            <a:lvl1pPr>
              <a:defRPr sz="3200"/>
            </a:lvl1pPr>
          </a:lstStyle>
          <a:p>
            <a:r>
              <a:rPr lang="ja-JP" altLang="en-US"/>
              <a:t>マスター タイトルの書式設定</a:t>
            </a:r>
          </a:p>
        </p:txBody>
      </p:sp>
      <p:sp>
        <p:nvSpPr>
          <p:cNvPr id="3" name="図プレースホルダー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a:p>
        </p:txBody>
      </p:sp>
      <p:sp>
        <p:nvSpPr>
          <p:cNvPr id="6" name="フッター プレースホルダー 5"/>
          <p:cNvSpPr>
            <a:spLocks noGrp="1"/>
          </p:cNvSpPr>
          <p:nvPr>
            <p:ph type="ftr" sz="quarter" idx="11"/>
          </p:nvPr>
        </p:nvSpPr>
        <p:spPr/>
        <p:txBody>
          <a:bodyPr/>
          <a:lstStyle>
            <a:lvl1pPr>
              <a:defRPr/>
            </a:lvl1pPr>
          </a:lstStyle>
          <a:p>
            <a:endParaRPr lang="en-US" altLang="ja-JP"/>
          </a:p>
        </p:txBody>
      </p:sp>
      <p:sp>
        <p:nvSpPr>
          <p:cNvPr id="7" name="スライド番号プレースホルダー 6"/>
          <p:cNvSpPr>
            <a:spLocks noGrp="1"/>
          </p:cNvSpPr>
          <p:nvPr>
            <p:ph type="sldNum" sz="quarter" idx="12"/>
          </p:nvPr>
        </p:nvSpPr>
        <p:spPr/>
        <p:txBody>
          <a:bodyPr/>
          <a:lstStyle>
            <a:lvl1pPr>
              <a:defRPr/>
            </a:lvl1pPr>
          </a:lstStyle>
          <a:p>
            <a:fld id="{0C4EAC48-70C1-4447-BB90-30A60497796F}" type="slidenum">
              <a:rPr lang="en-US" altLang="ja-JP"/>
              <a:pPr/>
              <a:t>‹#›</a:t>
            </a:fld>
            <a:endParaRPr lang="en-US" altLang="ja-JP"/>
          </a:p>
        </p:txBody>
      </p:sp>
    </p:spTree>
    <p:extLst>
      <p:ext uri="{BB962C8B-B14F-4D97-AF65-F5344CB8AC3E}">
        <p14:creationId xmlns:p14="http://schemas.microsoft.com/office/powerpoint/2010/main" val="24083235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447800" y="304800"/>
            <a:ext cx="70104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685800" y="1447800"/>
            <a:ext cx="7772400"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37" name="Rectangle 13"/>
          <p:cNvSpPr>
            <a:spLocks noGrp="1" noChangeArrowheads="1"/>
          </p:cNvSpPr>
          <p:nvPr>
            <p:ph type="dt" sz="half" idx="2"/>
          </p:nvPr>
        </p:nvSpPr>
        <p:spPr bwMode="auto">
          <a:xfrm>
            <a:off x="152400" y="639445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ltLang="ja-JP"/>
          </a:p>
        </p:txBody>
      </p:sp>
      <p:sp>
        <p:nvSpPr>
          <p:cNvPr id="1038" name="Rectangle 14"/>
          <p:cNvSpPr>
            <a:spLocks noGrp="1" noChangeArrowheads="1"/>
          </p:cNvSpPr>
          <p:nvPr>
            <p:ph type="ftr" sz="quarter" idx="3"/>
          </p:nvPr>
        </p:nvSpPr>
        <p:spPr bwMode="auto">
          <a:xfrm>
            <a:off x="3124200" y="639445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ltLang="ja-JP"/>
          </a:p>
        </p:txBody>
      </p:sp>
      <p:sp>
        <p:nvSpPr>
          <p:cNvPr id="1039" name="Rectangle 15"/>
          <p:cNvSpPr>
            <a:spLocks noGrp="1" noChangeArrowheads="1"/>
          </p:cNvSpPr>
          <p:nvPr>
            <p:ph type="sldNum" sz="quarter" idx="4"/>
          </p:nvPr>
        </p:nvSpPr>
        <p:spPr bwMode="auto">
          <a:xfrm>
            <a:off x="7086600" y="639445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3366FF"/>
                </a:solidFill>
                <a:latin typeface="+mn-lt"/>
              </a:defRPr>
            </a:lvl1pPr>
          </a:lstStyle>
          <a:p>
            <a:fld id="{E4AD4929-DBC7-4230-BD37-07047F3CF156}" type="slidenum">
              <a:rPr lang="en-US" altLang="ja-JP"/>
              <a:pPr/>
              <a:t>‹#›</a:t>
            </a:fld>
            <a:endParaRPr lang="en-US" altLang="ja-JP"/>
          </a:p>
        </p:txBody>
      </p:sp>
      <p:sp>
        <p:nvSpPr>
          <p:cNvPr id="1041" name="AutoShape 17"/>
          <p:cNvSpPr>
            <a:spLocks noChangeArrowheads="1"/>
          </p:cNvSpPr>
          <p:nvPr/>
        </p:nvSpPr>
        <p:spPr bwMode="auto">
          <a:xfrm rot="5400000">
            <a:off x="560388" y="150813"/>
            <a:ext cx="347662" cy="347662"/>
          </a:xfrm>
          <a:prstGeom prst="roundRect">
            <a:avLst>
              <a:gd name="adj" fmla="val 10958"/>
            </a:avLst>
          </a:prstGeom>
          <a:solidFill>
            <a:srgbClr val="6699FF"/>
          </a:solidFill>
          <a:ln w="2857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42" name="AutoShape 18"/>
          <p:cNvSpPr>
            <a:spLocks noChangeArrowheads="1"/>
          </p:cNvSpPr>
          <p:nvPr/>
        </p:nvSpPr>
        <p:spPr bwMode="auto">
          <a:xfrm rot="5400000">
            <a:off x="558801" y="560387"/>
            <a:ext cx="347662" cy="347663"/>
          </a:xfrm>
          <a:prstGeom prst="roundRect">
            <a:avLst>
              <a:gd name="adj" fmla="val 10958"/>
            </a:avLst>
          </a:prstGeom>
          <a:solidFill>
            <a:srgbClr val="3366FF"/>
          </a:solidFill>
          <a:ln w="28575">
            <a:solidFill>
              <a:srgbClr val="33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43" name="AutoShape 19"/>
          <p:cNvSpPr>
            <a:spLocks noChangeArrowheads="1"/>
          </p:cNvSpPr>
          <p:nvPr/>
        </p:nvSpPr>
        <p:spPr bwMode="auto">
          <a:xfrm rot="5400000">
            <a:off x="149226" y="150812"/>
            <a:ext cx="347662" cy="347663"/>
          </a:xfrm>
          <a:prstGeom prst="roundRect">
            <a:avLst>
              <a:gd name="adj" fmla="val 10958"/>
            </a:avLst>
          </a:prstGeom>
          <a:solidFill>
            <a:srgbClr val="FF9900"/>
          </a:solidFill>
          <a:ln w="285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44" name="AutoShape 20"/>
          <p:cNvSpPr>
            <a:spLocks noChangeArrowheads="1"/>
          </p:cNvSpPr>
          <p:nvPr/>
        </p:nvSpPr>
        <p:spPr bwMode="auto">
          <a:xfrm rot="5400000">
            <a:off x="149226" y="560387"/>
            <a:ext cx="347662" cy="347663"/>
          </a:xfrm>
          <a:prstGeom prst="roundRect">
            <a:avLst>
              <a:gd name="adj" fmla="val 10958"/>
            </a:avLst>
          </a:prstGeom>
          <a:solidFill>
            <a:schemeClr val="bg1"/>
          </a:solidFill>
          <a:ln w="2857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45" name="AutoShape 21"/>
          <p:cNvSpPr>
            <a:spLocks noChangeArrowheads="1"/>
          </p:cNvSpPr>
          <p:nvPr/>
        </p:nvSpPr>
        <p:spPr bwMode="auto">
          <a:xfrm rot="5400000">
            <a:off x="149225" y="958850"/>
            <a:ext cx="347663" cy="347663"/>
          </a:xfrm>
          <a:prstGeom prst="roundRect">
            <a:avLst>
              <a:gd name="adj" fmla="val 10958"/>
            </a:avLst>
          </a:prstGeom>
          <a:solidFill>
            <a:srgbClr val="6699FF"/>
          </a:solidFill>
          <a:ln w="28575">
            <a:solidFill>
              <a:srgbClr val="33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46" name="AutoShape 22"/>
          <p:cNvSpPr>
            <a:spLocks noChangeArrowheads="1"/>
          </p:cNvSpPr>
          <p:nvPr/>
        </p:nvSpPr>
        <p:spPr bwMode="auto">
          <a:xfrm rot="5400000">
            <a:off x="969963" y="150813"/>
            <a:ext cx="347662" cy="347662"/>
          </a:xfrm>
          <a:prstGeom prst="roundRect">
            <a:avLst>
              <a:gd name="adj" fmla="val 10958"/>
            </a:avLst>
          </a:prstGeom>
          <a:solidFill>
            <a:schemeClr val="bg1"/>
          </a:solidFill>
          <a:ln w="285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54" name="Rectangle 30"/>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l" rtl="0" fontAlgn="base">
        <a:spcBef>
          <a:spcPct val="0"/>
        </a:spcBef>
        <a:spcAft>
          <a:spcPct val="0"/>
        </a:spcAft>
        <a:defRPr kumimoji="1" sz="3600" kern="1200">
          <a:solidFill>
            <a:schemeClr val="tx2"/>
          </a:solidFill>
          <a:latin typeface="+mj-lt"/>
          <a:ea typeface="+mj-ea"/>
          <a:cs typeface="+mj-cs"/>
        </a:defRPr>
      </a:lvl1pPr>
      <a:lvl2pPr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2pPr>
      <a:lvl3pPr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3pPr>
      <a:lvl4pPr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4pPr>
      <a:lvl5pPr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5pPr>
      <a:lvl6pPr marL="457200"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6pPr>
      <a:lvl7pPr marL="914400"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7pPr>
      <a:lvl8pPr marL="1371600"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8pPr>
      <a:lvl9pPr marL="1828800" algn="l" rtl="0" fontAlgn="base">
        <a:spcBef>
          <a:spcPct val="0"/>
        </a:spcBef>
        <a:spcAft>
          <a:spcPct val="0"/>
        </a:spcAft>
        <a:defRPr kumimoji="1" sz="3600">
          <a:solidFill>
            <a:schemeClr val="tx2"/>
          </a:solidFill>
          <a:latin typeface="Lucida Sans Unicode" panose="020B0602030504020204" pitchFamily="34" charset="0"/>
          <a:ea typeface="ＭＳ Ｐゴシック" panose="020B0600070205080204" pitchFamily="50" charset="-128"/>
        </a:defRPr>
      </a:lvl9pPr>
    </p:titleStyle>
    <p:bodyStyle>
      <a:lvl1pPr marL="342900" indent="-342900" algn="l" rtl="0" fontAlgn="base">
        <a:spcBef>
          <a:spcPct val="20000"/>
        </a:spcBef>
        <a:spcAft>
          <a:spcPct val="0"/>
        </a:spcAft>
        <a:buClr>
          <a:srgbClr val="FF9900"/>
        </a:buClr>
        <a:buSzPct val="80000"/>
        <a:buFont typeface="Wingdings" panose="05000000000000000000" pitchFamily="2" charset="2"/>
        <a:buChar char="p"/>
        <a:defRPr kumimoji="1" sz="2800" kern="1200">
          <a:solidFill>
            <a:schemeClr val="tx1"/>
          </a:solidFill>
          <a:latin typeface="+mn-lt"/>
          <a:ea typeface="+mn-ea"/>
          <a:cs typeface="+mn-cs"/>
        </a:defRPr>
      </a:lvl1pPr>
      <a:lvl2pPr marL="742950" indent="-285750" algn="l" rtl="0" fontAlgn="base">
        <a:spcBef>
          <a:spcPct val="20000"/>
        </a:spcBef>
        <a:spcAft>
          <a:spcPct val="0"/>
        </a:spcAft>
        <a:buClr>
          <a:srgbClr val="FF9900"/>
        </a:buClr>
        <a:buChar char="–"/>
        <a:defRPr kumimoji="1" sz="2400" kern="1200">
          <a:solidFill>
            <a:schemeClr val="tx1"/>
          </a:solidFill>
          <a:latin typeface="+mn-lt"/>
          <a:ea typeface="+mn-ea"/>
          <a:cs typeface="+mn-cs"/>
        </a:defRPr>
      </a:lvl2pPr>
      <a:lvl3pPr marL="1143000" indent="-228600" algn="l" rtl="0" fontAlgn="base">
        <a:spcBef>
          <a:spcPct val="20000"/>
        </a:spcBef>
        <a:spcAft>
          <a:spcPct val="0"/>
        </a:spcAft>
        <a:buClr>
          <a:srgbClr val="FF9900"/>
        </a:buClr>
        <a:buSzPct val="80000"/>
        <a:buFont typeface="Wingdings" panose="05000000000000000000" pitchFamily="2" charset="2"/>
        <a:buChar char="p"/>
        <a:defRPr kumimoji="1" sz="2000" kern="1200">
          <a:solidFill>
            <a:schemeClr val="tx1"/>
          </a:solidFill>
          <a:latin typeface="+mn-lt"/>
          <a:ea typeface="+mn-ea"/>
          <a:cs typeface="+mn-cs"/>
        </a:defRPr>
      </a:lvl3pPr>
      <a:lvl4pPr marL="1600200" indent="-228600" algn="l" rtl="0" fontAlgn="base">
        <a:spcBef>
          <a:spcPct val="20000"/>
        </a:spcBef>
        <a:spcAft>
          <a:spcPct val="0"/>
        </a:spcAft>
        <a:buClr>
          <a:srgbClr val="FF9900"/>
        </a:buClr>
        <a:buChar char="–"/>
        <a:defRPr kumimoji="1" kern="1200">
          <a:solidFill>
            <a:schemeClr val="tx1"/>
          </a:solidFill>
          <a:latin typeface="+mn-lt"/>
          <a:ea typeface="+mn-ea"/>
          <a:cs typeface="+mn-cs"/>
        </a:defRPr>
      </a:lvl4pPr>
      <a:lvl5pPr marL="2057400" indent="-228600" algn="l" rtl="0" fontAlgn="base">
        <a:spcBef>
          <a:spcPct val="20000"/>
        </a:spcBef>
        <a:spcAft>
          <a:spcPct val="0"/>
        </a:spcAft>
        <a:buClr>
          <a:srgbClr val="FF9900"/>
        </a:buClr>
        <a:buSzPct val="50000"/>
        <a:buFont typeface="Wingdings" panose="05000000000000000000" pitchFamily="2" charset="2"/>
        <a:buChar char="l"/>
        <a:defRPr kumimoji="1"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3.jpeg"/><Relationship Id="rId4" Type="http://schemas.openxmlformats.org/officeDocument/2006/relationships/image" Target="../media/image2.jpe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192947" y="914400"/>
            <a:ext cx="8782573" cy="1905000"/>
          </a:xfrm>
        </p:spPr>
        <p:txBody>
          <a:bodyPr/>
          <a:lstStyle/>
          <a:p>
            <a:r>
              <a:rPr lang="ja-JP" altLang="en-US" dirty="0"/>
              <a:t>オイラーの公式における多重グラフの扱いと三角形及び四角形埋め込みについて</a:t>
            </a:r>
            <a:endParaRPr lang="en-US" altLang="ja-JP" dirty="0"/>
          </a:p>
        </p:txBody>
      </p:sp>
      <p:sp>
        <p:nvSpPr>
          <p:cNvPr id="4099" name="Rectangle 3"/>
          <p:cNvSpPr>
            <a:spLocks noGrp="1" noChangeArrowheads="1"/>
          </p:cNvSpPr>
          <p:nvPr>
            <p:ph type="subTitle" idx="1"/>
          </p:nvPr>
        </p:nvSpPr>
        <p:spPr>
          <a:xfrm>
            <a:off x="5204988" y="4407529"/>
            <a:ext cx="3481812" cy="1371600"/>
          </a:xfrm>
        </p:spPr>
        <p:txBody>
          <a:bodyPr/>
          <a:lstStyle/>
          <a:p>
            <a:r>
              <a:rPr lang="ja-JP" altLang="en-US" dirty="0"/>
              <a:t>新潟大学理学部</a:t>
            </a:r>
            <a:endParaRPr lang="en-US" altLang="ja-JP" dirty="0"/>
          </a:p>
          <a:p>
            <a:r>
              <a:rPr lang="ja-JP" altLang="en-US" dirty="0"/>
              <a:t>鈴木 有祐　</a:t>
            </a:r>
            <a:endParaRPr lang="en-US" altLang="ja-JP" dirty="0"/>
          </a:p>
        </p:txBody>
      </p:sp>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extLst>
      <p:ext uri="{BB962C8B-B14F-4D97-AF65-F5344CB8AC3E}">
        <p14:creationId xmlns:p14="http://schemas.microsoft.com/office/powerpoint/2010/main" val="25993228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平行四辺形 29">
            <a:extLst>
              <a:ext uri="{FF2B5EF4-FFF2-40B4-BE49-F238E27FC236}">
                <a16:creationId xmlns:a16="http://schemas.microsoft.com/office/drawing/2014/main" id="{6159D783-CB4C-4DFC-997B-68244E356921}"/>
              </a:ext>
            </a:extLst>
          </p:cNvPr>
          <p:cNvSpPr/>
          <p:nvPr/>
        </p:nvSpPr>
        <p:spPr>
          <a:xfrm>
            <a:off x="1302490" y="3984723"/>
            <a:ext cx="3719383" cy="1656429"/>
          </a:xfrm>
          <a:prstGeom prst="parallelogram">
            <a:avLst>
              <a:gd name="adj" fmla="val 48098"/>
            </a:avLst>
          </a:prstGeom>
          <a:solidFill>
            <a:srgbClr val="E5FFE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2800350" y="2339975"/>
            <a:ext cx="785813" cy="785813"/>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31" name="直線コネクタ 30"/>
          <p:cNvCxnSpPr/>
          <p:nvPr/>
        </p:nvCxnSpPr>
        <p:spPr>
          <a:xfrm rot="5400000" flipH="1" flipV="1">
            <a:off x="2798762" y="2339976"/>
            <a:ext cx="785813" cy="785812"/>
          </a:xfrm>
          <a:prstGeom prst="line">
            <a:avLst/>
          </a:prstGeom>
          <a:ln w="9525"/>
        </p:spPr>
        <p:style>
          <a:lnRef idx="1">
            <a:schemeClr val="dk1"/>
          </a:lnRef>
          <a:fillRef idx="0">
            <a:schemeClr val="dk1"/>
          </a:fillRef>
          <a:effectRef idx="0">
            <a:schemeClr val="dk1"/>
          </a:effectRef>
          <a:fontRef idx="minor">
            <a:schemeClr val="tx1"/>
          </a:fontRef>
        </p:style>
      </p:cxnSp>
      <p:cxnSp>
        <p:nvCxnSpPr>
          <p:cNvPr id="34" name="直線コネクタ 33"/>
          <p:cNvCxnSpPr/>
          <p:nvPr/>
        </p:nvCxnSpPr>
        <p:spPr>
          <a:xfrm rot="16200000" flipH="1">
            <a:off x="2798762" y="2339976"/>
            <a:ext cx="785813" cy="785812"/>
          </a:xfrm>
          <a:prstGeom prst="line">
            <a:avLst/>
          </a:prstGeom>
          <a:ln w="9525"/>
        </p:spPr>
        <p:style>
          <a:lnRef idx="1">
            <a:schemeClr val="dk1"/>
          </a:lnRef>
          <a:fillRef idx="0">
            <a:schemeClr val="dk1"/>
          </a:fillRef>
          <a:effectRef idx="0">
            <a:schemeClr val="dk1"/>
          </a:effectRef>
          <a:fontRef idx="minor">
            <a:schemeClr val="tx1"/>
          </a:fontRef>
        </p:style>
      </p:cxnSp>
      <p:sp>
        <p:nvSpPr>
          <p:cNvPr id="7183" name="Oval 25"/>
          <p:cNvSpPr>
            <a:spLocks noChangeArrowheads="1"/>
          </p:cNvSpPr>
          <p:nvPr/>
        </p:nvSpPr>
        <p:spPr bwMode="auto">
          <a:xfrm>
            <a:off x="2759075" y="22891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4" name="Oval 25"/>
          <p:cNvSpPr>
            <a:spLocks noChangeArrowheads="1"/>
          </p:cNvSpPr>
          <p:nvPr/>
        </p:nvSpPr>
        <p:spPr bwMode="auto">
          <a:xfrm>
            <a:off x="2746375" y="307498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5" name="Oval 25"/>
          <p:cNvSpPr>
            <a:spLocks noChangeArrowheads="1"/>
          </p:cNvSpPr>
          <p:nvPr/>
        </p:nvSpPr>
        <p:spPr bwMode="auto">
          <a:xfrm>
            <a:off x="3532188" y="22860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6" name="Oval 25"/>
          <p:cNvSpPr>
            <a:spLocks noChangeArrowheads="1"/>
          </p:cNvSpPr>
          <p:nvPr/>
        </p:nvSpPr>
        <p:spPr bwMode="auto">
          <a:xfrm>
            <a:off x="3530600" y="30670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03" name="テキスト ボックス 133"/>
          <p:cNvSpPr txBox="1">
            <a:spLocks noChangeArrowheads="1"/>
          </p:cNvSpPr>
          <p:nvPr/>
        </p:nvSpPr>
        <p:spPr bwMode="auto">
          <a:xfrm>
            <a:off x="3035300" y="3244850"/>
            <a:ext cx="4286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4</a:t>
            </a:r>
            <a:endParaRPr lang="ja-JP" altLang="en-US" sz="1600" baseline="-25000" dirty="0">
              <a:latin typeface="+mn-lt"/>
            </a:endParaRPr>
          </a:p>
        </p:txBody>
      </p:sp>
      <p:grpSp>
        <p:nvGrpSpPr>
          <p:cNvPr id="2" name="グループ化 1">
            <a:extLst>
              <a:ext uri="{FF2B5EF4-FFF2-40B4-BE49-F238E27FC236}">
                <a16:creationId xmlns:a16="http://schemas.microsoft.com/office/drawing/2014/main" id="{920A3C23-A4AB-459A-8D5B-D81D0ACA0175}"/>
              </a:ext>
            </a:extLst>
          </p:cNvPr>
          <p:cNvGrpSpPr/>
          <p:nvPr/>
        </p:nvGrpSpPr>
        <p:grpSpPr>
          <a:xfrm>
            <a:off x="2419350" y="3714752"/>
            <a:ext cx="1228725" cy="1785936"/>
            <a:chOff x="2419350" y="3714752"/>
            <a:chExt cx="1228725" cy="1785936"/>
          </a:xfrm>
        </p:grpSpPr>
        <p:sp>
          <p:nvSpPr>
            <p:cNvPr id="138" name="正方形/長方形 137"/>
            <p:cNvSpPr/>
            <p:nvPr/>
          </p:nvSpPr>
          <p:spPr>
            <a:xfrm>
              <a:off x="2806700" y="4287838"/>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9" name="直線コネクタ 138"/>
            <p:cNvCxnSpPr/>
            <p:nvPr/>
          </p:nvCxnSpPr>
          <p:spPr>
            <a:xfrm rot="5400000" flipH="1" flipV="1">
              <a:off x="2806701" y="4287837"/>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7209" name="Oval 25"/>
            <p:cNvSpPr>
              <a:spLocks noChangeArrowheads="1"/>
            </p:cNvSpPr>
            <p:nvPr/>
          </p:nvSpPr>
          <p:spPr bwMode="auto">
            <a:xfrm>
              <a:off x="2765425" y="42370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0" name="Oval 25"/>
            <p:cNvSpPr>
              <a:spLocks noChangeArrowheads="1"/>
            </p:cNvSpPr>
            <p:nvPr/>
          </p:nvSpPr>
          <p:spPr bwMode="auto">
            <a:xfrm>
              <a:off x="2754313" y="50228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1" name="Oval 25"/>
            <p:cNvSpPr>
              <a:spLocks noChangeArrowheads="1"/>
            </p:cNvSpPr>
            <p:nvPr/>
          </p:nvSpPr>
          <p:spPr bwMode="auto">
            <a:xfrm>
              <a:off x="3540125" y="42338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2" name="Oval 25"/>
            <p:cNvSpPr>
              <a:spLocks noChangeArrowheads="1"/>
            </p:cNvSpPr>
            <p:nvPr/>
          </p:nvSpPr>
          <p:spPr bwMode="auto">
            <a:xfrm>
              <a:off x="3536950" y="50165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5" name="フリーフォーム 144"/>
            <p:cNvSpPr/>
            <p:nvPr/>
          </p:nvSpPr>
          <p:spPr>
            <a:xfrm>
              <a:off x="2419350" y="4287838"/>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46" name="右矢印 145"/>
            <p:cNvSpPr/>
            <p:nvPr/>
          </p:nvSpPr>
          <p:spPr>
            <a:xfrm rot="5400000">
              <a:off x="3079114" y="3732574"/>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grpSp>
      <p:sp>
        <p:nvSpPr>
          <p:cNvPr id="135" name="Text Box 168">
            <a:extLst>
              <a:ext uri="{FF2B5EF4-FFF2-40B4-BE49-F238E27FC236}">
                <a16:creationId xmlns:a16="http://schemas.microsoft.com/office/drawing/2014/main" id="{DFDE3E63-A452-47F7-B528-0B00E7858046}"/>
              </a:ext>
            </a:extLst>
          </p:cNvPr>
          <p:cNvSpPr txBox="1">
            <a:spLocks noChangeArrowheads="1"/>
          </p:cNvSpPr>
          <p:nvPr/>
        </p:nvSpPr>
        <p:spPr bwMode="auto">
          <a:xfrm>
            <a:off x="1724883" y="5781616"/>
            <a:ext cx="264578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K</a:t>
            </a:r>
            <a:r>
              <a:rPr lang="en-US" altLang="ja-JP" sz="1800" baseline="-25000" dirty="0">
                <a:solidFill>
                  <a:srgbClr val="000000"/>
                </a:solidFill>
              </a:rPr>
              <a:t>4</a:t>
            </a:r>
            <a:r>
              <a:rPr lang="ja-JP" altLang="en-US" sz="1800" dirty="0">
                <a:solidFill>
                  <a:srgbClr val="000000"/>
                </a:solidFill>
              </a:rPr>
              <a:t>の平面への埋め込み</a:t>
            </a:r>
            <a:endParaRPr lang="en-US" altLang="ja-JP" sz="1800" dirty="0">
              <a:solidFill>
                <a:srgbClr val="000000"/>
              </a:solidFill>
            </a:endParaRPr>
          </a:p>
        </p:txBody>
      </p:sp>
      <p:sp>
        <p:nvSpPr>
          <p:cNvPr id="3" name="楕円 2">
            <a:extLst>
              <a:ext uri="{FF2B5EF4-FFF2-40B4-BE49-F238E27FC236}">
                <a16:creationId xmlns:a16="http://schemas.microsoft.com/office/drawing/2014/main" id="{68256734-1413-4DC5-AC15-E6F5552E5408}"/>
              </a:ext>
            </a:extLst>
          </p:cNvPr>
          <p:cNvSpPr/>
          <p:nvPr/>
        </p:nvSpPr>
        <p:spPr>
          <a:xfrm>
            <a:off x="5214296" y="1749401"/>
            <a:ext cx="2125362" cy="2125362"/>
          </a:xfrm>
          <a:prstGeom prst="ellipse">
            <a:avLst/>
          </a:prstGeom>
          <a:solidFill>
            <a:srgbClr val="FFFFF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Text Box 168">
            <a:extLst>
              <a:ext uri="{FF2B5EF4-FFF2-40B4-BE49-F238E27FC236}">
                <a16:creationId xmlns:a16="http://schemas.microsoft.com/office/drawing/2014/main" id="{87DD269F-D555-47F0-BF5D-4FE0E54C76D8}"/>
              </a:ext>
            </a:extLst>
          </p:cNvPr>
          <p:cNvSpPr txBox="1">
            <a:spLocks noChangeArrowheads="1"/>
          </p:cNvSpPr>
          <p:nvPr/>
        </p:nvSpPr>
        <p:spPr bwMode="auto">
          <a:xfrm>
            <a:off x="5111011" y="4087782"/>
            <a:ext cx="260686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K</a:t>
            </a:r>
            <a:r>
              <a:rPr lang="en-US" altLang="ja-JP" sz="1800" baseline="-25000" dirty="0">
                <a:solidFill>
                  <a:srgbClr val="000000"/>
                </a:solidFill>
              </a:rPr>
              <a:t>4</a:t>
            </a:r>
            <a:r>
              <a:rPr lang="ja-JP" altLang="en-US" sz="1800" dirty="0">
                <a:solidFill>
                  <a:srgbClr val="000000"/>
                </a:solidFill>
              </a:rPr>
              <a:t>の球面への埋め込み</a:t>
            </a:r>
            <a:endParaRPr lang="en-US" altLang="ja-JP" sz="1800" dirty="0">
              <a:solidFill>
                <a:srgbClr val="000000"/>
              </a:solidFill>
            </a:endParaRPr>
          </a:p>
        </p:txBody>
      </p:sp>
      <p:grpSp>
        <p:nvGrpSpPr>
          <p:cNvPr id="4" name="グループ化 3">
            <a:extLst>
              <a:ext uri="{FF2B5EF4-FFF2-40B4-BE49-F238E27FC236}">
                <a16:creationId xmlns:a16="http://schemas.microsoft.com/office/drawing/2014/main" id="{932410A3-E609-4C9B-9D24-55C8FE27424C}"/>
              </a:ext>
            </a:extLst>
          </p:cNvPr>
          <p:cNvGrpSpPr/>
          <p:nvPr/>
        </p:nvGrpSpPr>
        <p:grpSpPr>
          <a:xfrm>
            <a:off x="4240951" y="2003725"/>
            <a:ext cx="2349836" cy="1266825"/>
            <a:chOff x="4240951" y="2003725"/>
            <a:chExt cx="2349836" cy="1266825"/>
          </a:xfrm>
        </p:grpSpPr>
        <p:sp>
          <p:nvSpPr>
            <p:cNvPr id="141" name="右矢印 145">
              <a:extLst>
                <a:ext uri="{FF2B5EF4-FFF2-40B4-BE49-F238E27FC236}">
                  <a16:creationId xmlns:a16="http://schemas.microsoft.com/office/drawing/2014/main" id="{3E5650D9-E163-4229-B33A-F7C3F0FD2052}"/>
                </a:ext>
              </a:extLst>
            </p:cNvPr>
            <p:cNvSpPr/>
            <p:nvPr/>
          </p:nvSpPr>
          <p:spPr>
            <a:xfrm>
              <a:off x="4240951" y="2624915"/>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144" name="正方形/長方形 143">
              <a:extLst>
                <a:ext uri="{FF2B5EF4-FFF2-40B4-BE49-F238E27FC236}">
                  <a16:creationId xmlns:a16="http://schemas.microsoft.com/office/drawing/2014/main" id="{BAE86921-7477-4A2C-AAA2-7307E116F954}"/>
                </a:ext>
              </a:extLst>
            </p:cNvPr>
            <p:cNvSpPr/>
            <p:nvPr/>
          </p:nvSpPr>
          <p:spPr>
            <a:xfrm>
              <a:off x="5749412" y="2057700"/>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9" name="直線コネクタ 148">
              <a:extLst>
                <a:ext uri="{FF2B5EF4-FFF2-40B4-BE49-F238E27FC236}">
                  <a16:creationId xmlns:a16="http://schemas.microsoft.com/office/drawing/2014/main" id="{E1EEA51D-DC40-44E0-B260-0F640307E0E2}"/>
                </a:ext>
              </a:extLst>
            </p:cNvPr>
            <p:cNvCxnSpPr/>
            <p:nvPr/>
          </p:nvCxnSpPr>
          <p:spPr>
            <a:xfrm rot="5400000" flipH="1" flipV="1">
              <a:off x="5749413" y="2057699"/>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150" name="Oval 25">
              <a:extLst>
                <a:ext uri="{FF2B5EF4-FFF2-40B4-BE49-F238E27FC236}">
                  <a16:creationId xmlns:a16="http://schemas.microsoft.com/office/drawing/2014/main" id="{02F5F101-A0D2-4DEE-8FEC-E0A4E4493E36}"/>
                </a:ext>
              </a:extLst>
            </p:cNvPr>
            <p:cNvSpPr>
              <a:spLocks noChangeArrowheads="1"/>
            </p:cNvSpPr>
            <p:nvPr/>
          </p:nvSpPr>
          <p:spPr bwMode="auto">
            <a:xfrm>
              <a:off x="5708137" y="20069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2" name="Oval 25">
              <a:extLst>
                <a:ext uri="{FF2B5EF4-FFF2-40B4-BE49-F238E27FC236}">
                  <a16:creationId xmlns:a16="http://schemas.microsoft.com/office/drawing/2014/main" id="{42913DDC-73A6-4987-BCB5-032A928F8181}"/>
                </a:ext>
              </a:extLst>
            </p:cNvPr>
            <p:cNvSpPr>
              <a:spLocks noChangeArrowheads="1"/>
            </p:cNvSpPr>
            <p:nvPr/>
          </p:nvSpPr>
          <p:spPr bwMode="auto">
            <a:xfrm>
              <a:off x="5697025" y="279271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3" name="Oval 25">
              <a:extLst>
                <a:ext uri="{FF2B5EF4-FFF2-40B4-BE49-F238E27FC236}">
                  <a16:creationId xmlns:a16="http://schemas.microsoft.com/office/drawing/2014/main" id="{ACF44E7D-B046-468C-A198-9FE4236CF54F}"/>
                </a:ext>
              </a:extLst>
            </p:cNvPr>
            <p:cNvSpPr>
              <a:spLocks noChangeArrowheads="1"/>
            </p:cNvSpPr>
            <p:nvPr/>
          </p:nvSpPr>
          <p:spPr bwMode="auto">
            <a:xfrm>
              <a:off x="6482837" y="2003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4" name="Oval 25">
              <a:extLst>
                <a:ext uri="{FF2B5EF4-FFF2-40B4-BE49-F238E27FC236}">
                  <a16:creationId xmlns:a16="http://schemas.microsoft.com/office/drawing/2014/main" id="{2AB8C876-9AEB-4F63-BEA5-CE418E844660}"/>
                </a:ext>
              </a:extLst>
            </p:cNvPr>
            <p:cNvSpPr>
              <a:spLocks noChangeArrowheads="1"/>
            </p:cNvSpPr>
            <p:nvPr/>
          </p:nvSpPr>
          <p:spPr bwMode="auto">
            <a:xfrm>
              <a:off x="6479662" y="2786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5" name="フリーフォーム 144">
              <a:extLst>
                <a:ext uri="{FF2B5EF4-FFF2-40B4-BE49-F238E27FC236}">
                  <a16:creationId xmlns:a16="http://schemas.microsoft.com/office/drawing/2014/main" id="{84FC94BC-47EF-4A92-9B52-AC2D5D5B953C}"/>
                </a:ext>
              </a:extLst>
            </p:cNvPr>
            <p:cNvSpPr/>
            <p:nvPr/>
          </p:nvSpPr>
          <p:spPr>
            <a:xfrm>
              <a:off x="5362062" y="2057700"/>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56" name="Text Box 168">
            <a:extLst>
              <a:ext uri="{FF2B5EF4-FFF2-40B4-BE49-F238E27FC236}">
                <a16:creationId xmlns:a16="http://schemas.microsoft.com/office/drawing/2014/main" id="{8AEFE85E-7D58-4E8E-A397-5696DBA71351}"/>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平面と球面（立体射影）</a:t>
            </a:r>
            <a:endParaRPr lang="en-US" altLang="ja-JP" sz="3600" dirty="0">
              <a:solidFill>
                <a:schemeClr val="tx2"/>
              </a:solidFill>
            </a:endParaRPr>
          </a:p>
        </p:txBody>
      </p:sp>
    </p:spTree>
    <p:extLst>
      <p:ext uri="{BB962C8B-B14F-4D97-AF65-F5344CB8AC3E}">
        <p14:creationId xmlns:p14="http://schemas.microsoft.com/office/powerpoint/2010/main" val="263377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5"/>
                                        </p:tgtEl>
                                        <p:attrNameLst>
                                          <p:attrName>style.visibility</p:attrName>
                                        </p:attrNameLst>
                                      </p:cBhvr>
                                      <p:to>
                                        <p:strVal val="visible"/>
                                      </p:to>
                                    </p:set>
                                    <p:animEffect transition="in" filter="wipe(left)">
                                      <p:cBhvr>
                                        <p:cTn id="12" dur="500"/>
                                        <p:tgtEl>
                                          <p:spTgt spid="13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43"/>
                                        </p:tgtEl>
                                        <p:attrNameLst>
                                          <p:attrName>style.visibility</p:attrName>
                                        </p:attrNameLst>
                                      </p:cBhvr>
                                      <p:to>
                                        <p:strVal val="visible"/>
                                      </p:to>
                                    </p:set>
                                    <p:animEffect transition="in" filter="wipe(left)">
                                      <p:cBhvr>
                                        <p:cTn id="22"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P spid="143"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ext uri="{D42A27DB-BD31-4B8C-83A1-F6EECF244321}">
                <p14:modId xmlns:p14="http://schemas.microsoft.com/office/powerpoint/2010/main" val="3900945072"/>
              </p:ext>
            </p:extLst>
          </p:nvPr>
        </p:nvGraphicFramePr>
        <p:xfrm>
          <a:off x="534148" y="2180969"/>
          <a:ext cx="8158296" cy="1983740"/>
        </p:xfrm>
        <a:graphic>
          <a:graphicData uri="http://schemas.openxmlformats.org/drawingml/2006/table">
            <a:tbl>
              <a:tblPr firstRow="1" bandRow="1">
                <a:tableStyleId>{5940675A-B579-460E-94D1-54222C63F5DA}</a:tableStyleId>
              </a:tblPr>
              <a:tblGrid>
                <a:gridCol w="2333230">
                  <a:extLst>
                    <a:ext uri="{9D8B030D-6E8A-4147-A177-3AD203B41FA5}">
                      <a16:colId xmlns:a16="http://schemas.microsoft.com/office/drawing/2014/main" val="20000"/>
                    </a:ext>
                  </a:extLst>
                </a:gridCol>
                <a:gridCol w="1896533">
                  <a:extLst>
                    <a:ext uri="{9D8B030D-6E8A-4147-A177-3AD203B41FA5}">
                      <a16:colId xmlns:a16="http://schemas.microsoft.com/office/drawing/2014/main" val="20001"/>
                    </a:ext>
                  </a:extLst>
                </a:gridCol>
                <a:gridCol w="2080150">
                  <a:extLst>
                    <a:ext uri="{9D8B030D-6E8A-4147-A177-3AD203B41FA5}">
                      <a16:colId xmlns:a16="http://schemas.microsoft.com/office/drawing/2014/main" val="20002"/>
                    </a:ext>
                  </a:extLst>
                </a:gridCol>
                <a:gridCol w="1848383">
                  <a:extLst>
                    <a:ext uri="{9D8B030D-6E8A-4147-A177-3AD203B41FA5}">
                      <a16:colId xmlns:a16="http://schemas.microsoft.com/office/drawing/2014/main" val="20003"/>
                    </a:ext>
                  </a:extLst>
                </a:gridCol>
              </a:tblGrid>
              <a:tr h="495935">
                <a:tc>
                  <a:txBody>
                    <a:bodyPr/>
                    <a:lstStyle/>
                    <a:p>
                      <a:endParaRPr kumimoji="1" lang="ja-JP" altLang="en-US" sz="1800" dirty="0"/>
                    </a:p>
                  </a:txBody>
                  <a:tcPr marT="45727" marB="45727" anchor="ctr" anchorCtr="1"/>
                </a:tc>
                <a:tc>
                  <a:txBody>
                    <a:bodyPr/>
                    <a:lstStyle/>
                    <a:p>
                      <a:r>
                        <a:rPr kumimoji="1" lang="ja-JP" altLang="en-US" sz="1800" dirty="0"/>
                        <a:t>球面 </a:t>
                      </a:r>
                      <a:r>
                        <a:rPr kumimoji="1" lang="en-US" altLang="ja-JP" sz="1800" dirty="0"/>
                        <a:t>S</a:t>
                      </a:r>
                      <a:r>
                        <a:rPr kumimoji="1" lang="en-US" altLang="ja-JP" sz="1800" baseline="30000" dirty="0"/>
                        <a:t>2</a:t>
                      </a:r>
                      <a:endParaRPr kumimoji="1" lang="ja-JP" altLang="en-US" sz="1800" baseline="30000" dirty="0"/>
                    </a:p>
                  </a:txBody>
                  <a:tcPr marT="45727" marB="45727" anchor="ctr" anchorCtr="1"/>
                </a:tc>
                <a:tc>
                  <a:txBody>
                    <a:bodyPr/>
                    <a:lstStyle/>
                    <a:p>
                      <a:r>
                        <a:rPr kumimoji="1" lang="ja-JP" altLang="en-US" sz="1800" baseline="0" dirty="0"/>
                        <a:t>射影平面 </a:t>
                      </a:r>
                      <a:r>
                        <a:rPr kumimoji="1" lang="en-US" altLang="ja-JP" sz="1800" baseline="0" dirty="0"/>
                        <a:t>N</a:t>
                      </a:r>
                      <a:r>
                        <a:rPr kumimoji="1" lang="en-US" altLang="ja-JP" sz="1800" baseline="-25000" dirty="0"/>
                        <a:t>1</a:t>
                      </a:r>
                      <a:endParaRPr kumimoji="1" lang="ja-JP" altLang="en-US" sz="1800" baseline="-25000" dirty="0"/>
                    </a:p>
                  </a:txBody>
                  <a:tcPr marT="45727" marB="45727" anchor="ctr" anchorCtr="1"/>
                </a:tc>
                <a:tc>
                  <a:txBody>
                    <a:bodyPr/>
                    <a:lstStyle/>
                    <a:p>
                      <a:r>
                        <a:rPr kumimoji="1" lang="ja-JP" altLang="en-US" sz="1800" baseline="0" dirty="0"/>
                        <a:t>他の閉曲面</a:t>
                      </a:r>
                      <a:endParaRPr kumimoji="1" lang="ja-JP" altLang="en-US" sz="1800" dirty="0"/>
                    </a:p>
                  </a:txBody>
                  <a:tcPr marT="45727" marB="45727" anchor="ctr" anchorCtr="1"/>
                </a:tc>
                <a:extLst>
                  <a:ext uri="{0D108BD9-81ED-4DB2-BD59-A6C34878D82A}">
                    <a16:rowId xmlns:a16="http://schemas.microsoft.com/office/drawing/2014/main" val="10000"/>
                  </a:ext>
                </a:extLst>
              </a:tr>
              <a:tr h="4959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 {R</a:t>
                      </a:r>
                      <a:r>
                        <a:rPr lang="en-US" altLang="ja-JP" sz="1800" baseline="-25000" dirty="0">
                          <a:solidFill>
                            <a:srgbClr val="000000"/>
                          </a:solidFill>
                        </a:rPr>
                        <a:t>1</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C</a:t>
                      </a:r>
                      <a:r>
                        <a:rPr kumimoji="1" lang="en-US" altLang="ja-JP" sz="1800" baseline="-25000" dirty="0"/>
                        <a:t>4</a:t>
                      </a:r>
                      <a:endParaRPr kumimoji="1" lang="ja-JP" altLang="en-US" sz="1800" baseline="-25000" dirty="0"/>
                    </a:p>
                  </a:txBody>
                  <a:tcPr marT="45727" marB="45727" anchor="ctr" anchorCtr="1"/>
                </a:tc>
                <a:tc>
                  <a:txBody>
                    <a:bodyPr/>
                    <a:lstStyle/>
                    <a:p>
                      <a:r>
                        <a:rPr kumimoji="1" lang="ja-JP" altLang="en-US" sz="1800" dirty="0"/>
                        <a:t> </a:t>
                      </a:r>
                      <a:r>
                        <a:rPr kumimoji="1" lang="en-US" altLang="ja-JP" sz="1800" dirty="0"/>
                        <a:t>K</a:t>
                      </a:r>
                      <a:r>
                        <a:rPr kumimoji="1" lang="en-US" altLang="ja-JP" sz="1800" baseline="-25000" dirty="0"/>
                        <a:t>4</a:t>
                      </a:r>
                      <a:r>
                        <a:rPr kumimoji="1" lang="en-US" altLang="ja-JP" sz="1800" dirty="0"/>
                        <a:t> </a:t>
                      </a:r>
                      <a:r>
                        <a:rPr kumimoji="1" lang="ja-JP" altLang="en-US" sz="1800" dirty="0"/>
                        <a:t>と </a:t>
                      </a:r>
                      <a:r>
                        <a:rPr kumimoji="1" lang="en-US" altLang="ja-JP" sz="1800" dirty="0"/>
                        <a:t>K</a:t>
                      </a:r>
                      <a:r>
                        <a:rPr kumimoji="1" lang="en-US" altLang="ja-JP" sz="1800" baseline="-25000" dirty="0"/>
                        <a:t>3,4</a:t>
                      </a:r>
                      <a:endParaRPr kumimoji="1" lang="ja-JP" altLang="en-US" sz="1800" baseline="-25000" dirty="0"/>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1"/>
                  </a:ext>
                </a:extLst>
              </a:tr>
              <a:tr h="4959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a:t>
                      </a:r>
                      <a:r>
                        <a:rPr lang="en-US" altLang="ja-JP" sz="1800" baseline="-25000" dirty="0">
                          <a:solidFill>
                            <a:srgbClr val="000000"/>
                          </a:solidFill>
                          <a:sym typeface="Wingdings" pitchFamily="2" charset="2"/>
                        </a:rPr>
                        <a:t>d3</a:t>
                      </a:r>
                      <a:r>
                        <a:rPr lang="en-US" altLang="ja-JP" sz="1800" dirty="0">
                          <a:solidFill>
                            <a:srgbClr val="000000"/>
                          </a:solidFill>
                        </a:rPr>
                        <a:t>, {R</a:t>
                      </a:r>
                      <a:r>
                        <a:rPr lang="en-US" altLang="ja-JP" sz="1800" baseline="-25000" dirty="0">
                          <a:solidFill>
                            <a:srgbClr val="000000"/>
                          </a:solidFill>
                        </a:rPr>
                        <a:t>1</a:t>
                      </a:r>
                      <a:r>
                        <a:rPr lang="en-US" altLang="ja-JP" sz="1800" dirty="0">
                          <a:solidFill>
                            <a:srgbClr val="000000"/>
                          </a:solidFill>
                        </a:rPr>
                        <a:t>, R</a:t>
                      </a:r>
                      <a:r>
                        <a:rPr lang="en-US" altLang="ja-JP" sz="1800" baseline="-25000" dirty="0">
                          <a:solidFill>
                            <a:srgbClr val="000000"/>
                          </a:solidFill>
                        </a:rPr>
                        <a:t>2</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pseudo-DW</a:t>
                      </a:r>
                      <a:endParaRPr kumimoji="1" lang="ja-JP" altLang="en-US" sz="1800" dirty="0"/>
                    </a:p>
                  </a:txBody>
                  <a:tcPr marT="45727" marB="45727" anchor="ctr" anchorCtr="1"/>
                </a:tc>
                <a:tc>
                  <a:txBody>
                    <a:bodyPr/>
                    <a:lstStyle/>
                    <a:p>
                      <a:r>
                        <a:rPr kumimoji="1" lang="en-US" altLang="ja-JP" sz="1800" dirty="0"/>
                        <a:t>Möbius-W</a:t>
                      </a:r>
                      <a:r>
                        <a:rPr kumimoji="1" lang="ja-JP" altLang="en-US" sz="1800" dirty="0"/>
                        <a:t>と</a:t>
                      </a:r>
                      <a:r>
                        <a:rPr kumimoji="1" lang="en-US" altLang="ja-JP" sz="1800" dirty="0"/>
                        <a:t>K</a:t>
                      </a:r>
                      <a:r>
                        <a:rPr kumimoji="1" lang="en-US" altLang="ja-JP" sz="1800" baseline="-25000" dirty="0"/>
                        <a:t>3,4</a:t>
                      </a:r>
                      <a:endParaRPr kumimoji="1" lang="ja-JP" altLang="en-US" sz="1800" dirty="0"/>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2"/>
                  </a:ext>
                </a:extLst>
              </a:tr>
              <a:tr h="49593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a:t>
                      </a:r>
                      <a:r>
                        <a:rPr lang="en-US" altLang="ja-JP" sz="1800" baseline="-25000" dirty="0">
                          <a:solidFill>
                            <a:srgbClr val="000000"/>
                          </a:solidFill>
                          <a:sym typeface="Wingdings" pitchFamily="2" charset="2"/>
                        </a:rPr>
                        <a:t>C3</a:t>
                      </a:r>
                      <a:r>
                        <a:rPr lang="en-US" altLang="ja-JP" sz="1800" dirty="0">
                          <a:solidFill>
                            <a:srgbClr val="000000"/>
                          </a:solidFill>
                        </a:rPr>
                        <a:t>, {R</a:t>
                      </a:r>
                      <a:r>
                        <a:rPr lang="en-US" altLang="ja-JP" sz="1800" baseline="-25000" dirty="0">
                          <a:solidFill>
                            <a:srgbClr val="000000"/>
                          </a:solidFill>
                        </a:rPr>
                        <a:t>1</a:t>
                      </a:r>
                      <a:r>
                        <a:rPr lang="en-US" altLang="ja-JP" sz="1800" dirty="0">
                          <a:solidFill>
                            <a:srgbClr val="000000"/>
                          </a:solidFill>
                        </a:rPr>
                        <a:t>, R</a:t>
                      </a:r>
                      <a:r>
                        <a:rPr lang="en-US" altLang="ja-JP" sz="1800" baseline="-25000" dirty="0">
                          <a:solidFill>
                            <a:srgbClr val="000000"/>
                          </a:solidFill>
                        </a:rPr>
                        <a:t>2</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pseudo-DW</a:t>
                      </a:r>
                      <a:endParaRPr kumimoji="1" lang="ja-JP" altLang="en-US" sz="1800" dirty="0"/>
                    </a:p>
                  </a:txBody>
                  <a:tcPr marT="45727" marB="45727"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800" dirty="0"/>
                        <a:t>Möbius-W</a:t>
                      </a:r>
                      <a:r>
                        <a:rPr kumimoji="1" lang="ja-JP" altLang="en-US" sz="1800" dirty="0"/>
                        <a:t>と</a:t>
                      </a:r>
                      <a:r>
                        <a:rPr kumimoji="1" lang="en-US" altLang="ja-JP" sz="1800" dirty="0"/>
                        <a:t>K</a:t>
                      </a:r>
                      <a:r>
                        <a:rPr kumimoji="1" lang="en-US" altLang="ja-JP" sz="1800" baseline="-25000" dirty="0"/>
                        <a:t>3,4</a:t>
                      </a:r>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3"/>
                  </a:ext>
                </a:extLst>
              </a:tr>
            </a:tbl>
          </a:graphicData>
        </a:graphic>
      </p:graphicFrame>
      <p:cxnSp>
        <p:nvCxnSpPr>
          <p:cNvPr id="11" name="直線コネクタ 10"/>
          <p:cNvCxnSpPr/>
          <p:nvPr/>
        </p:nvCxnSpPr>
        <p:spPr>
          <a:xfrm>
            <a:off x="543469" y="2195256"/>
            <a:ext cx="2312444" cy="473075"/>
          </a:xfrm>
          <a:prstGeom prst="line">
            <a:avLst/>
          </a:prstGeom>
        </p:spPr>
        <p:style>
          <a:lnRef idx="1">
            <a:schemeClr val="dk1"/>
          </a:lnRef>
          <a:fillRef idx="0">
            <a:schemeClr val="dk1"/>
          </a:fillRef>
          <a:effectRef idx="0">
            <a:schemeClr val="dk1"/>
          </a:effectRef>
          <a:fontRef idx="minor">
            <a:schemeClr val="tx1"/>
          </a:fontRef>
        </p:style>
      </p:cxnSp>
      <p:sp>
        <p:nvSpPr>
          <p:cNvPr id="8227" name="テキスト ボックス 18"/>
          <p:cNvSpPr txBox="1">
            <a:spLocks noChangeArrowheads="1"/>
          </p:cNvSpPr>
          <p:nvPr/>
        </p:nvSpPr>
        <p:spPr bwMode="auto">
          <a:xfrm rot="5400000">
            <a:off x="3678673" y="3474782"/>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dirty="0">
                <a:solidFill>
                  <a:srgbClr val="0070C0"/>
                </a:solidFill>
              </a:rPr>
              <a:t>＝</a:t>
            </a:r>
          </a:p>
        </p:txBody>
      </p:sp>
      <p:cxnSp>
        <p:nvCxnSpPr>
          <p:cNvPr id="78" name="直線コネクタ 77"/>
          <p:cNvCxnSpPr/>
          <p:nvPr/>
        </p:nvCxnSpPr>
        <p:spPr>
          <a:xfrm rot="5400000">
            <a:off x="4179888" y="5405762"/>
            <a:ext cx="1785938" cy="1587"/>
          </a:xfrm>
          <a:prstGeom prst="line">
            <a:avLst/>
          </a:prstGeom>
          <a:ln>
            <a:prstDash val="dash"/>
          </a:ln>
        </p:spPr>
        <p:style>
          <a:lnRef idx="1">
            <a:schemeClr val="dk1"/>
          </a:lnRef>
          <a:fillRef idx="0">
            <a:schemeClr val="dk1"/>
          </a:fillRef>
          <a:effectRef idx="0">
            <a:schemeClr val="dk1"/>
          </a:effectRef>
          <a:fontRef idx="minor">
            <a:schemeClr val="tx1"/>
          </a:fontRef>
        </p:style>
      </p:cxnSp>
      <p:grpSp>
        <p:nvGrpSpPr>
          <p:cNvPr id="7" name="グループ化 111"/>
          <p:cNvGrpSpPr>
            <a:grpSpLocks/>
          </p:cNvGrpSpPr>
          <p:nvPr/>
        </p:nvGrpSpPr>
        <p:grpSpPr bwMode="auto">
          <a:xfrm>
            <a:off x="6046472" y="4485012"/>
            <a:ext cx="1814618" cy="2098623"/>
            <a:chOff x="6045664" y="4486037"/>
            <a:chExt cx="1815492" cy="2098325"/>
          </a:xfrm>
        </p:grpSpPr>
        <p:grpSp>
          <p:nvGrpSpPr>
            <p:cNvPr id="8258" name="グループ化 109"/>
            <p:cNvGrpSpPr>
              <a:grpSpLocks/>
            </p:cNvGrpSpPr>
            <p:nvPr/>
          </p:nvGrpSpPr>
          <p:grpSpPr bwMode="auto">
            <a:xfrm>
              <a:off x="6184223" y="4486037"/>
              <a:ext cx="1510368" cy="1621620"/>
              <a:chOff x="5276549" y="4632936"/>
              <a:chExt cx="1510368" cy="1621620"/>
            </a:xfrm>
          </p:grpSpPr>
          <p:sp>
            <p:nvSpPr>
              <p:cNvPr id="83" name="十角形 82"/>
              <p:cNvSpPr/>
              <p:nvPr/>
            </p:nvSpPr>
            <p:spPr>
              <a:xfrm rot="20638359">
                <a:off x="5286007" y="4715474"/>
                <a:ext cx="1500910" cy="1498388"/>
              </a:xfrm>
              <a:prstGeom prst="dec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261" name="Oval 25"/>
              <p:cNvSpPr>
                <a:spLocks noChangeArrowheads="1"/>
              </p:cNvSpPr>
              <p:nvPr/>
            </p:nvSpPr>
            <p:spPr bwMode="auto">
              <a:xfrm>
                <a:off x="5546131" y="477154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2" name="Oval 25"/>
              <p:cNvSpPr>
                <a:spLocks noChangeArrowheads="1"/>
              </p:cNvSpPr>
              <p:nvPr/>
            </p:nvSpPr>
            <p:spPr bwMode="auto">
              <a:xfrm>
                <a:off x="5995779" y="463293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3" name="Oval 25"/>
              <p:cNvSpPr>
                <a:spLocks noChangeArrowheads="1"/>
              </p:cNvSpPr>
              <p:nvPr/>
            </p:nvSpPr>
            <p:spPr bwMode="auto">
              <a:xfrm>
                <a:off x="6429388" y="480635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4" name="Oval 25"/>
              <p:cNvSpPr>
                <a:spLocks noChangeArrowheads="1"/>
              </p:cNvSpPr>
              <p:nvPr/>
            </p:nvSpPr>
            <p:spPr bwMode="auto">
              <a:xfrm>
                <a:off x="6712235" y="5670773"/>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5" name="Oval 25"/>
              <p:cNvSpPr>
                <a:spLocks noChangeArrowheads="1"/>
              </p:cNvSpPr>
              <p:nvPr/>
            </p:nvSpPr>
            <p:spPr bwMode="auto">
              <a:xfrm>
                <a:off x="6708706" y="5219667"/>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6" name="Oval 25"/>
              <p:cNvSpPr>
                <a:spLocks noChangeArrowheads="1"/>
              </p:cNvSpPr>
              <p:nvPr/>
            </p:nvSpPr>
            <p:spPr bwMode="auto">
              <a:xfrm>
                <a:off x="6427935" y="6069289"/>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7" name="Oval 25"/>
              <p:cNvSpPr>
                <a:spLocks noChangeArrowheads="1"/>
              </p:cNvSpPr>
              <p:nvPr/>
            </p:nvSpPr>
            <p:spPr bwMode="auto">
              <a:xfrm>
                <a:off x="5979740" y="618256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8" name="Oval 25"/>
              <p:cNvSpPr>
                <a:spLocks noChangeArrowheads="1"/>
              </p:cNvSpPr>
              <p:nvPr/>
            </p:nvSpPr>
            <p:spPr bwMode="auto">
              <a:xfrm>
                <a:off x="5530092" y="601127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9" name="Oval 25"/>
              <p:cNvSpPr>
                <a:spLocks noChangeArrowheads="1"/>
              </p:cNvSpPr>
              <p:nvPr/>
            </p:nvSpPr>
            <p:spPr bwMode="auto">
              <a:xfrm>
                <a:off x="5276549" y="563306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0" name="Oval 25"/>
              <p:cNvSpPr>
                <a:spLocks noChangeArrowheads="1"/>
              </p:cNvSpPr>
              <p:nvPr/>
            </p:nvSpPr>
            <p:spPr bwMode="auto">
              <a:xfrm>
                <a:off x="5283474" y="517571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1" name="Oval 25"/>
              <p:cNvSpPr>
                <a:spLocks noChangeArrowheads="1"/>
              </p:cNvSpPr>
              <p:nvPr/>
            </p:nvSpPr>
            <p:spPr bwMode="auto">
              <a:xfrm>
                <a:off x="5995779" y="5405517"/>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7" name="直線コネクタ 96"/>
              <p:cNvCxnSpPr/>
              <p:nvPr/>
            </p:nvCxnSpPr>
            <p:spPr>
              <a:xfrm rot="16200000" flipH="1">
                <a:off x="5668685" y="5056246"/>
                <a:ext cx="734909" cy="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flipV="1">
                <a:off x="6033737" y="5257600"/>
                <a:ext cx="696838" cy="1815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p:cNvCxnSpPr>
                <a:endCxn id="83" idx="3"/>
              </p:cNvCxnSpPr>
              <p:nvPr/>
            </p:nvCxnSpPr>
            <p:spPr>
              <a:xfrm>
                <a:off x="6042795" y="5447811"/>
                <a:ext cx="423535" cy="672941"/>
              </a:xfrm>
              <a:prstGeom prst="line">
                <a:avLst/>
              </a:prstGeom>
              <a:ln w="9525"/>
            </p:spPr>
            <p:style>
              <a:lnRef idx="1">
                <a:schemeClr val="dk1"/>
              </a:lnRef>
              <a:fillRef idx="0">
                <a:schemeClr val="dk1"/>
              </a:fillRef>
              <a:effectRef idx="0">
                <a:schemeClr val="dk1"/>
              </a:effectRef>
              <a:fontRef idx="minor">
                <a:schemeClr val="tx1"/>
              </a:fontRef>
            </p:style>
          </p:cxnSp>
          <p:cxnSp>
            <p:nvCxnSpPr>
              <p:cNvPr id="104" name="直線コネクタ 103"/>
              <p:cNvCxnSpPr>
                <a:stCxn id="8271" idx="3"/>
                <a:endCxn id="8268" idx="7"/>
              </p:cNvCxnSpPr>
              <p:nvPr/>
            </p:nvCxnSpPr>
            <p:spPr>
              <a:xfrm flipH="1">
                <a:off x="5591578" y="5466965"/>
                <a:ext cx="414751" cy="554855"/>
              </a:xfrm>
              <a:prstGeom prst="line">
                <a:avLst/>
              </a:prstGeom>
              <a:ln w="9525"/>
            </p:spPr>
            <p:style>
              <a:lnRef idx="1">
                <a:schemeClr val="dk1"/>
              </a:lnRef>
              <a:fillRef idx="0">
                <a:schemeClr val="dk1"/>
              </a:fillRef>
              <a:effectRef idx="0">
                <a:schemeClr val="dk1"/>
              </a:effectRef>
              <a:fontRef idx="minor">
                <a:schemeClr val="tx1"/>
              </a:fontRef>
            </p:style>
          </p:cxnSp>
          <p:cxnSp>
            <p:nvCxnSpPr>
              <p:cNvPr id="107" name="直線コネクタ 106"/>
              <p:cNvCxnSpPr/>
              <p:nvPr/>
            </p:nvCxnSpPr>
            <p:spPr>
              <a:xfrm rot="16200000" flipV="1">
                <a:off x="5555914" y="4960632"/>
                <a:ext cx="238091" cy="730602"/>
              </a:xfrm>
              <a:prstGeom prst="line">
                <a:avLst/>
              </a:prstGeom>
              <a:ln w="9525"/>
            </p:spPr>
            <p:style>
              <a:lnRef idx="1">
                <a:schemeClr val="dk1"/>
              </a:lnRef>
              <a:fillRef idx="0">
                <a:schemeClr val="dk1"/>
              </a:fillRef>
              <a:effectRef idx="0">
                <a:schemeClr val="dk1"/>
              </a:effectRef>
              <a:fontRef idx="minor">
                <a:schemeClr val="tx1"/>
              </a:fontRef>
            </p:style>
          </p:cxnSp>
        </p:grpSp>
        <p:sp>
          <p:nvSpPr>
            <p:cNvPr id="8259" name="テキスト ボックス 110"/>
            <p:cNvSpPr txBox="1">
              <a:spLocks noChangeArrowheads="1"/>
            </p:cNvSpPr>
            <p:nvPr/>
          </p:nvSpPr>
          <p:spPr bwMode="auto">
            <a:xfrm>
              <a:off x="6045664" y="6215082"/>
              <a:ext cx="1815492" cy="369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err="1">
                  <a:latin typeface="+mn-lt"/>
                </a:rPr>
                <a:t>Möbius</a:t>
              </a:r>
              <a:r>
                <a:rPr lang="ja-JP" altLang="en-US" sz="1800" dirty="0">
                  <a:latin typeface="+mn-lt"/>
                </a:rPr>
                <a:t> </a:t>
              </a:r>
              <a:r>
                <a:rPr lang="en-US" altLang="ja-JP" sz="1800" dirty="0">
                  <a:latin typeface="+mn-lt"/>
                </a:rPr>
                <a:t>wheel</a:t>
              </a:r>
              <a:endParaRPr lang="ja-JP" altLang="en-US" sz="1800" dirty="0">
                <a:latin typeface="+mn-lt"/>
              </a:endParaRPr>
            </a:p>
          </p:txBody>
        </p:sp>
      </p:grpSp>
      <p:sp>
        <p:nvSpPr>
          <p:cNvPr id="11306" name="テキスト ボックス 22"/>
          <p:cNvSpPr txBox="1">
            <a:spLocks noChangeArrowheads="1"/>
          </p:cNvSpPr>
          <p:nvPr/>
        </p:nvSpPr>
        <p:spPr bwMode="auto">
          <a:xfrm rot="5400000">
            <a:off x="5577325" y="3463669"/>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dirty="0">
                <a:solidFill>
                  <a:srgbClr val="0070C0"/>
                </a:solidFill>
              </a:rPr>
              <a:t>＝</a:t>
            </a:r>
          </a:p>
        </p:txBody>
      </p:sp>
      <p:sp>
        <p:nvSpPr>
          <p:cNvPr id="8235" name="テキスト ボックス 188"/>
          <p:cNvSpPr txBox="1">
            <a:spLocks noChangeArrowheads="1"/>
          </p:cNvSpPr>
          <p:nvPr/>
        </p:nvSpPr>
        <p:spPr bwMode="auto">
          <a:xfrm>
            <a:off x="4015224" y="2668331"/>
            <a:ext cx="720725" cy="214313"/>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 Ne 1993</a:t>
            </a:r>
            <a:endParaRPr lang="ja-JP" altLang="en-US" sz="800"/>
          </a:p>
        </p:txBody>
      </p:sp>
      <p:sp>
        <p:nvSpPr>
          <p:cNvPr id="8236" name="テキスト ボックス 188"/>
          <p:cNvSpPr txBox="1">
            <a:spLocks noChangeArrowheads="1"/>
          </p:cNvSpPr>
          <p:nvPr/>
        </p:nvSpPr>
        <p:spPr bwMode="auto">
          <a:xfrm>
            <a:off x="3007161" y="2673094"/>
            <a:ext cx="792163"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Batagelj1989</a:t>
            </a:r>
            <a:endParaRPr lang="ja-JP" altLang="en-US" sz="800"/>
          </a:p>
        </p:txBody>
      </p:sp>
      <p:sp>
        <p:nvSpPr>
          <p:cNvPr id="8237" name="テキスト ボックス 188"/>
          <p:cNvSpPr txBox="1">
            <a:spLocks noChangeArrowheads="1"/>
          </p:cNvSpPr>
          <p:nvPr/>
        </p:nvSpPr>
        <p:spPr bwMode="auto">
          <a:xfrm>
            <a:off x="3007161" y="2933444"/>
            <a:ext cx="936625" cy="214312"/>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238" name="テキスト ボックス 188"/>
          <p:cNvSpPr txBox="1">
            <a:spLocks noChangeArrowheads="1"/>
          </p:cNvSpPr>
          <p:nvPr/>
        </p:nvSpPr>
        <p:spPr bwMode="auto">
          <a:xfrm>
            <a:off x="3789799" y="3176331"/>
            <a:ext cx="936625" cy="215900"/>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239" name="テキスト ボックス 188"/>
          <p:cNvSpPr txBox="1">
            <a:spLocks noChangeArrowheads="1"/>
          </p:cNvSpPr>
          <p:nvPr/>
        </p:nvSpPr>
        <p:spPr bwMode="auto">
          <a:xfrm>
            <a:off x="3007161" y="3176331"/>
            <a:ext cx="863600"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sp>
        <p:nvSpPr>
          <p:cNvPr id="8240" name="テキスト ボックス 188"/>
          <p:cNvSpPr txBox="1">
            <a:spLocks noChangeArrowheads="1"/>
          </p:cNvSpPr>
          <p:nvPr/>
        </p:nvSpPr>
        <p:spPr bwMode="auto">
          <a:xfrm>
            <a:off x="3943786" y="3941506"/>
            <a:ext cx="792163"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Batagelj1989</a:t>
            </a:r>
            <a:endParaRPr lang="ja-JP" altLang="en-US" sz="800"/>
          </a:p>
        </p:txBody>
      </p:sp>
      <p:sp>
        <p:nvSpPr>
          <p:cNvPr id="8241" name="テキスト ボックス 188"/>
          <p:cNvSpPr txBox="1">
            <a:spLocks noChangeArrowheads="1"/>
          </p:cNvSpPr>
          <p:nvPr/>
        </p:nvSpPr>
        <p:spPr bwMode="auto">
          <a:xfrm>
            <a:off x="3007161" y="3941506"/>
            <a:ext cx="936625" cy="215900"/>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4" name="十字形 83"/>
          <p:cNvSpPr/>
          <p:nvPr/>
        </p:nvSpPr>
        <p:spPr>
          <a:xfrm rot="18791158">
            <a:off x="4620855" y="3970875"/>
            <a:ext cx="144463" cy="142875"/>
          </a:xfrm>
          <a:prstGeom prst="plus">
            <a:avLst>
              <a:gd name="adj" fmla="val 45318"/>
            </a:avLst>
          </a:prstGeom>
          <a:solidFill>
            <a:srgbClr val="FF0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245" name="テキスト ボックス 188"/>
          <p:cNvSpPr txBox="1">
            <a:spLocks noChangeArrowheads="1"/>
          </p:cNvSpPr>
          <p:nvPr/>
        </p:nvSpPr>
        <p:spPr bwMode="auto">
          <a:xfrm>
            <a:off x="4735949" y="3174744"/>
            <a:ext cx="863600"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grpSp>
        <p:nvGrpSpPr>
          <p:cNvPr id="85" name="グループ化 84"/>
          <p:cNvGrpSpPr/>
          <p:nvPr/>
        </p:nvGrpSpPr>
        <p:grpSpPr>
          <a:xfrm>
            <a:off x="7433996" y="2960431"/>
            <a:ext cx="1162050" cy="428625"/>
            <a:chOff x="7433996" y="2960431"/>
            <a:chExt cx="1162050" cy="428625"/>
          </a:xfrm>
        </p:grpSpPr>
        <p:sp>
          <p:nvSpPr>
            <p:cNvPr id="11363" name="テキスト ボックス 23"/>
            <p:cNvSpPr txBox="1">
              <a:spLocks noChangeArrowheads="1"/>
            </p:cNvSpPr>
            <p:nvPr/>
          </p:nvSpPr>
          <p:spPr bwMode="auto">
            <a:xfrm rot="5400000">
              <a:off x="7419708" y="2974719"/>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a:solidFill>
                    <a:srgbClr val="0070C0"/>
                  </a:solidFill>
                </a:rPr>
                <a:t>＝</a:t>
              </a:r>
            </a:p>
          </p:txBody>
        </p:sp>
        <p:sp>
          <p:nvSpPr>
            <p:cNvPr id="8246" name="テキスト ボックス 188"/>
            <p:cNvSpPr txBox="1">
              <a:spLocks noChangeArrowheads="1"/>
            </p:cNvSpPr>
            <p:nvPr/>
          </p:nvSpPr>
          <p:spPr bwMode="auto">
            <a:xfrm>
              <a:off x="7730858" y="3063619"/>
              <a:ext cx="865188"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grpSp>
      <p:sp>
        <p:nvSpPr>
          <p:cNvPr id="8247" name="テキスト ボックス 188"/>
          <p:cNvSpPr txBox="1">
            <a:spLocks noChangeArrowheads="1"/>
          </p:cNvSpPr>
          <p:nvPr/>
        </p:nvSpPr>
        <p:spPr bwMode="auto">
          <a:xfrm>
            <a:off x="4781986" y="2669919"/>
            <a:ext cx="719138"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 Ne 1993</a:t>
            </a:r>
            <a:endParaRPr lang="ja-JP" altLang="en-US" sz="800"/>
          </a:p>
        </p:txBody>
      </p:sp>
      <p:grpSp>
        <p:nvGrpSpPr>
          <p:cNvPr id="86" name="グループ化 85"/>
          <p:cNvGrpSpPr/>
          <p:nvPr/>
        </p:nvGrpSpPr>
        <p:grpSpPr>
          <a:xfrm>
            <a:off x="7432408" y="3458906"/>
            <a:ext cx="1189038" cy="428625"/>
            <a:chOff x="7432408" y="3458906"/>
            <a:chExt cx="1189038" cy="428625"/>
          </a:xfrm>
        </p:grpSpPr>
        <p:sp>
          <p:nvSpPr>
            <p:cNvPr id="11364" name="テキスト ボックス 24"/>
            <p:cNvSpPr txBox="1">
              <a:spLocks noChangeArrowheads="1"/>
            </p:cNvSpPr>
            <p:nvPr/>
          </p:nvSpPr>
          <p:spPr bwMode="auto">
            <a:xfrm rot="5400000">
              <a:off x="7418120" y="3473194"/>
              <a:ext cx="428625" cy="400050"/>
            </a:xfrm>
            <a:prstGeom prst="rect">
              <a:avLst/>
            </a:prstGeom>
            <a:solidFill>
              <a:srgbClr val="FFD85D">
                <a:alpha val="4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a:solidFill>
                    <a:srgbClr val="0070C0"/>
                  </a:solidFill>
                </a:rPr>
                <a:t>＝</a:t>
              </a:r>
            </a:p>
          </p:txBody>
        </p:sp>
        <p:sp>
          <p:nvSpPr>
            <p:cNvPr id="8248" name="テキスト ボックス 188"/>
            <p:cNvSpPr txBox="1">
              <a:spLocks noChangeArrowheads="1"/>
            </p:cNvSpPr>
            <p:nvPr/>
          </p:nvSpPr>
          <p:spPr bwMode="auto">
            <a:xfrm>
              <a:off x="7756258" y="3555744"/>
              <a:ext cx="865188" cy="215444"/>
            </a:xfrm>
            <a:prstGeom prst="rect">
              <a:avLst/>
            </a:prstGeom>
            <a:solidFill>
              <a:srgbClr val="FFCCFF">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dirty="0"/>
                <a:t>Nagashima2014</a:t>
              </a:r>
              <a:endParaRPr lang="ja-JP" altLang="en-US" sz="800" dirty="0"/>
            </a:p>
          </p:txBody>
        </p:sp>
      </p:grpSp>
      <p:sp>
        <p:nvSpPr>
          <p:cNvPr id="8251" name="テキスト ボックス 188"/>
          <p:cNvSpPr txBox="1">
            <a:spLocks noChangeArrowheads="1"/>
          </p:cNvSpPr>
          <p:nvPr/>
        </p:nvSpPr>
        <p:spPr bwMode="auto">
          <a:xfrm>
            <a:off x="6056223" y="3960202"/>
            <a:ext cx="847625" cy="215444"/>
          </a:xfrm>
          <a:prstGeom prst="rect">
            <a:avLst/>
          </a:prstGeom>
          <a:solidFill>
            <a:srgbClr val="FFCCFF">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dirty="0"/>
              <a:t>Nagashima2014</a:t>
            </a:r>
            <a:endParaRPr lang="ja-JP" altLang="en-US" sz="800" dirty="0"/>
          </a:p>
        </p:txBody>
      </p:sp>
      <p:sp>
        <p:nvSpPr>
          <p:cNvPr id="94" name="テキスト ボックス 93"/>
          <p:cNvSpPr txBox="1"/>
          <p:nvPr/>
        </p:nvSpPr>
        <p:spPr>
          <a:xfrm>
            <a:off x="528320" y="1716344"/>
            <a:ext cx="4159872" cy="338554"/>
          </a:xfrm>
          <a:prstGeom prst="rect">
            <a:avLst/>
          </a:prstGeom>
          <a:noFill/>
        </p:spPr>
        <p:txBody>
          <a:bodyPr wrap="square" rtlCol="0">
            <a:spAutoFit/>
          </a:bodyPr>
          <a:lstStyle/>
          <a:p>
            <a:r>
              <a:rPr lang="en-US" altLang="ja-JP" sz="1600" dirty="0">
                <a:latin typeface="+mn-lt"/>
              </a:rPr>
              <a:t>Q</a:t>
            </a:r>
            <a:r>
              <a:rPr lang="en-US" altLang="ja-JP" sz="1600" baseline="-25000" dirty="0">
                <a:latin typeface="+mn-lt"/>
              </a:rPr>
              <a:t>C3</a:t>
            </a:r>
            <a:r>
              <a:rPr kumimoji="1" lang="en-US" altLang="ja-JP" sz="1600" dirty="0"/>
              <a:t> : 3-</a:t>
            </a:r>
            <a:r>
              <a:rPr kumimoji="1" lang="ja-JP" altLang="en-US" sz="1600" dirty="0"/>
              <a:t>連結単純四角形分割であるという性質</a:t>
            </a:r>
          </a:p>
        </p:txBody>
      </p:sp>
      <p:grpSp>
        <p:nvGrpSpPr>
          <p:cNvPr id="98" name="グループ化 80"/>
          <p:cNvGrpSpPr>
            <a:grpSpLocks/>
          </p:cNvGrpSpPr>
          <p:nvPr/>
        </p:nvGrpSpPr>
        <p:grpSpPr bwMode="auto">
          <a:xfrm>
            <a:off x="1201493" y="4775537"/>
            <a:ext cx="1123951" cy="1602814"/>
            <a:chOff x="642910" y="4525795"/>
            <a:chExt cx="1409747" cy="2008711"/>
          </a:xfrm>
        </p:grpSpPr>
        <p:grpSp>
          <p:nvGrpSpPr>
            <p:cNvPr id="128" name="グループ化 74"/>
            <p:cNvGrpSpPr>
              <a:grpSpLocks/>
            </p:cNvGrpSpPr>
            <p:nvPr/>
          </p:nvGrpSpPr>
          <p:grpSpPr bwMode="auto">
            <a:xfrm>
              <a:off x="642910" y="4525795"/>
              <a:ext cx="1409747" cy="1457227"/>
              <a:chOff x="784560" y="4525795"/>
              <a:chExt cx="1409747" cy="1457227"/>
            </a:xfrm>
          </p:grpSpPr>
          <p:sp>
            <p:nvSpPr>
              <p:cNvPr id="130" name="六角形 129"/>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31" name="Oval 25"/>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2" name="Oval 25"/>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3" name="Oval 25"/>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4" name="Oval 25"/>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5" name="Oval 25"/>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6" name="Oval 25"/>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7" name="Oval 25"/>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38" name="直線コネクタ 137"/>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139" name="直線コネクタ 138"/>
              <p:cNvCxnSpPr>
                <a:stCxn id="137" idx="3"/>
                <a:endCxn id="134"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129" name="テキスト ボックス 78"/>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grpSp>
        <p:nvGrpSpPr>
          <p:cNvPr id="100" name="グループ化 81"/>
          <p:cNvGrpSpPr>
            <a:grpSpLocks/>
          </p:cNvGrpSpPr>
          <p:nvPr/>
        </p:nvGrpSpPr>
        <p:grpSpPr bwMode="auto">
          <a:xfrm>
            <a:off x="2683001" y="4812089"/>
            <a:ext cx="1168805" cy="1549266"/>
            <a:chOff x="2500298" y="4572008"/>
            <a:chExt cx="1466105" cy="1941125"/>
          </a:xfrm>
        </p:grpSpPr>
        <p:grpSp>
          <p:nvGrpSpPr>
            <p:cNvPr id="102" name="グループ化 75"/>
            <p:cNvGrpSpPr>
              <a:grpSpLocks/>
            </p:cNvGrpSpPr>
            <p:nvPr/>
          </p:nvGrpSpPr>
          <p:grpSpPr bwMode="auto">
            <a:xfrm>
              <a:off x="2500298" y="4572008"/>
              <a:ext cx="1466105" cy="1486232"/>
              <a:chOff x="2657081" y="4479550"/>
              <a:chExt cx="1466105" cy="1486232"/>
            </a:xfrm>
          </p:grpSpPr>
          <p:cxnSp>
            <p:nvCxnSpPr>
              <p:cNvPr id="108" name="直線コネクタ 107"/>
              <p:cNvCxnSpPr/>
              <p:nvPr/>
            </p:nvCxnSpPr>
            <p:spPr>
              <a:xfrm rot="16200000" flipH="1">
                <a:off x="3104758" y="5583999"/>
                <a:ext cx="405950" cy="225785"/>
              </a:xfrm>
              <a:prstGeom prst="line">
                <a:avLst/>
              </a:prstGeom>
              <a:ln w="9525"/>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rot="5400000" flipH="1" flipV="1">
                <a:off x="3329891" y="5615743"/>
                <a:ext cx="377915" cy="147356"/>
              </a:xfrm>
              <a:prstGeom prst="line">
                <a:avLst/>
              </a:prstGeom>
              <a:ln w="9525"/>
            </p:spPr>
            <p:style>
              <a:lnRef idx="1">
                <a:schemeClr val="dk1"/>
              </a:lnRef>
              <a:fillRef idx="0">
                <a:schemeClr val="dk1"/>
              </a:fillRef>
              <a:effectRef idx="0">
                <a:schemeClr val="dk1"/>
              </a:effectRef>
              <a:fontRef idx="minor">
                <a:schemeClr val="tx1"/>
              </a:fontRef>
            </p:style>
          </p:cxnSp>
          <p:cxnSp>
            <p:nvCxnSpPr>
              <p:cNvPr id="110" name="直線コネクタ 109"/>
              <p:cNvCxnSpPr/>
              <p:nvPr/>
            </p:nvCxnSpPr>
            <p:spPr>
              <a:xfrm rot="5400000">
                <a:off x="3057146" y="5096591"/>
                <a:ext cx="489301" cy="175234"/>
              </a:xfrm>
              <a:prstGeom prst="line">
                <a:avLst/>
              </a:prstGeom>
              <a:ln w="9525"/>
            </p:spPr>
            <p:style>
              <a:lnRef idx="1">
                <a:schemeClr val="dk1"/>
              </a:lnRef>
              <a:fillRef idx="0">
                <a:schemeClr val="dk1"/>
              </a:fillRef>
              <a:effectRef idx="0">
                <a:schemeClr val="dk1"/>
              </a:effectRef>
              <a:fontRef idx="minor">
                <a:schemeClr val="tx1"/>
              </a:fontRef>
            </p:style>
          </p:cxnSp>
          <p:cxnSp>
            <p:nvCxnSpPr>
              <p:cNvPr id="111" name="直線コネクタ 110"/>
              <p:cNvCxnSpPr/>
              <p:nvPr/>
            </p:nvCxnSpPr>
            <p:spPr>
              <a:xfrm rot="16200000" flipH="1">
                <a:off x="3228206" y="5095750"/>
                <a:ext cx="529082" cy="234973"/>
              </a:xfrm>
              <a:prstGeom prst="line">
                <a:avLst/>
              </a:prstGeom>
              <a:ln w="9525"/>
            </p:spPr>
            <p:style>
              <a:lnRef idx="1">
                <a:schemeClr val="dk1"/>
              </a:lnRef>
              <a:fillRef idx="0">
                <a:schemeClr val="dk1"/>
              </a:fillRef>
              <a:effectRef idx="0">
                <a:schemeClr val="dk1"/>
              </a:effectRef>
              <a:fontRef idx="minor">
                <a:schemeClr val="tx1"/>
              </a:fontRef>
            </p:style>
          </p:cxnSp>
          <p:cxnSp>
            <p:nvCxnSpPr>
              <p:cNvPr id="112" name="直線コネクタ 111"/>
              <p:cNvCxnSpPr/>
              <p:nvPr/>
            </p:nvCxnSpPr>
            <p:spPr>
              <a:xfrm flipV="1">
                <a:off x="3614430" y="5225172"/>
                <a:ext cx="463972" cy="232716"/>
              </a:xfrm>
              <a:prstGeom prst="line">
                <a:avLst/>
              </a:prstGeom>
              <a:ln w="9525"/>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flipV="1">
                <a:off x="3399371" y="4706056"/>
                <a:ext cx="514024" cy="222160"/>
              </a:xfrm>
              <a:prstGeom prst="line">
                <a:avLst/>
              </a:prstGeom>
              <a:ln w="9525"/>
            </p:spPr>
            <p:style>
              <a:lnRef idx="1">
                <a:schemeClr val="dk1"/>
              </a:lnRef>
              <a:fillRef idx="0">
                <a:schemeClr val="dk1"/>
              </a:fillRef>
              <a:effectRef idx="0">
                <a:schemeClr val="dk1"/>
              </a:effectRef>
              <a:fontRef idx="minor">
                <a:schemeClr val="tx1"/>
              </a:fontRef>
            </p:style>
          </p:cxnSp>
          <p:sp>
            <p:nvSpPr>
              <p:cNvPr id="114" name="八角形 113"/>
              <p:cNvSpPr/>
              <p:nvPr/>
            </p:nvSpPr>
            <p:spPr>
              <a:xfrm rot="20168866">
                <a:off x="2756181" y="4587500"/>
                <a:ext cx="1288372" cy="1300824"/>
              </a:xfrm>
              <a:prstGeom prst="oc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5" name="Oval 25"/>
              <p:cNvSpPr>
                <a:spLocks noChangeArrowheads="1"/>
              </p:cNvSpPr>
              <p:nvPr/>
            </p:nvSpPr>
            <p:spPr bwMode="auto">
              <a:xfrm>
                <a:off x="3323892" y="4479550"/>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 name="Oval 25"/>
              <p:cNvSpPr>
                <a:spLocks noChangeArrowheads="1"/>
              </p:cNvSpPr>
              <p:nvPr/>
            </p:nvSpPr>
            <p:spPr bwMode="auto">
              <a:xfrm>
                <a:off x="3381552" y="5875571"/>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7" name="Oval 25"/>
              <p:cNvSpPr>
                <a:spLocks noChangeArrowheads="1"/>
              </p:cNvSpPr>
              <p:nvPr/>
            </p:nvSpPr>
            <p:spPr bwMode="auto">
              <a:xfrm>
                <a:off x="4032872" y="5175042"/>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 name="Oval 25"/>
              <p:cNvSpPr>
                <a:spLocks noChangeArrowheads="1"/>
              </p:cNvSpPr>
              <p:nvPr/>
            </p:nvSpPr>
            <p:spPr bwMode="auto">
              <a:xfrm>
                <a:off x="2844846" y="469386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9" name="Oval 25"/>
              <p:cNvSpPr>
                <a:spLocks noChangeArrowheads="1"/>
              </p:cNvSpPr>
              <p:nvPr/>
            </p:nvSpPr>
            <p:spPr bwMode="auto">
              <a:xfrm>
                <a:off x="3823081" y="4694979"/>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0" name="Oval 25"/>
              <p:cNvSpPr>
                <a:spLocks noChangeArrowheads="1"/>
              </p:cNvSpPr>
              <p:nvPr/>
            </p:nvSpPr>
            <p:spPr bwMode="auto">
              <a:xfrm>
                <a:off x="2867153" y="5679310"/>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1" name="Oval 25"/>
              <p:cNvSpPr>
                <a:spLocks noChangeArrowheads="1"/>
              </p:cNvSpPr>
              <p:nvPr/>
            </p:nvSpPr>
            <p:spPr bwMode="auto">
              <a:xfrm>
                <a:off x="3831619" y="5654087"/>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2" name="Oval 25"/>
              <p:cNvSpPr>
                <a:spLocks noChangeArrowheads="1"/>
              </p:cNvSpPr>
              <p:nvPr/>
            </p:nvSpPr>
            <p:spPr bwMode="auto">
              <a:xfrm>
                <a:off x="3141108" y="542212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23" name="直線コネクタ 122"/>
              <p:cNvCxnSpPr/>
              <p:nvPr/>
            </p:nvCxnSpPr>
            <p:spPr>
              <a:xfrm rot="16200000" flipH="1">
                <a:off x="3070902" y="4630999"/>
                <a:ext cx="165089" cy="452026"/>
              </a:xfrm>
              <a:prstGeom prst="line">
                <a:avLst/>
              </a:prstGeom>
              <a:ln w="9525"/>
            </p:spPr>
            <p:style>
              <a:lnRef idx="1">
                <a:schemeClr val="dk1"/>
              </a:lnRef>
              <a:fillRef idx="0">
                <a:schemeClr val="dk1"/>
              </a:fillRef>
              <a:effectRef idx="0">
                <a:schemeClr val="dk1"/>
              </a:effectRef>
              <a:fontRef idx="minor">
                <a:schemeClr val="tx1"/>
              </a:fontRef>
            </p:style>
          </p:cxnSp>
          <p:sp>
            <p:nvSpPr>
              <p:cNvPr id="124" name="Oval 25"/>
              <p:cNvSpPr>
                <a:spLocks noChangeArrowheads="1"/>
              </p:cNvSpPr>
              <p:nvPr/>
            </p:nvSpPr>
            <p:spPr bwMode="auto">
              <a:xfrm>
                <a:off x="3336534" y="4884192"/>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25" name="直線コネクタ 124"/>
              <p:cNvCxnSpPr>
                <a:endCxn id="122" idx="1"/>
              </p:cNvCxnSpPr>
              <p:nvPr/>
            </p:nvCxnSpPr>
            <p:spPr>
              <a:xfrm>
                <a:off x="2719531" y="5257587"/>
                <a:ext cx="434803" cy="177747"/>
              </a:xfrm>
              <a:prstGeom prst="line">
                <a:avLst/>
              </a:prstGeom>
              <a:ln w="9525"/>
            </p:spPr>
            <p:style>
              <a:lnRef idx="1">
                <a:schemeClr val="dk1"/>
              </a:lnRef>
              <a:fillRef idx="0">
                <a:schemeClr val="dk1"/>
              </a:fillRef>
              <a:effectRef idx="0">
                <a:schemeClr val="dk1"/>
              </a:effectRef>
              <a:fontRef idx="minor">
                <a:schemeClr val="tx1"/>
              </a:fontRef>
            </p:style>
          </p:cxnSp>
          <p:sp>
            <p:nvSpPr>
              <p:cNvPr id="126" name="Oval 25"/>
              <p:cNvSpPr>
                <a:spLocks noChangeArrowheads="1"/>
              </p:cNvSpPr>
              <p:nvPr/>
            </p:nvSpPr>
            <p:spPr bwMode="auto">
              <a:xfrm>
                <a:off x="3562623" y="5410376"/>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7" name="Oval 25"/>
              <p:cNvSpPr>
                <a:spLocks noChangeArrowheads="1"/>
              </p:cNvSpPr>
              <p:nvPr/>
            </p:nvSpPr>
            <p:spPr bwMode="auto">
              <a:xfrm>
                <a:off x="2657081" y="5196064"/>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105" name="テキスト ボックス 79"/>
            <p:cNvSpPr txBox="1">
              <a:spLocks noChangeArrowheads="1"/>
            </p:cNvSpPr>
            <p:nvPr/>
          </p:nvSpPr>
          <p:spPr bwMode="auto">
            <a:xfrm>
              <a:off x="2915658" y="6050385"/>
              <a:ext cx="821301" cy="46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3,4</a:t>
              </a:r>
              <a:endParaRPr lang="ja-JP" altLang="en-US" sz="1800" baseline="-25000" dirty="0">
                <a:latin typeface="+mn-lt"/>
              </a:endParaRPr>
            </a:p>
          </p:txBody>
        </p:sp>
      </p:grpSp>
      <p:sp>
        <p:nvSpPr>
          <p:cNvPr id="82" name="テキスト ボックス 81"/>
          <p:cNvSpPr txBox="1"/>
          <p:nvPr/>
        </p:nvSpPr>
        <p:spPr>
          <a:xfrm>
            <a:off x="529824" y="1400986"/>
            <a:ext cx="5366773" cy="338554"/>
          </a:xfrm>
          <a:prstGeom prst="rect">
            <a:avLst/>
          </a:prstGeom>
          <a:noFill/>
        </p:spPr>
        <p:txBody>
          <a:bodyPr wrap="square" rtlCol="0">
            <a:spAutoFit/>
          </a:bodyPr>
          <a:lstStyle/>
          <a:p>
            <a:r>
              <a:rPr lang="en-US" altLang="ja-JP" sz="1600" dirty="0">
                <a:latin typeface="+mn-lt"/>
              </a:rPr>
              <a:t>Q</a:t>
            </a:r>
            <a:r>
              <a:rPr lang="en-US" altLang="ja-JP" sz="1600" baseline="-25000" dirty="0">
                <a:latin typeface="+mn-lt"/>
              </a:rPr>
              <a:t>d3</a:t>
            </a:r>
            <a:r>
              <a:rPr kumimoji="1" lang="en-US" altLang="ja-JP" sz="1600" dirty="0"/>
              <a:t> : </a:t>
            </a:r>
            <a:r>
              <a:rPr kumimoji="1" lang="ja-JP" altLang="en-US" sz="1600" dirty="0"/>
              <a:t>最少次数</a:t>
            </a:r>
            <a:r>
              <a:rPr kumimoji="1" lang="en-US" altLang="ja-JP" sz="1600" dirty="0"/>
              <a:t>3</a:t>
            </a:r>
            <a:r>
              <a:rPr kumimoji="1" lang="ja-JP" altLang="en-US" sz="1600" dirty="0"/>
              <a:t>以上の単純四角形分割であるという性質</a:t>
            </a:r>
          </a:p>
        </p:txBody>
      </p:sp>
      <p:sp>
        <p:nvSpPr>
          <p:cNvPr id="87" name="Text Box 168">
            <a:extLst>
              <a:ext uri="{FF2B5EF4-FFF2-40B4-BE49-F238E27FC236}">
                <a16:creationId xmlns:a16="http://schemas.microsoft.com/office/drawing/2014/main" id="{9105FE73-9F2E-4A6B-B37D-4796931D1C88}"/>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球面以外の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spTree>
    <p:extLst>
      <p:ext uri="{BB962C8B-B14F-4D97-AF65-F5344CB8AC3E}">
        <p14:creationId xmlns:p14="http://schemas.microsoft.com/office/powerpoint/2010/main" val="3881954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227"/>
                                        </p:tgtEl>
                                        <p:attrNameLst>
                                          <p:attrName>style.visibility</p:attrName>
                                        </p:attrNameLst>
                                      </p:cBhvr>
                                      <p:to>
                                        <p:strVal val="visible"/>
                                      </p:to>
                                    </p:set>
                                    <p:animEffect transition="in" filter="fade">
                                      <p:cBhvr>
                                        <p:cTn id="7" dur="2000"/>
                                        <p:tgtEl>
                                          <p:spTgt spid="82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306"/>
                                        </p:tgtEl>
                                        <p:attrNameLst>
                                          <p:attrName>style.visibility</p:attrName>
                                        </p:attrNameLst>
                                      </p:cBhvr>
                                      <p:to>
                                        <p:strVal val="visible"/>
                                      </p:to>
                                    </p:set>
                                    <p:animEffect transition="in" filter="fade">
                                      <p:cBhvr>
                                        <p:cTn id="12" dur="2000"/>
                                        <p:tgtEl>
                                          <p:spTgt spid="113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fade">
                                      <p:cBhvr>
                                        <p:cTn id="17" dur="2000"/>
                                        <p:tgtEl>
                                          <p:spTgt spid="8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20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27" grpId="0" animBg="1"/>
      <p:bldP spid="1130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534148" y="2180969"/>
          <a:ext cx="8158296" cy="1983740"/>
        </p:xfrm>
        <a:graphic>
          <a:graphicData uri="http://schemas.openxmlformats.org/drawingml/2006/table">
            <a:tbl>
              <a:tblPr firstRow="1" bandRow="1">
                <a:tableStyleId>{5940675A-B579-460E-94D1-54222C63F5DA}</a:tableStyleId>
              </a:tblPr>
              <a:tblGrid>
                <a:gridCol w="2333230">
                  <a:extLst>
                    <a:ext uri="{9D8B030D-6E8A-4147-A177-3AD203B41FA5}">
                      <a16:colId xmlns:a16="http://schemas.microsoft.com/office/drawing/2014/main" val="20000"/>
                    </a:ext>
                  </a:extLst>
                </a:gridCol>
                <a:gridCol w="1896533">
                  <a:extLst>
                    <a:ext uri="{9D8B030D-6E8A-4147-A177-3AD203B41FA5}">
                      <a16:colId xmlns:a16="http://schemas.microsoft.com/office/drawing/2014/main" val="20001"/>
                    </a:ext>
                  </a:extLst>
                </a:gridCol>
                <a:gridCol w="2080150">
                  <a:extLst>
                    <a:ext uri="{9D8B030D-6E8A-4147-A177-3AD203B41FA5}">
                      <a16:colId xmlns:a16="http://schemas.microsoft.com/office/drawing/2014/main" val="20002"/>
                    </a:ext>
                  </a:extLst>
                </a:gridCol>
                <a:gridCol w="1848383">
                  <a:extLst>
                    <a:ext uri="{9D8B030D-6E8A-4147-A177-3AD203B41FA5}">
                      <a16:colId xmlns:a16="http://schemas.microsoft.com/office/drawing/2014/main" val="20003"/>
                    </a:ext>
                  </a:extLst>
                </a:gridCol>
              </a:tblGrid>
              <a:tr h="495935">
                <a:tc>
                  <a:txBody>
                    <a:bodyPr/>
                    <a:lstStyle/>
                    <a:p>
                      <a:endParaRPr kumimoji="1" lang="ja-JP" altLang="en-US" sz="1800" dirty="0"/>
                    </a:p>
                  </a:txBody>
                  <a:tcPr marT="45727" marB="45727" anchor="ctr" anchorCtr="1"/>
                </a:tc>
                <a:tc>
                  <a:txBody>
                    <a:bodyPr/>
                    <a:lstStyle/>
                    <a:p>
                      <a:r>
                        <a:rPr kumimoji="1" lang="ja-JP" altLang="en-US" sz="1800" dirty="0"/>
                        <a:t>球面 </a:t>
                      </a:r>
                      <a:r>
                        <a:rPr kumimoji="1" lang="en-US" altLang="ja-JP" sz="1800" dirty="0"/>
                        <a:t>S</a:t>
                      </a:r>
                      <a:r>
                        <a:rPr kumimoji="1" lang="en-US" altLang="ja-JP" sz="1800" baseline="30000" dirty="0"/>
                        <a:t>2</a:t>
                      </a:r>
                      <a:endParaRPr kumimoji="1" lang="ja-JP" altLang="en-US" sz="1800" baseline="30000" dirty="0"/>
                    </a:p>
                  </a:txBody>
                  <a:tcPr marT="45727" marB="45727" anchor="ctr" anchorCtr="1"/>
                </a:tc>
                <a:tc>
                  <a:txBody>
                    <a:bodyPr/>
                    <a:lstStyle/>
                    <a:p>
                      <a:r>
                        <a:rPr kumimoji="1" lang="ja-JP" altLang="en-US" sz="1800" baseline="0" dirty="0"/>
                        <a:t>射影平面 </a:t>
                      </a:r>
                      <a:r>
                        <a:rPr kumimoji="1" lang="en-US" altLang="ja-JP" sz="1800" baseline="0" dirty="0"/>
                        <a:t>N</a:t>
                      </a:r>
                      <a:r>
                        <a:rPr kumimoji="1" lang="en-US" altLang="ja-JP" sz="1800" baseline="-25000" dirty="0"/>
                        <a:t>1</a:t>
                      </a:r>
                      <a:endParaRPr kumimoji="1" lang="ja-JP" altLang="en-US" sz="1800" baseline="-25000" dirty="0"/>
                    </a:p>
                  </a:txBody>
                  <a:tcPr marT="45727" marB="45727" anchor="ctr" anchorCtr="1"/>
                </a:tc>
                <a:tc>
                  <a:txBody>
                    <a:bodyPr/>
                    <a:lstStyle/>
                    <a:p>
                      <a:r>
                        <a:rPr kumimoji="1" lang="ja-JP" altLang="en-US" sz="1800" baseline="0" dirty="0"/>
                        <a:t>他の閉曲面</a:t>
                      </a:r>
                      <a:endParaRPr kumimoji="1" lang="ja-JP" altLang="en-US" sz="1800" dirty="0"/>
                    </a:p>
                  </a:txBody>
                  <a:tcPr marT="45727" marB="45727" anchor="ctr" anchorCtr="1"/>
                </a:tc>
                <a:extLst>
                  <a:ext uri="{0D108BD9-81ED-4DB2-BD59-A6C34878D82A}">
                    <a16:rowId xmlns:a16="http://schemas.microsoft.com/office/drawing/2014/main" val="10000"/>
                  </a:ext>
                </a:extLst>
              </a:tr>
              <a:tr h="4959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 {R</a:t>
                      </a:r>
                      <a:r>
                        <a:rPr lang="en-US" altLang="ja-JP" sz="1800" baseline="-25000" dirty="0">
                          <a:solidFill>
                            <a:srgbClr val="000000"/>
                          </a:solidFill>
                        </a:rPr>
                        <a:t>1</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C</a:t>
                      </a:r>
                      <a:r>
                        <a:rPr kumimoji="1" lang="en-US" altLang="ja-JP" sz="1800" baseline="-25000" dirty="0"/>
                        <a:t>4</a:t>
                      </a:r>
                      <a:endParaRPr kumimoji="1" lang="ja-JP" altLang="en-US" sz="1800" baseline="-25000" dirty="0"/>
                    </a:p>
                  </a:txBody>
                  <a:tcPr marT="45727" marB="45727" anchor="ctr" anchorCtr="1"/>
                </a:tc>
                <a:tc>
                  <a:txBody>
                    <a:bodyPr/>
                    <a:lstStyle/>
                    <a:p>
                      <a:r>
                        <a:rPr kumimoji="1" lang="ja-JP" altLang="en-US" sz="1800" dirty="0"/>
                        <a:t> </a:t>
                      </a:r>
                      <a:r>
                        <a:rPr kumimoji="1" lang="en-US" altLang="ja-JP" sz="1800" dirty="0"/>
                        <a:t>K</a:t>
                      </a:r>
                      <a:r>
                        <a:rPr kumimoji="1" lang="en-US" altLang="ja-JP" sz="1800" baseline="-25000" dirty="0"/>
                        <a:t>4</a:t>
                      </a:r>
                      <a:r>
                        <a:rPr kumimoji="1" lang="en-US" altLang="ja-JP" sz="1800" dirty="0"/>
                        <a:t> </a:t>
                      </a:r>
                      <a:r>
                        <a:rPr kumimoji="1" lang="ja-JP" altLang="en-US" sz="1800" dirty="0"/>
                        <a:t>と </a:t>
                      </a:r>
                      <a:r>
                        <a:rPr kumimoji="1" lang="en-US" altLang="ja-JP" sz="1800" dirty="0"/>
                        <a:t>K</a:t>
                      </a:r>
                      <a:r>
                        <a:rPr kumimoji="1" lang="en-US" altLang="ja-JP" sz="1800" baseline="-25000" dirty="0"/>
                        <a:t>3,4</a:t>
                      </a:r>
                      <a:endParaRPr kumimoji="1" lang="ja-JP" altLang="en-US" sz="1800" baseline="-25000" dirty="0"/>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1"/>
                  </a:ext>
                </a:extLst>
              </a:tr>
              <a:tr h="4959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a:t>
                      </a:r>
                      <a:r>
                        <a:rPr lang="en-US" altLang="ja-JP" sz="1800" baseline="-25000" dirty="0">
                          <a:solidFill>
                            <a:srgbClr val="000000"/>
                          </a:solidFill>
                          <a:sym typeface="Wingdings" pitchFamily="2" charset="2"/>
                        </a:rPr>
                        <a:t>d3</a:t>
                      </a:r>
                      <a:r>
                        <a:rPr lang="en-US" altLang="ja-JP" sz="1800" dirty="0">
                          <a:solidFill>
                            <a:srgbClr val="000000"/>
                          </a:solidFill>
                        </a:rPr>
                        <a:t>, {R</a:t>
                      </a:r>
                      <a:r>
                        <a:rPr lang="en-US" altLang="ja-JP" sz="1800" baseline="-25000" dirty="0">
                          <a:solidFill>
                            <a:srgbClr val="000000"/>
                          </a:solidFill>
                        </a:rPr>
                        <a:t>1</a:t>
                      </a:r>
                      <a:r>
                        <a:rPr lang="en-US" altLang="ja-JP" sz="1800" dirty="0">
                          <a:solidFill>
                            <a:srgbClr val="000000"/>
                          </a:solidFill>
                        </a:rPr>
                        <a:t>, R</a:t>
                      </a:r>
                      <a:r>
                        <a:rPr lang="en-US" altLang="ja-JP" sz="1800" baseline="-25000" dirty="0">
                          <a:solidFill>
                            <a:srgbClr val="000000"/>
                          </a:solidFill>
                        </a:rPr>
                        <a:t>2</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pseudo-DW</a:t>
                      </a:r>
                      <a:endParaRPr kumimoji="1" lang="ja-JP" altLang="en-US" sz="1800" dirty="0"/>
                    </a:p>
                  </a:txBody>
                  <a:tcPr marT="45727" marB="45727" anchor="ctr" anchorCtr="1"/>
                </a:tc>
                <a:tc>
                  <a:txBody>
                    <a:bodyPr/>
                    <a:lstStyle/>
                    <a:p>
                      <a:r>
                        <a:rPr kumimoji="1" lang="en-US" altLang="ja-JP" sz="1800" dirty="0"/>
                        <a:t>Möbius-W</a:t>
                      </a:r>
                      <a:r>
                        <a:rPr kumimoji="1" lang="ja-JP" altLang="en-US" sz="1800" dirty="0"/>
                        <a:t>と</a:t>
                      </a:r>
                      <a:r>
                        <a:rPr kumimoji="1" lang="en-US" altLang="ja-JP" sz="1800" dirty="0"/>
                        <a:t>K</a:t>
                      </a:r>
                      <a:r>
                        <a:rPr kumimoji="1" lang="en-US" altLang="ja-JP" sz="1800" baseline="-25000" dirty="0"/>
                        <a:t>3,4</a:t>
                      </a:r>
                      <a:endParaRPr kumimoji="1" lang="ja-JP" altLang="en-US" sz="1800" dirty="0"/>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2"/>
                  </a:ext>
                </a:extLst>
              </a:tr>
              <a:tr h="49593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800" dirty="0">
                          <a:solidFill>
                            <a:srgbClr val="000000"/>
                          </a:solidFill>
                        </a:rPr>
                        <a:t> </a:t>
                      </a:r>
                      <a:r>
                        <a:rPr lang="en-US" altLang="ja-JP" sz="1800" dirty="0">
                          <a:solidFill>
                            <a:srgbClr val="000000"/>
                          </a:solidFill>
                          <a:latin typeface="Monotype Corsiva" panose="03010101010201010101" pitchFamily="66" charset="0"/>
                        </a:rPr>
                        <a:t>I</a:t>
                      </a:r>
                      <a:r>
                        <a:rPr lang="en-US" altLang="ja-JP" sz="1800" dirty="0">
                          <a:solidFill>
                            <a:srgbClr val="000000"/>
                          </a:solidFill>
                        </a:rPr>
                        <a:t>(</a:t>
                      </a:r>
                      <a:r>
                        <a:rPr lang="ja-JP" altLang="en-US" sz="1800" baseline="0" dirty="0">
                          <a:solidFill>
                            <a:srgbClr val="000000"/>
                          </a:solidFill>
                        </a:rPr>
                        <a:t> </a:t>
                      </a:r>
                      <a:r>
                        <a:rPr lang="ja-JP" altLang="en-US" sz="1800" dirty="0">
                          <a:solidFill>
                            <a:srgbClr val="000000"/>
                          </a:solidFill>
                        </a:rPr>
                        <a:t>・ </a:t>
                      </a:r>
                      <a:r>
                        <a:rPr lang="en-US" altLang="ja-JP" sz="1800" dirty="0">
                          <a:solidFill>
                            <a:srgbClr val="000000"/>
                          </a:solidFill>
                        </a:rPr>
                        <a:t>, Q</a:t>
                      </a:r>
                      <a:r>
                        <a:rPr lang="en-US" altLang="ja-JP" sz="1800" baseline="-25000" dirty="0">
                          <a:solidFill>
                            <a:srgbClr val="000000"/>
                          </a:solidFill>
                          <a:sym typeface="Wingdings" pitchFamily="2" charset="2"/>
                        </a:rPr>
                        <a:t>C3</a:t>
                      </a:r>
                      <a:r>
                        <a:rPr lang="en-US" altLang="ja-JP" sz="1800" dirty="0">
                          <a:solidFill>
                            <a:srgbClr val="000000"/>
                          </a:solidFill>
                        </a:rPr>
                        <a:t>, {R</a:t>
                      </a:r>
                      <a:r>
                        <a:rPr lang="en-US" altLang="ja-JP" sz="1800" baseline="-25000" dirty="0">
                          <a:solidFill>
                            <a:srgbClr val="000000"/>
                          </a:solidFill>
                        </a:rPr>
                        <a:t>1</a:t>
                      </a:r>
                      <a:r>
                        <a:rPr lang="en-US" altLang="ja-JP" sz="1800" dirty="0">
                          <a:solidFill>
                            <a:srgbClr val="000000"/>
                          </a:solidFill>
                        </a:rPr>
                        <a:t>, R</a:t>
                      </a:r>
                      <a:r>
                        <a:rPr lang="en-US" altLang="ja-JP" sz="1800" baseline="-25000" dirty="0">
                          <a:solidFill>
                            <a:srgbClr val="000000"/>
                          </a:solidFill>
                        </a:rPr>
                        <a:t>2</a:t>
                      </a:r>
                      <a:r>
                        <a:rPr lang="en-US" altLang="ja-JP" sz="1800" dirty="0">
                          <a:solidFill>
                            <a:srgbClr val="000000"/>
                          </a:solidFill>
                        </a:rPr>
                        <a:t>}) </a:t>
                      </a:r>
                      <a:endParaRPr kumimoji="1" lang="ja-JP" altLang="en-US" sz="1800" dirty="0"/>
                    </a:p>
                  </a:txBody>
                  <a:tcPr marT="45727" marB="45727" anchor="ctr" anchorCtr="1"/>
                </a:tc>
                <a:tc>
                  <a:txBody>
                    <a:bodyPr/>
                    <a:lstStyle/>
                    <a:p>
                      <a:r>
                        <a:rPr kumimoji="1" lang="ja-JP" altLang="en-US" sz="1800" dirty="0"/>
                        <a:t>　</a:t>
                      </a:r>
                      <a:r>
                        <a:rPr kumimoji="1" lang="en-US" altLang="ja-JP" sz="1800" dirty="0"/>
                        <a:t>pseudo-DW</a:t>
                      </a:r>
                      <a:endParaRPr kumimoji="1" lang="ja-JP" altLang="en-US" sz="1800" dirty="0"/>
                    </a:p>
                  </a:txBody>
                  <a:tcPr marT="45727" marB="45727"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800" dirty="0"/>
                        <a:t>Möbius-W</a:t>
                      </a:r>
                      <a:r>
                        <a:rPr kumimoji="1" lang="ja-JP" altLang="en-US" sz="1800" dirty="0"/>
                        <a:t>と</a:t>
                      </a:r>
                      <a:r>
                        <a:rPr kumimoji="1" lang="en-US" altLang="ja-JP" sz="1800" dirty="0"/>
                        <a:t>K</a:t>
                      </a:r>
                      <a:r>
                        <a:rPr kumimoji="1" lang="en-US" altLang="ja-JP" sz="1800" baseline="-25000" dirty="0"/>
                        <a:t>3,4</a:t>
                      </a:r>
                    </a:p>
                  </a:txBody>
                  <a:tcPr marT="45727" marB="45727" anchor="ctr" anchorCtr="1"/>
                </a:tc>
                <a:tc>
                  <a:txBody>
                    <a:bodyPr/>
                    <a:lstStyle/>
                    <a:p>
                      <a:endParaRPr kumimoji="1" lang="ja-JP" altLang="en-US" sz="1800" dirty="0"/>
                    </a:p>
                  </a:txBody>
                  <a:tcPr marT="45727" marB="45727" anchor="ctr" anchorCtr="1"/>
                </a:tc>
                <a:extLst>
                  <a:ext uri="{0D108BD9-81ED-4DB2-BD59-A6C34878D82A}">
                    <a16:rowId xmlns:a16="http://schemas.microsoft.com/office/drawing/2014/main" val="10003"/>
                  </a:ext>
                </a:extLst>
              </a:tr>
            </a:tbl>
          </a:graphicData>
        </a:graphic>
      </p:graphicFrame>
      <p:cxnSp>
        <p:nvCxnSpPr>
          <p:cNvPr id="11" name="直線コネクタ 10"/>
          <p:cNvCxnSpPr/>
          <p:nvPr/>
        </p:nvCxnSpPr>
        <p:spPr>
          <a:xfrm>
            <a:off x="543469" y="2195256"/>
            <a:ext cx="2312444" cy="473075"/>
          </a:xfrm>
          <a:prstGeom prst="line">
            <a:avLst/>
          </a:prstGeom>
        </p:spPr>
        <p:style>
          <a:lnRef idx="1">
            <a:schemeClr val="dk1"/>
          </a:lnRef>
          <a:fillRef idx="0">
            <a:schemeClr val="dk1"/>
          </a:fillRef>
          <a:effectRef idx="0">
            <a:schemeClr val="dk1"/>
          </a:effectRef>
          <a:fontRef idx="minor">
            <a:schemeClr val="tx1"/>
          </a:fontRef>
        </p:style>
      </p:cxnSp>
      <p:sp>
        <p:nvSpPr>
          <p:cNvPr id="8227" name="テキスト ボックス 18"/>
          <p:cNvSpPr txBox="1">
            <a:spLocks noChangeArrowheads="1"/>
          </p:cNvSpPr>
          <p:nvPr/>
        </p:nvSpPr>
        <p:spPr bwMode="auto">
          <a:xfrm rot="5400000">
            <a:off x="3678673" y="3474782"/>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dirty="0">
                <a:solidFill>
                  <a:srgbClr val="0070C0"/>
                </a:solidFill>
              </a:rPr>
              <a:t>＝</a:t>
            </a:r>
          </a:p>
        </p:txBody>
      </p:sp>
      <p:cxnSp>
        <p:nvCxnSpPr>
          <p:cNvPr id="78" name="直線コネクタ 77"/>
          <p:cNvCxnSpPr/>
          <p:nvPr/>
        </p:nvCxnSpPr>
        <p:spPr>
          <a:xfrm rot="5400000">
            <a:off x="4179888" y="5405762"/>
            <a:ext cx="1785938" cy="1587"/>
          </a:xfrm>
          <a:prstGeom prst="line">
            <a:avLst/>
          </a:prstGeom>
          <a:ln>
            <a:prstDash val="dash"/>
          </a:ln>
        </p:spPr>
        <p:style>
          <a:lnRef idx="1">
            <a:schemeClr val="dk1"/>
          </a:lnRef>
          <a:fillRef idx="0">
            <a:schemeClr val="dk1"/>
          </a:fillRef>
          <a:effectRef idx="0">
            <a:schemeClr val="dk1"/>
          </a:effectRef>
          <a:fontRef idx="minor">
            <a:schemeClr val="tx1"/>
          </a:fontRef>
        </p:style>
      </p:cxnSp>
      <p:grpSp>
        <p:nvGrpSpPr>
          <p:cNvPr id="7" name="グループ化 111"/>
          <p:cNvGrpSpPr>
            <a:grpSpLocks/>
          </p:cNvGrpSpPr>
          <p:nvPr/>
        </p:nvGrpSpPr>
        <p:grpSpPr bwMode="auto">
          <a:xfrm>
            <a:off x="6046472" y="4485012"/>
            <a:ext cx="1814618" cy="2098623"/>
            <a:chOff x="6045664" y="4486037"/>
            <a:chExt cx="1815492" cy="2098325"/>
          </a:xfrm>
        </p:grpSpPr>
        <p:grpSp>
          <p:nvGrpSpPr>
            <p:cNvPr id="8258" name="グループ化 109"/>
            <p:cNvGrpSpPr>
              <a:grpSpLocks/>
            </p:cNvGrpSpPr>
            <p:nvPr/>
          </p:nvGrpSpPr>
          <p:grpSpPr bwMode="auto">
            <a:xfrm>
              <a:off x="6184223" y="4486037"/>
              <a:ext cx="1510368" cy="1621620"/>
              <a:chOff x="5276549" y="4632936"/>
              <a:chExt cx="1510368" cy="1621620"/>
            </a:xfrm>
          </p:grpSpPr>
          <p:sp>
            <p:nvSpPr>
              <p:cNvPr id="83" name="十角形 82"/>
              <p:cNvSpPr/>
              <p:nvPr/>
            </p:nvSpPr>
            <p:spPr>
              <a:xfrm rot="20638359">
                <a:off x="5286007" y="4715474"/>
                <a:ext cx="1500910" cy="1498388"/>
              </a:xfrm>
              <a:prstGeom prst="dec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261" name="Oval 25"/>
              <p:cNvSpPr>
                <a:spLocks noChangeArrowheads="1"/>
              </p:cNvSpPr>
              <p:nvPr/>
            </p:nvSpPr>
            <p:spPr bwMode="auto">
              <a:xfrm>
                <a:off x="5546131" y="477154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2" name="Oval 25"/>
              <p:cNvSpPr>
                <a:spLocks noChangeArrowheads="1"/>
              </p:cNvSpPr>
              <p:nvPr/>
            </p:nvSpPr>
            <p:spPr bwMode="auto">
              <a:xfrm>
                <a:off x="5995779" y="463293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3" name="Oval 25"/>
              <p:cNvSpPr>
                <a:spLocks noChangeArrowheads="1"/>
              </p:cNvSpPr>
              <p:nvPr/>
            </p:nvSpPr>
            <p:spPr bwMode="auto">
              <a:xfrm>
                <a:off x="6429388" y="480635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4" name="Oval 25"/>
              <p:cNvSpPr>
                <a:spLocks noChangeArrowheads="1"/>
              </p:cNvSpPr>
              <p:nvPr/>
            </p:nvSpPr>
            <p:spPr bwMode="auto">
              <a:xfrm>
                <a:off x="6712235" y="5670773"/>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5" name="Oval 25"/>
              <p:cNvSpPr>
                <a:spLocks noChangeArrowheads="1"/>
              </p:cNvSpPr>
              <p:nvPr/>
            </p:nvSpPr>
            <p:spPr bwMode="auto">
              <a:xfrm>
                <a:off x="6708706" y="5219667"/>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6" name="Oval 25"/>
              <p:cNvSpPr>
                <a:spLocks noChangeArrowheads="1"/>
              </p:cNvSpPr>
              <p:nvPr/>
            </p:nvSpPr>
            <p:spPr bwMode="auto">
              <a:xfrm>
                <a:off x="6427935" y="6069289"/>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7" name="Oval 25"/>
              <p:cNvSpPr>
                <a:spLocks noChangeArrowheads="1"/>
              </p:cNvSpPr>
              <p:nvPr/>
            </p:nvSpPr>
            <p:spPr bwMode="auto">
              <a:xfrm>
                <a:off x="5979740" y="618256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8" name="Oval 25"/>
              <p:cNvSpPr>
                <a:spLocks noChangeArrowheads="1"/>
              </p:cNvSpPr>
              <p:nvPr/>
            </p:nvSpPr>
            <p:spPr bwMode="auto">
              <a:xfrm>
                <a:off x="5530092" y="601127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9" name="Oval 25"/>
              <p:cNvSpPr>
                <a:spLocks noChangeArrowheads="1"/>
              </p:cNvSpPr>
              <p:nvPr/>
            </p:nvSpPr>
            <p:spPr bwMode="auto">
              <a:xfrm>
                <a:off x="5276549" y="5633068"/>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0" name="Oval 25"/>
              <p:cNvSpPr>
                <a:spLocks noChangeArrowheads="1"/>
              </p:cNvSpPr>
              <p:nvPr/>
            </p:nvSpPr>
            <p:spPr bwMode="auto">
              <a:xfrm>
                <a:off x="5283474" y="5175716"/>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1" name="Oval 25"/>
              <p:cNvSpPr>
                <a:spLocks noChangeArrowheads="1"/>
              </p:cNvSpPr>
              <p:nvPr/>
            </p:nvSpPr>
            <p:spPr bwMode="auto">
              <a:xfrm>
                <a:off x="5995779" y="5405517"/>
                <a:ext cx="72035" cy="71990"/>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7" name="直線コネクタ 96"/>
              <p:cNvCxnSpPr/>
              <p:nvPr/>
            </p:nvCxnSpPr>
            <p:spPr>
              <a:xfrm rot="16200000" flipH="1">
                <a:off x="5668685" y="5056246"/>
                <a:ext cx="734909" cy="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flipV="1">
                <a:off x="6033737" y="5257600"/>
                <a:ext cx="696838" cy="1815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p:cNvCxnSpPr>
                <a:endCxn id="83" idx="3"/>
              </p:cNvCxnSpPr>
              <p:nvPr/>
            </p:nvCxnSpPr>
            <p:spPr>
              <a:xfrm>
                <a:off x="6042795" y="5447811"/>
                <a:ext cx="423535" cy="672941"/>
              </a:xfrm>
              <a:prstGeom prst="line">
                <a:avLst/>
              </a:prstGeom>
              <a:ln w="9525"/>
            </p:spPr>
            <p:style>
              <a:lnRef idx="1">
                <a:schemeClr val="dk1"/>
              </a:lnRef>
              <a:fillRef idx="0">
                <a:schemeClr val="dk1"/>
              </a:fillRef>
              <a:effectRef idx="0">
                <a:schemeClr val="dk1"/>
              </a:effectRef>
              <a:fontRef idx="minor">
                <a:schemeClr val="tx1"/>
              </a:fontRef>
            </p:style>
          </p:cxnSp>
          <p:cxnSp>
            <p:nvCxnSpPr>
              <p:cNvPr id="104" name="直線コネクタ 103"/>
              <p:cNvCxnSpPr>
                <a:stCxn id="8271" idx="3"/>
                <a:endCxn id="8268" idx="7"/>
              </p:cNvCxnSpPr>
              <p:nvPr/>
            </p:nvCxnSpPr>
            <p:spPr>
              <a:xfrm flipH="1">
                <a:off x="5591578" y="5466965"/>
                <a:ext cx="414751" cy="554855"/>
              </a:xfrm>
              <a:prstGeom prst="line">
                <a:avLst/>
              </a:prstGeom>
              <a:ln w="9525"/>
            </p:spPr>
            <p:style>
              <a:lnRef idx="1">
                <a:schemeClr val="dk1"/>
              </a:lnRef>
              <a:fillRef idx="0">
                <a:schemeClr val="dk1"/>
              </a:fillRef>
              <a:effectRef idx="0">
                <a:schemeClr val="dk1"/>
              </a:effectRef>
              <a:fontRef idx="minor">
                <a:schemeClr val="tx1"/>
              </a:fontRef>
            </p:style>
          </p:cxnSp>
          <p:cxnSp>
            <p:nvCxnSpPr>
              <p:cNvPr id="107" name="直線コネクタ 106"/>
              <p:cNvCxnSpPr/>
              <p:nvPr/>
            </p:nvCxnSpPr>
            <p:spPr>
              <a:xfrm rot="16200000" flipV="1">
                <a:off x="5555914" y="4960632"/>
                <a:ext cx="238091" cy="730602"/>
              </a:xfrm>
              <a:prstGeom prst="line">
                <a:avLst/>
              </a:prstGeom>
              <a:ln w="9525"/>
            </p:spPr>
            <p:style>
              <a:lnRef idx="1">
                <a:schemeClr val="dk1"/>
              </a:lnRef>
              <a:fillRef idx="0">
                <a:schemeClr val="dk1"/>
              </a:fillRef>
              <a:effectRef idx="0">
                <a:schemeClr val="dk1"/>
              </a:effectRef>
              <a:fontRef idx="minor">
                <a:schemeClr val="tx1"/>
              </a:fontRef>
            </p:style>
          </p:cxnSp>
        </p:grpSp>
        <p:sp>
          <p:nvSpPr>
            <p:cNvPr id="8259" name="テキスト ボックス 110"/>
            <p:cNvSpPr txBox="1">
              <a:spLocks noChangeArrowheads="1"/>
            </p:cNvSpPr>
            <p:nvPr/>
          </p:nvSpPr>
          <p:spPr bwMode="auto">
            <a:xfrm>
              <a:off x="6045664" y="6215082"/>
              <a:ext cx="1815492" cy="369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err="1">
                  <a:latin typeface="+mn-lt"/>
                </a:rPr>
                <a:t>Möbius</a:t>
              </a:r>
              <a:r>
                <a:rPr lang="ja-JP" altLang="en-US" sz="1800" dirty="0">
                  <a:latin typeface="+mn-lt"/>
                </a:rPr>
                <a:t> </a:t>
              </a:r>
              <a:r>
                <a:rPr lang="en-US" altLang="ja-JP" sz="1800" dirty="0">
                  <a:latin typeface="+mn-lt"/>
                </a:rPr>
                <a:t>wheel</a:t>
              </a:r>
              <a:endParaRPr lang="ja-JP" altLang="en-US" sz="1800" dirty="0">
                <a:latin typeface="+mn-lt"/>
              </a:endParaRPr>
            </a:p>
          </p:txBody>
        </p:sp>
      </p:grpSp>
      <p:sp>
        <p:nvSpPr>
          <p:cNvPr id="11306" name="テキスト ボックス 22"/>
          <p:cNvSpPr txBox="1">
            <a:spLocks noChangeArrowheads="1"/>
          </p:cNvSpPr>
          <p:nvPr/>
        </p:nvSpPr>
        <p:spPr bwMode="auto">
          <a:xfrm rot="5400000">
            <a:off x="5577325" y="3463669"/>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dirty="0">
                <a:solidFill>
                  <a:srgbClr val="0070C0"/>
                </a:solidFill>
              </a:rPr>
              <a:t>＝</a:t>
            </a:r>
          </a:p>
        </p:txBody>
      </p:sp>
      <p:sp>
        <p:nvSpPr>
          <p:cNvPr id="8235" name="テキスト ボックス 188"/>
          <p:cNvSpPr txBox="1">
            <a:spLocks noChangeArrowheads="1"/>
          </p:cNvSpPr>
          <p:nvPr/>
        </p:nvSpPr>
        <p:spPr bwMode="auto">
          <a:xfrm>
            <a:off x="4015224" y="2668331"/>
            <a:ext cx="720725" cy="214313"/>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 Ne 1993</a:t>
            </a:r>
            <a:endParaRPr lang="ja-JP" altLang="en-US" sz="800"/>
          </a:p>
        </p:txBody>
      </p:sp>
      <p:sp>
        <p:nvSpPr>
          <p:cNvPr id="8236" name="テキスト ボックス 188"/>
          <p:cNvSpPr txBox="1">
            <a:spLocks noChangeArrowheads="1"/>
          </p:cNvSpPr>
          <p:nvPr/>
        </p:nvSpPr>
        <p:spPr bwMode="auto">
          <a:xfrm>
            <a:off x="3007161" y="2673094"/>
            <a:ext cx="792163"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Batagelj1989</a:t>
            </a:r>
            <a:endParaRPr lang="ja-JP" altLang="en-US" sz="800"/>
          </a:p>
        </p:txBody>
      </p:sp>
      <p:sp>
        <p:nvSpPr>
          <p:cNvPr id="8237" name="テキスト ボックス 188"/>
          <p:cNvSpPr txBox="1">
            <a:spLocks noChangeArrowheads="1"/>
          </p:cNvSpPr>
          <p:nvPr/>
        </p:nvSpPr>
        <p:spPr bwMode="auto">
          <a:xfrm>
            <a:off x="3007161" y="2933444"/>
            <a:ext cx="936625" cy="214312"/>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238" name="テキスト ボックス 188"/>
          <p:cNvSpPr txBox="1">
            <a:spLocks noChangeArrowheads="1"/>
          </p:cNvSpPr>
          <p:nvPr/>
        </p:nvSpPr>
        <p:spPr bwMode="auto">
          <a:xfrm>
            <a:off x="3789799" y="3176331"/>
            <a:ext cx="936625" cy="215900"/>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239" name="テキスト ボックス 188"/>
          <p:cNvSpPr txBox="1">
            <a:spLocks noChangeArrowheads="1"/>
          </p:cNvSpPr>
          <p:nvPr/>
        </p:nvSpPr>
        <p:spPr bwMode="auto">
          <a:xfrm>
            <a:off x="3007161" y="3176331"/>
            <a:ext cx="863600"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sp>
        <p:nvSpPr>
          <p:cNvPr id="8240" name="テキスト ボックス 188"/>
          <p:cNvSpPr txBox="1">
            <a:spLocks noChangeArrowheads="1"/>
          </p:cNvSpPr>
          <p:nvPr/>
        </p:nvSpPr>
        <p:spPr bwMode="auto">
          <a:xfrm>
            <a:off x="3943786" y="3941506"/>
            <a:ext cx="792163"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Batagelj1989</a:t>
            </a:r>
            <a:endParaRPr lang="ja-JP" altLang="en-US" sz="800"/>
          </a:p>
        </p:txBody>
      </p:sp>
      <p:sp>
        <p:nvSpPr>
          <p:cNvPr id="8241" name="テキスト ボックス 188"/>
          <p:cNvSpPr txBox="1">
            <a:spLocks noChangeArrowheads="1"/>
          </p:cNvSpPr>
          <p:nvPr/>
        </p:nvSpPr>
        <p:spPr bwMode="auto">
          <a:xfrm>
            <a:off x="3007161" y="3941506"/>
            <a:ext cx="936625" cy="215900"/>
          </a:xfrm>
          <a:prstGeom prst="rect">
            <a:avLst/>
          </a:prstGeom>
          <a:solidFill>
            <a:srgbClr val="CCFF99">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Brinkmann 2005</a:t>
            </a:r>
            <a:endParaRPr lang="ja-JP" altLang="en-US" sz="800"/>
          </a:p>
        </p:txBody>
      </p:sp>
      <p:sp>
        <p:nvSpPr>
          <p:cNvPr id="84" name="十字形 83"/>
          <p:cNvSpPr/>
          <p:nvPr/>
        </p:nvSpPr>
        <p:spPr>
          <a:xfrm rot="18791158">
            <a:off x="4620855" y="3970875"/>
            <a:ext cx="144463" cy="142875"/>
          </a:xfrm>
          <a:prstGeom prst="plus">
            <a:avLst>
              <a:gd name="adj" fmla="val 45318"/>
            </a:avLst>
          </a:prstGeom>
          <a:solidFill>
            <a:srgbClr val="FF0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245" name="テキスト ボックス 188"/>
          <p:cNvSpPr txBox="1">
            <a:spLocks noChangeArrowheads="1"/>
          </p:cNvSpPr>
          <p:nvPr/>
        </p:nvSpPr>
        <p:spPr bwMode="auto">
          <a:xfrm>
            <a:off x="4735949" y="3174744"/>
            <a:ext cx="863600"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grpSp>
        <p:nvGrpSpPr>
          <p:cNvPr id="85" name="グループ化 84"/>
          <p:cNvGrpSpPr/>
          <p:nvPr/>
        </p:nvGrpSpPr>
        <p:grpSpPr>
          <a:xfrm>
            <a:off x="7433996" y="2960431"/>
            <a:ext cx="1162050" cy="428625"/>
            <a:chOff x="7433996" y="2960431"/>
            <a:chExt cx="1162050" cy="428625"/>
          </a:xfrm>
        </p:grpSpPr>
        <p:sp>
          <p:nvSpPr>
            <p:cNvPr id="11363" name="テキスト ボックス 23"/>
            <p:cNvSpPr txBox="1">
              <a:spLocks noChangeArrowheads="1"/>
            </p:cNvSpPr>
            <p:nvPr/>
          </p:nvSpPr>
          <p:spPr bwMode="auto">
            <a:xfrm rot="5400000">
              <a:off x="7419708" y="2974719"/>
              <a:ext cx="428625" cy="400050"/>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a:solidFill>
                    <a:srgbClr val="0070C0"/>
                  </a:solidFill>
                </a:rPr>
                <a:t>＝</a:t>
              </a:r>
            </a:p>
          </p:txBody>
        </p:sp>
        <p:sp>
          <p:nvSpPr>
            <p:cNvPr id="8246" name="テキスト ボックス 188"/>
            <p:cNvSpPr txBox="1">
              <a:spLocks noChangeArrowheads="1"/>
            </p:cNvSpPr>
            <p:nvPr/>
          </p:nvSpPr>
          <p:spPr bwMode="auto">
            <a:xfrm>
              <a:off x="7730858" y="3063619"/>
              <a:ext cx="865188"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Nakamoto 1999</a:t>
              </a:r>
              <a:endParaRPr lang="ja-JP" altLang="en-US" sz="800"/>
            </a:p>
          </p:txBody>
        </p:sp>
      </p:grpSp>
      <p:sp>
        <p:nvSpPr>
          <p:cNvPr id="8247" name="テキスト ボックス 188"/>
          <p:cNvSpPr txBox="1">
            <a:spLocks noChangeArrowheads="1"/>
          </p:cNvSpPr>
          <p:nvPr/>
        </p:nvSpPr>
        <p:spPr bwMode="auto">
          <a:xfrm>
            <a:off x="4781986" y="2669919"/>
            <a:ext cx="719138" cy="215900"/>
          </a:xfrm>
          <a:prstGeom prst="rect">
            <a:avLst/>
          </a:prstGeom>
          <a:solidFill>
            <a:srgbClr val="CCCC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a:t>Na, Ne 1993</a:t>
            </a:r>
            <a:endParaRPr lang="ja-JP" altLang="en-US" sz="800"/>
          </a:p>
        </p:txBody>
      </p:sp>
      <p:grpSp>
        <p:nvGrpSpPr>
          <p:cNvPr id="86" name="グループ化 85"/>
          <p:cNvGrpSpPr/>
          <p:nvPr/>
        </p:nvGrpSpPr>
        <p:grpSpPr>
          <a:xfrm>
            <a:off x="7432408" y="3458906"/>
            <a:ext cx="1189038" cy="428625"/>
            <a:chOff x="7432408" y="3458906"/>
            <a:chExt cx="1189038" cy="428625"/>
          </a:xfrm>
        </p:grpSpPr>
        <p:sp>
          <p:nvSpPr>
            <p:cNvPr id="11364" name="テキスト ボックス 24"/>
            <p:cNvSpPr txBox="1">
              <a:spLocks noChangeArrowheads="1"/>
            </p:cNvSpPr>
            <p:nvPr/>
          </p:nvSpPr>
          <p:spPr bwMode="auto">
            <a:xfrm rot="5400000">
              <a:off x="7418120" y="3473194"/>
              <a:ext cx="428625" cy="400050"/>
            </a:xfrm>
            <a:prstGeom prst="rect">
              <a:avLst/>
            </a:prstGeom>
            <a:solidFill>
              <a:srgbClr val="FFD85D">
                <a:alpha val="4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a:solidFill>
                    <a:srgbClr val="0070C0"/>
                  </a:solidFill>
                </a:rPr>
                <a:t>＝</a:t>
              </a:r>
            </a:p>
          </p:txBody>
        </p:sp>
        <p:sp>
          <p:nvSpPr>
            <p:cNvPr id="8248" name="テキスト ボックス 188"/>
            <p:cNvSpPr txBox="1">
              <a:spLocks noChangeArrowheads="1"/>
            </p:cNvSpPr>
            <p:nvPr/>
          </p:nvSpPr>
          <p:spPr bwMode="auto">
            <a:xfrm>
              <a:off x="7756258" y="3555744"/>
              <a:ext cx="865188" cy="215444"/>
            </a:xfrm>
            <a:prstGeom prst="rect">
              <a:avLst/>
            </a:prstGeom>
            <a:solidFill>
              <a:srgbClr val="FFCCFF">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dirty="0"/>
                <a:t>Nagashima2014</a:t>
              </a:r>
              <a:endParaRPr lang="ja-JP" altLang="en-US" sz="800" dirty="0"/>
            </a:p>
          </p:txBody>
        </p:sp>
      </p:grpSp>
      <p:sp>
        <p:nvSpPr>
          <p:cNvPr id="8251" name="テキスト ボックス 188"/>
          <p:cNvSpPr txBox="1">
            <a:spLocks noChangeArrowheads="1"/>
          </p:cNvSpPr>
          <p:nvPr/>
        </p:nvSpPr>
        <p:spPr bwMode="auto">
          <a:xfrm>
            <a:off x="6056223" y="3960202"/>
            <a:ext cx="847625" cy="215444"/>
          </a:xfrm>
          <a:prstGeom prst="rect">
            <a:avLst/>
          </a:prstGeom>
          <a:solidFill>
            <a:srgbClr val="FFCCFF">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800" dirty="0"/>
              <a:t>Nagashima2014</a:t>
            </a:r>
            <a:endParaRPr lang="ja-JP" altLang="en-US" sz="800" dirty="0"/>
          </a:p>
        </p:txBody>
      </p:sp>
      <p:sp>
        <p:nvSpPr>
          <p:cNvPr id="94" name="テキスト ボックス 93"/>
          <p:cNvSpPr txBox="1"/>
          <p:nvPr/>
        </p:nvSpPr>
        <p:spPr>
          <a:xfrm>
            <a:off x="528320" y="1716344"/>
            <a:ext cx="4159872" cy="338554"/>
          </a:xfrm>
          <a:prstGeom prst="rect">
            <a:avLst/>
          </a:prstGeom>
          <a:noFill/>
        </p:spPr>
        <p:txBody>
          <a:bodyPr wrap="square" rtlCol="0">
            <a:spAutoFit/>
          </a:bodyPr>
          <a:lstStyle/>
          <a:p>
            <a:r>
              <a:rPr lang="en-US" altLang="ja-JP" sz="1600" dirty="0">
                <a:latin typeface="+mn-lt"/>
              </a:rPr>
              <a:t>Q</a:t>
            </a:r>
            <a:r>
              <a:rPr lang="en-US" altLang="ja-JP" sz="1600" baseline="-25000" dirty="0">
                <a:latin typeface="+mn-lt"/>
              </a:rPr>
              <a:t>C3</a:t>
            </a:r>
            <a:r>
              <a:rPr kumimoji="1" lang="en-US" altLang="ja-JP" sz="1600" dirty="0"/>
              <a:t> : 3-</a:t>
            </a:r>
            <a:r>
              <a:rPr kumimoji="1" lang="ja-JP" altLang="en-US" sz="1600" dirty="0"/>
              <a:t>連結単純四角形分割であるという性質</a:t>
            </a:r>
          </a:p>
        </p:txBody>
      </p:sp>
      <p:grpSp>
        <p:nvGrpSpPr>
          <p:cNvPr id="98" name="グループ化 80"/>
          <p:cNvGrpSpPr>
            <a:grpSpLocks/>
          </p:cNvGrpSpPr>
          <p:nvPr/>
        </p:nvGrpSpPr>
        <p:grpSpPr bwMode="auto">
          <a:xfrm>
            <a:off x="1201493" y="4775537"/>
            <a:ext cx="1123951" cy="1602814"/>
            <a:chOff x="642910" y="4525795"/>
            <a:chExt cx="1409747" cy="2008711"/>
          </a:xfrm>
        </p:grpSpPr>
        <p:grpSp>
          <p:nvGrpSpPr>
            <p:cNvPr id="128" name="グループ化 74"/>
            <p:cNvGrpSpPr>
              <a:grpSpLocks/>
            </p:cNvGrpSpPr>
            <p:nvPr/>
          </p:nvGrpSpPr>
          <p:grpSpPr bwMode="auto">
            <a:xfrm>
              <a:off x="642910" y="4525795"/>
              <a:ext cx="1409747" cy="1457227"/>
              <a:chOff x="784560" y="4525795"/>
              <a:chExt cx="1409747" cy="1457227"/>
            </a:xfrm>
          </p:grpSpPr>
          <p:sp>
            <p:nvSpPr>
              <p:cNvPr id="130" name="六角形 129"/>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31" name="Oval 25"/>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2" name="Oval 25"/>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3" name="Oval 25"/>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4" name="Oval 25"/>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5" name="Oval 25"/>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6" name="Oval 25"/>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7" name="Oval 25"/>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38" name="直線コネクタ 137"/>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139" name="直線コネクタ 138"/>
              <p:cNvCxnSpPr>
                <a:stCxn id="137" idx="3"/>
                <a:endCxn id="134"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129" name="テキスト ボックス 78"/>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grpSp>
        <p:nvGrpSpPr>
          <p:cNvPr id="100" name="グループ化 81"/>
          <p:cNvGrpSpPr>
            <a:grpSpLocks/>
          </p:cNvGrpSpPr>
          <p:nvPr/>
        </p:nvGrpSpPr>
        <p:grpSpPr bwMode="auto">
          <a:xfrm>
            <a:off x="2683001" y="4812089"/>
            <a:ext cx="1168805" cy="1549266"/>
            <a:chOff x="2500298" y="4572008"/>
            <a:chExt cx="1466105" cy="1941125"/>
          </a:xfrm>
        </p:grpSpPr>
        <p:grpSp>
          <p:nvGrpSpPr>
            <p:cNvPr id="102" name="グループ化 75"/>
            <p:cNvGrpSpPr>
              <a:grpSpLocks/>
            </p:cNvGrpSpPr>
            <p:nvPr/>
          </p:nvGrpSpPr>
          <p:grpSpPr bwMode="auto">
            <a:xfrm>
              <a:off x="2500298" y="4572008"/>
              <a:ext cx="1466105" cy="1486232"/>
              <a:chOff x="2657081" y="4479550"/>
              <a:chExt cx="1466105" cy="1486232"/>
            </a:xfrm>
          </p:grpSpPr>
          <p:cxnSp>
            <p:nvCxnSpPr>
              <p:cNvPr id="108" name="直線コネクタ 107"/>
              <p:cNvCxnSpPr/>
              <p:nvPr/>
            </p:nvCxnSpPr>
            <p:spPr>
              <a:xfrm rot="16200000" flipH="1">
                <a:off x="3104758" y="5583999"/>
                <a:ext cx="405950" cy="225785"/>
              </a:xfrm>
              <a:prstGeom prst="line">
                <a:avLst/>
              </a:prstGeom>
              <a:ln w="9525"/>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rot="5400000" flipH="1" flipV="1">
                <a:off x="3329891" y="5615743"/>
                <a:ext cx="377915" cy="147356"/>
              </a:xfrm>
              <a:prstGeom prst="line">
                <a:avLst/>
              </a:prstGeom>
              <a:ln w="9525"/>
            </p:spPr>
            <p:style>
              <a:lnRef idx="1">
                <a:schemeClr val="dk1"/>
              </a:lnRef>
              <a:fillRef idx="0">
                <a:schemeClr val="dk1"/>
              </a:fillRef>
              <a:effectRef idx="0">
                <a:schemeClr val="dk1"/>
              </a:effectRef>
              <a:fontRef idx="minor">
                <a:schemeClr val="tx1"/>
              </a:fontRef>
            </p:style>
          </p:cxnSp>
          <p:cxnSp>
            <p:nvCxnSpPr>
              <p:cNvPr id="110" name="直線コネクタ 109"/>
              <p:cNvCxnSpPr/>
              <p:nvPr/>
            </p:nvCxnSpPr>
            <p:spPr>
              <a:xfrm rot="5400000">
                <a:off x="3057146" y="5096591"/>
                <a:ext cx="489301" cy="175234"/>
              </a:xfrm>
              <a:prstGeom prst="line">
                <a:avLst/>
              </a:prstGeom>
              <a:ln w="9525"/>
            </p:spPr>
            <p:style>
              <a:lnRef idx="1">
                <a:schemeClr val="dk1"/>
              </a:lnRef>
              <a:fillRef idx="0">
                <a:schemeClr val="dk1"/>
              </a:fillRef>
              <a:effectRef idx="0">
                <a:schemeClr val="dk1"/>
              </a:effectRef>
              <a:fontRef idx="minor">
                <a:schemeClr val="tx1"/>
              </a:fontRef>
            </p:style>
          </p:cxnSp>
          <p:cxnSp>
            <p:nvCxnSpPr>
              <p:cNvPr id="111" name="直線コネクタ 110"/>
              <p:cNvCxnSpPr/>
              <p:nvPr/>
            </p:nvCxnSpPr>
            <p:spPr>
              <a:xfrm rot="16200000" flipH="1">
                <a:off x="3228206" y="5095750"/>
                <a:ext cx="529082" cy="234973"/>
              </a:xfrm>
              <a:prstGeom prst="line">
                <a:avLst/>
              </a:prstGeom>
              <a:ln w="9525"/>
            </p:spPr>
            <p:style>
              <a:lnRef idx="1">
                <a:schemeClr val="dk1"/>
              </a:lnRef>
              <a:fillRef idx="0">
                <a:schemeClr val="dk1"/>
              </a:fillRef>
              <a:effectRef idx="0">
                <a:schemeClr val="dk1"/>
              </a:effectRef>
              <a:fontRef idx="minor">
                <a:schemeClr val="tx1"/>
              </a:fontRef>
            </p:style>
          </p:cxnSp>
          <p:cxnSp>
            <p:nvCxnSpPr>
              <p:cNvPr id="112" name="直線コネクタ 111"/>
              <p:cNvCxnSpPr/>
              <p:nvPr/>
            </p:nvCxnSpPr>
            <p:spPr>
              <a:xfrm flipV="1">
                <a:off x="3614430" y="5225172"/>
                <a:ext cx="463972" cy="232716"/>
              </a:xfrm>
              <a:prstGeom prst="line">
                <a:avLst/>
              </a:prstGeom>
              <a:ln w="9525"/>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flipV="1">
                <a:off x="3399371" y="4706056"/>
                <a:ext cx="514024" cy="222160"/>
              </a:xfrm>
              <a:prstGeom prst="line">
                <a:avLst/>
              </a:prstGeom>
              <a:ln w="9525"/>
            </p:spPr>
            <p:style>
              <a:lnRef idx="1">
                <a:schemeClr val="dk1"/>
              </a:lnRef>
              <a:fillRef idx="0">
                <a:schemeClr val="dk1"/>
              </a:fillRef>
              <a:effectRef idx="0">
                <a:schemeClr val="dk1"/>
              </a:effectRef>
              <a:fontRef idx="minor">
                <a:schemeClr val="tx1"/>
              </a:fontRef>
            </p:style>
          </p:cxnSp>
          <p:sp>
            <p:nvSpPr>
              <p:cNvPr id="114" name="八角形 113"/>
              <p:cNvSpPr/>
              <p:nvPr/>
            </p:nvSpPr>
            <p:spPr>
              <a:xfrm rot="20168866">
                <a:off x="2756181" y="4587500"/>
                <a:ext cx="1288372" cy="1300824"/>
              </a:xfrm>
              <a:prstGeom prst="oc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5" name="Oval 25"/>
              <p:cNvSpPr>
                <a:spLocks noChangeArrowheads="1"/>
              </p:cNvSpPr>
              <p:nvPr/>
            </p:nvSpPr>
            <p:spPr bwMode="auto">
              <a:xfrm>
                <a:off x="3323892" y="4479550"/>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 name="Oval 25"/>
              <p:cNvSpPr>
                <a:spLocks noChangeArrowheads="1"/>
              </p:cNvSpPr>
              <p:nvPr/>
            </p:nvSpPr>
            <p:spPr bwMode="auto">
              <a:xfrm>
                <a:off x="3381552" y="5875571"/>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7" name="Oval 25"/>
              <p:cNvSpPr>
                <a:spLocks noChangeArrowheads="1"/>
              </p:cNvSpPr>
              <p:nvPr/>
            </p:nvSpPr>
            <p:spPr bwMode="auto">
              <a:xfrm>
                <a:off x="4032872" y="5175042"/>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 name="Oval 25"/>
              <p:cNvSpPr>
                <a:spLocks noChangeArrowheads="1"/>
              </p:cNvSpPr>
              <p:nvPr/>
            </p:nvSpPr>
            <p:spPr bwMode="auto">
              <a:xfrm>
                <a:off x="2844846" y="469386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9" name="Oval 25"/>
              <p:cNvSpPr>
                <a:spLocks noChangeArrowheads="1"/>
              </p:cNvSpPr>
              <p:nvPr/>
            </p:nvSpPr>
            <p:spPr bwMode="auto">
              <a:xfrm>
                <a:off x="3823081" y="4694979"/>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0" name="Oval 25"/>
              <p:cNvSpPr>
                <a:spLocks noChangeArrowheads="1"/>
              </p:cNvSpPr>
              <p:nvPr/>
            </p:nvSpPr>
            <p:spPr bwMode="auto">
              <a:xfrm>
                <a:off x="2867153" y="5679310"/>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1" name="Oval 25"/>
              <p:cNvSpPr>
                <a:spLocks noChangeArrowheads="1"/>
              </p:cNvSpPr>
              <p:nvPr/>
            </p:nvSpPr>
            <p:spPr bwMode="auto">
              <a:xfrm>
                <a:off x="3831619" y="5654087"/>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2" name="Oval 25"/>
              <p:cNvSpPr>
                <a:spLocks noChangeArrowheads="1"/>
              </p:cNvSpPr>
              <p:nvPr/>
            </p:nvSpPr>
            <p:spPr bwMode="auto">
              <a:xfrm>
                <a:off x="3141108" y="542212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23" name="直線コネクタ 122"/>
              <p:cNvCxnSpPr/>
              <p:nvPr/>
            </p:nvCxnSpPr>
            <p:spPr>
              <a:xfrm rot="16200000" flipH="1">
                <a:off x="3070902" y="4630999"/>
                <a:ext cx="165089" cy="452026"/>
              </a:xfrm>
              <a:prstGeom prst="line">
                <a:avLst/>
              </a:prstGeom>
              <a:ln w="9525"/>
            </p:spPr>
            <p:style>
              <a:lnRef idx="1">
                <a:schemeClr val="dk1"/>
              </a:lnRef>
              <a:fillRef idx="0">
                <a:schemeClr val="dk1"/>
              </a:fillRef>
              <a:effectRef idx="0">
                <a:schemeClr val="dk1"/>
              </a:effectRef>
              <a:fontRef idx="minor">
                <a:schemeClr val="tx1"/>
              </a:fontRef>
            </p:style>
          </p:cxnSp>
          <p:sp>
            <p:nvSpPr>
              <p:cNvPr id="124" name="Oval 25"/>
              <p:cNvSpPr>
                <a:spLocks noChangeArrowheads="1"/>
              </p:cNvSpPr>
              <p:nvPr/>
            </p:nvSpPr>
            <p:spPr bwMode="auto">
              <a:xfrm>
                <a:off x="3336534" y="4884192"/>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25" name="直線コネクタ 124"/>
              <p:cNvCxnSpPr>
                <a:endCxn id="122" idx="1"/>
              </p:cNvCxnSpPr>
              <p:nvPr/>
            </p:nvCxnSpPr>
            <p:spPr>
              <a:xfrm>
                <a:off x="2719531" y="5257587"/>
                <a:ext cx="434803" cy="177747"/>
              </a:xfrm>
              <a:prstGeom prst="line">
                <a:avLst/>
              </a:prstGeom>
              <a:ln w="9525"/>
            </p:spPr>
            <p:style>
              <a:lnRef idx="1">
                <a:schemeClr val="dk1"/>
              </a:lnRef>
              <a:fillRef idx="0">
                <a:schemeClr val="dk1"/>
              </a:fillRef>
              <a:effectRef idx="0">
                <a:schemeClr val="dk1"/>
              </a:effectRef>
              <a:fontRef idx="minor">
                <a:schemeClr val="tx1"/>
              </a:fontRef>
            </p:style>
          </p:cxnSp>
          <p:sp>
            <p:nvSpPr>
              <p:cNvPr id="126" name="Oval 25"/>
              <p:cNvSpPr>
                <a:spLocks noChangeArrowheads="1"/>
              </p:cNvSpPr>
              <p:nvPr/>
            </p:nvSpPr>
            <p:spPr bwMode="auto">
              <a:xfrm>
                <a:off x="3562623" y="5410376"/>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7" name="Oval 25"/>
              <p:cNvSpPr>
                <a:spLocks noChangeArrowheads="1"/>
              </p:cNvSpPr>
              <p:nvPr/>
            </p:nvSpPr>
            <p:spPr bwMode="auto">
              <a:xfrm>
                <a:off x="2657081" y="5196064"/>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105" name="テキスト ボックス 79"/>
            <p:cNvSpPr txBox="1">
              <a:spLocks noChangeArrowheads="1"/>
            </p:cNvSpPr>
            <p:nvPr/>
          </p:nvSpPr>
          <p:spPr bwMode="auto">
            <a:xfrm>
              <a:off x="2915658" y="6050385"/>
              <a:ext cx="821301" cy="46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3,4</a:t>
              </a:r>
              <a:endParaRPr lang="ja-JP" altLang="en-US" sz="1800" baseline="-25000" dirty="0">
                <a:latin typeface="+mn-lt"/>
              </a:endParaRPr>
            </a:p>
          </p:txBody>
        </p:sp>
      </p:grpSp>
      <p:sp>
        <p:nvSpPr>
          <p:cNvPr id="82" name="テキスト ボックス 81"/>
          <p:cNvSpPr txBox="1"/>
          <p:nvPr/>
        </p:nvSpPr>
        <p:spPr>
          <a:xfrm>
            <a:off x="529824" y="1400986"/>
            <a:ext cx="5366773" cy="338554"/>
          </a:xfrm>
          <a:prstGeom prst="rect">
            <a:avLst/>
          </a:prstGeom>
          <a:noFill/>
        </p:spPr>
        <p:txBody>
          <a:bodyPr wrap="square" rtlCol="0">
            <a:spAutoFit/>
          </a:bodyPr>
          <a:lstStyle/>
          <a:p>
            <a:r>
              <a:rPr lang="en-US" altLang="ja-JP" sz="1600" dirty="0">
                <a:latin typeface="+mn-lt"/>
              </a:rPr>
              <a:t>Q</a:t>
            </a:r>
            <a:r>
              <a:rPr lang="en-US" altLang="ja-JP" sz="1600" baseline="-25000" dirty="0">
                <a:latin typeface="+mn-lt"/>
              </a:rPr>
              <a:t>d3</a:t>
            </a:r>
            <a:r>
              <a:rPr kumimoji="1" lang="en-US" altLang="ja-JP" sz="1600" dirty="0"/>
              <a:t> : </a:t>
            </a:r>
            <a:r>
              <a:rPr kumimoji="1" lang="ja-JP" altLang="en-US" sz="1600" dirty="0"/>
              <a:t>最少次数</a:t>
            </a:r>
            <a:r>
              <a:rPr kumimoji="1" lang="en-US" altLang="ja-JP" sz="1600" dirty="0"/>
              <a:t>3</a:t>
            </a:r>
            <a:r>
              <a:rPr kumimoji="1" lang="ja-JP" altLang="en-US" sz="1600" dirty="0"/>
              <a:t>以上の単純四角形分割であるという性質</a:t>
            </a:r>
          </a:p>
        </p:txBody>
      </p:sp>
      <p:sp>
        <p:nvSpPr>
          <p:cNvPr id="87" name="Text Box 168">
            <a:extLst>
              <a:ext uri="{FF2B5EF4-FFF2-40B4-BE49-F238E27FC236}">
                <a16:creationId xmlns:a16="http://schemas.microsoft.com/office/drawing/2014/main" id="{9105FE73-9F2E-4A6B-B37D-4796931D1C88}"/>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球面以外の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sp>
        <p:nvSpPr>
          <p:cNvPr id="2" name="フリーフォーム: 図形 1">
            <a:extLst>
              <a:ext uri="{FF2B5EF4-FFF2-40B4-BE49-F238E27FC236}">
                <a16:creationId xmlns:a16="http://schemas.microsoft.com/office/drawing/2014/main" id="{61A49F42-FD80-4F52-8375-2DF50A84AFD6}"/>
              </a:ext>
            </a:extLst>
          </p:cNvPr>
          <p:cNvSpPr/>
          <p:nvPr/>
        </p:nvSpPr>
        <p:spPr>
          <a:xfrm>
            <a:off x="6229350" y="5118100"/>
            <a:ext cx="1428750" cy="406400"/>
          </a:xfrm>
          <a:custGeom>
            <a:avLst/>
            <a:gdLst>
              <a:gd name="connsiteX0" fmla="*/ 0 w 1428750"/>
              <a:gd name="connsiteY0" fmla="*/ 406400 h 406400"/>
              <a:gd name="connsiteX1" fmla="*/ 285750 w 1428750"/>
              <a:gd name="connsiteY1" fmla="*/ 177800 h 406400"/>
              <a:gd name="connsiteX2" fmla="*/ 717550 w 1428750"/>
              <a:gd name="connsiteY2" fmla="*/ 184150 h 406400"/>
              <a:gd name="connsiteX3" fmla="*/ 1092200 w 1428750"/>
              <a:gd name="connsiteY3" fmla="*/ 215900 h 406400"/>
              <a:gd name="connsiteX4" fmla="*/ 1428750 w 1428750"/>
              <a:gd name="connsiteY4" fmla="*/ 0 h 40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0" h="406400">
                <a:moveTo>
                  <a:pt x="0" y="406400"/>
                </a:moveTo>
                <a:cubicBezTo>
                  <a:pt x="83079" y="310621"/>
                  <a:pt x="166158" y="214842"/>
                  <a:pt x="285750" y="177800"/>
                </a:cubicBezTo>
                <a:cubicBezTo>
                  <a:pt x="405342" y="140758"/>
                  <a:pt x="583142" y="177800"/>
                  <a:pt x="717550" y="184150"/>
                </a:cubicBezTo>
                <a:cubicBezTo>
                  <a:pt x="851958" y="190500"/>
                  <a:pt x="973667" y="246592"/>
                  <a:pt x="1092200" y="215900"/>
                </a:cubicBezTo>
                <a:cubicBezTo>
                  <a:pt x="1210733" y="185208"/>
                  <a:pt x="1319741" y="92604"/>
                  <a:pt x="1428750" y="0"/>
                </a:cubicBez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 name="グループ化 3">
            <a:extLst>
              <a:ext uri="{FF2B5EF4-FFF2-40B4-BE49-F238E27FC236}">
                <a16:creationId xmlns:a16="http://schemas.microsoft.com/office/drawing/2014/main" id="{98C83462-CB39-45BE-8EBA-60C58582F73B}"/>
              </a:ext>
            </a:extLst>
          </p:cNvPr>
          <p:cNvGrpSpPr/>
          <p:nvPr/>
        </p:nvGrpSpPr>
        <p:grpSpPr>
          <a:xfrm>
            <a:off x="7736447" y="4826809"/>
            <a:ext cx="1407553" cy="942842"/>
            <a:chOff x="7736447" y="4826809"/>
            <a:chExt cx="1407553" cy="942842"/>
          </a:xfrm>
        </p:grpSpPr>
        <p:sp>
          <p:nvSpPr>
            <p:cNvPr id="3" name="正方形/長方形 2">
              <a:extLst>
                <a:ext uri="{FF2B5EF4-FFF2-40B4-BE49-F238E27FC236}">
                  <a16:creationId xmlns:a16="http://schemas.microsoft.com/office/drawing/2014/main" id="{1CF224D1-5092-47AE-BDA7-A0313E0E9B59}"/>
                </a:ext>
              </a:extLst>
            </p:cNvPr>
            <p:cNvSpPr/>
            <p:nvPr/>
          </p:nvSpPr>
          <p:spPr>
            <a:xfrm>
              <a:off x="7738396" y="4826809"/>
              <a:ext cx="1405603" cy="942842"/>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テキスト ボックス 87">
              <a:extLst>
                <a:ext uri="{FF2B5EF4-FFF2-40B4-BE49-F238E27FC236}">
                  <a16:creationId xmlns:a16="http://schemas.microsoft.com/office/drawing/2014/main" id="{3B4E8773-DC43-444A-8EF1-CB63CB89F174}"/>
                </a:ext>
              </a:extLst>
            </p:cNvPr>
            <p:cNvSpPr txBox="1"/>
            <p:nvPr/>
          </p:nvSpPr>
          <p:spPr>
            <a:xfrm>
              <a:off x="7916714" y="4858592"/>
              <a:ext cx="1024243" cy="338554"/>
            </a:xfrm>
            <a:prstGeom prst="rect">
              <a:avLst/>
            </a:prstGeom>
            <a:noFill/>
          </p:spPr>
          <p:txBody>
            <a:bodyPr wrap="square" rtlCol="0">
              <a:spAutoFit/>
            </a:bodyPr>
            <a:lstStyle/>
            <a:p>
              <a:r>
                <a:rPr kumimoji="1" lang="en-US" altLang="ja-JP" sz="1600" dirty="0">
                  <a:solidFill>
                    <a:schemeClr val="accent2"/>
                  </a:solidFill>
                  <a:latin typeface="+mn-lt"/>
                </a:rPr>
                <a:t>rep.=2</a:t>
              </a:r>
              <a:endParaRPr kumimoji="1" lang="ja-JP" altLang="en-US" sz="1600" dirty="0">
                <a:solidFill>
                  <a:schemeClr val="accent2"/>
                </a:solidFill>
                <a:latin typeface="+mn-lt"/>
              </a:endParaRPr>
            </a:p>
          </p:txBody>
        </p:sp>
        <p:sp>
          <p:nvSpPr>
            <p:cNvPr id="89" name="テキスト ボックス 88">
              <a:extLst>
                <a:ext uri="{FF2B5EF4-FFF2-40B4-BE49-F238E27FC236}">
                  <a16:creationId xmlns:a16="http://schemas.microsoft.com/office/drawing/2014/main" id="{7B1D93F1-432A-4D35-B0E1-8F7ADBC170E8}"/>
                </a:ext>
              </a:extLst>
            </p:cNvPr>
            <p:cNvSpPr txBox="1"/>
            <p:nvPr/>
          </p:nvSpPr>
          <p:spPr>
            <a:xfrm>
              <a:off x="7736447" y="5165469"/>
              <a:ext cx="1407553" cy="584775"/>
            </a:xfrm>
            <a:prstGeom prst="rect">
              <a:avLst/>
            </a:prstGeom>
            <a:noFill/>
          </p:spPr>
          <p:txBody>
            <a:bodyPr wrap="square" rtlCol="0">
              <a:spAutoFit/>
            </a:bodyPr>
            <a:lstStyle/>
            <a:p>
              <a:r>
                <a:rPr kumimoji="1" lang="ja-JP" altLang="en-US" sz="1600" dirty="0">
                  <a:latin typeface="+mn-lt"/>
                </a:rPr>
                <a:t>“良い”四角形分割ではない．</a:t>
              </a:r>
            </a:p>
          </p:txBody>
        </p:sp>
      </p:grpSp>
      <p:grpSp>
        <p:nvGrpSpPr>
          <p:cNvPr id="90" name="グループ化 30">
            <a:extLst>
              <a:ext uri="{FF2B5EF4-FFF2-40B4-BE49-F238E27FC236}">
                <a16:creationId xmlns:a16="http://schemas.microsoft.com/office/drawing/2014/main" id="{1250381C-643F-4764-B686-101EA97DA21E}"/>
              </a:ext>
            </a:extLst>
          </p:cNvPr>
          <p:cNvGrpSpPr/>
          <p:nvPr/>
        </p:nvGrpSpPr>
        <p:grpSpPr>
          <a:xfrm>
            <a:off x="6878142" y="785612"/>
            <a:ext cx="1908631" cy="1243444"/>
            <a:chOff x="6386286" y="3860801"/>
            <a:chExt cx="1908631" cy="1243444"/>
          </a:xfrm>
        </p:grpSpPr>
        <p:sp>
          <p:nvSpPr>
            <p:cNvPr id="91" name="フリーフォーム 31">
              <a:extLst>
                <a:ext uri="{FF2B5EF4-FFF2-40B4-BE49-F238E27FC236}">
                  <a16:creationId xmlns:a16="http://schemas.microsoft.com/office/drawing/2014/main" id="{11C6C063-A50E-4828-9E3B-C328AAB8E588}"/>
                </a:ext>
              </a:extLst>
            </p:cNvPr>
            <p:cNvSpPr/>
            <p:nvPr/>
          </p:nvSpPr>
          <p:spPr>
            <a:xfrm>
              <a:off x="7228114" y="4020457"/>
              <a:ext cx="130629" cy="870857"/>
            </a:xfrm>
            <a:custGeom>
              <a:avLst/>
              <a:gdLst>
                <a:gd name="connsiteX0" fmla="*/ 130629 w 130629"/>
                <a:gd name="connsiteY0" fmla="*/ 0 h 870857"/>
                <a:gd name="connsiteX1" fmla="*/ 0 w 130629"/>
                <a:gd name="connsiteY1" fmla="*/ 508000 h 870857"/>
                <a:gd name="connsiteX2" fmla="*/ 130629 w 130629"/>
                <a:gd name="connsiteY2" fmla="*/ 870857 h 870857"/>
              </a:gdLst>
              <a:ahLst/>
              <a:cxnLst>
                <a:cxn ang="0">
                  <a:pos x="connsiteX0" y="connsiteY0"/>
                </a:cxn>
                <a:cxn ang="0">
                  <a:pos x="connsiteX1" y="connsiteY1"/>
                </a:cxn>
                <a:cxn ang="0">
                  <a:pos x="connsiteX2" y="connsiteY2"/>
                </a:cxn>
              </a:cxnLst>
              <a:rect l="l" t="t" r="r" b="b"/>
              <a:pathLst>
                <a:path w="130629" h="870857">
                  <a:moveTo>
                    <a:pt x="130629" y="0"/>
                  </a:moveTo>
                  <a:cubicBezTo>
                    <a:pt x="65314" y="181428"/>
                    <a:pt x="0" y="362857"/>
                    <a:pt x="0" y="508000"/>
                  </a:cubicBezTo>
                  <a:cubicBezTo>
                    <a:pt x="0" y="653143"/>
                    <a:pt x="65314" y="762000"/>
                    <a:pt x="130629" y="870857"/>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32">
              <a:extLst>
                <a:ext uri="{FF2B5EF4-FFF2-40B4-BE49-F238E27FC236}">
                  <a16:creationId xmlns:a16="http://schemas.microsoft.com/office/drawing/2014/main" id="{5D000680-450B-4D5D-8782-FC2BE20B7BE0}"/>
                </a:ext>
              </a:extLst>
            </p:cNvPr>
            <p:cNvSpPr/>
            <p:nvPr/>
          </p:nvSpPr>
          <p:spPr>
            <a:xfrm>
              <a:off x="6937637" y="4005943"/>
              <a:ext cx="435620" cy="870857"/>
            </a:xfrm>
            <a:custGeom>
              <a:avLst/>
              <a:gdLst>
                <a:gd name="connsiteX0" fmla="*/ 435620 w 435620"/>
                <a:gd name="connsiteY0" fmla="*/ 0 h 870857"/>
                <a:gd name="connsiteX1" fmla="*/ 192 w 435620"/>
                <a:gd name="connsiteY1" fmla="*/ 449943 h 870857"/>
                <a:gd name="connsiteX2" fmla="*/ 392077 w 435620"/>
                <a:gd name="connsiteY2" fmla="*/ 870857 h 870857"/>
              </a:gdLst>
              <a:ahLst/>
              <a:cxnLst>
                <a:cxn ang="0">
                  <a:pos x="connsiteX0" y="connsiteY0"/>
                </a:cxn>
                <a:cxn ang="0">
                  <a:pos x="connsiteX1" y="connsiteY1"/>
                </a:cxn>
                <a:cxn ang="0">
                  <a:pos x="connsiteX2" y="connsiteY2"/>
                </a:cxn>
              </a:cxnLst>
              <a:rect l="l" t="t" r="r" b="b"/>
              <a:pathLst>
                <a:path w="435620" h="870857">
                  <a:moveTo>
                    <a:pt x="435620" y="0"/>
                  </a:moveTo>
                  <a:cubicBezTo>
                    <a:pt x="221534" y="152400"/>
                    <a:pt x="7449" y="304800"/>
                    <a:pt x="192" y="449943"/>
                  </a:cubicBezTo>
                  <a:cubicBezTo>
                    <a:pt x="-7065" y="595086"/>
                    <a:pt x="192506" y="732971"/>
                    <a:pt x="392077" y="870857"/>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Oval 25">
              <a:extLst>
                <a:ext uri="{FF2B5EF4-FFF2-40B4-BE49-F238E27FC236}">
                  <a16:creationId xmlns:a16="http://schemas.microsoft.com/office/drawing/2014/main" id="{051D06E3-FDD3-48EA-81BD-1C2F30968D7E}"/>
                </a:ext>
              </a:extLst>
            </p:cNvPr>
            <p:cNvSpPr>
              <a:spLocks noChangeArrowheads="1"/>
            </p:cNvSpPr>
            <p:nvPr/>
          </p:nvSpPr>
          <p:spPr bwMode="auto">
            <a:xfrm>
              <a:off x="6878995" y="4398769"/>
              <a:ext cx="107935" cy="107911"/>
            </a:xfrm>
            <a:prstGeom prst="ellipse">
              <a:avLst/>
            </a:prstGeom>
            <a:solidFill>
              <a:schemeClr val="bg2">
                <a:lumMod val="20000"/>
                <a:lumOff val="80000"/>
              </a:schemeClr>
            </a:solidFill>
            <a:ln w="9525">
              <a:solidFill>
                <a:schemeClr val="tx1"/>
              </a:solidFill>
              <a:round/>
              <a:headEnd/>
              <a:tailEnd/>
            </a:ln>
          </p:spPr>
          <p:txBody>
            <a:bodyPr wrap="none" anchor="ctr"/>
            <a:lstStyle/>
            <a:p>
              <a:pPr algn="ctr"/>
              <a:endParaRPr lang="ja-JP" altLang="ja-JP"/>
            </a:p>
          </p:txBody>
        </p:sp>
        <p:sp>
          <p:nvSpPr>
            <p:cNvPr id="95" name="フリーフォーム 34">
              <a:extLst>
                <a:ext uri="{FF2B5EF4-FFF2-40B4-BE49-F238E27FC236}">
                  <a16:creationId xmlns:a16="http://schemas.microsoft.com/office/drawing/2014/main" id="{DE4EBE64-5FC7-4A5A-926C-06AC6972D53C}"/>
                </a:ext>
              </a:extLst>
            </p:cNvPr>
            <p:cNvSpPr/>
            <p:nvPr/>
          </p:nvSpPr>
          <p:spPr>
            <a:xfrm>
              <a:off x="6386286" y="3860801"/>
              <a:ext cx="1872343" cy="130932"/>
            </a:xfrm>
            <a:custGeom>
              <a:avLst/>
              <a:gdLst>
                <a:gd name="connsiteX0" fmla="*/ 0 w 1872343"/>
                <a:gd name="connsiteY0" fmla="*/ 0 h 217715"/>
                <a:gd name="connsiteX1" fmla="*/ 899885 w 1872343"/>
                <a:gd name="connsiteY1" fmla="*/ 217715 h 217715"/>
                <a:gd name="connsiteX2" fmla="*/ 1872343 w 1872343"/>
                <a:gd name="connsiteY2" fmla="*/ 0 h 217715"/>
                <a:gd name="connsiteX0" fmla="*/ 0 w 1872343"/>
                <a:gd name="connsiteY0" fmla="*/ 43543 h 218213"/>
                <a:gd name="connsiteX1" fmla="*/ 899885 w 1872343"/>
                <a:gd name="connsiteY1" fmla="*/ 217715 h 218213"/>
                <a:gd name="connsiteX2" fmla="*/ 1872343 w 1872343"/>
                <a:gd name="connsiteY2" fmla="*/ 0 h 218213"/>
                <a:gd name="connsiteX0" fmla="*/ 0 w 1872343"/>
                <a:gd name="connsiteY0" fmla="*/ 0 h 175220"/>
                <a:gd name="connsiteX1" fmla="*/ 899885 w 1872343"/>
                <a:gd name="connsiteY1" fmla="*/ 174172 h 175220"/>
                <a:gd name="connsiteX2" fmla="*/ 1872343 w 1872343"/>
                <a:gd name="connsiteY2" fmla="*/ 43543 h 175220"/>
                <a:gd name="connsiteX0" fmla="*/ 0 w 1872343"/>
                <a:gd name="connsiteY0" fmla="*/ 14515 h 130932"/>
                <a:gd name="connsiteX1" fmla="*/ 899885 w 1872343"/>
                <a:gd name="connsiteY1" fmla="*/ 130629 h 130932"/>
                <a:gd name="connsiteX2" fmla="*/ 1872343 w 1872343"/>
                <a:gd name="connsiteY2" fmla="*/ 0 h 130932"/>
              </a:gdLst>
              <a:ahLst/>
              <a:cxnLst>
                <a:cxn ang="0">
                  <a:pos x="connsiteX0" y="connsiteY0"/>
                </a:cxn>
                <a:cxn ang="0">
                  <a:pos x="connsiteX1" y="connsiteY1"/>
                </a:cxn>
                <a:cxn ang="0">
                  <a:pos x="connsiteX2" y="connsiteY2"/>
                </a:cxn>
              </a:cxnLst>
              <a:rect l="l" t="t" r="r" b="b"/>
              <a:pathLst>
                <a:path w="1872343" h="130932">
                  <a:moveTo>
                    <a:pt x="0" y="14515"/>
                  </a:moveTo>
                  <a:cubicBezTo>
                    <a:pt x="293914" y="123372"/>
                    <a:pt x="587828" y="133048"/>
                    <a:pt x="899885" y="130629"/>
                  </a:cubicBezTo>
                  <a:cubicBezTo>
                    <a:pt x="1211942" y="128210"/>
                    <a:pt x="1542142" y="108857"/>
                    <a:pt x="187234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Oval 25">
              <a:extLst>
                <a:ext uri="{FF2B5EF4-FFF2-40B4-BE49-F238E27FC236}">
                  <a16:creationId xmlns:a16="http://schemas.microsoft.com/office/drawing/2014/main" id="{D49E6F5E-CACF-4A7B-A045-851A6C325284}"/>
                </a:ext>
              </a:extLst>
            </p:cNvPr>
            <p:cNvSpPr>
              <a:spLocks noChangeArrowheads="1"/>
            </p:cNvSpPr>
            <p:nvPr/>
          </p:nvSpPr>
          <p:spPr bwMode="auto">
            <a:xfrm>
              <a:off x="7314403" y="3963337"/>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3" name="Oval 25">
              <a:extLst>
                <a:ext uri="{FF2B5EF4-FFF2-40B4-BE49-F238E27FC236}">
                  <a16:creationId xmlns:a16="http://schemas.microsoft.com/office/drawing/2014/main" id="{A7267F96-B653-4303-A67F-53EF42C020B6}"/>
                </a:ext>
              </a:extLst>
            </p:cNvPr>
            <p:cNvSpPr>
              <a:spLocks noChangeArrowheads="1"/>
            </p:cNvSpPr>
            <p:nvPr/>
          </p:nvSpPr>
          <p:spPr bwMode="auto">
            <a:xfrm>
              <a:off x="7336177" y="482692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6" name="Oval 25">
              <a:extLst>
                <a:ext uri="{FF2B5EF4-FFF2-40B4-BE49-F238E27FC236}">
                  <a16:creationId xmlns:a16="http://schemas.microsoft.com/office/drawing/2014/main" id="{324B053A-A8D6-48C4-99FD-CA8E76751FE8}"/>
                </a:ext>
              </a:extLst>
            </p:cNvPr>
            <p:cNvSpPr>
              <a:spLocks noChangeArrowheads="1"/>
            </p:cNvSpPr>
            <p:nvPr/>
          </p:nvSpPr>
          <p:spPr bwMode="auto">
            <a:xfrm>
              <a:off x="7416007" y="438424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1" name="Oval 25">
              <a:extLst>
                <a:ext uri="{FF2B5EF4-FFF2-40B4-BE49-F238E27FC236}">
                  <a16:creationId xmlns:a16="http://schemas.microsoft.com/office/drawing/2014/main" id="{16BD61FB-3473-44E7-8416-FE8C538DE687}"/>
                </a:ext>
              </a:extLst>
            </p:cNvPr>
            <p:cNvSpPr>
              <a:spLocks noChangeArrowheads="1"/>
            </p:cNvSpPr>
            <p:nvPr/>
          </p:nvSpPr>
          <p:spPr bwMode="auto">
            <a:xfrm>
              <a:off x="7742575" y="436248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2" name="フリーフォーム 39">
              <a:extLst>
                <a:ext uri="{FF2B5EF4-FFF2-40B4-BE49-F238E27FC236}">
                  <a16:creationId xmlns:a16="http://schemas.microsoft.com/office/drawing/2014/main" id="{A712C91A-1D36-4C57-B752-3E7109172A8A}"/>
                </a:ext>
              </a:extLst>
            </p:cNvPr>
            <p:cNvSpPr/>
            <p:nvPr/>
          </p:nvSpPr>
          <p:spPr>
            <a:xfrm>
              <a:off x="7358743" y="4020457"/>
              <a:ext cx="132428" cy="870857"/>
            </a:xfrm>
            <a:custGeom>
              <a:avLst/>
              <a:gdLst>
                <a:gd name="connsiteX0" fmla="*/ 0 w 132428"/>
                <a:gd name="connsiteY0" fmla="*/ 0 h 870857"/>
                <a:gd name="connsiteX1" fmla="*/ 87086 w 132428"/>
                <a:gd name="connsiteY1" fmla="*/ 174172 h 870857"/>
                <a:gd name="connsiteX2" fmla="*/ 130628 w 132428"/>
                <a:gd name="connsiteY2" fmla="*/ 435429 h 870857"/>
                <a:gd name="connsiteX3" fmla="*/ 29028 w 132428"/>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132428" h="870857">
                  <a:moveTo>
                    <a:pt x="0" y="0"/>
                  </a:moveTo>
                  <a:cubicBezTo>
                    <a:pt x="32657" y="50800"/>
                    <a:pt x="65315" y="101600"/>
                    <a:pt x="87086" y="174172"/>
                  </a:cubicBezTo>
                  <a:cubicBezTo>
                    <a:pt x="108857" y="246744"/>
                    <a:pt x="140304" y="319315"/>
                    <a:pt x="130628" y="435429"/>
                  </a:cubicBezTo>
                  <a:cubicBezTo>
                    <a:pt x="120952" y="551543"/>
                    <a:pt x="74990" y="711200"/>
                    <a:pt x="29028" y="8708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40">
              <a:extLst>
                <a:ext uri="{FF2B5EF4-FFF2-40B4-BE49-F238E27FC236}">
                  <a16:creationId xmlns:a16="http://schemas.microsoft.com/office/drawing/2014/main" id="{035D214E-6144-42DF-86CC-B11219639508}"/>
                </a:ext>
              </a:extLst>
            </p:cNvPr>
            <p:cNvSpPr/>
            <p:nvPr/>
          </p:nvSpPr>
          <p:spPr>
            <a:xfrm>
              <a:off x="7387771" y="4005943"/>
              <a:ext cx="406606" cy="870857"/>
            </a:xfrm>
            <a:custGeom>
              <a:avLst/>
              <a:gdLst>
                <a:gd name="connsiteX0" fmla="*/ 0 w 406606"/>
                <a:gd name="connsiteY0" fmla="*/ 0 h 870857"/>
                <a:gd name="connsiteX1" fmla="*/ 406400 w 406606"/>
                <a:gd name="connsiteY1" fmla="*/ 406400 h 870857"/>
                <a:gd name="connsiteX2" fmla="*/ 43543 w 406606"/>
                <a:gd name="connsiteY2" fmla="*/ 870857 h 870857"/>
              </a:gdLst>
              <a:ahLst/>
              <a:cxnLst>
                <a:cxn ang="0">
                  <a:pos x="connsiteX0" y="connsiteY0"/>
                </a:cxn>
                <a:cxn ang="0">
                  <a:pos x="connsiteX1" y="connsiteY1"/>
                </a:cxn>
                <a:cxn ang="0">
                  <a:pos x="connsiteX2" y="connsiteY2"/>
                </a:cxn>
              </a:cxnLst>
              <a:rect l="l" t="t" r="r" b="b"/>
              <a:pathLst>
                <a:path w="406606" h="870857">
                  <a:moveTo>
                    <a:pt x="0" y="0"/>
                  </a:moveTo>
                  <a:cubicBezTo>
                    <a:pt x="199571" y="130628"/>
                    <a:pt x="399143" y="261257"/>
                    <a:pt x="406400" y="406400"/>
                  </a:cubicBezTo>
                  <a:cubicBezTo>
                    <a:pt x="413657" y="551543"/>
                    <a:pt x="228600" y="711200"/>
                    <a:pt x="43543" y="8708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Oval 25">
              <a:extLst>
                <a:ext uri="{FF2B5EF4-FFF2-40B4-BE49-F238E27FC236}">
                  <a16:creationId xmlns:a16="http://schemas.microsoft.com/office/drawing/2014/main" id="{5B0DAFA5-6BC4-498B-92AC-764B4CA100B9}"/>
                </a:ext>
              </a:extLst>
            </p:cNvPr>
            <p:cNvSpPr>
              <a:spLocks noChangeArrowheads="1"/>
            </p:cNvSpPr>
            <p:nvPr/>
          </p:nvSpPr>
          <p:spPr bwMode="auto">
            <a:xfrm>
              <a:off x="7147507" y="4464085"/>
              <a:ext cx="107935" cy="107911"/>
            </a:xfrm>
            <a:prstGeom prst="ellipse">
              <a:avLst/>
            </a:prstGeom>
            <a:solidFill>
              <a:schemeClr val="bg2">
                <a:lumMod val="20000"/>
                <a:lumOff val="80000"/>
              </a:schemeClr>
            </a:solidFill>
            <a:ln w="9525">
              <a:solidFill>
                <a:schemeClr val="tx1"/>
              </a:solidFill>
              <a:round/>
              <a:headEnd/>
              <a:tailEnd/>
            </a:ln>
          </p:spPr>
          <p:txBody>
            <a:bodyPr wrap="none" anchor="ctr"/>
            <a:lstStyle/>
            <a:p>
              <a:pPr algn="ctr"/>
              <a:endParaRPr lang="ja-JP" altLang="ja-JP"/>
            </a:p>
          </p:txBody>
        </p:sp>
        <p:sp>
          <p:nvSpPr>
            <p:cNvPr id="145" name="フリーフォーム 42">
              <a:extLst>
                <a:ext uri="{FF2B5EF4-FFF2-40B4-BE49-F238E27FC236}">
                  <a16:creationId xmlns:a16="http://schemas.microsoft.com/office/drawing/2014/main" id="{04D51FB4-656C-4293-A38B-0CFEFE147380}"/>
                </a:ext>
              </a:extLst>
            </p:cNvPr>
            <p:cNvSpPr/>
            <p:nvPr/>
          </p:nvSpPr>
          <p:spPr>
            <a:xfrm>
              <a:off x="6422574" y="4738901"/>
              <a:ext cx="1872343" cy="130932"/>
            </a:xfrm>
            <a:custGeom>
              <a:avLst/>
              <a:gdLst>
                <a:gd name="connsiteX0" fmla="*/ 0 w 1872343"/>
                <a:gd name="connsiteY0" fmla="*/ 0 h 217715"/>
                <a:gd name="connsiteX1" fmla="*/ 899885 w 1872343"/>
                <a:gd name="connsiteY1" fmla="*/ 217715 h 217715"/>
                <a:gd name="connsiteX2" fmla="*/ 1872343 w 1872343"/>
                <a:gd name="connsiteY2" fmla="*/ 0 h 217715"/>
                <a:gd name="connsiteX0" fmla="*/ 0 w 1872343"/>
                <a:gd name="connsiteY0" fmla="*/ 43543 h 218213"/>
                <a:gd name="connsiteX1" fmla="*/ 899885 w 1872343"/>
                <a:gd name="connsiteY1" fmla="*/ 217715 h 218213"/>
                <a:gd name="connsiteX2" fmla="*/ 1872343 w 1872343"/>
                <a:gd name="connsiteY2" fmla="*/ 0 h 218213"/>
                <a:gd name="connsiteX0" fmla="*/ 0 w 1872343"/>
                <a:gd name="connsiteY0" fmla="*/ 0 h 175220"/>
                <a:gd name="connsiteX1" fmla="*/ 899885 w 1872343"/>
                <a:gd name="connsiteY1" fmla="*/ 174172 h 175220"/>
                <a:gd name="connsiteX2" fmla="*/ 1872343 w 1872343"/>
                <a:gd name="connsiteY2" fmla="*/ 43543 h 175220"/>
                <a:gd name="connsiteX0" fmla="*/ 0 w 1872343"/>
                <a:gd name="connsiteY0" fmla="*/ 14515 h 130932"/>
                <a:gd name="connsiteX1" fmla="*/ 899885 w 1872343"/>
                <a:gd name="connsiteY1" fmla="*/ 130629 h 130932"/>
                <a:gd name="connsiteX2" fmla="*/ 1872343 w 1872343"/>
                <a:gd name="connsiteY2" fmla="*/ 0 h 130932"/>
              </a:gdLst>
              <a:ahLst/>
              <a:cxnLst>
                <a:cxn ang="0">
                  <a:pos x="connsiteX0" y="connsiteY0"/>
                </a:cxn>
                <a:cxn ang="0">
                  <a:pos x="connsiteX1" y="connsiteY1"/>
                </a:cxn>
                <a:cxn ang="0">
                  <a:pos x="connsiteX2" y="connsiteY2"/>
                </a:cxn>
              </a:cxnLst>
              <a:rect l="l" t="t" r="r" b="b"/>
              <a:pathLst>
                <a:path w="1872343" h="130932">
                  <a:moveTo>
                    <a:pt x="0" y="14515"/>
                  </a:moveTo>
                  <a:cubicBezTo>
                    <a:pt x="293914" y="123372"/>
                    <a:pt x="587828" y="133048"/>
                    <a:pt x="899885" y="130629"/>
                  </a:cubicBezTo>
                  <a:cubicBezTo>
                    <a:pt x="1211942" y="128210"/>
                    <a:pt x="1542142" y="108857"/>
                    <a:pt x="187234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十字形 145">
              <a:extLst>
                <a:ext uri="{FF2B5EF4-FFF2-40B4-BE49-F238E27FC236}">
                  <a16:creationId xmlns:a16="http://schemas.microsoft.com/office/drawing/2014/main" id="{5D176110-75FA-4BBA-92F0-9A7C7C2A7C8D}"/>
                </a:ext>
              </a:extLst>
            </p:cNvPr>
            <p:cNvSpPr/>
            <p:nvPr/>
          </p:nvSpPr>
          <p:spPr>
            <a:xfrm rot="18917699">
              <a:off x="7816087" y="4714590"/>
              <a:ext cx="389655" cy="389655"/>
            </a:xfrm>
            <a:prstGeom prst="plus">
              <a:avLst>
                <a:gd name="adj" fmla="val 42647"/>
              </a:avLst>
            </a:prstGeom>
            <a:solidFill>
              <a:schemeClr val="accent1">
                <a:lumMod val="60000"/>
                <a:lumOff val="40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24224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90"/>
                                        </p:tgtEl>
                                        <p:attrNameLst>
                                          <p:attrName>style.visibility</p:attrName>
                                        </p:attrNameLst>
                                      </p:cBhvr>
                                      <p:to>
                                        <p:strVal val="visible"/>
                                      </p:to>
                                    </p:set>
                                    <p:animEffect transition="in" filter="randombar(horizontal)">
                                      <p:cBhvr>
                                        <p:cTn id="1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グループ化 698"/>
          <p:cNvGrpSpPr>
            <a:grpSpLocks/>
          </p:cNvGrpSpPr>
          <p:nvPr/>
        </p:nvGrpSpPr>
        <p:grpSpPr bwMode="auto">
          <a:xfrm>
            <a:off x="468313" y="2940912"/>
            <a:ext cx="8364538" cy="1355177"/>
            <a:chOff x="311919" y="176456"/>
            <a:chExt cx="8675834" cy="1405641"/>
          </a:xfrm>
        </p:grpSpPr>
        <p:cxnSp>
          <p:nvCxnSpPr>
            <p:cNvPr id="75" name="直線コネクタ 74"/>
            <p:cNvCxnSpPr>
              <a:stCxn id="223" idx="3"/>
              <a:endCxn id="189" idx="7"/>
            </p:cNvCxnSpPr>
            <p:nvPr/>
          </p:nvCxnSpPr>
          <p:spPr>
            <a:xfrm rot="5400000" flipH="1" flipV="1">
              <a:off x="3568030" y="771708"/>
              <a:ext cx="192653" cy="326023"/>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3269178" y="831807"/>
              <a:ext cx="248633" cy="83977"/>
            </a:xfrm>
            <a:prstGeom prst="line">
              <a:avLst/>
            </a:prstGeom>
          </p:spPr>
          <p:style>
            <a:lnRef idx="1">
              <a:schemeClr val="dk1"/>
            </a:lnRef>
            <a:fillRef idx="0">
              <a:schemeClr val="dk1"/>
            </a:fillRef>
            <a:effectRef idx="0">
              <a:schemeClr val="dk1"/>
            </a:effectRef>
            <a:fontRef idx="minor">
              <a:schemeClr val="tx1"/>
            </a:fontRef>
          </p:style>
        </p:cxnSp>
        <p:cxnSp>
          <p:nvCxnSpPr>
            <p:cNvPr id="77" name="直線コネクタ 76"/>
            <p:cNvCxnSpPr/>
            <p:nvPr/>
          </p:nvCxnSpPr>
          <p:spPr>
            <a:xfrm rot="16200000" flipH="1">
              <a:off x="968081" y="394633"/>
              <a:ext cx="72451" cy="360602"/>
            </a:xfrm>
            <a:prstGeom prst="line">
              <a:avLst/>
            </a:prstGeom>
          </p:spPr>
          <p:style>
            <a:lnRef idx="1">
              <a:schemeClr val="dk1"/>
            </a:lnRef>
            <a:fillRef idx="0">
              <a:schemeClr val="dk1"/>
            </a:fillRef>
            <a:effectRef idx="0">
              <a:schemeClr val="dk1"/>
            </a:effectRef>
            <a:fontRef idx="minor">
              <a:schemeClr val="tx1"/>
            </a:fontRef>
          </p:style>
        </p:cxnSp>
        <p:sp>
          <p:nvSpPr>
            <p:cNvPr id="78" name="Line 181"/>
            <p:cNvSpPr>
              <a:spLocks noChangeShapeType="1"/>
            </p:cNvSpPr>
            <p:nvPr/>
          </p:nvSpPr>
          <p:spPr bwMode="auto">
            <a:xfrm flipH="1">
              <a:off x="530078" y="726049"/>
              <a:ext cx="91856" cy="5098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9" name="Oval 123"/>
            <p:cNvSpPr>
              <a:spLocks noChangeArrowheads="1"/>
            </p:cNvSpPr>
            <p:nvPr/>
          </p:nvSpPr>
          <p:spPr bwMode="auto">
            <a:xfrm>
              <a:off x="346365" y="255285"/>
              <a:ext cx="1166576" cy="1167724"/>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0" name="AutoShape 124"/>
            <p:cNvSpPr>
              <a:spLocks noChangeArrowheads="1"/>
            </p:cNvSpPr>
            <p:nvPr/>
          </p:nvSpPr>
          <p:spPr bwMode="auto">
            <a:xfrm rot="-2887733">
              <a:off x="585192" y="349438"/>
              <a:ext cx="284755" cy="58328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1" name="Line 129"/>
            <p:cNvSpPr>
              <a:spLocks noChangeShapeType="1"/>
            </p:cNvSpPr>
            <p:nvPr/>
          </p:nvSpPr>
          <p:spPr bwMode="auto">
            <a:xfrm flipH="1" flipV="1">
              <a:off x="928505" y="262174"/>
              <a:ext cx="261791" cy="3605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2" name="Oval 135"/>
            <p:cNvSpPr>
              <a:spLocks noChangeArrowheads="1"/>
            </p:cNvSpPr>
            <p:nvPr/>
          </p:nvSpPr>
          <p:spPr bwMode="auto">
            <a:xfrm flipH="1" flipV="1">
              <a:off x="1329228" y="1219777"/>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 name="Oval 176"/>
            <p:cNvSpPr>
              <a:spLocks noChangeArrowheads="1"/>
            </p:cNvSpPr>
            <p:nvPr/>
          </p:nvSpPr>
          <p:spPr bwMode="auto">
            <a:xfrm flipV="1">
              <a:off x="486446" y="1227814"/>
              <a:ext cx="49372"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 name="Oval 177"/>
            <p:cNvSpPr>
              <a:spLocks noChangeArrowheads="1"/>
            </p:cNvSpPr>
            <p:nvPr/>
          </p:nvSpPr>
          <p:spPr bwMode="auto">
            <a:xfrm>
              <a:off x="311919" y="809868"/>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5" name="Oval 228"/>
            <p:cNvSpPr>
              <a:spLocks noChangeArrowheads="1"/>
            </p:cNvSpPr>
            <p:nvPr/>
          </p:nvSpPr>
          <p:spPr bwMode="auto">
            <a:xfrm flipH="1" flipV="1">
              <a:off x="1320043" y="402255"/>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 name="Oval 229"/>
            <p:cNvSpPr>
              <a:spLocks noChangeArrowheads="1"/>
            </p:cNvSpPr>
            <p:nvPr/>
          </p:nvSpPr>
          <p:spPr bwMode="auto">
            <a:xfrm flipV="1">
              <a:off x="478408" y="411441"/>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 name="Line 129"/>
            <p:cNvSpPr>
              <a:spLocks noChangeShapeType="1"/>
            </p:cNvSpPr>
            <p:nvPr/>
          </p:nvSpPr>
          <p:spPr bwMode="auto">
            <a:xfrm flipH="1" flipV="1">
              <a:off x="1189147" y="610080"/>
              <a:ext cx="311163" cy="2193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Oval 126"/>
            <p:cNvSpPr>
              <a:spLocks noChangeArrowheads="1"/>
            </p:cNvSpPr>
            <p:nvPr/>
          </p:nvSpPr>
          <p:spPr bwMode="auto">
            <a:xfrm flipH="1">
              <a:off x="1160442" y="590561"/>
              <a:ext cx="48225" cy="482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9" name="直線コネクタ 88"/>
            <p:cNvCxnSpPr>
              <a:stCxn id="80" idx="2"/>
              <a:endCxn id="119" idx="6"/>
            </p:cNvCxnSpPr>
            <p:nvPr/>
          </p:nvCxnSpPr>
          <p:spPr>
            <a:xfrm flipV="1">
              <a:off x="944206" y="833453"/>
              <a:ext cx="549958" cy="3293"/>
            </a:xfrm>
            <a:prstGeom prst="line">
              <a:avLst/>
            </a:prstGeom>
          </p:spPr>
          <p:style>
            <a:lnRef idx="1">
              <a:schemeClr val="dk1"/>
            </a:lnRef>
            <a:fillRef idx="0">
              <a:schemeClr val="dk1"/>
            </a:fillRef>
            <a:effectRef idx="0">
              <a:schemeClr val="dk1"/>
            </a:effectRef>
            <a:fontRef idx="minor">
              <a:schemeClr val="tx1"/>
            </a:fontRef>
          </p:style>
        </p:cxnSp>
        <p:sp>
          <p:nvSpPr>
            <p:cNvPr id="90" name="Oval 138"/>
            <p:cNvSpPr>
              <a:spLocks noChangeArrowheads="1"/>
            </p:cNvSpPr>
            <p:nvPr/>
          </p:nvSpPr>
          <p:spPr bwMode="auto">
            <a:xfrm flipH="1">
              <a:off x="799906" y="518224"/>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135"/>
            <p:cNvSpPr>
              <a:spLocks noChangeArrowheads="1"/>
            </p:cNvSpPr>
            <p:nvPr/>
          </p:nvSpPr>
          <p:spPr bwMode="auto">
            <a:xfrm flipH="1" flipV="1">
              <a:off x="898651" y="804127"/>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2" name="直線コネクタ 91"/>
            <p:cNvCxnSpPr/>
            <p:nvPr/>
          </p:nvCxnSpPr>
          <p:spPr>
            <a:xfrm flipH="1">
              <a:off x="926093" y="836746"/>
              <a:ext cx="16466" cy="573022"/>
            </a:xfrm>
            <a:prstGeom prst="line">
              <a:avLst/>
            </a:prstGeom>
          </p:spPr>
          <p:style>
            <a:lnRef idx="1">
              <a:schemeClr val="dk1"/>
            </a:lnRef>
            <a:fillRef idx="0">
              <a:schemeClr val="dk1"/>
            </a:fillRef>
            <a:effectRef idx="0">
              <a:schemeClr val="dk1"/>
            </a:effectRef>
            <a:fontRef idx="minor">
              <a:schemeClr val="tx1"/>
            </a:fontRef>
          </p:style>
        </p:cxnSp>
        <p:sp>
          <p:nvSpPr>
            <p:cNvPr id="93" name="Oval 135"/>
            <p:cNvSpPr>
              <a:spLocks noChangeArrowheads="1"/>
            </p:cNvSpPr>
            <p:nvPr/>
          </p:nvSpPr>
          <p:spPr bwMode="auto">
            <a:xfrm flipH="1" flipV="1">
              <a:off x="678196" y="653712"/>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135"/>
            <p:cNvSpPr>
              <a:spLocks noChangeArrowheads="1"/>
            </p:cNvSpPr>
            <p:nvPr/>
          </p:nvSpPr>
          <p:spPr bwMode="auto">
            <a:xfrm flipH="1" flipV="1">
              <a:off x="744792" y="580227"/>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135"/>
            <p:cNvSpPr>
              <a:spLocks noChangeArrowheads="1"/>
            </p:cNvSpPr>
            <p:nvPr/>
          </p:nvSpPr>
          <p:spPr bwMode="auto">
            <a:xfrm flipH="1" flipV="1">
              <a:off x="1150108" y="396514"/>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6" name="Oval 135"/>
            <p:cNvSpPr>
              <a:spLocks noChangeArrowheads="1"/>
            </p:cNvSpPr>
            <p:nvPr/>
          </p:nvSpPr>
          <p:spPr bwMode="auto">
            <a:xfrm flipH="1" flipV="1">
              <a:off x="1340710" y="596301"/>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7" name="直線コネクタ 96"/>
            <p:cNvCxnSpPr/>
            <p:nvPr/>
          </p:nvCxnSpPr>
          <p:spPr>
            <a:xfrm rot="16200000" flipH="1">
              <a:off x="529266" y="431680"/>
              <a:ext cx="130082" cy="159719"/>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rot="16200000" flipH="1">
              <a:off x="645350" y="621864"/>
              <a:ext cx="88917" cy="1482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rot="16200000" flipH="1">
              <a:off x="751555" y="645739"/>
              <a:ext cx="3293" cy="69156"/>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rot="16200000" flipV="1">
              <a:off x="754025" y="636684"/>
              <a:ext cx="49398" cy="18112"/>
            </a:xfrm>
            <a:prstGeom prst="line">
              <a:avLst/>
            </a:prstGeom>
          </p:spPr>
          <p:style>
            <a:lnRef idx="1">
              <a:schemeClr val="dk1"/>
            </a:lnRef>
            <a:fillRef idx="0">
              <a:schemeClr val="dk1"/>
            </a:fillRef>
            <a:effectRef idx="0">
              <a:schemeClr val="dk1"/>
            </a:effectRef>
            <a:fontRef idx="minor">
              <a:schemeClr val="tx1"/>
            </a:fontRef>
          </p:style>
        </p:cxnSp>
        <p:cxnSp>
          <p:nvCxnSpPr>
            <p:cNvPr id="101" name="直線コネクタ 100"/>
            <p:cNvCxnSpPr/>
            <p:nvPr/>
          </p:nvCxnSpPr>
          <p:spPr>
            <a:xfrm rot="5400000" flipH="1">
              <a:off x="721094" y="560939"/>
              <a:ext cx="14819" cy="82329"/>
            </a:xfrm>
            <a:prstGeom prst="line">
              <a:avLst/>
            </a:prstGeom>
          </p:spPr>
          <p:style>
            <a:lnRef idx="1">
              <a:schemeClr val="dk1"/>
            </a:lnRef>
            <a:fillRef idx="0">
              <a:schemeClr val="dk1"/>
            </a:fillRef>
            <a:effectRef idx="0">
              <a:schemeClr val="dk1"/>
            </a:effectRef>
            <a:fontRef idx="minor">
              <a:schemeClr val="tx1"/>
            </a:fontRef>
          </p:style>
        </p:cxnSp>
        <p:cxnSp>
          <p:nvCxnSpPr>
            <p:cNvPr id="102" name="直線コネクタ 101"/>
            <p:cNvCxnSpPr/>
            <p:nvPr/>
          </p:nvCxnSpPr>
          <p:spPr>
            <a:xfrm rot="16200000" flipH="1" flipV="1">
              <a:off x="614065" y="677848"/>
              <a:ext cx="85624" cy="87269"/>
            </a:xfrm>
            <a:prstGeom prst="line">
              <a:avLst/>
            </a:prstGeom>
          </p:spPr>
          <p:style>
            <a:lnRef idx="1">
              <a:schemeClr val="dk1"/>
            </a:lnRef>
            <a:fillRef idx="0">
              <a:schemeClr val="dk1"/>
            </a:fillRef>
            <a:effectRef idx="0">
              <a:schemeClr val="dk1"/>
            </a:effectRef>
            <a:fontRef idx="minor">
              <a:schemeClr val="tx1"/>
            </a:fontRef>
          </p:style>
        </p:cxnSp>
        <p:cxnSp>
          <p:nvCxnSpPr>
            <p:cNvPr id="103" name="直線コネクタ 102"/>
            <p:cNvCxnSpPr>
              <a:endCxn id="90" idx="5"/>
            </p:cNvCxnSpPr>
            <p:nvPr/>
          </p:nvCxnSpPr>
          <p:spPr>
            <a:xfrm rot="5400000" flipH="1" flipV="1">
              <a:off x="767197" y="562586"/>
              <a:ext cx="42812" cy="37871"/>
            </a:xfrm>
            <a:prstGeom prst="line">
              <a:avLst/>
            </a:prstGeom>
          </p:spPr>
          <p:style>
            <a:lnRef idx="1">
              <a:schemeClr val="dk1"/>
            </a:lnRef>
            <a:fillRef idx="0">
              <a:schemeClr val="dk1"/>
            </a:fillRef>
            <a:effectRef idx="0">
              <a:schemeClr val="dk1"/>
            </a:effectRef>
            <a:fontRef idx="minor">
              <a:schemeClr val="tx1"/>
            </a:fontRef>
          </p:style>
        </p:cxnSp>
        <p:cxnSp>
          <p:nvCxnSpPr>
            <p:cNvPr id="104" name="直線コネクタ 103"/>
            <p:cNvCxnSpPr/>
            <p:nvPr/>
          </p:nvCxnSpPr>
          <p:spPr>
            <a:xfrm rot="16200000" flipH="1">
              <a:off x="782840" y="685259"/>
              <a:ext cx="141609" cy="135020"/>
            </a:xfrm>
            <a:prstGeom prst="line">
              <a:avLst/>
            </a:prstGeom>
          </p:spPr>
          <p:style>
            <a:lnRef idx="1">
              <a:schemeClr val="dk1"/>
            </a:lnRef>
            <a:fillRef idx="0">
              <a:schemeClr val="dk1"/>
            </a:fillRef>
            <a:effectRef idx="0">
              <a:schemeClr val="dk1"/>
            </a:effectRef>
            <a:fontRef idx="minor">
              <a:schemeClr val="tx1"/>
            </a:fontRef>
          </p:style>
        </p:cxnSp>
        <p:cxnSp>
          <p:nvCxnSpPr>
            <p:cNvPr id="105" name="直線コネクタ 104"/>
            <p:cNvCxnSpPr/>
            <p:nvPr/>
          </p:nvCxnSpPr>
          <p:spPr>
            <a:xfrm rot="10800000" flipH="1" flipV="1">
              <a:off x="924447" y="242319"/>
              <a:ext cx="251926" cy="182774"/>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p:cNvCxnSpPr>
              <a:endCxn id="117" idx="7"/>
            </p:cNvCxnSpPr>
            <p:nvPr/>
          </p:nvCxnSpPr>
          <p:spPr>
            <a:xfrm rot="16200000" flipH="1">
              <a:off x="1150027" y="464611"/>
              <a:ext cx="113617" cy="41165"/>
            </a:xfrm>
            <a:prstGeom prst="line">
              <a:avLst/>
            </a:prstGeom>
          </p:spPr>
          <p:style>
            <a:lnRef idx="1">
              <a:schemeClr val="dk1"/>
            </a:lnRef>
            <a:fillRef idx="0">
              <a:schemeClr val="dk1"/>
            </a:fillRef>
            <a:effectRef idx="0">
              <a:schemeClr val="dk1"/>
            </a:effectRef>
            <a:fontRef idx="minor">
              <a:schemeClr val="tx1"/>
            </a:fontRef>
          </p:style>
        </p:cxnSp>
        <p:cxnSp>
          <p:nvCxnSpPr>
            <p:cNvPr id="107" name="直線コネクタ 106"/>
            <p:cNvCxnSpPr/>
            <p:nvPr/>
          </p:nvCxnSpPr>
          <p:spPr>
            <a:xfrm rot="16200000" flipH="1">
              <a:off x="1261171" y="523068"/>
              <a:ext cx="69158" cy="136666"/>
            </a:xfrm>
            <a:prstGeom prst="line">
              <a:avLst/>
            </a:prstGeom>
          </p:spPr>
          <p:style>
            <a:lnRef idx="1">
              <a:schemeClr val="dk1"/>
            </a:lnRef>
            <a:fillRef idx="0">
              <a:schemeClr val="dk1"/>
            </a:fillRef>
            <a:effectRef idx="0">
              <a:schemeClr val="dk1"/>
            </a:effectRef>
            <a:fontRef idx="minor">
              <a:schemeClr val="tx1"/>
            </a:fontRef>
          </p:style>
        </p:cxnSp>
        <p:cxnSp>
          <p:nvCxnSpPr>
            <p:cNvPr id="108" name="直線コネクタ 107"/>
            <p:cNvCxnSpPr/>
            <p:nvPr/>
          </p:nvCxnSpPr>
          <p:spPr>
            <a:xfrm rot="16200000" flipH="1">
              <a:off x="1220007" y="399571"/>
              <a:ext cx="59278" cy="116907"/>
            </a:xfrm>
            <a:prstGeom prst="line">
              <a:avLst/>
            </a:prstGeom>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rot="16200000" flipH="1">
              <a:off x="1286694" y="530476"/>
              <a:ext cx="92210" cy="39518"/>
            </a:xfrm>
            <a:prstGeom prst="line">
              <a:avLst/>
            </a:prstGeom>
          </p:spPr>
          <p:style>
            <a:lnRef idx="1">
              <a:schemeClr val="dk1"/>
            </a:lnRef>
            <a:fillRef idx="0">
              <a:schemeClr val="dk1"/>
            </a:fillRef>
            <a:effectRef idx="0">
              <a:schemeClr val="dk1"/>
            </a:effectRef>
            <a:fontRef idx="minor">
              <a:schemeClr val="tx1"/>
            </a:fontRef>
          </p:style>
        </p:cxnSp>
        <p:cxnSp>
          <p:nvCxnSpPr>
            <p:cNvPr id="110" name="直線コネクタ 109"/>
            <p:cNvCxnSpPr/>
            <p:nvPr/>
          </p:nvCxnSpPr>
          <p:spPr>
            <a:xfrm rot="10800000" flipH="1" flipV="1">
              <a:off x="1359144" y="625979"/>
              <a:ext cx="159718" cy="209121"/>
            </a:xfrm>
            <a:prstGeom prst="line">
              <a:avLst/>
            </a:prstGeom>
          </p:spPr>
          <p:style>
            <a:lnRef idx="1">
              <a:schemeClr val="dk1"/>
            </a:lnRef>
            <a:fillRef idx="0">
              <a:schemeClr val="dk1"/>
            </a:fillRef>
            <a:effectRef idx="0">
              <a:schemeClr val="dk1"/>
            </a:effectRef>
            <a:fontRef idx="minor">
              <a:schemeClr val="tx1"/>
            </a:fontRef>
          </p:style>
        </p:cxnSp>
        <p:cxnSp>
          <p:nvCxnSpPr>
            <p:cNvPr id="111" name="直線コネクタ 110"/>
            <p:cNvCxnSpPr>
              <a:stCxn id="88" idx="5"/>
              <a:endCxn id="117" idx="5"/>
            </p:cNvCxnSpPr>
            <p:nvPr/>
          </p:nvCxnSpPr>
          <p:spPr>
            <a:xfrm rot="5400000" flipH="1" flipV="1">
              <a:off x="1168964" y="574112"/>
              <a:ext cx="57631" cy="59277"/>
            </a:xfrm>
            <a:prstGeom prst="line">
              <a:avLst/>
            </a:prstGeom>
          </p:spPr>
          <p:style>
            <a:lnRef idx="1">
              <a:schemeClr val="dk1"/>
            </a:lnRef>
            <a:fillRef idx="0">
              <a:schemeClr val="dk1"/>
            </a:fillRef>
            <a:effectRef idx="0">
              <a:schemeClr val="dk1"/>
            </a:effectRef>
            <a:fontRef idx="minor">
              <a:schemeClr val="tx1"/>
            </a:fontRef>
          </p:style>
        </p:cxnSp>
        <p:cxnSp>
          <p:nvCxnSpPr>
            <p:cNvPr id="112" name="直線コネクタ 111"/>
            <p:cNvCxnSpPr/>
            <p:nvPr/>
          </p:nvCxnSpPr>
          <p:spPr>
            <a:xfrm rot="5400000" flipH="1" flipV="1">
              <a:off x="1300690" y="444028"/>
              <a:ext cx="60925" cy="36225"/>
            </a:xfrm>
            <a:prstGeom prst="line">
              <a:avLst/>
            </a:prstGeom>
          </p:spPr>
          <p:style>
            <a:lnRef idx="1">
              <a:schemeClr val="dk1"/>
            </a:lnRef>
            <a:fillRef idx="0">
              <a:schemeClr val="dk1"/>
            </a:fillRef>
            <a:effectRef idx="0">
              <a:schemeClr val="dk1"/>
            </a:effectRef>
            <a:fontRef idx="minor">
              <a:schemeClr val="tx1"/>
            </a:fontRef>
          </p:style>
        </p:cxnSp>
        <p:sp>
          <p:nvSpPr>
            <p:cNvPr id="113" name="Oval 140"/>
            <p:cNvSpPr>
              <a:spLocks noChangeArrowheads="1"/>
            </p:cNvSpPr>
            <p:nvPr/>
          </p:nvSpPr>
          <p:spPr bwMode="auto">
            <a:xfrm flipH="1">
              <a:off x="906689" y="230024"/>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4" name="Oval 138"/>
            <p:cNvSpPr>
              <a:spLocks noChangeArrowheads="1"/>
            </p:cNvSpPr>
            <p:nvPr/>
          </p:nvSpPr>
          <p:spPr bwMode="auto">
            <a:xfrm flipH="1">
              <a:off x="593229" y="721456"/>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5" name="Oval 138"/>
            <p:cNvSpPr>
              <a:spLocks noChangeArrowheads="1"/>
            </p:cNvSpPr>
            <p:nvPr/>
          </p:nvSpPr>
          <p:spPr bwMode="auto">
            <a:xfrm flipH="1">
              <a:off x="663270" y="56530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 name="Oval 138"/>
            <p:cNvSpPr>
              <a:spLocks noChangeArrowheads="1"/>
            </p:cNvSpPr>
            <p:nvPr/>
          </p:nvSpPr>
          <p:spPr bwMode="auto">
            <a:xfrm flipH="1">
              <a:off x="763163" y="662897"/>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7" name="Oval 138"/>
            <p:cNvSpPr>
              <a:spLocks noChangeArrowheads="1"/>
            </p:cNvSpPr>
            <p:nvPr/>
          </p:nvSpPr>
          <p:spPr bwMode="auto">
            <a:xfrm flipH="1">
              <a:off x="1221297" y="534298"/>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 name="Oval 138"/>
            <p:cNvSpPr>
              <a:spLocks noChangeArrowheads="1"/>
            </p:cNvSpPr>
            <p:nvPr/>
          </p:nvSpPr>
          <p:spPr bwMode="auto">
            <a:xfrm flipH="1">
              <a:off x="1284448" y="46311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9" name="Oval 138"/>
            <p:cNvSpPr>
              <a:spLocks noChangeArrowheads="1"/>
            </p:cNvSpPr>
            <p:nvPr/>
          </p:nvSpPr>
          <p:spPr bwMode="auto">
            <a:xfrm flipH="1">
              <a:off x="1493421" y="809868"/>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0" name="Oval 145"/>
            <p:cNvSpPr>
              <a:spLocks noChangeArrowheads="1"/>
            </p:cNvSpPr>
            <p:nvPr/>
          </p:nvSpPr>
          <p:spPr bwMode="auto">
            <a:xfrm flipH="1" flipV="1">
              <a:off x="906689" y="1401194"/>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1" name="テキスト ボックス 237"/>
            <p:cNvSpPr txBox="1">
              <a:spLocks noChangeArrowheads="1"/>
            </p:cNvSpPr>
            <p:nvPr/>
          </p:nvSpPr>
          <p:spPr bwMode="auto">
            <a:xfrm>
              <a:off x="1248637" y="1230936"/>
              <a:ext cx="396673"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a:t>
              </a:r>
              <a:endParaRPr lang="ja-JP" altLang="en-US" sz="1600" baseline="-25000" dirty="0">
                <a:latin typeface="+mn-lt"/>
              </a:endParaRPr>
            </a:p>
          </p:txBody>
        </p:sp>
        <p:cxnSp>
          <p:nvCxnSpPr>
            <p:cNvPr id="122" name="直線コネクタ 121"/>
            <p:cNvCxnSpPr/>
            <p:nvPr/>
          </p:nvCxnSpPr>
          <p:spPr>
            <a:xfrm rot="5400000">
              <a:off x="2334740" y="664677"/>
              <a:ext cx="225586" cy="98795"/>
            </a:xfrm>
            <a:prstGeom prst="line">
              <a:avLst/>
            </a:prstGeom>
          </p:spPr>
          <p:style>
            <a:lnRef idx="1">
              <a:schemeClr val="dk1"/>
            </a:lnRef>
            <a:fillRef idx="0">
              <a:schemeClr val="dk1"/>
            </a:fillRef>
            <a:effectRef idx="0">
              <a:schemeClr val="dk1"/>
            </a:effectRef>
            <a:fontRef idx="minor">
              <a:schemeClr val="tx1"/>
            </a:fontRef>
          </p:style>
        </p:cxnSp>
        <p:cxnSp>
          <p:nvCxnSpPr>
            <p:cNvPr id="123" name="直線コネクタ 122"/>
            <p:cNvCxnSpPr/>
            <p:nvPr/>
          </p:nvCxnSpPr>
          <p:spPr>
            <a:xfrm rot="16200000" flipV="1">
              <a:off x="2251588" y="383928"/>
              <a:ext cx="286511" cy="36225"/>
            </a:xfrm>
            <a:prstGeom prst="line">
              <a:avLst/>
            </a:prstGeom>
          </p:spPr>
          <p:style>
            <a:lnRef idx="1">
              <a:schemeClr val="dk1"/>
            </a:lnRef>
            <a:fillRef idx="0">
              <a:schemeClr val="dk1"/>
            </a:fillRef>
            <a:effectRef idx="0">
              <a:schemeClr val="dk1"/>
            </a:effectRef>
            <a:fontRef idx="minor">
              <a:schemeClr val="tx1"/>
            </a:fontRef>
          </p:style>
        </p:cxnSp>
        <p:cxnSp>
          <p:nvCxnSpPr>
            <p:cNvPr id="124" name="直線コネクタ 123"/>
            <p:cNvCxnSpPr/>
            <p:nvPr/>
          </p:nvCxnSpPr>
          <p:spPr>
            <a:xfrm rot="16200000" flipH="1">
              <a:off x="2418718" y="392987"/>
              <a:ext cx="72451" cy="360601"/>
            </a:xfrm>
            <a:prstGeom prst="line">
              <a:avLst/>
            </a:prstGeom>
          </p:spPr>
          <p:style>
            <a:lnRef idx="1">
              <a:schemeClr val="dk1"/>
            </a:lnRef>
            <a:fillRef idx="0">
              <a:schemeClr val="dk1"/>
            </a:fillRef>
            <a:effectRef idx="0">
              <a:schemeClr val="dk1"/>
            </a:effectRef>
            <a:fontRef idx="minor">
              <a:schemeClr val="tx1"/>
            </a:fontRef>
          </p:style>
        </p:cxnSp>
        <p:sp>
          <p:nvSpPr>
            <p:cNvPr id="125" name="Line 181"/>
            <p:cNvSpPr>
              <a:spLocks noChangeShapeType="1"/>
            </p:cNvSpPr>
            <p:nvPr/>
          </p:nvSpPr>
          <p:spPr bwMode="auto">
            <a:xfrm flipH="1">
              <a:off x="1981293" y="724261"/>
              <a:ext cx="91856" cy="5098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6" name="Oval 123"/>
            <p:cNvSpPr>
              <a:spLocks noChangeArrowheads="1"/>
            </p:cNvSpPr>
            <p:nvPr/>
          </p:nvSpPr>
          <p:spPr bwMode="auto">
            <a:xfrm>
              <a:off x="1797581" y="253497"/>
              <a:ext cx="1166576" cy="11677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27" name="AutoShape 124"/>
            <p:cNvSpPr>
              <a:spLocks noChangeArrowheads="1"/>
            </p:cNvSpPr>
            <p:nvPr/>
          </p:nvSpPr>
          <p:spPr bwMode="auto">
            <a:xfrm rot="-2887733">
              <a:off x="2036407" y="347650"/>
              <a:ext cx="284755" cy="58328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28" name="Line 129"/>
            <p:cNvSpPr>
              <a:spLocks noChangeShapeType="1"/>
            </p:cNvSpPr>
            <p:nvPr/>
          </p:nvSpPr>
          <p:spPr bwMode="auto">
            <a:xfrm flipH="1" flipV="1">
              <a:off x="2379720" y="260386"/>
              <a:ext cx="261791" cy="3605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9" name="Oval 135"/>
            <p:cNvSpPr>
              <a:spLocks noChangeArrowheads="1"/>
            </p:cNvSpPr>
            <p:nvPr/>
          </p:nvSpPr>
          <p:spPr bwMode="auto">
            <a:xfrm flipH="1" flipV="1">
              <a:off x="2780444" y="1217989"/>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0" name="Oval 176"/>
            <p:cNvSpPr>
              <a:spLocks noChangeArrowheads="1"/>
            </p:cNvSpPr>
            <p:nvPr/>
          </p:nvSpPr>
          <p:spPr bwMode="auto">
            <a:xfrm flipV="1">
              <a:off x="1937662" y="1226027"/>
              <a:ext cx="49372"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1" name="Oval 177"/>
            <p:cNvSpPr>
              <a:spLocks noChangeArrowheads="1"/>
            </p:cNvSpPr>
            <p:nvPr/>
          </p:nvSpPr>
          <p:spPr bwMode="auto">
            <a:xfrm>
              <a:off x="1763134" y="80808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2" name="Oval 228"/>
            <p:cNvSpPr>
              <a:spLocks noChangeArrowheads="1"/>
            </p:cNvSpPr>
            <p:nvPr/>
          </p:nvSpPr>
          <p:spPr bwMode="auto">
            <a:xfrm flipH="1" flipV="1">
              <a:off x="2771258" y="400467"/>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3" name="Oval 229"/>
            <p:cNvSpPr>
              <a:spLocks noChangeArrowheads="1"/>
            </p:cNvSpPr>
            <p:nvPr/>
          </p:nvSpPr>
          <p:spPr bwMode="auto">
            <a:xfrm flipV="1">
              <a:off x="1929624" y="409653"/>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4" name="Line 129"/>
            <p:cNvSpPr>
              <a:spLocks noChangeShapeType="1"/>
            </p:cNvSpPr>
            <p:nvPr/>
          </p:nvSpPr>
          <p:spPr bwMode="auto">
            <a:xfrm flipH="1" flipV="1">
              <a:off x="2640363" y="608292"/>
              <a:ext cx="311163" cy="2193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 name="Oval 126"/>
            <p:cNvSpPr>
              <a:spLocks noChangeArrowheads="1"/>
            </p:cNvSpPr>
            <p:nvPr/>
          </p:nvSpPr>
          <p:spPr bwMode="auto">
            <a:xfrm flipH="1">
              <a:off x="2611657" y="588773"/>
              <a:ext cx="48225" cy="482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36" name="直線コネクタ 135"/>
            <p:cNvCxnSpPr>
              <a:stCxn id="127" idx="2"/>
              <a:endCxn id="166" idx="6"/>
            </p:cNvCxnSpPr>
            <p:nvPr/>
          </p:nvCxnSpPr>
          <p:spPr>
            <a:xfrm flipV="1">
              <a:off x="2396490" y="831807"/>
              <a:ext cx="548311" cy="3293"/>
            </a:xfrm>
            <a:prstGeom prst="line">
              <a:avLst/>
            </a:prstGeom>
          </p:spPr>
          <p:style>
            <a:lnRef idx="1">
              <a:schemeClr val="dk1"/>
            </a:lnRef>
            <a:fillRef idx="0">
              <a:schemeClr val="dk1"/>
            </a:fillRef>
            <a:effectRef idx="0">
              <a:schemeClr val="dk1"/>
            </a:effectRef>
            <a:fontRef idx="minor">
              <a:schemeClr val="tx1"/>
            </a:fontRef>
          </p:style>
        </p:cxnSp>
        <p:sp>
          <p:nvSpPr>
            <p:cNvPr id="137" name="Oval 138"/>
            <p:cNvSpPr>
              <a:spLocks noChangeArrowheads="1"/>
            </p:cNvSpPr>
            <p:nvPr/>
          </p:nvSpPr>
          <p:spPr bwMode="auto">
            <a:xfrm flipH="1">
              <a:off x="2251121" y="516436"/>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38" name="Oval 135"/>
            <p:cNvSpPr>
              <a:spLocks noChangeArrowheads="1"/>
            </p:cNvSpPr>
            <p:nvPr/>
          </p:nvSpPr>
          <p:spPr bwMode="auto">
            <a:xfrm flipH="1" flipV="1">
              <a:off x="2349867" y="802339"/>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39" name="直線コネクタ 138"/>
            <p:cNvCxnSpPr/>
            <p:nvPr/>
          </p:nvCxnSpPr>
          <p:spPr>
            <a:xfrm flipH="1">
              <a:off x="2376731" y="835100"/>
              <a:ext cx="16466" cy="573022"/>
            </a:xfrm>
            <a:prstGeom prst="line">
              <a:avLst/>
            </a:prstGeom>
          </p:spPr>
          <p:style>
            <a:lnRef idx="1">
              <a:schemeClr val="dk1"/>
            </a:lnRef>
            <a:fillRef idx="0">
              <a:schemeClr val="dk1"/>
            </a:fillRef>
            <a:effectRef idx="0">
              <a:schemeClr val="dk1"/>
            </a:effectRef>
            <a:fontRef idx="minor">
              <a:schemeClr val="tx1"/>
            </a:fontRef>
          </p:style>
        </p:cxnSp>
        <p:sp>
          <p:nvSpPr>
            <p:cNvPr id="140" name="Oval 135"/>
            <p:cNvSpPr>
              <a:spLocks noChangeArrowheads="1"/>
            </p:cNvSpPr>
            <p:nvPr/>
          </p:nvSpPr>
          <p:spPr bwMode="auto">
            <a:xfrm flipH="1" flipV="1">
              <a:off x="2129411" y="651924"/>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1" name="Oval 135"/>
            <p:cNvSpPr>
              <a:spLocks noChangeArrowheads="1"/>
            </p:cNvSpPr>
            <p:nvPr/>
          </p:nvSpPr>
          <p:spPr bwMode="auto">
            <a:xfrm flipH="1" flipV="1">
              <a:off x="2196007" y="578439"/>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2" name="Oval 135"/>
            <p:cNvSpPr>
              <a:spLocks noChangeArrowheads="1"/>
            </p:cNvSpPr>
            <p:nvPr/>
          </p:nvSpPr>
          <p:spPr bwMode="auto">
            <a:xfrm flipH="1" flipV="1">
              <a:off x="2601324" y="394726"/>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3" name="Oval 135"/>
            <p:cNvSpPr>
              <a:spLocks noChangeArrowheads="1"/>
            </p:cNvSpPr>
            <p:nvPr/>
          </p:nvSpPr>
          <p:spPr bwMode="auto">
            <a:xfrm flipH="1" flipV="1">
              <a:off x="2791926" y="594514"/>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44" name="直線コネクタ 143"/>
            <p:cNvCxnSpPr/>
            <p:nvPr/>
          </p:nvCxnSpPr>
          <p:spPr>
            <a:xfrm rot="16200000" flipH="1">
              <a:off x="1981549" y="430034"/>
              <a:ext cx="130083" cy="159719"/>
            </a:xfrm>
            <a:prstGeom prst="line">
              <a:avLst/>
            </a:prstGeom>
          </p:spPr>
          <p:style>
            <a:lnRef idx="1">
              <a:schemeClr val="dk1"/>
            </a:lnRef>
            <a:fillRef idx="0">
              <a:schemeClr val="dk1"/>
            </a:fillRef>
            <a:effectRef idx="0">
              <a:schemeClr val="dk1"/>
            </a:effectRef>
            <a:fontRef idx="minor">
              <a:schemeClr val="tx1"/>
            </a:fontRef>
          </p:style>
        </p:cxnSp>
        <p:cxnSp>
          <p:nvCxnSpPr>
            <p:cNvPr id="145" name="直線コネクタ 144"/>
            <p:cNvCxnSpPr/>
            <p:nvPr/>
          </p:nvCxnSpPr>
          <p:spPr>
            <a:xfrm rot="16200000" flipH="1">
              <a:off x="2096812" y="619393"/>
              <a:ext cx="88917" cy="16466"/>
            </a:xfrm>
            <a:prstGeom prst="line">
              <a:avLst/>
            </a:prstGeom>
          </p:spPr>
          <p:style>
            <a:lnRef idx="1">
              <a:schemeClr val="dk1"/>
            </a:lnRef>
            <a:fillRef idx="0">
              <a:schemeClr val="dk1"/>
            </a:fillRef>
            <a:effectRef idx="0">
              <a:schemeClr val="dk1"/>
            </a:effectRef>
            <a:fontRef idx="minor">
              <a:schemeClr val="tx1"/>
            </a:fontRef>
          </p:style>
        </p:cxnSp>
        <p:cxnSp>
          <p:nvCxnSpPr>
            <p:cNvPr id="146" name="直線コネクタ 145"/>
            <p:cNvCxnSpPr/>
            <p:nvPr/>
          </p:nvCxnSpPr>
          <p:spPr>
            <a:xfrm rot="16200000" flipH="1">
              <a:off x="2203017" y="643270"/>
              <a:ext cx="1646" cy="69156"/>
            </a:xfrm>
            <a:prstGeom prst="line">
              <a:avLst/>
            </a:prstGeom>
          </p:spPr>
          <p:style>
            <a:lnRef idx="1">
              <a:schemeClr val="dk1"/>
            </a:lnRef>
            <a:fillRef idx="0">
              <a:schemeClr val="dk1"/>
            </a:fillRef>
            <a:effectRef idx="0">
              <a:schemeClr val="dk1"/>
            </a:effectRef>
            <a:fontRef idx="minor">
              <a:schemeClr val="tx1"/>
            </a:fontRef>
          </p:style>
        </p:cxnSp>
        <p:cxnSp>
          <p:nvCxnSpPr>
            <p:cNvPr id="147" name="直線コネクタ 146"/>
            <p:cNvCxnSpPr/>
            <p:nvPr/>
          </p:nvCxnSpPr>
          <p:spPr>
            <a:xfrm rot="16200000" flipV="1">
              <a:off x="2206309" y="635037"/>
              <a:ext cx="49398" cy="18112"/>
            </a:xfrm>
            <a:prstGeom prst="line">
              <a:avLst/>
            </a:prstGeom>
          </p:spPr>
          <p:style>
            <a:lnRef idx="1">
              <a:schemeClr val="dk1"/>
            </a:lnRef>
            <a:fillRef idx="0">
              <a:schemeClr val="dk1"/>
            </a:fillRef>
            <a:effectRef idx="0">
              <a:schemeClr val="dk1"/>
            </a:effectRef>
            <a:fontRef idx="minor">
              <a:schemeClr val="tx1"/>
            </a:fontRef>
          </p:style>
        </p:cxnSp>
        <p:cxnSp>
          <p:nvCxnSpPr>
            <p:cNvPr id="148" name="直線コネクタ 147"/>
            <p:cNvCxnSpPr/>
            <p:nvPr/>
          </p:nvCxnSpPr>
          <p:spPr>
            <a:xfrm rot="5400000" flipH="1">
              <a:off x="2171731" y="559292"/>
              <a:ext cx="14820" cy="82329"/>
            </a:xfrm>
            <a:prstGeom prst="line">
              <a:avLst/>
            </a:prstGeom>
          </p:spPr>
          <p:style>
            <a:lnRef idx="1">
              <a:schemeClr val="dk1"/>
            </a:lnRef>
            <a:fillRef idx="0">
              <a:schemeClr val="dk1"/>
            </a:fillRef>
            <a:effectRef idx="0">
              <a:schemeClr val="dk1"/>
            </a:effectRef>
            <a:fontRef idx="minor">
              <a:schemeClr val="tx1"/>
            </a:fontRef>
          </p:style>
        </p:cxnSp>
        <p:cxnSp>
          <p:nvCxnSpPr>
            <p:cNvPr id="149" name="直線コネクタ 148"/>
            <p:cNvCxnSpPr/>
            <p:nvPr/>
          </p:nvCxnSpPr>
          <p:spPr>
            <a:xfrm rot="16200000" flipH="1" flipV="1">
              <a:off x="2065526" y="677026"/>
              <a:ext cx="85624" cy="85622"/>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p:cNvCxnSpPr>
              <a:endCxn id="137" idx="5"/>
            </p:cNvCxnSpPr>
            <p:nvPr/>
          </p:nvCxnSpPr>
          <p:spPr>
            <a:xfrm rot="5400000" flipH="1" flipV="1">
              <a:off x="2217835" y="560939"/>
              <a:ext cx="42812" cy="37872"/>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p:cNvCxnSpPr/>
            <p:nvPr/>
          </p:nvCxnSpPr>
          <p:spPr>
            <a:xfrm rot="16200000" flipH="1">
              <a:off x="2234300" y="682789"/>
              <a:ext cx="141609" cy="136667"/>
            </a:xfrm>
            <a:prstGeom prst="line">
              <a:avLst/>
            </a:prstGeom>
          </p:spPr>
          <p:style>
            <a:lnRef idx="1">
              <a:schemeClr val="dk1"/>
            </a:lnRef>
            <a:fillRef idx="0">
              <a:schemeClr val="dk1"/>
            </a:fillRef>
            <a:effectRef idx="0">
              <a:schemeClr val="dk1"/>
            </a:effectRef>
            <a:fontRef idx="minor">
              <a:schemeClr val="tx1"/>
            </a:fontRef>
          </p:style>
        </p:cxnSp>
        <p:cxnSp>
          <p:nvCxnSpPr>
            <p:cNvPr id="152" name="直線コネクタ 151"/>
            <p:cNvCxnSpPr/>
            <p:nvPr/>
          </p:nvCxnSpPr>
          <p:spPr>
            <a:xfrm rot="10800000" flipH="1" flipV="1">
              <a:off x="2376731" y="239025"/>
              <a:ext cx="250280" cy="184421"/>
            </a:xfrm>
            <a:prstGeom prst="line">
              <a:avLst/>
            </a:prstGeom>
          </p:spPr>
          <p:style>
            <a:lnRef idx="1">
              <a:schemeClr val="dk1"/>
            </a:lnRef>
            <a:fillRef idx="0">
              <a:schemeClr val="dk1"/>
            </a:fillRef>
            <a:effectRef idx="0">
              <a:schemeClr val="dk1"/>
            </a:effectRef>
            <a:fontRef idx="minor">
              <a:schemeClr val="tx1"/>
            </a:fontRef>
          </p:style>
        </p:cxnSp>
        <p:cxnSp>
          <p:nvCxnSpPr>
            <p:cNvPr id="153" name="直線コネクタ 152"/>
            <p:cNvCxnSpPr>
              <a:endCxn id="164" idx="7"/>
            </p:cNvCxnSpPr>
            <p:nvPr/>
          </p:nvCxnSpPr>
          <p:spPr>
            <a:xfrm rot="16200000" flipH="1">
              <a:off x="2602312" y="461318"/>
              <a:ext cx="111970" cy="42811"/>
            </a:xfrm>
            <a:prstGeom prst="line">
              <a:avLst/>
            </a:prstGeom>
          </p:spPr>
          <p:style>
            <a:lnRef idx="1">
              <a:schemeClr val="dk1"/>
            </a:lnRef>
            <a:fillRef idx="0">
              <a:schemeClr val="dk1"/>
            </a:fillRef>
            <a:effectRef idx="0">
              <a:schemeClr val="dk1"/>
            </a:effectRef>
            <a:fontRef idx="minor">
              <a:schemeClr val="tx1"/>
            </a:fontRef>
          </p:style>
        </p:cxnSp>
        <p:cxnSp>
          <p:nvCxnSpPr>
            <p:cNvPr id="154" name="直線コネクタ 153"/>
            <p:cNvCxnSpPr/>
            <p:nvPr/>
          </p:nvCxnSpPr>
          <p:spPr>
            <a:xfrm rot="16200000" flipH="1">
              <a:off x="2712633" y="522244"/>
              <a:ext cx="69158" cy="135020"/>
            </a:xfrm>
            <a:prstGeom prst="line">
              <a:avLst/>
            </a:prstGeom>
          </p:spPr>
          <p:style>
            <a:lnRef idx="1">
              <a:schemeClr val="dk1"/>
            </a:lnRef>
            <a:fillRef idx="0">
              <a:schemeClr val="dk1"/>
            </a:fillRef>
            <a:effectRef idx="0">
              <a:schemeClr val="dk1"/>
            </a:effectRef>
            <a:fontRef idx="minor">
              <a:schemeClr val="tx1"/>
            </a:fontRef>
          </p:style>
        </p:cxnSp>
        <p:cxnSp>
          <p:nvCxnSpPr>
            <p:cNvPr id="155" name="直線コネクタ 154"/>
            <p:cNvCxnSpPr/>
            <p:nvPr/>
          </p:nvCxnSpPr>
          <p:spPr>
            <a:xfrm rot="16200000" flipH="1">
              <a:off x="2672292" y="397925"/>
              <a:ext cx="59278" cy="116907"/>
            </a:xfrm>
            <a:prstGeom prst="line">
              <a:avLst/>
            </a:prstGeom>
          </p:spPr>
          <p:style>
            <a:lnRef idx="1">
              <a:schemeClr val="dk1"/>
            </a:lnRef>
            <a:fillRef idx="0">
              <a:schemeClr val="dk1"/>
            </a:fillRef>
            <a:effectRef idx="0">
              <a:schemeClr val="dk1"/>
            </a:effectRef>
            <a:fontRef idx="minor">
              <a:schemeClr val="tx1"/>
            </a:fontRef>
          </p:style>
        </p:cxnSp>
        <p:cxnSp>
          <p:nvCxnSpPr>
            <p:cNvPr id="156" name="直線コネクタ 155"/>
            <p:cNvCxnSpPr/>
            <p:nvPr/>
          </p:nvCxnSpPr>
          <p:spPr>
            <a:xfrm rot="16200000" flipH="1">
              <a:off x="2737331" y="528830"/>
              <a:ext cx="92210" cy="39518"/>
            </a:xfrm>
            <a:prstGeom prst="line">
              <a:avLst/>
            </a:prstGeom>
          </p:spPr>
          <p:style>
            <a:lnRef idx="1">
              <a:schemeClr val="dk1"/>
            </a:lnRef>
            <a:fillRef idx="0">
              <a:schemeClr val="dk1"/>
            </a:fillRef>
            <a:effectRef idx="0">
              <a:schemeClr val="dk1"/>
            </a:effectRef>
            <a:fontRef idx="minor">
              <a:schemeClr val="tx1"/>
            </a:fontRef>
          </p:style>
        </p:cxnSp>
        <p:cxnSp>
          <p:nvCxnSpPr>
            <p:cNvPr id="157" name="直線コネクタ 156"/>
            <p:cNvCxnSpPr/>
            <p:nvPr/>
          </p:nvCxnSpPr>
          <p:spPr>
            <a:xfrm rot="10800000" flipH="1" flipV="1">
              <a:off x="2809781" y="624333"/>
              <a:ext cx="159719" cy="209120"/>
            </a:xfrm>
            <a:prstGeom prst="line">
              <a:avLst/>
            </a:prstGeom>
          </p:spPr>
          <p:style>
            <a:lnRef idx="1">
              <a:schemeClr val="dk1"/>
            </a:lnRef>
            <a:fillRef idx="0">
              <a:schemeClr val="dk1"/>
            </a:fillRef>
            <a:effectRef idx="0">
              <a:schemeClr val="dk1"/>
            </a:effectRef>
            <a:fontRef idx="minor">
              <a:schemeClr val="tx1"/>
            </a:fontRef>
          </p:style>
        </p:cxnSp>
        <p:cxnSp>
          <p:nvCxnSpPr>
            <p:cNvPr id="158" name="直線コネクタ 157"/>
            <p:cNvCxnSpPr>
              <a:stCxn id="135" idx="5"/>
              <a:endCxn id="164" idx="5"/>
            </p:cNvCxnSpPr>
            <p:nvPr/>
          </p:nvCxnSpPr>
          <p:spPr>
            <a:xfrm rot="5400000" flipH="1" flipV="1">
              <a:off x="2620423" y="571642"/>
              <a:ext cx="57632" cy="60924"/>
            </a:xfrm>
            <a:prstGeom prst="line">
              <a:avLst/>
            </a:prstGeom>
          </p:spPr>
          <p:style>
            <a:lnRef idx="1">
              <a:schemeClr val="dk1"/>
            </a:lnRef>
            <a:fillRef idx="0">
              <a:schemeClr val="dk1"/>
            </a:fillRef>
            <a:effectRef idx="0">
              <a:schemeClr val="dk1"/>
            </a:effectRef>
            <a:fontRef idx="minor">
              <a:schemeClr val="tx1"/>
            </a:fontRef>
          </p:style>
        </p:cxnSp>
        <p:cxnSp>
          <p:nvCxnSpPr>
            <p:cNvPr id="159" name="直線コネクタ 158"/>
            <p:cNvCxnSpPr/>
            <p:nvPr/>
          </p:nvCxnSpPr>
          <p:spPr>
            <a:xfrm rot="5400000" flipH="1" flipV="1">
              <a:off x="2751327" y="440735"/>
              <a:ext cx="60925" cy="36225"/>
            </a:xfrm>
            <a:prstGeom prst="line">
              <a:avLst/>
            </a:prstGeom>
          </p:spPr>
          <p:style>
            <a:lnRef idx="1">
              <a:schemeClr val="dk1"/>
            </a:lnRef>
            <a:fillRef idx="0">
              <a:schemeClr val="dk1"/>
            </a:fillRef>
            <a:effectRef idx="0">
              <a:schemeClr val="dk1"/>
            </a:effectRef>
            <a:fontRef idx="minor">
              <a:schemeClr val="tx1"/>
            </a:fontRef>
          </p:style>
        </p:cxnSp>
        <p:sp>
          <p:nvSpPr>
            <p:cNvPr id="160" name="Oval 140"/>
            <p:cNvSpPr>
              <a:spLocks noChangeArrowheads="1"/>
            </p:cNvSpPr>
            <p:nvPr/>
          </p:nvSpPr>
          <p:spPr bwMode="auto">
            <a:xfrm flipH="1">
              <a:off x="2357905" y="228236"/>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138"/>
            <p:cNvSpPr>
              <a:spLocks noChangeArrowheads="1"/>
            </p:cNvSpPr>
            <p:nvPr/>
          </p:nvSpPr>
          <p:spPr bwMode="auto">
            <a:xfrm flipH="1">
              <a:off x="2044444" y="719668"/>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2" name="Oval 138"/>
            <p:cNvSpPr>
              <a:spLocks noChangeArrowheads="1"/>
            </p:cNvSpPr>
            <p:nvPr/>
          </p:nvSpPr>
          <p:spPr bwMode="auto">
            <a:xfrm flipH="1">
              <a:off x="2114485" y="563512"/>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3" name="Oval 138"/>
            <p:cNvSpPr>
              <a:spLocks noChangeArrowheads="1"/>
            </p:cNvSpPr>
            <p:nvPr/>
          </p:nvSpPr>
          <p:spPr bwMode="auto">
            <a:xfrm flipH="1">
              <a:off x="2214379" y="66111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 name="Oval 138"/>
            <p:cNvSpPr>
              <a:spLocks noChangeArrowheads="1"/>
            </p:cNvSpPr>
            <p:nvPr/>
          </p:nvSpPr>
          <p:spPr bwMode="auto">
            <a:xfrm flipH="1">
              <a:off x="2672513" y="532511"/>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 name="Oval 138"/>
            <p:cNvSpPr>
              <a:spLocks noChangeArrowheads="1"/>
            </p:cNvSpPr>
            <p:nvPr/>
          </p:nvSpPr>
          <p:spPr bwMode="auto">
            <a:xfrm flipH="1">
              <a:off x="2735664" y="461322"/>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6" name="Oval 138"/>
            <p:cNvSpPr>
              <a:spLocks noChangeArrowheads="1"/>
            </p:cNvSpPr>
            <p:nvPr/>
          </p:nvSpPr>
          <p:spPr bwMode="auto">
            <a:xfrm flipH="1">
              <a:off x="2944637" y="80808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7" name="Oval 145"/>
            <p:cNvSpPr>
              <a:spLocks noChangeArrowheads="1"/>
            </p:cNvSpPr>
            <p:nvPr/>
          </p:nvSpPr>
          <p:spPr bwMode="auto">
            <a:xfrm flipH="1" flipV="1">
              <a:off x="2357905" y="1399405"/>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8" name="Oval 135"/>
            <p:cNvSpPr>
              <a:spLocks noChangeArrowheads="1"/>
            </p:cNvSpPr>
            <p:nvPr/>
          </p:nvSpPr>
          <p:spPr bwMode="auto">
            <a:xfrm flipH="1" flipV="1">
              <a:off x="2383165" y="538252"/>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9" name="Oval 145"/>
            <p:cNvSpPr>
              <a:spLocks noChangeArrowheads="1"/>
            </p:cNvSpPr>
            <p:nvPr/>
          </p:nvSpPr>
          <p:spPr bwMode="auto">
            <a:xfrm flipH="1" flipV="1">
              <a:off x="2480762" y="560068"/>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170" name="グループ化 71"/>
            <p:cNvGrpSpPr>
              <a:grpSpLocks/>
            </p:cNvGrpSpPr>
            <p:nvPr/>
          </p:nvGrpSpPr>
          <p:grpSpPr bwMode="auto">
            <a:xfrm>
              <a:off x="4689836" y="210639"/>
              <a:ext cx="1230878" cy="1219393"/>
              <a:chOff x="4156083" y="584193"/>
              <a:chExt cx="1701799" cy="1685925"/>
            </a:xfrm>
          </p:grpSpPr>
          <p:grpSp>
            <p:nvGrpSpPr>
              <p:cNvPr id="324" name="グループ化 166"/>
              <p:cNvGrpSpPr>
                <a:grpSpLocks/>
              </p:cNvGrpSpPr>
              <p:nvPr/>
            </p:nvGrpSpPr>
            <p:grpSpPr bwMode="auto">
              <a:xfrm>
                <a:off x="4156083" y="584193"/>
                <a:ext cx="1701799" cy="1685925"/>
                <a:chOff x="482571" y="385763"/>
                <a:chExt cx="2732087" cy="2708275"/>
              </a:xfrm>
            </p:grpSpPr>
            <p:sp>
              <p:nvSpPr>
                <p:cNvPr id="334"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5"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6"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37"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38"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9"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40"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41"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42"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3"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4"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5"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6"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47"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48"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49"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0"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1"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2"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3"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4"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5"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6"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57"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325" name="直線コネクタ 324"/>
              <p:cNvCxnSpPr/>
              <p:nvPr/>
            </p:nvCxnSpPr>
            <p:spPr>
              <a:xfrm rot="16200000" flipH="1" flipV="1">
                <a:off x="4299970" y="933063"/>
                <a:ext cx="389299" cy="557754"/>
              </a:xfrm>
              <a:prstGeom prst="line">
                <a:avLst/>
              </a:prstGeom>
            </p:spPr>
            <p:style>
              <a:lnRef idx="1">
                <a:schemeClr val="dk1"/>
              </a:lnRef>
              <a:fillRef idx="0">
                <a:schemeClr val="dk1"/>
              </a:fillRef>
              <a:effectRef idx="0">
                <a:schemeClr val="dk1"/>
              </a:effectRef>
              <a:fontRef idx="minor">
                <a:schemeClr val="tx1"/>
              </a:fontRef>
            </p:style>
          </p:cxnSp>
          <p:grpSp>
            <p:nvGrpSpPr>
              <p:cNvPr id="326" name="グループ化 213"/>
              <p:cNvGrpSpPr>
                <a:grpSpLocks/>
              </p:cNvGrpSpPr>
              <p:nvPr/>
            </p:nvGrpSpPr>
            <p:grpSpPr bwMode="auto">
              <a:xfrm>
                <a:off x="5267331" y="876293"/>
                <a:ext cx="523876" cy="1096962"/>
                <a:chOff x="8429790" y="664027"/>
                <a:chExt cx="524183" cy="1095945"/>
              </a:xfrm>
            </p:grpSpPr>
            <p:cxnSp>
              <p:nvCxnSpPr>
                <p:cNvPr id="327" name="直線コネクタ 326"/>
                <p:cNvCxnSpPr/>
                <p:nvPr/>
              </p:nvCxnSpPr>
              <p:spPr>
                <a:xfrm rot="16200000" flipH="1">
                  <a:off x="8252800" y="1000255"/>
                  <a:ext cx="682346" cy="328014"/>
                </a:xfrm>
                <a:prstGeom prst="line">
                  <a:avLst/>
                </a:prstGeom>
              </p:spPr>
              <p:style>
                <a:lnRef idx="1">
                  <a:schemeClr val="dk1"/>
                </a:lnRef>
                <a:fillRef idx="0">
                  <a:schemeClr val="dk1"/>
                </a:fillRef>
                <a:effectRef idx="0">
                  <a:schemeClr val="dk1"/>
                </a:effectRef>
                <a:fontRef idx="minor">
                  <a:schemeClr val="tx1"/>
                </a:fontRef>
              </p:style>
            </p:cxnSp>
            <p:cxnSp>
              <p:nvCxnSpPr>
                <p:cNvPr id="328" name="直線コネクタ 327"/>
                <p:cNvCxnSpPr/>
                <p:nvPr/>
              </p:nvCxnSpPr>
              <p:spPr>
                <a:xfrm rot="10800000" flipH="1" flipV="1">
                  <a:off x="8751148" y="663875"/>
                  <a:ext cx="0" cy="1096303"/>
                </a:xfrm>
                <a:prstGeom prst="line">
                  <a:avLst/>
                </a:prstGeom>
              </p:spPr>
              <p:style>
                <a:lnRef idx="1">
                  <a:schemeClr val="dk1"/>
                </a:lnRef>
                <a:fillRef idx="0">
                  <a:schemeClr val="dk1"/>
                </a:fillRef>
                <a:effectRef idx="0">
                  <a:schemeClr val="dk1"/>
                </a:effectRef>
                <a:fontRef idx="minor">
                  <a:schemeClr val="tx1"/>
                </a:fontRef>
              </p:style>
            </p:cxnSp>
            <p:sp>
              <p:nvSpPr>
                <p:cNvPr id="329" name="Oval 135"/>
                <p:cNvSpPr>
                  <a:spLocks noChangeArrowheads="1"/>
                </p:cNvSpPr>
                <p:nvPr/>
              </p:nvSpPr>
              <p:spPr bwMode="auto">
                <a:xfrm flipH="1" flipV="1">
                  <a:off x="8734292" y="1178753"/>
                  <a:ext cx="67199" cy="6719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0" name="Oval 138"/>
                <p:cNvSpPr>
                  <a:spLocks noChangeArrowheads="1"/>
                </p:cNvSpPr>
                <p:nvPr/>
              </p:nvSpPr>
              <p:spPr bwMode="auto">
                <a:xfrm flipH="1">
                  <a:off x="8736424" y="1453995"/>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1" name="Oval 138"/>
                <p:cNvSpPr>
                  <a:spLocks noChangeArrowheads="1"/>
                </p:cNvSpPr>
                <p:nvPr/>
              </p:nvSpPr>
              <p:spPr bwMode="auto">
                <a:xfrm flipH="1">
                  <a:off x="8723782" y="909782"/>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32" name="直線コネクタ 331"/>
                <p:cNvCxnSpPr>
                  <a:stCxn id="329" idx="2"/>
                  <a:endCxn id="352" idx="6"/>
                </p:cNvCxnSpPr>
                <p:nvPr/>
              </p:nvCxnSpPr>
              <p:spPr>
                <a:xfrm flipV="1">
                  <a:off x="8801261" y="1207478"/>
                  <a:ext cx="152617" cy="4549"/>
                </a:xfrm>
                <a:prstGeom prst="line">
                  <a:avLst/>
                </a:prstGeom>
              </p:spPr>
              <p:style>
                <a:lnRef idx="1">
                  <a:schemeClr val="dk1"/>
                </a:lnRef>
                <a:fillRef idx="0">
                  <a:schemeClr val="dk1"/>
                </a:fillRef>
                <a:effectRef idx="0">
                  <a:schemeClr val="dk1"/>
                </a:effectRef>
                <a:fontRef idx="minor">
                  <a:schemeClr val="tx1"/>
                </a:fontRef>
              </p:style>
            </p:cxnSp>
            <p:cxnSp>
              <p:nvCxnSpPr>
                <p:cNvPr id="333" name="直線コネクタ 154"/>
                <p:cNvCxnSpPr>
                  <a:stCxn id="331" idx="6"/>
                  <a:endCxn id="339" idx="2"/>
                </p:cNvCxnSpPr>
                <p:nvPr/>
              </p:nvCxnSpPr>
              <p:spPr>
                <a:xfrm rot="10800000">
                  <a:off x="8461857" y="816267"/>
                  <a:ext cx="261957" cy="127371"/>
                </a:xfrm>
                <a:prstGeom prst="line">
                  <a:avLst/>
                </a:prstGeom>
              </p:spPr>
              <p:style>
                <a:lnRef idx="1">
                  <a:schemeClr val="dk1"/>
                </a:lnRef>
                <a:fillRef idx="0">
                  <a:schemeClr val="dk1"/>
                </a:fillRef>
                <a:effectRef idx="0">
                  <a:schemeClr val="dk1"/>
                </a:effectRef>
                <a:fontRef idx="minor">
                  <a:schemeClr val="tx1"/>
                </a:fontRef>
              </p:style>
            </p:cxnSp>
          </p:grpSp>
        </p:grpSp>
        <p:sp>
          <p:nvSpPr>
            <p:cNvPr id="171" name="テキスト ボックス 237"/>
            <p:cNvSpPr txBox="1">
              <a:spLocks noChangeArrowheads="1"/>
            </p:cNvSpPr>
            <p:nvPr/>
          </p:nvSpPr>
          <p:spPr bwMode="auto">
            <a:xfrm>
              <a:off x="2759230" y="1205297"/>
              <a:ext cx="482442"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a:t>
              </a:r>
              <a:endParaRPr lang="ja-JP" altLang="en-US" sz="1600" baseline="-25000" dirty="0">
                <a:latin typeface="+mn-lt"/>
              </a:endParaRPr>
            </a:p>
          </p:txBody>
        </p:sp>
        <p:sp>
          <p:nvSpPr>
            <p:cNvPr id="172" name="テキスト ボックス 237"/>
            <p:cNvSpPr txBox="1">
              <a:spLocks noChangeArrowheads="1"/>
            </p:cNvSpPr>
            <p:nvPr/>
          </p:nvSpPr>
          <p:spPr bwMode="auto">
            <a:xfrm>
              <a:off x="5666398" y="1188206"/>
              <a:ext cx="503230"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4</a:t>
              </a:r>
              <a:endParaRPr lang="ja-JP" altLang="en-US" sz="1600" baseline="-25000" dirty="0">
                <a:latin typeface="+mn-lt"/>
              </a:endParaRPr>
            </a:p>
          </p:txBody>
        </p:sp>
        <p:cxnSp>
          <p:nvCxnSpPr>
            <p:cNvPr id="173" name="直線コネクタ 172"/>
            <p:cNvCxnSpPr/>
            <p:nvPr/>
          </p:nvCxnSpPr>
          <p:spPr>
            <a:xfrm rot="5400000">
              <a:off x="3805961" y="658913"/>
              <a:ext cx="223940" cy="98795"/>
            </a:xfrm>
            <a:prstGeom prst="line">
              <a:avLst/>
            </a:prstGeom>
          </p:spPr>
          <p:style>
            <a:lnRef idx="1">
              <a:schemeClr val="dk1"/>
            </a:lnRef>
            <a:fillRef idx="0">
              <a:schemeClr val="dk1"/>
            </a:fillRef>
            <a:effectRef idx="0">
              <a:schemeClr val="dk1"/>
            </a:effectRef>
            <a:fontRef idx="minor">
              <a:schemeClr val="tx1"/>
            </a:fontRef>
          </p:style>
        </p:cxnSp>
        <p:cxnSp>
          <p:nvCxnSpPr>
            <p:cNvPr id="174" name="直線コネクタ 173"/>
            <p:cNvCxnSpPr/>
            <p:nvPr/>
          </p:nvCxnSpPr>
          <p:spPr>
            <a:xfrm rot="16200000" flipV="1">
              <a:off x="3722808" y="378164"/>
              <a:ext cx="284865" cy="36225"/>
            </a:xfrm>
            <a:prstGeom prst="line">
              <a:avLst/>
            </a:prstGeom>
          </p:spPr>
          <p:style>
            <a:lnRef idx="1">
              <a:schemeClr val="dk1"/>
            </a:lnRef>
            <a:fillRef idx="0">
              <a:schemeClr val="dk1"/>
            </a:fillRef>
            <a:effectRef idx="0">
              <a:schemeClr val="dk1"/>
            </a:effectRef>
            <a:fontRef idx="minor">
              <a:schemeClr val="tx1"/>
            </a:fontRef>
          </p:style>
        </p:cxnSp>
        <p:cxnSp>
          <p:nvCxnSpPr>
            <p:cNvPr id="175" name="直線コネクタ 174"/>
            <p:cNvCxnSpPr/>
            <p:nvPr/>
          </p:nvCxnSpPr>
          <p:spPr>
            <a:xfrm rot="16200000" flipH="1">
              <a:off x="3889115" y="386400"/>
              <a:ext cx="72451" cy="360602"/>
            </a:xfrm>
            <a:prstGeom prst="line">
              <a:avLst/>
            </a:prstGeom>
          </p:spPr>
          <p:style>
            <a:lnRef idx="1">
              <a:schemeClr val="dk1"/>
            </a:lnRef>
            <a:fillRef idx="0">
              <a:schemeClr val="dk1"/>
            </a:fillRef>
            <a:effectRef idx="0">
              <a:schemeClr val="dk1"/>
            </a:effectRef>
            <a:fontRef idx="minor">
              <a:schemeClr val="tx1"/>
            </a:fontRef>
          </p:style>
        </p:cxnSp>
        <p:sp>
          <p:nvSpPr>
            <p:cNvPr id="176" name="Line 181"/>
            <p:cNvSpPr>
              <a:spLocks noChangeShapeType="1"/>
            </p:cNvSpPr>
            <p:nvPr/>
          </p:nvSpPr>
          <p:spPr bwMode="auto">
            <a:xfrm flipH="1">
              <a:off x="3451499" y="718409"/>
              <a:ext cx="91856" cy="5098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7" name="Oval 123"/>
            <p:cNvSpPr>
              <a:spLocks noChangeArrowheads="1"/>
            </p:cNvSpPr>
            <p:nvPr/>
          </p:nvSpPr>
          <p:spPr bwMode="auto">
            <a:xfrm>
              <a:off x="3267786" y="247645"/>
              <a:ext cx="1166576" cy="11677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78" name="AutoShape 124"/>
            <p:cNvSpPr>
              <a:spLocks noChangeArrowheads="1"/>
            </p:cNvSpPr>
            <p:nvPr/>
          </p:nvSpPr>
          <p:spPr bwMode="auto">
            <a:xfrm rot="-2887733">
              <a:off x="3506613" y="341798"/>
              <a:ext cx="284755" cy="58328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79" name="Line 129"/>
            <p:cNvSpPr>
              <a:spLocks noChangeShapeType="1"/>
            </p:cNvSpPr>
            <p:nvPr/>
          </p:nvSpPr>
          <p:spPr bwMode="auto">
            <a:xfrm flipH="1" flipV="1">
              <a:off x="3849926" y="254535"/>
              <a:ext cx="261791" cy="3605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80" name="Oval 135"/>
            <p:cNvSpPr>
              <a:spLocks noChangeArrowheads="1"/>
            </p:cNvSpPr>
            <p:nvPr/>
          </p:nvSpPr>
          <p:spPr bwMode="auto">
            <a:xfrm flipH="1" flipV="1">
              <a:off x="4250650" y="1212138"/>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1" name="Oval 176"/>
            <p:cNvSpPr>
              <a:spLocks noChangeArrowheads="1"/>
            </p:cNvSpPr>
            <p:nvPr/>
          </p:nvSpPr>
          <p:spPr bwMode="auto">
            <a:xfrm flipV="1">
              <a:off x="3407867" y="1220175"/>
              <a:ext cx="49372"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177"/>
            <p:cNvSpPr>
              <a:spLocks noChangeArrowheads="1"/>
            </p:cNvSpPr>
            <p:nvPr/>
          </p:nvSpPr>
          <p:spPr bwMode="auto">
            <a:xfrm>
              <a:off x="3233340" y="802229"/>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28"/>
            <p:cNvSpPr>
              <a:spLocks noChangeArrowheads="1"/>
            </p:cNvSpPr>
            <p:nvPr/>
          </p:nvSpPr>
          <p:spPr bwMode="auto">
            <a:xfrm flipH="1" flipV="1">
              <a:off x="4241464" y="394616"/>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29"/>
            <p:cNvSpPr>
              <a:spLocks noChangeArrowheads="1"/>
            </p:cNvSpPr>
            <p:nvPr/>
          </p:nvSpPr>
          <p:spPr bwMode="auto">
            <a:xfrm flipV="1">
              <a:off x="3399829" y="403801"/>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Line 129"/>
            <p:cNvSpPr>
              <a:spLocks noChangeShapeType="1"/>
            </p:cNvSpPr>
            <p:nvPr/>
          </p:nvSpPr>
          <p:spPr bwMode="auto">
            <a:xfrm flipH="1" flipV="1">
              <a:off x="4110569" y="602441"/>
              <a:ext cx="311163" cy="2193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86" name="Oval 126"/>
            <p:cNvSpPr>
              <a:spLocks noChangeArrowheads="1"/>
            </p:cNvSpPr>
            <p:nvPr/>
          </p:nvSpPr>
          <p:spPr bwMode="auto">
            <a:xfrm flipH="1">
              <a:off x="4081863" y="582921"/>
              <a:ext cx="48225" cy="482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87" name="直線コネクタ 186"/>
            <p:cNvCxnSpPr>
              <a:stCxn id="178" idx="2"/>
              <a:endCxn id="217" idx="6"/>
            </p:cNvCxnSpPr>
            <p:nvPr/>
          </p:nvCxnSpPr>
          <p:spPr>
            <a:xfrm flipV="1">
              <a:off x="3865240" y="826866"/>
              <a:ext cx="549958" cy="1647"/>
            </a:xfrm>
            <a:prstGeom prst="line">
              <a:avLst/>
            </a:prstGeom>
          </p:spPr>
          <p:style>
            <a:lnRef idx="1">
              <a:schemeClr val="dk1"/>
            </a:lnRef>
            <a:fillRef idx="0">
              <a:schemeClr val="dk1"/>
            </a:fillRef>
            <a:effectRef idx="0">
              <a:schemeClr val="dk1"/>
            </a:effectRef>
            <a:fontRef idx="minor">
              <a:schemeClr val="tx1"/>
            </a:fontRef>
          </p:style>
        </p:cxnSp>
        <p:sp>
          <p:nvSpPr>
            <p:cNvPr id="188" name="Oval 138"/>
            <p:cNvSpPr>
              <a:spLocks noChangeArrowheads="1"/>
            </p:cNvSpPr>
            <p:nvPr/>
          </p:nvSpPr>
          <p:spPr bwMode="auto">
            <a:xfrm flipH="1">
              <a:off x="3721327" y="510585"/>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135"/>
            <p:cNvSpPr>
              <a:spLocks noChangeArrowheads="1"/>
            </p:cNvSpPr>
            <p:nvPr/>
          </p:nvSpPr>
          <p:spPr bwMode="auto">
            <a:xfrm flipH="1" flipV="1">
              <a:off x="3820072" y="796487"/>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90" name="直線コネクタ 189"/>
            <p:cNvCxnSpPr/>
            <p:nvPr/>
          </p:nvCxnSpPr>
          <p:spPr>
            <a:xfrm flipH="1">
              <a:off x="3847127" y="830160"/>
              <a:ext cx="16466" cy="573022"/>
            </a:xfrm>
            <a:prstGeom prst="line">
              <a:avLst/>
            </a:prstGeom>
          </p:spPr>
          <p:style>
            <a:lnRef idx="1">
              <a:schemeClr val="dk1"/>
            </a:lnRef>
            <a:fillRef idx="0">
              <a:schemeClr val="dk1"/>
            </a:fillRef>
            <a:effectRef idx="0">
              <a:schemeClr val="dk1"/>
            </a:effectRef>
            <a:fontRef idx="minor">
              <a:schemeClr val="tx1"/>
            </a:fontRef>
          </p:style>
        </p:cxnSp>
        <p:sp>
          <p:nvSpPr>
            <p:cNvPr id="191" name="Oval 135"/>
            <p:cNvSpPr>
              <a:spLocks noChangeArrowheads="1"/>
            </p:cNvSpPr>
            <p:nvPr/>
          </p:nvSpPr>
          <p:spPr bwMode="auto">
            <a:xfrm flipH="1" flipV="1">
              <a:off x="3599617" y="646073"/>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2" name="Oval 135"/>
            <p:cNvSpPr>
              <a:spLocks noChangeArrowheads="1"/>
            </p:cNvSpPr>
            <p:nvPr/>
          </p:nvSpPr>
          <p:spPr bwMode="auto">
            <a:xfrm flipH="1" flipV="1">
              <a:off x="3666213" y="572588"/>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3" name="Oval 135"/>
            <p:cNvSpPr>
              <a:spLocks noChangeArrowheads="1"/>
            </p:cNvSpPr>
            <p:nvPr/>
          </p:nvSpPr>
          <p:spPr bwMode="auto">
            <a:xfrm flipH="1" flipV="1">
              <a:off x="4071530" y="388875"/>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4" name="Oval 135"/>
            <p:cNvSpPr>
              <a:spLocks noChangeArrowheads="1"/>
            </p:cNvSpPr>
            <p:nvPr/>
          </p:nvSpPr>
          <p:spPr bwMode="auto">
            <a:xfrm flipH="1" flipV="1">
              <a:off x="4262132" y="588663"/>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95" name="直線コネクタ 194"/>
            <p:cNvCxnSpPr/>
            <p:nvPr/>
          </p:nvCxnSpPr>
          <p:spPr>
            <a:xfrm rot="16200000" flipH="1">
              <a:off x="3452770" y="424271"/>
              <a:ext cx="128436" cy="159718"/>
            </a:xfrm>
            <a:prstGeom prst="line">
              <a:avLst/>
            </a:prstGeom>
          </p:spPr>
          <p:style>
            <a:lnRef idx="1">
              <a:schemeClr val="dk1"/>
            </a:lnRef>
            <a:fillRef idx="0">
              <a:schemeClr val="dk1"/>
            </a:fillRef>
            <a:effectRef idx="0">
              <a:schemeClr val="dk1"/>
            </a:effectRef>
            <a:fontRef idx="minor">
              <a:schemeClr val="tx1"/>
            </a:fontRef>
          </p:style>
        </p:cxnSp>
        <p:cxnSp>
          <p:nvCxnSpPr>
            <p:cNvPr id="196" name="直線コネクタ 195"/>
            <p:cNvCxnSpPr/>
            <p:nvPr/>
          </p:nvCxnSpPr>
          <p:spPr>
            <a:xfrm rot="16200000" flipH="1">
              <a:off x="3567208" y="612807"/>
              <a:ext cx="88917" cy="16466"/>
            </a:xfrm>
            <a:prstGeom prst="line">
              <a:avLst/>
            </a:prstGeom>
          </p:spPr>
          <p:style>
            <a:lnRef idx="1">
              <a:schemeClr val="dk1"/>
            </a:lnRef>
            <a:fillRef idx="0">
              <a:schemeClr val="dk1"/>
            </a:fillRef>
            <a:effectRef idx="0">
              <a:schemeClr val="dk1"/>
            </a:effectRef>
            <a:fontRef idx="minor">
              <a:schemeClr val="tx1"/>
            </a:fontRef>
          </p:style>
        </p:cxnSp>
        <p:cxnSp>
          <p:nvCxnSpPr>
            <p:cNvPr id="197" name="直線コネクタ 196"/>
            <p:cNvCxnSpPr/>
            <p:nvPr/>
          </p:nvCxnSpPr>
          <p:spPr>
            <a:xfrm rot="16200000" flipH="1">
              <a:off x="3673413" y="638329"/>
              <a:ext cx="1647" cy="69156"/>
            </a:xfrm>
            <a:prstGeom prst="line">
              <a:avLst/>
            </a:prstGeom>
          </p:spPr>
          <p:style>
            <a:lnRef idx="1">
              <a:schemeClr val="dk1"/>
            </a:lnRef>
            <a:fillRef idx="0">
              <a:schemeClr val="dk1"/>
            </a:fillRef>
            <a:effectRef idx="0">
              <a:schemeClr val="dk1"/>
            </a:effectRef>
            <a:fontRef idx="minor">
              <a:schemeClr val="tx1"/>
            </a:fontRef>
          </p:style>
        </p:cxnSp>
        <p:cxnSp>
          <p:nvCxnSpPr>
            <p:cNvPr id="198" name="直線コネクタ 197"/>
            <p:cNvCxnSpPr/>
            <p:nvPr/>
          </p:nvCxnSpPr>
          <p:spPr>
            <a:xfrm rot="16200000" flipV="1">
              <a:off x="3676706" y="628450"/>
              <a:ext cx="47751" cy="19759"/>
            </a:xfrm>
            <a:prstGeom prst="line">
              <a:avLst/>
            </a:prstGeom>
          </p:spPr>
          <p:style>
            <a:lnRef idx="1">
              <a:schemeClr val="dk1"/>
            </a:lnRef>
            <a:fillRef idx="0">
              <a:schemeClr val="dk1"/>
            </a:fillRef>
            <a:effectRef idx="0">
              <a:schemeClr val="dk1"/>
            </a:effectRef>
            <a:fontRef idx="minor">
              <a:schemeClr val="tx1"/>
            </a:fontRef>
          </p:style>
        </p:cxnSp>
        <p:cxnSp>
          <p:nvCxnSpPr>
            <p:cNvPr id="199" name="直線コネクタ 198"/>
            <p:cNvCxnSpPr/>
            <p:nvPr/>
          </p:nvCxnSpPr>
          <p:spPr>
            <a:xfrm rot="5400000" flipH="1">
              <a:off x="3642128" y="554353"/>
              <a:ext cx="14819" cy="82329"/>
            </a:xfrm>
            <a:prstGeom prst="line">
              <a:avLst/>
            </a:prstGeom>
          </p:spPr>
          <p:style>
            <a:lnRef idx="1">
              <a:schemeClr val="dk1"/>
            </a:lnRef>
            <a:fillRef idx="0">
              <a:schemeClr val="dk1"/>
            </a:fillRef>
            <a:effectRef idx="0">
              <a:schemeClr val="dk1"/>
            </a:effectRef>
            <a:fontRef idx="minor">
              <a:schemeClr val="tx1"/>
            </a:fontRef>
          </p:style>
        </p:cxnSp>
        <p:cxnSp>
          <p:nvCxnSpPr>
            <p:cNvPr id="200" name="直線コネクタ 199"/>
            <p:cNvCxnSpPr/>
            <p:nvPr/>
          </p:nvCxnSpPr>
          <p:spPr>
            <a:xfrm rot="16200000" flipH="1" flipV="1">
              <a:off x="3535923" y="672085"/>
              <a:ext cx="85624" cy="85622"/>
            </a:xfrm>
            <a:prstGeom prst="line">
              <a:avLst/>
            </a:prstGeom>
          </p:spPr>
          <p:style>
            <a:lnRef idx="1">
              <a:schemeClr val="dk1"/>
            </a:lnRef>
            <a:fillRef idx="0">
              <a:schemeClr val="dk1"/>
            </a:fillRef>
            <a:effectRef idx="0">
              <a:schemeClr val="dk1"/>
            </a:effectRef>
            <a:fontRef idx="minor">
              <a:schemeClr val="tx1"/>
            </a:fontRef>
          </p:style>
        </p:cxnSp>
        <p:cxnSp>
          <p:nvCxnSpPr>
            <p:cNvPr id="201" name="直線コネクタ 200"/>
            <p:cNvCxnSpPr>
              <a:endCxn id="188" idx="5"/>
            </p:cNvCxnSpPr>
            <p:nvPr/>
          </p:nvCxnSpPr>
          <p:spPr>
            <a:xfrm rot="5400000" flipH="1" flipV="1">
              <a:off x="3687409" y="555176"/>
              <a:ext cx="44458" cy="37871"/>
            </a:xfrm>
            <a:prstGeom prst="line">
              <a:avLst/>
            </a:prstGeom>
          </p:spPr>
          <p:style>
            <a:lnRef idx="1">
              <a:schemeClr val="dk1"/>
            </a:lnRef>
            <a:fillRef idx="0">
              <a:schemeClr val="dk1"/>
            </a:fillRef>
            <a:effectRef idx="0">
              <a:schemeClr val="dk1"/>
            </a:effectRef>
            <a:fontRef idx="minor">
              <a:schemeClr val="tx1"/>
            </a:fontRef>
          </p:style>
        </p:cxnSp>
        <p:cxnSp>
          <p:nvCxnSpPr>
            <p:cNvPr id="202" name="直線コネクタ 201"/>
            <p:cNvCxnSpPr/>
            <p:nvPr/>
          </p:nvCxnSpPr>
          <p:spPr>
            <a:xfrm rot="16200000" flipH="1">
              <a:off x="3705520" y="677026"/>
              <a:ext cx="139963" cy="136666"/>
            </a:xfrm>
            <a:prstGeom prst="line">
              <a:avLst/>
            </a:prstGeom>
          </p:spPr>
          <p:style>
            <a:lnRef idx="1">
              <a:schemeClr val="dk1"/>
            </a:lnRef>
            <a:fillRef idx="0">
              <a:schemeClr val="dk1"/>
            </a:fillRef>
            <a:effectRef idx="0">
              <a:schemeClr val="dk1"/>
            </a:effectRef>
            <a:fontRef idx="minor">
              <a:schemeClr val="tx1"/>
            </a:fontRef>
          </p:style>
        </p:cxnSp>
        <p:cxnSp>
          <p:nvCxnSpPr>
            <p:cNvPr id="203" name="直線コネクタ 202"/>
            <p:cNvCxnSpPr/>
            <p:nvPr/>
          </p:nvCxnSpPr>
          <p:spPr>
            <a:xfrm rot="10800000" flipH="1" flipV="1">
              <a:off x="3847127" y="234085"/>
              <a:ext cx="250280" cy="182775"/>
            </a:xfrm>
            <a:prstGeom prst="line">
              <a:avLst/>
            </a:prstGeom>
          </p:spPr>
          <p:style>
            <a:lnRef idx="1">
              <a:schemeClr val="dk1"/>
            </a:lnRef>
            <a:fillRef idx="0">
              <a:schemeClr val="dk1"/>
            </a:fillRef>
            <a:effectRef idx="0">
              <a:schemeClr val="dk1"/>
            </a:effectRef>
            <a:fontRef idx="minor">
              <a:schemeClr val="tx1"/>
            </a:fontRef>
          </p:style>
        </p:cxnSp>
        <p:cxnSp>
          <p:nvCxnSpPr>
            <p:cNvPr id="204" name="直線コネクタ 203"/>
            <p:cNvCxnSpPr>
              <a:endCxn id="215" idx="7"/>
            </p:cNvCxnSpPr>
            <p:nvPr/>
          </p:nvCxnSpPr>
          <p:spPr>
            <a:xfrm rot="16200000" flipH="1">
              <a:off x="4072708" y="456378"/>
              <a:ext cx="111970" cy="42811"/>
            </a:xfrm>
            <a:prstGeom prst="line">
              <a:avLst/>
            </a:prstGeom>
          </p:spPr>
          <p:style>
            <a:lnRef idx="1">
              <a:schemeClr val="dk1"/>
            </a:lnRef>
            <a:fillRef idx="0">
              <a:schemeClr val="dk1"/>
            </a:fillRef>
            <a:effectRef idx="0">
              <a:schemeClr val="dk1"/>
            </a:effectRef>
            <a:fontRef idx="minor">
              <a:schemeClr val="tx1"/>
            </a:fontRef>
          </p:style>
        </p:cxnSp>
        <p:cxnSp>
          <p:nvCxnSpPr>
            <p:cNvPr id="205" name="直線コネクタ 204"/>
            <p:cNvCxnSpPr/>
            <p:nvPr/>
          </p:nvCxnSpPr>
          <p:spPr>
            <a:xfrm rot="16200000" flipH="1">
              <a:off x="4183852" y="516481"/>
              <a:ext cx="67512" cy="135020"/>
            </a:xfrm>
            <a:prstGeom prst="line">
              <a:avLst/>
            </a:prstGeom>
          </p:spPr>
          <p:style>
            <a:lnRef idx="1">
              <a:schemeClr val="dk1"/>
            </a:lnRef>
            <a:fillRef idx="0">
              <a:schemeClr val="dk1"/>
            </a:fillRef>
            <a:effectRef idx="0">
              <a:schemeClr val="dk1"/>
            </a:effectRef>
            <a:fontRef idx="minor">
              <a:schemeClr val="tx1"/>
            </a:fontRef>
          </p:style>
        </p:cxnSp>
        <p:cxnSp>
          <p:nvCxnSpPr>
            <p:cNvPr id="206" name="直線コネクタ 205"/>
            <p:cNvCxnSpPr/>
            <p:nvPr/>
          </p:nvCxnSpPr>
          <p:spPr>
            <a:xfrm rot="16200000" flipH="1">
              <a:off x="4141865" y="392161"/>
              <a:ext cx="59278" cy="118554"/>
            </a:xfrm>
            <a:prstGeom prst="line">
              <a:avLst/>
            </a:prstGeom>
          </p:spPr>
          <p:style>
            <a:lnRef idx="1">
              <a:schemeClr val="dk1"/>
            </a:lnRef>
            <a:fillRef idx="0">
              <a:schemeClr val="dk1"/>
            </a:fillRef>
            <a:effectRef idx="0">
              <a:schemeClr val="dk1"/>
            </a:effectRef>
            <a:fontRef idx="minor">
              <a:schemeClr val="tx1"/>
            </a:fontRef>
          </p:style>
        </p:cxnSp>
        <p:cxnSp>
          <p:nvCxnSpPr>
            <p:cNvPr id="207" name="直線コネクタ 206"/>
            <p:cNvCxnSpPr/>
            <p:nvPr/>
          </p:nvCxnSpPr>
          <p:spPr>
            <a:xfrm rot="16200000" flipH="1">
              <a:off x="4208550" y="523067"/>
              <a:ext cx="90564" cy="39518"/>
            </a:xfrm>
            <a:prstGeom prst="line">
              <a:avLst/>
            </a:prstGeom>
          </p:spPr>
          <p:style>
            <a:lnRef idx="1">
              <a:schemeClr val="dk1"/>
            </a:lnRef>
            <a:fillRef idx="0">
              <a:schemeClr val="dk1"/>
            </a:fillRef>
            <a:effectRef idx="0">
              <a:schemeClr val="dk1"/>
            </a:effectRef>
            <a:fontRef idx="minor">
              <a:schemeClr val="tx1"/>
            </a:fontRef>
          </p:style>
        </p:cxnSp>
        <p:cxnSp>
          <p:nvCxnSpPr>
            <p:cNvPr id="208" name="直線コネクタ 207"/>
            <p:cNvCxnSpPr/>
            <p:nvPr/>
          </p:nvCxnSpPr>
          <p:spPr>
            <a:xfrm rot="10800000" flipH="1" flipV="1">
              <a:off x="4280178" y="617747"/>
              <a:ext cx="159718" cy="209120"/>
            </a:xfrm>
            <a:prstGeom prst="line">
              <a:avLst/>
            </a:prstGeom>
          </p:spPr>
          <p:style>
            <a:lnRef idx="1">
              <a:schemeClr val="dk1"/>
            </a:lnRef>
            <a:fillRef idx="0">
              <a:schemeClr val="dk1"/>
            </a:fillRef>
            <a:effectRef idx="0">
              <a:schemeClr val="dk1"/>
            </a:effectRef>
            <a:fontRef idx="minor">
              <a:schemeClr val="tx1"/>
            </a:fontRef>
          </p:style>
        </p:cxnSp>
        <p:cxnSp>
          <p:nvCxnSpPr>
            <p:cNvPr id="209" name="直線コネクタ 208"/>
            <p:cNvCxnSpPr>
              <a:stCxn id="186" idx="5"/>
              <a:endCxn id="215" idx="5"/>
            </p:cNvCxnSpPr>
            <p:nvPr/>
          </p:nvCxnSpPr>
          <p:spPr>
            <a:xfrm rot="5400000" flipH="1" flipV="1">
              <a:off x="4091644" y="565879"/>
              <a:ext cx="55985" cy="60923"/>
            </a:xfrm>
            <a:prstGeom prst="line">
              <a:avLst/>
            </a:prstGeom>
          </p:spPr>
          <p:style>
            <a:lnRef idx="1">
              <a:schemeClr val="dk1"/>
            </a:lnRef>
            <a:fillRef idx="0">
              <a:schemeClr val="dk1"/>
            </a:fillRef>
            <a:effectRef idx="0">
              <a:schemeClr val="dk1"/>
            </a:effectRef>
            <a:fontRef idx="minor">
              <a:schemeClr val="tx1"/>
            </a:fontRef>
          </p:style>
        </p:cxnSp>
        <p:cxnSp>
          <p:nvCxnSpPr>
            <p:cNvPr id="210" name="直線コネクタ 209"/>
            <p:cNvCxnSpPr/>
            <p:nvPr/>
          </p:nvCxnSpPr>
          <p:spPr>
            <a:xfrm rot="5400000" flipH="1" flipV="1">
              <a:off x="4221724" y="435796"/>
              <a:ext cx="60924" cy="36225"/>
            </a:xfrm>
            <a:prstGeom prst="line">
              <a:avLst/>
            </a:prstGeom>
          </p:spPr>
          <p:style>
            <a:lnRef idx="1">
              <a:schemeClr val="dk1"/>
            </a:lnRef>
            <a:fillRef idx="0">
              <a:schemeClr val="dk1"/>
            </a:fillRef>
            <a:effectRef idx="0">
              <a:schemeClr val="dk1"/>
            </a:effectRef>
            <a:fontRef idx="minor">
              <a:schemeClr val="tx1"/>
            </a:fontRef>
          </p:style>
        </p:cxnSp>
        <p:sp>
          <p:nvSpPr>
            <p:cNvPr id="211" name="Oval 140"/>
            <p:cNvSpPr>
              <a:spLocks noChangeArrowheads="1"/>
            </p:cNvSpPr>
            <p:nvPr/>
          </p:nvSpPr>
          <p:spPr bwMode="auto">
            <a:xfrm flipH="1">
              <a:off x="3828110" y="222385"/>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2" name="Oval 138"/>
            <p:cNvSpPr>
              <a:spLocks noChangeArrowheads="1"/>
            </p:cNvSpPr>
            <p:nvPr/>
          </p:nvSpPr>
          <p:spPr bwMode="auto">
            <a:xfrm flipH="1">
              <a:off x="3514650" y="713817"/>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3" name="Oval 138"/>
            <p:cNvSpPr>
              <a:spLocks noChangeArrowheads="1"/>
            </p:cNvSpPr>
            <p:nvPr/>
          </p:nvSpPr>
          <p:spPr bwMode="auto">
            <a:xfrm flipH="1">
              <a:off x="3584691" y="557661"/>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4" name="Oval 138"/>
            <p:cNvSpPr>
              <a:spLocks noChangeArrowheads="1"/>
            </p:cNvSpPr>
            <p:nvPr/>
          </p:nvSpPr>
          <p:spPr bwMode="auto">
            <a:xfrm flipH="1">
              <a:off x="3684584" y="655259"/>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138"/>
            <p:cNvSpPr>
              <a:spLocks noChangeArrowheads="1"/>
            </p:cNvSpPr>
            <p:nvPr/>
          </p:nvSpPr>
          <p:spPr bwMode="auto">
            <a:xfrm flipH="1">
              <a:off x="4142718" y="526660"/>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6" name="Oval 138"/>
            <p:cNvSpPr>
              <a:spLocks noChangeArrowheads="1"/>
            </p:cNvSpPr>
            <p:nvPr/>
          </p:nvSpPr>
          <p:spPr bwMode="auto">
            <a:xfrm flipH="1">
              <a:off x="4205869" y="455471"/>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7" name="Oval 138"/>
            <p:cNvSpPr>
              <a:spLocks noChangeArrowheads="1"/>
            </p:cNvSpPr>
            <p:nvPr/>
          </p:nvSpPr>
          <p:spPr bwMode="auto">
            <a:xfrm flipH="1">
              <a:off x="4414842" y="802229"/>
              <a:ext cx="48225" cy="4822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8" name="Oval 145"/>
            <p:cNvSpPr>
              <a:spLocks noChangeArrowheads="1"/>
            </p:cNvSpPr>
            <p:nvPr/>
          </p:nvSpPr>
          <p:spPr bwMode="auto">
            <a:xfrm flipH="1" flipV="1">
              <a:off x="3828110" y="1393554"/>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135"/>
            <p:cNvSpPr>
              <a:spLocks noChangeArrowheads="1"/>
            </p:cNvSpPr>
            <p:nvPr/>
          </p:nvSpPr>
          <p:spPr bwMode="auto">
            <a:xfrm flipH="1" flipV="1">
              <a:off x="3853371" y="532400"/>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145"/>
            <p:cNvSpPr>
              <a:spLocks noChangeArrowheads="1"/>
            </p:cNvSpPr>
            <p:nvPr/>
          </p:nvSpPr>
          <p:spPr bwMode="auto">
            <a:xfrm flipH="1" flipV="1">
              <a:off x="3950968" y="554217"/>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テキスト ボックス 237"/>
            <p:cNvSpPr txBox="1">
              <a:spLocks noChangeArrowheads="1"/>
            </p:cNvSpPr>
            <p:nvPr/>
          </p:nvSpPr>
          <p:spPr bwMode="auto">
            <a:xfrm>
              <a:off x="4239248" y="1179660"/>
              <a:ext cx="498766"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3</a:t>
              </a:r>
              <a:endParaRPr lang="ja-JP" altLang="en-US" sz="1600" baseline="-25000" dirty="0">
                <a:latin typeface="+mn-lt"/>
              </a:endParaRPr>
            </a:p>
          </p:txBody>
        </p:sp>
        <p:sp>
          <p:nvSpPr>
            <p:cNvPr id="222" name="Oval 135"/>
            <p:cNvSpPr>
              <a:spLocks noChangeArrowheads="1"/>
            </p:cNvSpPr>
            <p:nvPr/>
          </p:nvSpPr>
          <p:spPr bwMode="auto">
            <a:xfrm flipH="1" flipV="1">
              <a:off x="3481833" y="886184"/>
              <a:ext cx="48225" cy="4822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145"/>
            <p:cNvSpPr>
              <a:spLocks noChangeArrowheads="1"/>
            </p:cNvSpPr>
            <p:nvPr/>
          </p:nvSpPr>
          <p:spPr bwMode="auto">
            <a:xfrm flipH="1" flipV="1">
              <a:off x="3459433" y="1023886"/>
              <a:ext cx="48225" cy="4822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4" name="直線コネクタ 223"/>
            <p:cNvCxnSpPr/>
            <p:nvPr/>
          </p:nvCxnSpPr>
          <p:spPr>
            <a:xfrm rot="10800000" flipH="1">
              <a:off x="8530003" y="795581"/>
              <a:ext cx="220642" cy="0"/>
            </a:xfrm>
            <a:prstGeom prst="line">
              <a:avLst/>
            </a:prstGeom>
          </p:spPr>
          <p:style>
            <a:lnRef idx="1">
              <a:schemeClr val="dk1"/>
            </a:lnRef>
            <a:fillRef idx="0">
              <a:schemeClr val="dk1"/>
            </a:fillRef>
            <a:effectRef idx="0">
              <a:schemeClr val="dk1"/>
            </a:effectRef>
            <a:fontRef idx="minor">
              <a:schemeClr val="tx1"/>
            </a:fontRef>
          </p:style>
        </p:cxnSp>
        <p:cxnSp>
          <p:nvCxnSpPr>
            <p:cNvPr id="225" name="直線コネクタ 224"/>
            <p:cNvCxnSpPr/>
            <p:nvPr/>
          </p:nvCxnSpPr>
          <p:spPr>
            <a:xfrm rot="10800000" flipH="1" flipV="1">
              <a:off x="8144703" y="795581"/>
              <a:ext cx="245341" cy="65865"/>
            </a:xfrm>
            <a:prstGeom prst="line">
              <a:avLst/>
            </a:prstGeom>
          </p:spPr>
          <p:style>
            <a:lnRef idx="1">
              <a:schemeClr val="dk1"/>
            </a:lnRef>
            <a:fillRef idx="0">
              <a:schemeClr val="dk1"/>
            </a:fillRef>
            <a:effectRef idx="0">
              <a:schemeClr val="dk1"/>
            </a:effectRef>
            <a:fontRef idx="minor">
              <a:schemeClr val="tx1"/>
            </a:fontRef>
          </p:style>
        </p:cxnSp>
        <p:cxnSp>
          <p:nvCxnSpPr>
            <p:cNvPr id="226" name="直線コネクタ 225"/>
            <p:cNvCxnSpPr/>
            <p:nvPr/>
          </p:nvCxnSpPr>
          <p:spPr>
            <a:xfrm rot="16200000" flipV="1">
              <a:off x="8187512" y="158344"/>
              <a:ext cx="139962" cy="228874"/>
            </a:xfrm>
            <a:prstGeom prst="line">
              <a:avLst/>
            </a:prstGeom>
          </p:spPr>
          <p:style>
            <a:lnRef idx="1">
              <a:schemeClr val="dk1"/>
            </a:lnRef>
            <a:fillRef idx="0">
              <a:schemeClr val="dk1"/>
            </a:fillRef>
            <a:effectRef idx="0">
              <a:schemeClr val="dk1"/>
            </a:effectRef>
            <a:fontRef idx="minor">
              <a:schemeClr val="tx1"/>
            </a:fontRef>
          </p:style>
        </p:cxnSp>
        <p:grpSp>
          <p:nvGrpSpPr>
            <p:cNvPr id="227" name="グループ化 207"/>
            <p:cNvGrpSpPr>
              <a:grpSpLocks/>
            </p:cNvGrpSpPr>
            <p:nvPr/>
          </p:nvGrpSpPr>
          <p:grpSpPr bwMode="auto">
            <a:xfrm>
              <a:off x="7506384" y="176456"/>
              <a:ext cx="1267718" cy="1239258"/>
              <a:chOff x="7310437" y="2671763"/>
              <a:chExt cx="1701799" cy="1685925"/>
            </a:xfrm>
          </p:grpSpPr>
          <p:cxnSp>
            <p:nvCxnSpPr>
              <p:cNvPr id="298" name="直線コネクタ 297"/>
              <p:cNvCxnSpPr/>
              <p:nvPr/>
            </p:nvCxnSpPr>
            <p:spPr>
              <a:xfrm rot="16200000" flipH="1" flipV="1">
                <a:off x="7443032" y="3028321"/>
                <a:ext cx="392018" cy="557018"/>
              </a:xfrm>
              <a:prstGeom prst="line">
                <a:avLst/>
              </a:prstGeom>
            </p:spPr>
            <p:style>
              <a:lnRef idx="1">
                <a:schemeClr val="dk1"/>
              </a:lnRef>
              <a:fillRef idx="0">
                <a:schemeClr val="dk1"/>
              </a:fillRef>
              <a:effectRef idx="0">
                <a:schemeClr val="dk1"/>
              </a:effectRef>
              <a:fontRef idx="minor">
                <a:schemeClr val="tx1"/>
              </a:fontRef>
            </p:style>
          </p:cxnSp>
          <p:grpSp>
            <p:nvGrpSpPr>
              <p:cNvPr id="299" name="グループ化 374"/>
              <p:cNvGrpSpPr>
                <a:grpSpLocks/>
              </p:cNvGrpSpPr>
              <p:nvPr/>
            </p:nvGrpSpPr>
            <p:grpSpPr bwMode="auto">
              <a:xfrm>
                <a:off x="7310437" y="2671763"/>
                <a:ext cx="1701799" cy="1685925"/>
                <a:chOff x="482571" y="385763"/>
                <a:chExt cx="2732087" cy="2708275"/>
              </a:xfrm>
            </p:grpSpPr>
            <p:sp>
              <p:nvSpPr>
                <p:cNvPr id="300"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1"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2"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03"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04"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05"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06"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07"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08"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9"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0"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1"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2"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3"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4"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5"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6"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7"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8"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9"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20"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21"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22"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23"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cxnSp>
          <p:nvCxnSpPr>
            <p:cNvPr id="228" name="直線コネクタ 227"/>
            <p:cNvCxnSpPr/>
            <p:nvPr/>
          </p:nvCxnSpPr>
          <p:spPr>
            <a:xfrm rot="16200000" flipH="1">
              <a:off x="8385100" y="451443"/>
              <a:ext cx="291450" cy="386946"/>
            </a:xfrm>
            <a:prstGeom prst="line">
              <a:avLst/>
            </a:prstGeom>
          </p:spPr>
          <p:style>
            <a:lnRef idx="1">
              <a:schemeClr val="dk1"/>
            </a:lnRef>
            <a:fillRef idx="0">
              <a:schemeClr val="dk1"/>
            </a:fillRef>
            <a:effectRef idx="0">
              <a:schemeClr val="dk1"/>
            </a:effectRef>
            <a:fontRef idx="minor">
              <a:schemeClr val="tx1"/>
            </a:fontRef>
          </p:style>
        </p:cxnSp>
        <p:sp>
          <p:nvSpPr>
            <p:cNvPr id="229" name="AutoShape 128"/>
            <p:cNvSpPr>
              <a:spLocks noChangeArrowheads="1"/>
            </p:cNvSpPr>
            <p:nvPr/>
          </p:nvSpPr>
          <p:spPr bwMode="auto">
            <a:xfrm rot="-1170695">
              <a:off x="8374392" y="706230"/>
              <a:ext cx="176204" cy="257887"/>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230" name="直線コネクタ 229"/>
            <p:cNvCxnSpPr/>
            <p:nvPr/>
          </p:nvCxnSpPr>
          <p:spPr>
            <a:xfrm rot="16200000" flipH="1" flipV="1">
              <a:off x="8511068" y="388043"/>
              <a:ext cx="57631" cy="23052"/>
            </a:xfrm>
            <a:prstGeom prst="line">
              <a:avLst/>
            </a:prstGeom>
          </p:spPr>
          <p:style>
            <a:lnRef idx="1">
              <a:schemeClr val="dk1"/>
            </a:lnRef>
            <a:fillRef idx="0">
              <a:schemeClr val="dk1"/>
            </a:fillRef>
            <a:effectRef idx="0">
              <a:schemeClr val="dk1"/>
            </a:effectRef>
            <a:fontRef idx="minor">
              <a:schemeClr val="tx1"/>
            </a:fontRef>
          </p:style>
        </p:cxnSp>
        <p:cxnSp>
          <p:nvCxnSpPr>
            <p:cNvPr id="231" name="直線コネクタ 230"/>
            <p:cNvCxnSpPr/>
            <p:nvPr/>
          </p:nvCxnSpPr>
          <p:spPr>
            <a:xfrm rot="10800000" flipV="1">
              <a:off x="8357112" y="502484"/>
              <a:ext cx="107027" cy="0"/>
            </a:xfrm>
            <a:prstGeom prst="line">
              <a:avLst/>
            </a:prstGeom>
          </p:spPr>
          <p:style>
            <a:lnRef idx="1">
              <a:schemeClr val="dk1"/>
            </a:lnRef>
            <a:fillRef idx="0">
              <a:schemeClr val="dk1"/>
            </a:fillRef>
            <a:effectRef idx="0">
              <a:schemeClr val="dk1"/>
            </a:effectRef>
            <a:fontRef idx="minor">
              <a:schemeClr val="tx1"/>
            </a:fontRef>
          </p:style>
        </p:cxnSp>
        <p:grpSp>
          <p:nvGrpSpPr>
            <p:cNvPr id="232" name="グループ化 486"/>
            <p:cNvGrpSpPr>
              <a:grpSpLocks/>
            </p:cNvGrpSpPr>
            <p:nvPr/>
          </p:nvGrpSpPr>
          <p:grpSpPr bwMode="auto">
            <a:xfrm>
              <a:off x="8364932" y="335146"/>
              <a:ext cx="245975" cy="252051"/>
              <a:chOff x="2607271" y="2342083"/>
              <a:chExt cx="330200" cy="342900"/>
            </a:xfrm>
          </p:grpSpPr>
          <p:sp>
            <p:nvSpPr>
              <p:cNvPr id="290" name="Oval 135"/>
              <p:cNvSpPr>
                <a:spLocks noChangeArrowheads="1"/>
              </p:cNvSpPr>
              <p:nvPr/>
            </p:nvSpPr>
            <p:spPr bwMode="auto">
              <a:xfrm flipH="1" flipV="1">
                <a:off x="2607271" y="2342083"/>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1" name="Oval 135"/>
              <p:cNvSpPr>
                <a:spLocks noChangeArrowheads="1"/>
              </p:cNvSpPr>
              <p:nvPr/>
            </p:nvSpPr>
            <p:spPr bwMode="auto">
              <a:xfrm flipH="1" flipV="1">
                <a:off x="2870796" y="2618308"/>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92" name="直線コネクタ 291"/>
              <p:cNvCxnSpPr>
                <a:endCxn id="296" idx="7"/>
              </p:cNvCxnSpPr>
              <p:nvPr/>
            </p:nvCxnSpPr>
            <p:spPr>
              <a:xfrm rot="16200000" flipH="1">
                <a:off x="2609011" y="2433489"/>
                <a:ext cx="154568" cy="59681"/>
              </a:xfrm>
              <a:prstGeom prst="line">
                <a:avLst/>
              </a:prstGeom>
            </p:spPr>
            <p:style>
              <a:lnRef idx="1">
                <a:schemeClr val="dk1"/>
              </a:lnRef>
              <a:fillRef idx="0">
                <a:schemeClr val="dk1"/>
              </a:fillRef>
              <a:effectRef idx="0">
                <a:schemeClr val="dk1"/>
              </a:effectRef>
              <a:fontRef idx="minor">
                <a:schemeClr val="tx1"/>
              </a:fontRef>
            </p:style>
          </p:cxnSp>
          <p:cxnSp>
            <p:nvCxnSpPr>
              <p:cNvPr id="293" name="直線コネクタ 292"/>
              <p:cNvCxnSpPr/>
              <p:nvPr/>
            </p:nvCxnSpPr>
            <p:spPr>
              <a:xfrm rot="16200000" flipH="1">
                <a:off x="2760808" y="2518342"/>
                <a:ext cx="96326" cy="185673"/>
              </a:xfrm>
              <a:prstGeom prst="line">
                <a:avLst/>
              </a:prstGeom>
            </p:spPr>
            <p:style>
              <a:lnRef idx="1">
                <a:schemeClr val="dk1"/>
              </a:lnRef>
              <a:fillRef idx="0">
                <a:schemeClr val="dk1"/>
              </a:fillRef>
              <a:effectRef idx="0">
                <a:schemeClr val="dk1"/>
              </a:effectRef>
              <a:fontRef idx="minor">
                <a:schemeClr val="tx1"/>
              </a:fontRef>
            </p:style>
          </p:cxnSp>
          <p:cxnSp>
            <p:nvCxnSpPr>
              <p:cNvPr id="294" name="直線コネクタ 293"/>
              <p:cNvCxnSpPr/>
              <p:nvPr/>
            </p:nvCxnSpPr>
            <p:spPr>
              <a:xfrm rot="16200000" flipH="1">
                <a:off x="2704533" y="2346809"/>
                <a:ext cx="82884" cy="161359"/>
              </a:xfrm>
              <a:prstGeom prst="line">
                <a:avLst/>
              </a:prstGeom>
            </p:spPr>
            <p:style>
              <a:lnRef idx="1">
                <a:schemeClr val="dk1"/>
              </a:lnRef>
              <a:fillRef idx="0">
                <a:schemeClr val="dk1"/>
              </a:fillRef>
              <a:effectRef idx="0">
                <a:schemeClr val="dk1"/>
              </a:effectRef>
              <a:fontRef idx="minor">
                <a:schemeClr val="tx1"/>
              </a:fontRef>
            </p:style>
          </p:cxnSp>
          <p:cxnSp>
            <p:nvCxnSpPr>
              <p:cNvPr id="295" name="直線コネクタ 294"/>
              <p:cNvCxnSpPr/>
              <p:nvPr/>
            </p:nvCxnSpPr>
            <p:spPr>
              <a:xfrm rot="16200000" flipH="1">
                <a:off x="2797087" y="2527529"/>
                <a:ext cx="125447" cy="53049"/>
              </a:xfrm>
              <a:prstGeom prst="line">
                <a:avLst/>
              </a:prstGeom>
            </p:spPr>
            <p:style>
              <a:lnRef idx="1">
                <a:schemeClr val="dk1"/>
              </a:lnRef>
              <a:fillRef idx="0">
                <a:schemeClr val="dk1"/>
              </a:fillRef>
              <a:effectRef idx="0">
                <a:schemeClr val="dk1"/>
              </a:effectRef>
              <a:fontRef idx="minor">
                <a:schemeClr val="tx1"/>
              </a:fontRef>
            </p:style>
          </p:cxnSp>
          <p:sp>
            <p:nvSpPr>
              <p:cNvPr id="296" name="Oval 138"/>
              <p:cNvSpPr>
                <a:spLocks noChangeArrowheads="1"/>
              </p:cNvSpPr>
              <p:nvPr/>
            </p:nvSpPr>
            <p:spPr bwMode="auto">
              <a:xfrm flipH="1">
                <a:off x="2705696" y="2532583"/>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7" name="Oval 138"/>
              <p:cNvSpPr>
                <a:spLocks noChangeArrowheads="1"/>
              </p:cNvSpPr>
              <p:nvPr/>
            </p:nvSpPr>
            <p:spPr bwMode="auto">
              <a:xfrm flipH="1">
                <a:off x="2793008" y="2434158"/>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233" name="直線コネクタ 232"/>
            <p:cNvCxnSpPr/>
            <p:nvPr/>
          </p:nvCxnSpPr>
          <p:spPr>
            <a:xfrm rot="16200000" flipH="1">
              <a:off x="8541526" y="583170"/>
              <a:ext cx="233819" cy="144899"/>
            </a:xfrm>
            <a:prstGeom prst="line">
              <a:avLst/>
            </a:prstGeom>
          </p:spPr>
          <p:style>
            <a:lnRef idx="1">
              <a:schemeClr val="dk1"/>
            </a:lnRef>
            <a:fillRef idx="0">
              <a:schemeClr val="dk1"/>
            </a:fillRef>
            <a:effectRef idx="0">
              <a:schemeClr val="dk1"/>
            </a:effectRef>
            <a:fontRef idx="minor">
              <a:schemeClr val="tx1"/>
            </a:fontRef>
          </p:style>
        </p:cxnSp>
        <p:sp>
          <p:nvSpPr>
            <p:cNvPr id="234" name="Oval 138"/>
            <p:cNvSpPr>
              <a:spLocks noChangeArrowheads="1"/>
            </p:cNvSpPr>
            <p:nvPr/>
          </p:nvSpPr>
          <p:spPr bwMode="auto">
            <a:xfrm flipH="1">
              <a:off x="8392131" y="687560"/>
              <a:ext cx="50850" cy="4901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138"/>
            <p:cNvSpPr>
              <a:spLocks noChangeArrowheads="1"/>
            </p:cNvSpPr>
            <p:nvPr/>
          </p:nvSpPr>
          <p:spPr bwMode="auto">
            <a:xfrm flipH="1">
              <a:off x="8480824" y="920941"/>
              <a:ext cx="49668" cy="5017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6" name="Oval 135"/>
            <p:cNvSpPr>
              <a:spLocks noChangeArrowheads="1"/>
            </p:cNvSpPr>
            <p:nvPr/>
          </p:nvSpPr>
          <p:spPr bwMode="auto">
            <a:xfrm flipH="1" flipV="1">
              <a:off x="8364932" y="836924"/>
              <a:ext cx="49668" cy="4901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135"/>
            <p:cNvSpPr>
              <a:spLocks noChangeArrowheads="1"/>
            </p:cNvSpPr>
            <p:nvPr/>
          </p:nvSpPr>
          <p:spPr bwMode="auto">
            <a:xfrm flipH="1" flipV="1">
              <a:off x="8510389" y="784413"/>
              <a:ext cx="49668" cy="4901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38" name="直線コネクタ 237"/>
            <p:cNvCxnSpPr>
              <a:stCxn id="234" idx="0"/>
            </p:cNvCxnSpPr>
            <p:nvPr/>
          </p:nvCxnSpPr>
          <p:spPr>
            <a:xfrm rot="16200000" flipV="1">
              <a:off x="8301127" y="569995"/>
              <a:ext cx="166309" cy="67509"/>
            </a:xfrm>
            <a:prstGeom prst="line">
              <a:avLst/>
            </a:prstGeom>
          </p:spPr>
          <p:style>
            <a:lnRef idx="1">
              <a:schemeClr val="dk1"/>
            </a:lnRef>
            <a:fillRef idx="0">
              <a:schemeClr val="dk1"/>
            </a:fillRef>
            <a:effectRef idx="0">
              <a:schemeClr val="dk1"/>
            </a:effectRef>
            <a:fontRef idx="minor">
              <a:schemeClr val="tx1"/>
            </a:fontRef>
          </p:style>
        </p:cxnSp>
        <p:cxnSp>
          <p:nvCxnSpPr>
            <p:cNvPr id="239" name="直線コネクタ 238"/>
            <p:cNvCxnSpPr>
              <a:stCxn id="235" idx="3"/>
            </p:cNvCxnSpPr>
            <p:nvPr/>
          </p:nvCxnSpPr>
          <p:spPr>
            <a:xfrm rot="16200000" flipH="1">
              <a:off x="8430382" y="1056570"/>
              <a:ext cx="225586" cy="39518"/>
            </a:xfrm>
            <a:prstGeom prst="line">
              <a:avLst/>
            </a:prstGeom>
          </p:spPr>
          <p:style>
            <a:lnRef idx="1">
              <a:schemeClr val="dk1"/>
            </a:lnRef>
            <a:fillRef idx="0">
              <a:schemeClr val="dk1"/>
            </a:fillRef>
            <a:effectRef idx="0">
              <a:schemeClr val="dk1"/>
            </a:effectRef>
            <a:fontRef idx="minor">
              <a:schemeClr val="tx1"/>
            </a:fontRef>
          </p:style>
        </p:cxnSp>
        <p:sp>
          <p:nvSpPr>
            <p:cNvPr id="240" name="テキスト ボックス 237"/>
            <p:cNvSpPr txBox="1">
              <a:spLocks noChangeArrowheads="1"/>
            </p:cNvSpPr>
            <p:nvPr/>
          </p:nvSpPr>
          <p:spPr bwMode="auto">
            <a:xfrm>
              <a:off x="8497840" y="1179660"/>
              <a:ext cx="489913"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6</a:t>
              </a:r>
              <a:endParaRPr lang="ja-JP" altLang="en-US" sz="1600" baseline="-25000" dirty="0">
                <a:latin typeface="+mn-lt"/>
              </a:endParaRPr>
            </a:p>
          </p:txBody>
        </p:sp>
        <p:cxnSp>
          <p:nvCxnSpPr>
            <p:cNvPr id="241" name="直線コネクタ 240"/>
            <p:cNvCxnSpPr/>
            <p:nvPr/>
          </p:nvCxnSpPr>
          <p:spPr>
            <a:xfrm rot="16200000" flipH="1" flipV="1">
              <a:off x="7089244" y="425093"/>
              <a:ext cx="59278" cy="23052"/>
            </a:xfrm>
            <a:prstGeom prst="line">
              <a:avLst/>
            </a:prstGeom>
          </p:spPr>
          <p:style>
            <a:lnRef idx="1">
              <a:schemeClr val="dk1"/>
            </a:lnRef>
            <a:fillRef idx="0">
              <a:schemeClr val="dk1"/>
            </a:fillRef>
            <a:effectRef idx="0">
              <a:schemeClr val="dk1"/>
            </a:effectRef>
            <a:fontRef idx="minor">
              <a:schemeClr val="tx1"/>
            </a:fontRef>
          </p:style>
        </p:cxnSp>
        <p:cxnSp>
          <p:nvCxnSpPr>
            <p:cNvPr id="242" name="直線コネクタ 241"/>
            <p:cNvCxnSpPr/>
            <p:nvPr/>
          </p:nvCxnSpPr>
          <p:spPr>
            <a:xfrm rot="16200000" flipH="1" flipV="1">
              <a:off x="7001976" y="556822"/>
              <a:ext cx="59278" cy="23052"/>
            </a:xfrm>
            <a:prstGeom prst="line">
              <a:avLst/>
            </a:prstGeom>
          </p:spPr>
          <p:style>
            <a:lnRef idx="1">
              <a:schemeClr val="dk1"/>
            </a:lnRef>
            <a:fillRef idx="0">
              <a:schemeClr val="dk1"/>
            </a:fillRef>
            <a:effectRef idx="0">
              <a:schemeClr val="dk1"/>
            </a:effectRef>
            <a:fontRef idx="minor">
              <a:schemeClr val="tx1"/>
            </a:fontRef>
          </p:style>
        </p:cxnSp>
        <p:cxnSp>
          <p:nvCxnSpPr>
            <p:cNvPr id="243" name="直線コネクタ 242"/>
            <p:cNvCxnSpPr/>
            <p:nvPr/>
          </p:nvCxnSpPr>
          <p:spPr>
            <a:xfrm rot="16200000" flipH="1">
              <a:off x="7151813" y="644094"/>
              <a:ext cx="166308" cy="126786"/>
            </a:xfrm>
            <a:prstGeom prst="line">
              <a:avLst/>
            </a:prstGeom>
          </p:spPr>
          <p:style>
            <a:lnRef idx="1">
              <a:schemeClr val="dk1"/>
            </a:lnRef>
            <a:fillRef idx="0">
              <a:schemeClr val="dk1"/>
            </a:fillRef>
            <a:effectRef idx="0">
              <a:schemeClr val="dk1"/>
            </a:effectRef>
            <a:fontRef idx="minor">
              <a:schemeClr val="tx1"/>
            </a:fontRef>
          </p:style>
        </p:cxnSp>
        <p:cxnSp>
          <p:nvCxnSpPr>
            <p:cNvPr id="244" name="直線コネクタ 243"/>
            <p:cNvCxnSpPr/>
            <p:nvPr/>
          </p:nvCxnSpPr>
          <p:spPr>
            <a:xfrm rot="16200000" flipH="1">
              <a:off x="7064544" y="586464"/>
              <a:ext cx="192653" cy="248633"/>
            </a:xfrm>
            <a:prstGeom prst="line">
              <a:avLst/>
            </a:prstGeom>
          </p:spPr>
          <p:style>
            <a:lnRef idx="1">
              <a:schemeClr val="dk1"/>
            </a:lnRef>
            <a:fillRef idx="0">
              <a:schemeClr val="dk1"/>
            </a:fillRef>
            <a:effectRef idx="0">
              <a:schemeClr val="dk1"/>
            </a:effectRef>
            <a:fontRef idx="minor">
              <a:schemeClr val="tx1"/>
            </a:fontRef>
          </p:style>
        </p:cxnSp>
        <p:cxnSp>
          <p:nvCxnSpPr>
            <p:cNvPr id="245" name="直線コネクタ 244"/>
            <p:cNvCxnSpPr/>
            <p:nvPr/>
          </p:nvCxnSpPr>
          <p:spPr>
            <a:xfrm rot="16200000" flipH="1">
              <a:off x="6666893" y="246439"/>
              <a:ext cx="357315" cy="309557"/>
            </a:xfrm>
            <a:prstGeom prst="line">
              <a:avLst/>
            </a:prstGeom>
          </p:spPr>
          <p:style>
            <a:lnRef idx="1">
              <a:schemeClr val="dk1"/>
            </a:lnRef>
            <a:fillRef idx="0">
              <a:schemeClr val="dk1"/>
            </a:fillRef>
            <a:effectRef idx="0">
              <a:schemeClr val="dk1"/>
            </a:effectRef>
            <a:fontRef idx="minor">
              <a:schemeClr val="tx1"/>
            </a:fontRef>
          </p:style>
        </p:cxnSp>
        <p:grpSp>
          <p:nvGrpSpPr>
            <p:cNvPr id="246" name="グループ化 133"/>
            <p:cNvGrpSpPr>
              <a:grpSpLocks/>
            </p:cNvGrpSpPr>
            <p:nvPr/>
          </p:nvGrpSpPr>
          <p:grpSpPr bwMode="auto">
            <a:xfrm>
              <a:off x="6048676" y="188644"/>
              <a:ext cx="1266537" cy="1238093"/>
              <a:chOff x="6586563" y="2671763"/>
              <a:chExt cx="1700212" cy="1684337"/>
            </a:xfrm>
          </p:grpSpPr>
          <p:cxnSp>
            <p:nvCxnSpPr>
              <p:cNvPr id="258" name="直線コネクタ 257"/>
              <p:cNvCxnSpPr/>
              <p:nvPr/>
            </p:nvCxnSpPr>
            <p:spPr>
              <a:xfrm rot="16200000" flipH="1" flipV="1">
                <a:off x="6722033" y="3018475"/>
                <a:ext cx="389778" cy="559228"/>
              </a:xfrm>
              <a:prstGeom prst="line">
                <a:avLst/>
              </a:prstGeom>
            </p:spPr>
            <p:style>
              <a:lnRef idx="1">
                <a:schemeClr val="dk1"/>
              </a:lnRef>
              <a:fillRef idx="0">
                <a:schemeClr val="dk1"/>
              </a:fillRef>
              <a:effectRef idx="0">
                <a:schemeClr val="dk1"/>
              </a:effectRef>
              <a:fontRef idx="minor">
                <a:schemeClr val="tx1"/>
              </a:fontRef>
            </p:style>
          </p:cxnSp>
          <p:grpSp>
            <p:nvGrpSpPr>
              <p:cNvPr id="259" name="グループ化 306"/>
              <p:cNvGrpSpPr>
                <a:grpSpLocks/>
              </p:cNvGrpSpPr>
              <p:nvPr/>
            </p:nvGrpSpPr>
            <p:grpSpPr bwMode="auto">
              <a:xfrm>
                <a:off x="6586563" y="2671763"/>
                <a:ext cx="1700212" cy="1684337"/>
                <a:chOff x="482571" y="385763"/>
                <a:chExt cx="2732087" cy="2708275"/>
              </a:xfrm>
            </p:grpSpPr>
            <p:sp>
              <p:nvSpPr>
                <p:cNvPr id="266"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7"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8"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269"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270"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1"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2"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3"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274"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5"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6"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7"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8"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9"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0"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1"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2"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3"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4"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5"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6"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7"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8"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9" name="Oval 228"/>
                <p:cNvSpPr>
                  <a:spLocks noChangeArrowheads="1"/>
                </p:cNvSpPr>
                <p:nvPr/>
              </p:nvSpPr>
              <p:spPr bwMode="auto">
                <a:xfrm flipH="1" flipV="1">
                  <a:off x="2750792" y="768349"/>
                  <a:ext cx="107949" cy="10794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260" name="グループ化 489"/>
              <p:cNvGrpSpPr>
                <a:grpSpLocks/>
              </p:cNvGrpSpPr>
              <p:nvPr/>
            </p:nvGrpSpPr>
            <p:grpSpPr bwMode="auto">
              <a:xfrm>
                <a:off x="7685035" y="3109913"/>
                <a:ext cx="341394" cy="928687"/>
                <a:chOff x="7718103" y="3109669"/>
                <a:chExt cx="341776" cy="929019"/>
              </a:xfrm>
            </p:grpSpPr>
            <p:sp>
              <p:nvSpPr>
                <p:cNvPr id="261" name="Oval 135"/>
                <p:cNvSpPr>
                  <a:spLocks noChangeArrowheads="1"/>
                </p:cNvSpPr>
                <p:nvPr/>
              </p:nvSpPr>
              <p:spPr bwMode="auto">
                <a:xfrm flipH="1" flipV="1">
                  <a:off x="7887954" y="3192621"/>
                  <a:ext cx="67199" cy="6719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62" name="直線コネクタ 261"/>
                <p:cNvCxnSpPr>
                  <a:stCxn id="277" idx="1"/>
                </p:cNvCxnSpPr>
                <p:nvPr/>
              </p:nvCxnSpPr>
              <p:spPr>
                <a:xfrm rot="16200000" flipH="1">
                  <a:off x="7597945" y="3247533"/>
                  <a:ext cx="282354" cy="6639"/>
                </a:xfrm>
                <a:prstGeom prst="line">
                  <a:avLst/>
                </a:prstGeom>
              </p:spPr>
              <p:style>
                <a:lnRef idx="1">
                  <a:schemeClr val="dk1"/>
                </a:lnRef>
                <a:fillRef idx="0">
                  <a:schemeClr val="dk1"/>
                </a:fillRef>
                <a:effectRef idx="0">
                  <a:schemeClr val="dk1"/>
                </a:effectRef>
                <a:fontRef idx="minor">
                  <a:schemeClr val="tx1"/>
                </a:fontRef>
              </p:style>
            </p:cxnSp>
            <p:cxnSp>
              <p:nvCxnSpPr>
                <p:cNvPr id="263" name="直線コネクタ 262"/>
                <p:cNvCxnSpPr>
                  <a:endCxn id="265" idx="1"/>
                </p:cNvCxnSpPr>
                <p:nvPr/>
              </p:nvCxnSpPr>
              <p:spPr>
                <a:xfrm rot="5400000">
                  <a:off x="7772678" y="3251567"/>
                  <a:ext cx="118768" cy="112857"/>
                </a:xfrm>
                <a:prstGeom prst="line">
                  <a:avLst/>
                </a:prstGeom>
              </p:spPr>
              <p:style>
                <a:lnRef idx="1">
                  <a:schemeClr val="dk1"/>
                </a:lnRef>
                <a:fillRef idx="0">
                  <a:schemeClr val="dk1"/>
                </a:fillRef>
                <a:effectRef idx="0">
                  <a:schemeClr val="dk1"/>
                </a:effectRef>
                <a:fontRef idx="minor">
                  <a:schemeClr val="tx1"/>
                </a:fontRef>
              </p:style>
            </p:cxnSp>
            <p:cxnSp>
              <p:nvCxnSpPr>
                <p:cNvPr id="264" name="直線コネクタ 263"/>
                <p:cNvCxnSpPr>
                  <a:endCxn id="278" idx="4"/>
                </p:cNvCxnSpPr>
                <p:nvPr/>
              </p:nvCxnSpPr>
              <p:spPr>
                <a:xfrm rot="16200000" flipH="1">
                  <a:off x="7583572" y="3550899"/>
                  <a:ext cx="634176" cy="316439"/>
                </a:xfrm>
                <a:prstGeom prst="line">
                  <a:avLst/>
                </a:prstGeom>
              </p:spPr>
              <p:style>
                <a:lnRef idx="1">
                  <a:schemeClr val="dk1"/>
                </a:lnRef>
                <a:fillRef idx="0">
                  <a:schemeClr val="dk1"/>
                </a:fillRef>
                <a:effectRef idx="0">
                  <a:schemeClr val="dk1"/>
                </a:effectRef>
                <a:fontRef idx="minor">
                  <a:schemeClr val="tx1"/>
                </a:fontRef>
              </p:style>
            </p:cxnSp>
            <p:sp>
              <p:nvSpPr>
                <p:cNvPr id="265" name="Oval 141"/>
                <p:cNvSpPr>
                  <a:spLocks noChangeArrowheads="1"/>
                </p:cNvSpPr>
                <p:nvPr/>
              </p:nvSpPr>
              <p:spPr bwMode="auto">
                <a:xfrm flipH="1">
                  <a:off x="7718103" y="3358697"/>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grpSp>
          <p:nvGrpSpPr>
            <p:cNvPr id="247" name="グループ化 325"/>
            <p:cNvGrpSpPr>
              <a:grpSpLocks/>
            </p:cNvGrpSpPr>
            <p:nvPr/>
          </p:nvGrpSpPr>
          <p:grpSpPr bwMode="auto">
            <a:xfrm>
              <a:off x="6943880" y="373004"/>
              <a:ext cx="245975" cy="252051"/>
              <a:chOff x="2607271" y="2342083"/>
              <a:chExt cx="330200" cy="342900"/>
            </a:xfrm>
          </p:grpSpPr>
          <p:sp>
            <p:nvSpPr>
              <p:cNvPr id="250" name="Oval 135"/>
              <p:cNvSpPr>
                <a:spLocks noChangeArrowheads="1"/>
              </p:cNvSpPr>
              <p:nvPr/>
            </p:nvSpPr>
            <p:spPr bwMode="auto">
              <a:xfrm flipH="1" flipV="1">
                <a:off x="2607271" y="2342083"/>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135"/>
              <p:cNvSpPr>
                <a:spLocks noChangeArrowheads="1"/>
              </p:cNvSpPr>
              <p:nvPr/>
            </p:nvSpPr>
            <p:spPr bwMode="auto">
              <a:xfrm flipH="1" flipV="1">
                <a:off x="2870796" y="2618308"/>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52" name="直線コネクタ 251"/>
              <p:cNvCxnSpPr>
                <a:endCxn id="256" idx="7"/>
              </p:cNvCxnSpPr>
              <p:nvPr/>
            </p:nvCxnSpPr>
            <p:spPr>
              <a:xfrm rot="16200000" flipH="1">
                <a:off x="2609080" y="2433509"/>
                <a:ext cx="154569" cy="59680"/>
              </a:xfrm>
              <a:prstGeom prst="line">
                <a:avLst/>
              </a:prstGeom>
            </p:spPr>
            <p:style>
              <a:lnRef idx="1">
                <a:schemeClr val="dk1"/>
              </a:lnRef>
              <a:fillRef idx="0">
                <a:schemeClr val="dk1"/>
              </a:fillRef>
              <a:effectRef idx="0">
                <a:schemeClr val="dk1"/>
              </a:effectRef>
              <a:fontRef idx="minor">
                <a:schemeClr val="tx1"/>
              </a:fontRef>
            </p:style>
          </p:cxnSp>
          <p:cxnSp>
            <p:nvCxnSpPr>
              <p:cNvPr id="253" name="直線コネクタ 252"/>
              <p:cNvCxnSpPr/>
              <p:nvPr/>
            </p:nvCxnSpPr>
            <p:spPr>
              <a:xfrm rot="16200000" flipH="1">
                <a:off x="2760879" y="2518360"/>
                <a:ext cx="96324" cy="185673"/>
              </a:xfrm>
              <a:prstGeom prst="line">
                <a:avLst/>
              </a:prstGeom>
            </p:spPr>
            <p:style>
              <a:lnRef idx="1">
                <a:schemeClr val="dk1"/>
              </a:lnRef>
              <a:fillRef idx="0">
                <a:schemeClr val="dk1"/>
              </a:fillRef>
              <a:effectRef idx="0">
                <a:schemeClr val="dk1"/>
              </a:effectRef>
              <a:fontRef idx="minor">
                <a:schemeClr val="tx1"/>
              </a:fontRef>
            </p:style>
          </p:cxnSp>
          <p:cxnSp>
            <p:nvCxnSpPr>
              <p:cNvPr id="254" name="直線コネクタ 253"/>
              <p:cNvCxnSpPr/>
              <p:nvPr/>
            </p:nvCxnSpPr>
            <p:spPr>
              <a:xfrm rot="16200000" flipH="1">
                <a:off x="2704604" y="2346827"/>
                <a:ext cx="82885" cy="161358"/>
              </a:xfrm>
              <a:prstGeom prst="line">
                <a:avLst/>
              </a:prstGeom>
            </p:spPr>
            <p:style>
              <a:lnRef idx="1">
                <a:schemeClr val="dk1"/>
              </a:lnRef>
              <a:fillRef idx="0">
                <a:schemeClr val="dk1"/>
              </a:fillRef>
              <a:effectRef idx="0">
                <a:schemeClr val="dk1"/>
              </a:effectRef>
              <a:fontRef idx="minor">
                <a:schemeClr val="tx1"/>
              </a:fontRef>
            </p:style>
          </p:cxnSp>
          <p:cxnSp>
            <p:nvCxnSpPr>
              <p:cNvPr id="255" name="直線コネクタ 254"/>
              <p:cNvCxnSpPr/>
              <p:nvPr/>
            </p:nvCxnSpPr>
            <p:spPr>
              <a:xfrm rot="16200000" flipH="1">
                <a:off x="2797158" y="2527549"/>
                <a:ext cx="125447" cy="53049"/>
              </a:xfrm>
              <a:prstGeom prst="line">
                <a:avLst/>
              </a:prstGeom>
            </p:spPr>
            <p:style>
              <a:lnRef idx="1">
                <a:schemeClr val="dk1"/>
              </a:lnRef>
              <a:fillRef idx="0">
                <a:schemeClr val="dk1"/>
              </a:fillRef>
              <a:effectRef idx="0">
                <a:schemeClr val="dk1"/>
              </a:effectRef>
              <a:fontRef idx="minor">
                <a:schemeClr val="tx1"/>
              </a:fontRef>
            </p:style>
          </p:cxnSp>
          <p:sp>
            <p:nvSpPr>
              <p:cNvPr id="256" name="Oval 138"/>
              <p:cNvSpPr>
                <a:spLocks noChangeArrowheads="1"/>
              </p:cNvSpPr>
              <p:nvPr/>
            </p:nvSpPr>
            <p:spPr bwMode="auto">
              <a:xfrm flipH="1">
                <a:off x="2705696" y="2532583"/>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7" name="Oval 138"/>
              <p:cNvSpPr>
                <a:spLocks noChangeArrowheads="1"/>
              </p:cNvSpPr>
              <p:nvPr/>
            </p:nvSpPr>
            <p:spPr bwMode="auto">
              <a:xfrm flipH="1">
                <a:off x="2793008" y="2434158"/>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248" name="直線コネクタ 247"/>
            <p:cNvCxnSpPr/>
            <p:nvPr/>
          </p:nvCxnSpPr>
          <p:spPr>
            <a:xfrm rot="10800000">
              <a:off x="6703945" y="230792"/>
              <a:ext cx="240401" cy="166309"/>
            </a:xfrm>
            <a:prstGeom prst="line">
              <a:avLst/>
            </a:prstGeom>
          </p:spPr>
          <p:style>
            <a:lnRef idx="1">
              <a:schemeClr val="dk1"/>
            </a:lnRef>
            <a:fillRef idx="0">
              <a:schemeClr val="dk1"/>
            </a:fillRef>
            <a:effectRef idx="0">
              <a:schemeClr val="dk1"/>
            </a:effectRef>
            <a:fontRef idx="minor">
              <a:schemeClr val="tx1"/>
            </a:fontRef>
          </p:style>
        </p:cxnSp>
        <p:sp>
          <p:nvSpPr>
            <p:cNvPr id="249" name="テキスト ボックス 237"/>
            <p:cNvSpPr txBox="1">
              <a:spLocks noChangeArrowheads="1"/>
            </p:cNvSpPr>
            <p:nvPr/>
          </p:nvSpPr>
          <p:spPr bwMode="auto">
            <a:xfrm>
              <a:off x="7090475" y="1162568"/>
              <a:ext cx="442399" cy="35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5</a:t>
              </a:r>
              <a:endParaRPr lang="ja-JP" altLang="en-US" sz="1600" baseline="-25000" dirty="0">
                <a:latin typeface="+mn-lt"/>
              </a:endParaRPr>
            </a:p>
          </p:txBody>
        </p:sp>
      </p:grpSp>
      <p:grpSp>
        <p:nvGrpSpPr>
          <p:cNvPr id="358" name="グループ化 1178"/>
          <p:cNvGrpSpPr>
            <a:grpSpLocks/>
          </p:cNvGrpSpPr>
          <p:nvPr/>
        </p:nvGrpSpPr>
        <p:grpSpPr bwMode="auto">
          <a:xfrm>
            <a:off x="468309" y="4663347"/>
            <a:ext cx="8416929" cy="1363585"/>
            <a:chOff x="277154" y="1647525"/>
            <a:chExt cx="8784980" cy="1423328"/>
          </a:xfrm>
        </p:grpSpPr>
        <p:cxnSp>
          <p:nvCxnSpPr>
            <p:cNvPr id="359" name="直線コネクタ 358"/>
            <p:cNvCxnSpPr/>
            <p:nvPr/>
          </p:nvCxnSpPr>
          <p:spPr>
            <a:xfrm>
              <a:off x="1332614" y="2606959"/>
              <a:ext cx="14913" cy="135878"/>
            </a:xfrm>
            <a:prstGeom prst="line">
              <a:avLst/>
            </a:prstGeom>
          </p:spPr>
          <p:style>
            <a:lnRef idx="1">
              <a:schemeClr val="dk1"/>
            </a:lnRef>
            <a:fillRef idx="0">
              <a:schemeClr val="dk1"/>
            </a:fillRef>
            <a:effectRef idx="0">
              <a:schemeClr val="dk1"/>
            </a:effectRef>
            <a:fontRef idx="minor">
              <a:schemeClr val="tx1"/>
            </a:fontRef>
          </p:style>
        </p:cxnSp>
        <p:cxnSp>
          <p:nvCxnSpPr>
            <p:cNvPr id="360" name="直線コネクタ 359"/>
            <p:cNvCxnSpPr/>
            <p:nvPr/>
          </p:nvCxnSpPr>
          <p:spPr>
            <a:xfrm rot="16200000" flipV="1">
              <a:off x="1204199" y="2359232"/>
              <a:ext cx="92795" cy="67934"/>
            </a:xfrm>
            <a:prstGeom prst="line">
              <a:avLst/>
            </a:prstGeom>
          </p:spPr>
          <p:style>
            <a:lnRef idx="1">
              <a:schemeClr val="dk1"/>
            </a:lnRef>
            <a:fillRef idx="0">
              <a:schemeClr val="dk1"/>
            </a:fillRef>
            <a:effectRef idx="0">
              <a:schemeClr val="dk1"/>
            </a:effectRef>
            <a:fontRef idx="minor">
              <a:schemeClr val="tx1"/>
            </a:fontRef>
          </p:style>
        </p:cxnSp>
        <p:cxnSp>
          <p:nvCxnSpPr>
            <p:cNvPr id="361" name="直線コネクタ 360"/>
            <p:cNvCxnSpPr/>
            <p:nvPr/>
          </p:nvCxnSpPr>
          <p:spPr>
            <a:xfrm rot="5400000" flipH="1" flipV="1">
              <a:off x="1393915" y="2361720"/>
              <a:ext cx="140849" cy="107699"/>
            </a:xfrm>
            <a:prstGeom prst="line">
              <a:avLst/>
            </a:prstGeom>
          </p:spPr>
          <p:style>
            <a:lnRef idx="1">
              <a:schemeClr val="dk1"/>
            </a:lnRef>
            <a:fillRef idx="0">
              <a:schemeClr val="dk1"/>
            </a:fillRef>
            <a:effectRef idx="0">
              <a:schemeClr val="dk1"/>
            </a:effectRef>
            <a:fontRef idx="minor">
              <a:schemeClr val="tx1"/>
            </a:fontRef>
          </p:style>
        </p:cxnSp>
        <p:cxnSp>
          <p:nvCxnSpPr>
            <p:cNvPr id="362" name="直線コネクタ 361"/>
            <p:cNvCxnSpPr/>
            <p:nvPr/>
          </p:nvCxnSpPr>
          <p:spPr>
            <a:xfrm rot="10800000">
              <a:off x="931640" y="2348459"/>
              <a:ext cx="243567" cy="129250"/>
            </a:xfrm>
            <a:prstGeom prst="line">
              <a:avLst/>
            </a:prstGeom>
          </p:spPr>
          <p:style>
            <a:lnRef idx="1">
              <a:schemeClr val="dk1"/>
            </a:lnRef>
            <a:fillRef idx="0">
              <a:schemeClr val="dk1"/>
            </a:fillRef>
            <a:effectRef idx="0">
              <a:schemeClr val="dk1"/>
            </a:effectRef>
            <a:fontRef idx="minor">
              <a:schemeClr val="tx1"/>
            </a:fontRef>
          </p:style>
        </p:cxnSp>
        <p:cxnSp>
          <p:nvCxnSpPr>
            <p:cNvPr id="363" name="直線コネクタ 362"/>
            <p:cNvCxnSpPr/>
            <p:nvPr/>
          </p:nvCxnSpPr>
          <p:spPr>
            <a:xfrm flipV="1">
              <a:off x="1332614" y="2487651"/>
              <a:ext cx="66277" cy="112680"/>
            </a:xfrm>
            <a:prstGeom prst="line">
              <a:avLst/>
            </a:prstGeom>
          </p:spPr>
          <p:style>
            <a:lnRef idx="1">
              <a:schemeClr val="dk1"/>
            </a:lnRef>
            <a:fillRef idx="0">
              <a:schemeClr val="dk1"/>
            </a:fillRef>
            <a:effectRef idx="0">
              <a:schemeClr val="dk1"/>
            </a:effectRef>
            <a:fontRef idx="minor">
              <a:schemeClr val="tx1"/>
            </a:fontRef>
          </p:style>
        </p:cxnSp>
        <p:cxnSp>
          <p:nvCxnSpPr>
            <p:cNvPr id="364" name="直線コネクタ 363"/>
            <p:cNvCxnSpPr/>
            <p:nvPr/>
          </p:nvCxnSpPr>
          <p:spPr>
            <a:xfrm rot="10800000" flipH="1" flipV="1">
              <a:off x="1193433" y="2497594"/>
              <a:ext cx="134211" cy="91137"/>
            </a:xfrm>
            <a:prstGeom prst="line">
              <a:avLst/>
            </a:prstGeom>
          </p:spPr>
          <p:style>
            <a:lnRef idx="1">
              <a:schemeClr val="dk1"/>
            </a:lnRef>
            <a:fillRef idx="0">
              <a:schemeClr val="dk1"/>
            </a:fillRef>
            <a:effectRef idx="0">
              <a:schemeClr val="dk1"/>
            </a:effectRef>
            <a:fontRef idx="minor">
              <a:schemeClr val="tx1"/>
            </a:fontRef>
          </p:style>
        </p:cxnSp>
        <p:cxnSp>
          <p:nvCxnSpPr>
            <p:cNvPr id="365" name="直線コネクタ 364"/>
            <p:cNvCxnSpPr/>
            <p:nvPr/>
          </p:nvCxnSpPr>
          <p:spPr>
            <a:xfrm rot="16200000" flipH="1">
              <a:off x="1341726" y="2420545"/>
              <a:ext cx="31483" cy="106043"/>
            </a:xfrm>
            <a:prstGeom prst="line">
              <a:avLst/>
            </a:prstGeom>
          </p:spPr>
          <p:style>
            <a:lnRef idx="1">
              <a:schemeClr val="dk1"/>
            </a:lnRef>
            <a:fillRef idx="0">
              <a:schemeClr val="dk1"/>
            </a:fillRef>
            <a:effectRef idx="0">
              <a:schemeClr val="dk1"/>
            </a:effectRef>
            <a:fontRef idx="minor">
              <a:schemeClr val="tx1"/>
            </a:fontRef>
          </p:style>
        </p:cxnSp>
        <p:cxnSp>
          <p:nvCxnSpPr>
            <p:cNvPr id="366" name="直線コネクタ 365"/>
            <p:cNvCxnSpPr/>
            <p:nvPr/>
          </p:nvCxnSpPr>
          <p:spPr>
            <a:xfrm rot="10800000" flipH="1">
              <a:off x="1200060" y="2456167"/>
              <a:ext cx="94445" cy="28170"/>
            </a:xfrm>
            <a:prstGeom prst="line">
              <a:avLst/>
            </a:prstGeom>
          </p:spPr>
          <p:style>
            <a:lnRef idx="1">
              <a:schemeClr val="dk1"/>
            </a:lnRef>
            <a:fillRef idx="0">
              <a:schemeClr val="dk1"/>
            </a:fillRef>
            <a:effectRef idx="0">
              <a:schemeClr val="dk1"/>
            </a:effectRef>
            <a:fontRef idx="minor">
              <a:schemeClr val="tx1"/>
            </a:fontRef>
          </p:style>
        </p:cxnSp>
        <p:cxnSp>
          <p:nvCxnSpPr>
            <p:cNvPr id="367" name="直線コネクタ 366"/>
            <p:cNvCxnSpPr/>
            <p:nvPr/>
          </p:nvCxnSpPr>
          <p:spPr>
            <a:xfrm>
              <a:off x="939925" y="2343487"/>
              <a:ext cx="574950" cy="0"/>
            </a:xfrm>
            <a:prstGeom prst="line">
              <a:avLst/>
            </a:prstGeom>
          </p:spPr>
          <p:style>
            <a:lnRef idx="1">
              <a:schemeClr val="dk1"/>
            </a:lnRef>
            <a:fillRef idx="0">
              <a:schemeClr val="dk1"/>
            </a:fillRef>
            <a:effectRef idx="0">
              <a:schemeClr val="dk1"/>
            </a:effectRef>
            <a:fontRef idx="minor">
              <a:schemeClr val="tx1"/>
            </a:fontRef>
          </p:style>
        </p:cxnSp>
        <p:grpSp>
          <p:nvGrpSpPr>
            <p:cNvPr id="368" name="グループ化 489"/>
            <p:cNvGrpSpPr>
              <a:grpSpLocks/>
            </p:cNvGrpSpPr>
            <p:nvPr/>
          </p:nvGrpSpPr>
          <p:grpSpPr bwMode="auto">
            <a:xfrm>
              <a:off x="1724006" y="1726446"/>
              <a:ext cx="1266535" cy="1239257"/>
              <a:chOff x="371475" y="2643188"/>
              <a:chExt cx="1700212" cy="1685925"/>
            </a:xfrm>
          </p:grpSpPr>
          <p:cxnSp>
            <p:nvCxnSpPr>
              <p:cNvPr id="620" name="直線コネクタ 346"/>
              <p:cNvCxnSpPr/>
              <p:nvPr/>
            </p:nvCxnSpPr>
            <p:spPr bwMode="auto">
              <a:xfrm rot="16200000" flipV="1">
                <a:off x="1207213" y="2682185"/>
                <a:ext cx="683056" cy="642812"/>
              </a:xfrm>
              <a:prstGeom prst="line">
                <a:avLst/>
              </a:prstGeom>
            </p:spPr>
            <p:style>
              <a:lnRef idx="1">
                <a:schemeClr val="dk1"/>
              </a:lnRef>
              <a:fillRef idx="0">
                <a:schemeClr val="dk1"/>
              </a:fillRef>
              <a:effectRef idx="0">
                <a:schemeClr val="dk1"/>
              </a:effectRef>
              <a:fontRef idx="minor">
                <a:schemeClr val="tx1"/>
              </a:fontRef>
            </p:style>
          </p:cxnSp>
          <p:grpSp>
            <p:nvGrpSpPr>
              <p:cNvPr id="621" name="グループ化 121"/>
              <p:cNvGrpSpPr>
                <a:grpSpLocks/>
              </p:cNvGrpSpPr>
              <p:nvPr/>
            </p:nvGrpSpPr>
            <p:grpSpPr bwMode="auto">
              <a:xfrm>
                <a:off x="371475" y="2643188"/>
                <a:ext cx="1700212" cy="1685925"/>
                <a:chOff x="482571" y="385763"/>
                <a:chExt cx="2732087" cy="2708275"/>
              </a:xfrm>
            </p:grpSpPr>
            <p:sp>
              <p:nvSpPr>
                <p:cNvPr id="632"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33"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34"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35"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36"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7"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8"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9"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40"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41"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42"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43"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44"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5"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6"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7"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8"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9"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0"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1"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2"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3"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4"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5"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622" name="直線コネクタ 348"/>
              <p:cNvCxnSpPr/>
              <p:nvPr/>
            </p:nvCxnSpPr>
            <p:spPr bwMode="auto">
              <a:xfrm rot="16200000" flipH="1">
                <a:off x="1598728" y="3028461"/>
                <a:ext cx="342655" cy="511581"/>
              </a:xfrm>
              <a:prstGeom prst="line">
                <a:avLst/>
              </a:prstGeom>
            </p:spPr>
            <p:style>
              <a:lnRef idx="1">
                <a:schemeClr val="dk1"/>
              </a:lnRef>
              <a:fillRef idx="0">
                <a:schemeClr val="dk1"/>
              </a:fillRef>
              <a:effectRef idx="0">
                <a:schemeClr val="dk1"/>
              </a:effectRef>
              <a:fontRef idx="minor">
                <a:schemeClr val="tx1"/>
              </a:fontRef>
            </p:style>
          </p:cxnSp>
          <p:sp>
            <p:nvSpPr>
              <p:cNvPr id="623" name="Oval 228"/>
              <p:cNvSpPr>
                <a:spLocks noChangeArrowheads="1"/>
              </p:cNvSpPr>
              <p:nvPr/>
            </p:nvSpPr>
            <p:spPr bwMode="auto">
              <a:xfrm flipH="1" flipV="1">
                <a:off x="1836003" y="3325013"/>
                <a:ext cx="67216" cy="67181"/>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4" name="Oval 141"/>
              <p:cNvSpPr>
                <a:spLocks noChangeArrowheads="1"/>
              </p:cNvSpPr>
              <p:nvPr/>
            </p:nvSpPr>
            <p:spPr bwMode="auto">
              <a:xfrm flipH="1">
                <a:off x="1646900" y="3186313"/>
                <a:ext cx="67216" cy="6718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25" name="直線コネクタ 351"/>
              <p:cNvCxnSpPr>
                <a:stCxn id="624" idx="3"/>
                <a:endCxn id="644" idx="4"/>
              </p:cNvCxnSpPr>
              <p:nvPr/>
            </p:nvCxnSpPr>
            <p:spPr bwMode="auto">
              <a:xfrm rot="16200000" flipH="1">
                <a:off x="1375701" y="3573524"/>
                <a:ext cx="766464" cy="106765"/>
              </a:xfrm>
              <a:prstGeom prst="line">
                <a:avLst/>
              </a:prstGeom>
            </p:spPr>
            <p:style>
              <a:lnRef idx="1">
                <a:schemeClr val="dk1"/>
              </a:lnRef>
              <a:fillRef idx="0">
                <a:schemeClr val="dk1"/>
              </a:fillRef>
              <a:effectRef idx="0">
                <a:schemeClr val="dk1"/>
              </a:effectRef>
              <a:fontRef idx="minor">
                <a:schemeClr val="tx1"/>
              </a:fontRef>
            </p:style>
          </p:cxnSp>
          <p:grpSp>
            <p:nvGrpSpPr>
              <p:cNvPr id="626" name="グループ化 120"/>
              <p:cNvGrpSpPr>
                <a:grpSpLocks/>
              </p:cNvGrpSpPr>
              <p:nvPr/>
            </p:nvGrpSpPr>
            <p:grpSpPr bwMode="auto">
              <a:xfrm flipH="1">
                <a:off x="431800" y="2940051"/>
                <a:ext cx="774701" cy="539749"/>
                <a:chOff x="4655822" y="670104"/>
                <a:chExt cx="775872" cy="540559"/>
              </a:xfrm>
            </p:grpSpPr>
            <p:cxnSp>
              <p:nvCxnSpPr>
                <p:cNvPr id="627" name="直線コネクタ 353"/>
                <p:cNvCxnSpPr/>
                <p:nvPr/>
              </p:nvCxnSpPr>
              <p:spPr>
                <a:xfrm rot="5400000" flipH="1" flipV="1">
                  <a:off x="5020626" y="800718"/>
                  <a:ext cx="291242" cy="55691"/>
                </a:xfrm>
                <a:prstGeom prst="line">
                  <a:avLst/>
                </a:prstGeom>
              </p:spPr>
              <p:style>
                <a:lnRef idx="1">
                  <a:schemeClr val="dk1"/>
                </a:lnRef>
                <a:fillRef idx="0">
                  <a:schemeClr val="dk1"/>
                </a:fillRef>
                <a:effectRef idx="0">
                  <a:schemeClr val="dk1"/>
                </a:effectRef>
                <a:fontRef idx="minor">
                  <a:schemeClr val="tx1"/>
                </a:fontRef>
              </p:style>
            </p:cxnSp>
            <p:cxnSp>
              <p:nvCxnSpPr>
                <p:cNvPr id="628" name="直線コネクタ 354"/>
                <p:cNvCxnSpPr/>
                <p:nvPr/>
              </p:nvCxnSpPr>
              <p:spPr>
                <a:xfrm rot="16200000" flipH="1">
                  <a:off x="5011459" y="776707"/>
                  <a:ext cx="329623" cy="512354"/>
                </a:xfrm>
                <a:prstGeom prst="line">
                  <a:avLst/>
                </a:prstGeom>
              </p:spPr>
              <p:style>
                <a:lnRef idx="1">
                  <a:schemeClr val="dk1"/>
                </a:lnRef>
                <a:fillRef idx="0">
                  <a:schemeClr val="dk1"/>
                </a:fillRef>
                <a:effectRef idx="0">
                  <a:schemeClr val="dk1"/>
                </a:effectRef>
                <a:fontRef idx="minor">
                  <a:schemeClr val="tx1"/>
                </a:fontRef>
              </p:style>
            </p:cxnSp>
            <p:sp>
              <p:nvSpPr>
                <p:cNvPr id="629" name="Oval 228"/>
                <p:cNvSpPr>
                  <a:spLocks noChangeArrowheads="1"/>
                </p:cNvSpPr>
                <p:nvPr/>
              </p:nvSpPr>
              <p:spPr bwMode="auto">
                <a:xfrm flipH="1" flipV="1">
                  <a:off x="5265360" y="1075785"/>
                  <a:ext cx="67199" cy="6719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0" name="Oval 141"/>
                <p:cNvSpPr>
                  <a:spLocks noChangeArrowheads="1"/>
                </p:cNvSpPr>
                <p:nvPr/>
              </p:nvSpPr>
              <p:spPr bwMode="auto">
                <a:xfrm flipH="1">
                  <a:off x="5076305" y="937048"/>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31" name="直線コネクタ 357"/>
                <p:cNvCxnSpPr/>
                <p:nvPr/>
              </p:nvCxnSpPr>
              <p:spPr>
                <a:xfrm rot="5400000">
                  <a:off x="4933987" y="844211"/>
                  <a:ext cx="88051" cy="646012"/>
                </a:xfrm>
                <a:prstGeom prst="line">
                  <a:avLst/>
                </a:prstGeom>
              </p:spPr>
              <p:style>
                <a:lnRef idx="1">
                  <a:schemeClr val="dk1"/>
                </a:lnRef>
                <a:fillRef idx="0">
                  <a:schemeClr val="dk1"/>
                </a:fillRef>
                <a:effectRef idx="0">
                  <a:schemeClr val="dk1"/>
                </a:effectRef>
                <a:fontRef idx="minor">
                  <a:schemeClr val="tx1"/>
                </a:fontRef>
              </p:style>
            </p:cxnSp>
          </p:grpSp>
        </p:grpSp>
        <p:sp>
          <p:nvSpPr>
            <p:cNvPr id="369" name="テキスト ボックス 237"/>
            <p:cNvSpPr txBox="1">
              <a:spLocks noChangeArrowheads="1"/>
            </p:cNvSpPr>
            <p:nvPr/>
          </p:nvSpPr>
          <p:spPr bwMode="auto">
            <a:xfrm>
              <a:off x="2768321" y="2700374"/>
              <a:ext cx="498989"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8</a:t>
              </a:r>
              <a:endParaRPr lang="ja-JP" altLang="en-US" sz="1600" baseline="-25000" dirty="0">
                <a:latin typeface="+mn-lt"/>
              </a:endParaRPr>
            </a:p>
          </p:txBody>
        </p:sp>
        <p:cxnSp>
          <p:nvCxnSpPr>
            <p:cNvPr id="370" name="直線コネクタ 369"/>
            <p:cNvCxnSpPr/>
            <p:nvPr/>
          </p:nvCxnSpPr>
          <p:spPr>
            <a:xfrm rot="16200000" flipH="1" flipV="1">
              <a:off x="1317700" y="1962366"/>
              <a:ext cx="59654" cy="23197"/>
            </a:xfrm>
            <a:prstGeom prst="line">
              <a:avLst/>
            </a:prstGeom>
          </p:spPr>
          <p:style>
            <a:lnRef idx="1">
              <a:schemeClr val="dk1"/>
            </a:lnRef>
            <a:fillRef idx="0">
              <a:schemeClr val="dk1"/>
            </a:fillRef>
            <a:effectRef idx="0">
              <a:schemeClr val="dk1"/>
            </a:effectRef>
            <a:fontRef idx="minor">
              <a:schemeClr val="tx1"/>
            </a:fontRef>
          </p:style>
        </p:cxnSp>
        <p:cxnSp>
          <p:nvCxnSpPr>
            <p:cNvPr id="371" name="直線コネクタ 370"/>
            <p:cNvCxnSpPr/>
            <p:nvPr/>
          </p:nvCxnSpPr>
          <p:spPr>
            <a:xfrm rot="16200000" flipH="1" flipV="1">
              <a:off x="1229884" y="2093273"/>
              <a:ext cx="59654" cy="23197"/>
            </a:xfrm>
            <a:prstGeom prst="line">
              <a:avLst/>
            </a:prstGeom>
          </p:spPr>
          <p:style>
            <a:lnRef idx="1">
              <a:schemeClr val="dk1"/>
            </a:lnRef>
            <a:fillRef idx="0">
              <a:schemeClr val="dk1"/>
            </a:fillRef>
            <a:effectRef idx="0">
              <a:schemeClr val="dk1"/>
            </a:effectRef>
            <a:fontRef idx="minor">
              <a:schemeClr val="tx1"/>
            </a:fontRef>
          </p:style>
        </p:cxnSp>
        <p:cxnSp>
          <p:nvCxnSpPr>
            <p:cNvPr id="372" name="直線コネクタ 371"/>
            <p:cNvCxnSpPr/>
            <p:nvPr/>
          </p:nvCxnSpPr>
          <p:spPr>
            <a:xfrm rot="16200000" flipH="1">
              <a:off x="1380658" y="2181101"/>
              <a:ext cx="165705" cy="125926"/>
            </a:xfrm>
            <a:prstGeom prst="line">
              <a:avLst/>
            </a:prstGeom>
          </p:spPr>
          <p:style>
            <a:lnRef idx="1">
              <a:schemeClr val="dk1"/>
            </a:lnRef>
            <a:fillRef idx="0">
              <a:schemeClr val="dk1"/>
            </a:fillRef>
            <a:effectRef idx="0">
              <a:schemeClr val="dk1"/>
            </a:effectRef>
            <a:fontRef idx="minor">
              <a:schemeClr val="tx1"/>
            </a:fontRef>
          </p:style>
        </p:cxnSp>
        <p:cxnSp>
          <p:nvCxnSpPr>
            <p:cNvPr id="373" name="直線コネクタ 372"/>
            <p:cNvCxnSpPr/>
            <p:nvPr/>
          </p:nvCxnSpPr>
          <p:spPr>
            <a:xfrm rot="16200000" flipH="1">
              <a:off x="1293669" y="2122281"/>
              <a:ext cx="192218" cy="250194"/>
            </a:xfrm>
            <a:prstGeom prst="line">
              <a:avLst/>
            </a:prstGeom>
          </p:spPr>
          <p:style>
            <a:lnRef idx="1">
              <a:schemeClr val="dk1"/>
            </a:lnRef>
            <a:fillRef idx="0">
              <a:schemeClr val="dk1"/>
            </a:fillRef>
            <a:effectRef idx="0">
              <a:schemeClr val="dk1"/>
            </a:effectRef>
            <a:fontRef idx="minor">
              <a:schemeClr val="tx1"/>
            </a:fontRef>
          </p:style>
        </p:cxnSp>
        <p:cxnSp>
          <p:nvCxnSpPr>
            <p:cNvPr id="374" name="直線コネクタ 373"/>
            <p:cNvCxnSpPr/>
            <p:nvPr/>
          </p:nvCxnSpPr>
          <p:spPr>
            <a:xfrm rot="16200000" flipH="1">
              <a:off x="896002" y="1782588"/>
              <a:ext cx="357923" cy="309843"/>
            </a:xfrm>
            <a:prstGeom prst="line">
              <a:avLst/>
            </a:prstGeom>
          </p:spPr>
          <p:style>
            <a:lnRef idx="1">
              <a:schemeClr val="dk1"/>
            </a:lnRef>
            <a:fillRef idx="0">
              <a:schemeClr val="dk1"/>
            </a:fillRef>
            <a:effectRef idx="0">
              <a:schemeClr val="dk1"/>
            </a:effectRef>
            <a:fontRef idx="minor">
              <a:schemeClr val="tx1"/>
            </a:fontRef>
          </p:style>
        </p:cxnSp>
        <p:grpSp>
          <p:nvGrpSpPr>
            <p:cNvPr id="375" name="グループ化 133"/>
            <p:cNvGrpSpPr>
              <a:grpSpLocks/>
            </p:cNvGrpSpPr>
            <p:nvPr/>
          </p:nvGrpSpPr>
          <p:grpSpPr bwMode="auto">
            <a:xfrm>
              <a:off x="277154" y="1725374"/>
              <a:ext cx="1266535" cy="1238093"/>
              <a:chOff x="6586563" y="2671763"/>
              <a:chExt cx="1700212" cy="1684337"/>
            </a:xfrm>
          </p:grpSpPr>
          <p:cxnSp>
            <p:nvCxnSpPr>
              <p:cNvPr id="589" name="直線コネクタ 588"/>
              <p:cNvCxnSpPr/>
              <p:nvPr/>
            </p:nvCxnSpPr>
            <p:spPr>
              <a:xfrm rot="16200000" flipH="1" flipV="1">
                <a:off x="6721875" y="3020486"/>
                <a:ext cx="389994" cy="558291"/>
              </a:xfrm>
              <a:prstGeom prst="line">
                <a:avLst/>
              </a:prstGeom>
            </p:spPr>
            <p:style>
              <a:lnRef idx="1">
                <a:schemeClr val="dk1"/>
              </a:lnRef>
              <a:fillRef idx="0">
                <a:schemeClr val="dk1"/>
              </a:fillRef>
              <a:effectRef idx="0">
                <a:schemeClr val="dk1"/>
              </a:effectRef>
              <a:fontRef idx="minor">
                <a:schemeClr val="tx1"/>
              </a:fontRef>
            </p:style>
          </p:cxnSp>
          <p:grpSp>
            <p:nvGrpSpPr>
              <p:cNvPr id="590" name="グループ化 306"/>
              <p:cNvGrpSpPr>
                <a:grpSpLocks/>
              </p:cNvGrpSpPr>
              <p:nvPr/>
            </p:nvGrpSpPr>
            <p:grpSpPr bwMode="auto">
              <a:xfrm>
                <a:off x="6586563" y="2671763"/>
                <a:ext cx="1700212" cy="1684337"/>
                <a:chOff x="482571" y="385763"/>
                <a:chExt cx="2732087" cy="2708275"/>
              </a:xfrm>
            </p:grpSpPr>
            <p:sp>
              <p:nvSpPr>
                <p:cNvPr id="596"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97"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98"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99"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00"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01"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02"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03"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04"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5"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6"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7"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8"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09"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0"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1"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2"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3"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4"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5"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6"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7"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9" name="Oval 228"/>
                <p:cNvSpPr>
                  <a:spLocks noChangeArrowheads="1"/>
                </p:cNvSpPr>
                <p:nvPr/>
              </p:nvSpPr>
              <p:spPr bwMode="auto">
                <a:xfrm flipH="1" flipV="1">
                  <a:off x="2778257" y="782090"/>
                  <a:ext cx="107949" cy="10794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591" name="グループ化 489"/>
              <p:cNvGrpSpPr>
                <a:grpSpLocks/>
              </p:cNvGrpSpPr>
              <p:nvPr/>
            </p:nvGrpSpPr>
            <p:grpSpPr bwMode="auto">
              <a:xfrm>
                <a:off x="7701867" y="3110130"/>
                <a:ext cx="272434" cy="573464"/>
                <a:chOff x="7735071" y="3109883"/>
                <a:chExt cx="272743" cy="573668"/>
              </a:xfrm>
            </p:grpSpPr>
            <p:sp>
              <p:nvSpPr>
                <p:cNvPr id="592" name="Oval 135"/>
                <p:cNvSpPr>
                  <a:spLocks noChangeArrowheads="1"/>
                </p:cNvSpPr>
                <p:nvPr/>
              </p:nvSpPr>
              <p:spPr bwMode="auto">
                <a:xfrm flipH="1" flipV="1">
                  <a:off x="7887954" y="3192621"/>
                  <a:ext cx="67199" cy="6719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93" name="直線コネクタ 592"/>
                <p:cNvCxnSpPr>
                  <a:stCxn id="607" idx="1"/>
                </p:cNvCxnSpPr>
                <p:nvPr/>
              </p:nvCxnSpPr>
              <p:spPr>
                <a:xfrm rot="16200000" flipH="1">
                  <a:off x="7659086" y="3183938"/>
                  <a:ext cx="248062" cy="97979"/>
                </a:xfrm>
                <a:prstGeom prst="line">
                  <a:avLst/>
                </a:prstGeom>
              </p:spPr>
              <p:style>
                <a:lnRef idx="1">
                  <a:schemeClr val="dk1"/>
                </a:lnRef>
                <a:fillRef idx="0">
                  <a:schemeClr val="dk1"/>
                </a:fillRef>
                <a:effectRef idx="0">
                  <a:schemeClr val="dk1"/>
                </a:effectRef>
                <a:fontRef idx="minor">
                  <a:schemeClr val="tx1"/>
                </a:fontRef>
              </p:style>
            </p:cxnSp>
            <p:cxnSp>
              <p:nvCxnSpPr>
                <p:cNvPr id="594" name="直線コネクタ 593"/>
                <p:cNvCxnSpPr/>
                <p:nvPr/>
              </p:nvCxnSpPr>
              <p:spPr>
                <a:xfrm rot="5400000">
                  <a:off x="7832541" y="3265979"/>
                  <a:ext cx="108245" cy="55670"/>
                </a:xfrm>
                <a:prstGeom prst="line">
                  <a:avLst/>
                </a:prstGeom>
              </p:spPr>
              <p:style>
                <a:lnRef idx="1">
                  <a:schemeClr val="dk1"/>
                </a:lnRef>
                <a:fillRef idx="0">
                  <a:schemeClr val="dk1"/>
                </a:fillRef>
                <a:effectRef idx="0">
                  <a:schemeClr val="dk1"/>
                </a:effectRef>
                <a:fontRef idx="minor">
                  <a:schemeClr val="tx1"/>
                </a:fontRef>
              </p:style>
            </p:cxnSp>
            <p:sp>
              <p:nvSpPr>
                <p:cNvPr id="595" name="Oval 141"/>
                <p:cNvSpPr>
                  <a:spLocks noChangeArrowheads="1"/>
                </p:cNvSpPr>
                <p:nvPr/>
              </p:nvSpPr>
              <p:spPr bwMode="auto">
                <a:xfrm flipH="1">
                  <a:off x="7940614" y="3616352"/>
                  <a:ext cx="67200"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grpSp>
          <p:nvGrpSpPr>
            <p:cNvPr id="376" name="グループ化 325"/>
            <p:cNvGrpSpPr>
              <a:grpSpLocks/>
            </p:cNvGrpSpPr>
            <p:nvPr/>
          </p:nvGrpSpPr>
          <p:grpSpPr bwMode="auto">
            <a:xfrm>
              <a:off x="1172366" y="1909735"/>
              <a:ext cx="245975" cy="252051"/>
              <a:chOff x="2607271" y="2342083"/>
              <a:chExt cx="330200" cy="342900"/>
            </a:xfrm>
          </p:grpSpPr>
          <p:sp>
            <p:nvSpPr>
              <p:cNvPr id="581" name="Oval 135"/>
              <p:cNvSpPr>
                <a:spLocks noChangeArrowheads="1"/>
              </p:cNvSpPr>
              <p:nvPr/>
            </p:nvSpPr>
            <p:spPr bwMode="auto">
              <a:xfrm flipH="1" flipV="1">
                <a:off x="2607271" y="2342083"/>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82" name="Oval 135"/>
              <p:cNvSpPr>
                <a:spLocks noChangeArrowheads="1"/>
              </p:cNvSpPr>
              <p:nvPr/>
            </p:nvSpPr>
            <p:spPr bwMode="auto">
              <a:xfrm flipH="1" flipV="1">
                <a:off x="2870796" y="2618308"/>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83" name="直線コネクタ 582"/>
              <p:cNvCxnSpPr>
                <a:endCxn id="587" idx="7"/>
              </p:cNvCxnSpPr>
              <p:nvPr/>
            </p:nvCxnSpPr>
            <p:spPr>
              <a:xfrm rot="16200000" flipH="1">
                <a:off x="2607823" y="2434379"/>
                <a:ext cx="155549" cy="60054"/>
              </a:xfrm>
              <a:prstGeom prst="line">
                <a:avLst/>
              </a:prstGeom>
            </p:spPr>
            <p:style>
              <a:lnRef idx="1">
                <a:schemeClr val="dk1"/>
              </a:lnRef>
              <a:fillRef idx="0">
                <a:schemeClr val="dk1"/>
              </a:fillRef>
              <a:effectRef idx="0">
                <a:schemeClr val="dk1"/>
              </a:effectRef>
              <a:fontRef idx="minor">
                <a:schemeClr val="tx1"/>
              </a:fontRef>
            </p:style>
          </p:cxnSp>
          <p:cxnSp>
            <p:nvCxnSpPr>
              <p:cNvPr id="584" name="直線コネクタ 583"/>
              <p:cNvCxnSpPr/>
              <p:nvPr/>
            </p:nvCxnSpPr>
            <p:spPr>
              <a:xfrm rot="16200000" flipH="1">
                <a:off x="2761702" y="2518646"/>
                <a:ext cx="94682" cy="186838"/>
              </a:xfrm>
              <a:prstGeom prst="line">
                <a:avLst/>
              </a:prstGeom>
            </p:spPr>
            <p:style>
              <a:lnRef idx="1">
                <a:schemeClr val="dk1"/>
              </a:lnRef>
              <a:fillRef idx="0">
                <a:schemeClr val="dk1"/>
              </a:fillRef>
              <a:effectRef idx="0">
                <a:schemeClr val="dk1"/>
              </a:effectRef>
              <a:fontRef idx="minor">
                <a:schemeClr val="tx1"/>
              </a:fontRef>
            </p:style>
          </p:cxnSp>
          <p:cxnSp>
            <p:nvCxnSpPr>
              <p:cNvPr id="585" name="直線コネクタ 584"/>
              <p:cNvCxnSpPr/>
              <p:nvPr/>
            </p:nvCxnSpPr>
            <p:spPr>
              <a:xfrm rot="16200000" flipH="1">
                <a:off x="2705075" y="2346023"/>
                <a:ext cx="81156" cy="162371"/>
              </a:xfrm>
              <a:prstGeom prst="line">
                <a:avLst/>
              </a:prstGeom>
            </p:spPr>
            <p:style>
              <a:lnRef idx="1">
                <a:schemeClr val="dk1"/>
              </a:lnRef>
              <a:fillRef idx="0">
                <a:schemeClr val="dk1"/>
              </a:fillRef>
              <a:effectRef idx="0">
                <a:schemeClr val="dk1"/>
              </a:effectRef>
              <a:fontRef idx="minor">
                <a:schemeClr val="tx1"/>
              </a:fontRef>
            </p:style>
          </p:cxnSp>
          <p:cxnSp>
            <p:nvCxnSpPr>
              <p:cNvPr id="586" name="直線コネクタ 585"/>
              <p:cNvCxnSpPr/>
              <p:nvPr/>
            </p:nvCxnSpPr>
            <p:spPr>
              <a:xfrm rot="16200000" flipH="1">
                <a:off x="2797081" y="2526760"/>
                <a:ext cx="126242" cy="53382"/>
              </a:xfrm>
              <a:prstGeom prst="line">
                <a:avLst/>
              </a:prstGeom>
            </p:spPr>
            <p:style>
              <a:lnRef idx="1">
                <a:schemeClr val="dk1"/>
              </a:lnRef>
              <a:fillRef idx="0">
                <a:schemeClr val="dk1"/>
              </a:fillRef>
              <a:effectRef idx="0">
                <a:schemeClr val="dk1"/>
              </a:effectRef>
              <a:fontRef idx="minor">
                <a:schemeClr val="tx1"/>
              </a:fontRef>
            </p:style>
          </p:cxnSp>
          <p:sp>
            <p:nvSpPr>
              <p:cNvPr id="587" name="Oval 138"/>
              <p:cNvSpPr>
                <a:spLocks noChangeArrowheads="1"/>
              </p:cNvSpPr>
              <p:nvPr/>
            </p:nvSpPr>
            <p:spPr bwMode="auto">
              <a:xfrm flipH="1">
                <a:off x="2705696" y="2532583"/>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88" name="Oval 138"/>
              <p:cNvSpPr>
                <a:spLocks noChangeArrowheads="1"/>
              </p:cNvSpPr>
              <p:nvPr/>
            </p:nvSpPr>
            <p:spPr bwMode="auto">
              <a:xfrm flipH="1">
                <a:off x="2793008" y="2434158"/>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377" name="直線コネクタ 376"/>
            <p:cNvCxnSpPr/>
            <p:nvPr/>
          </p:nvCxnSpPr>
          <p:spPr>
            <a:xfrm rot="10800000">
              <a:off x="931640" y="1766833"/>
              <a:ext cx="240254" cy="167363"/>
            </a:xfrm>
            <a:prstGeom prst="line">
              <a:avLst/>
            </a:prstGeom>
          </p:spPr>
          <p:style>
            <a:lnRef idx="1">
              <a:schemeClr val="dk1"/>
            </a:lnRef>
            <a:fillRef idx="0">
              <a:schemeClr val="dk1"/>
            </a:fillRef>
            <a:effectRef idx="0">
              <a:schemeClr val="dk1"/>
            </a:effectRef>
            <a:fontRef idx="minor">
              <a:schemeClr val="tx1"/>
            </a:fontRef>
          </p:style>
        </p:cxnSp>
        <p:sp>
          <p:nvSpPr>
            <p:cNvPr id="378" name="テキスト ボックス 237"/>
            <p:cNvSpPr txBox="1">
              <a:spLocks noChangeArrowheads="1"/>
            </p:cNvSpPr>
            <p:nvPr/>
          </p:nvSpPr>
          <p:spPr bwMode="auto">
            <a:xfrm>
              <a:off x="1278559" y="2717466"/>
              <a:ext cx="430213"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7</a:t>
              </a:r>
              <a:endParaRPr lang="ja-JP" altLang="en-US" sz="1600" baseline="-25000" dirty="0">
                <a:latin typeface="+mn-lt"/>
              </a:endParaRPr>
            </a:p>
          </p:txBody>
        </p:sp>
        <p:sp>
          <p:nvSpPr>
            <p:cNvPr id="379" name="Oval 135"/>
            <p:cNvSpPr>
              <a:spLocks noChangeArrowheads="1"/>
            </p:cNvSpPr>
            <p:nvPr/>
          </p:nvSpPr>
          <p:spPr bwMode="auto">
            <a:xfrm flipH="1" flipV="1">
              <a:off x="1193673" y="2326448"/>
              <a:ext cx="50043" cy="493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80" name="Oval 141"/>
            <p:cNvSpPr>
              <a:spLocks noChangeArrowheads="1"/>
            </p:cNvSpPr>
            <p:nvPr/>
          </p:nvSpPr>
          <p:spPr bwMode="auto">
            <a:xfrm flipH="1">
              <a:off x="1300954" y="2575806"/>
              <a:ext cx="50003" cy="4937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81" name="Oval 141"/>
            <p:cNvSpPr>
              <a:spLocks noChangeArrowheads="1"/>
            </p:cNvSpPr>
            <p:nvPr/>
          </p:nvSpPr>
          <p:spPr bwMode="auto">
            <a:xfrm flipH="1">
              <a:off x="1174574" y="2466393"/>
              <a:ext cx="50003" cy="4937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82" name="Oval 141"/>
            <p:cNvSpPr>
              <a:spLocks noChangeArrowheads="1"/>
            </p:cNvSpPr>
            <p:nvPr/>
          </p:nvSpPr>
          <p:spPr bwMode="auto">
            <a:xfrm flipH="1">
              <a:off x="1367311" y="2462787"/>
              <a:ext cx="50003" cy="4937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83" name="直線コネクタ 382"/>
            <p:cNvCxnSpPr/>
            <p:nvPr/>
          </p:nvCxnSpPr>
          <p:spPr>
            <a:xfrm rot="16200000" flipV="1">
              <a:off x="1142893" y="2266436"/>
              <a:ext cx="117650" cy="43080"/>
            </a:xfrm>
            <a:prstGeom prst="line">
              <a:avLst/>
            </a:prstGeom>
          </p:spPr>
          <p:style>
            <a:lnRef idx="1">
              <a:schemeClr val="dk1"/>
            </a:lnRef>
            <a:fillRef idx="0">
              <a:schemeClr val="dk1"/>
            </a:fillRef>
            <a:effectRef idx="0">
              <a:schemeClr val="dk1"/>
            </a:effectRef>
            <a:fontRef idx="minor">
              <a:schemeClr val="tx1"/>
            </a:fontRef>
          </p:style>
        </p:cxnSp>
        <p:sp>
          <p:nvSpPr>
            <p:cNvPr id="384" name="Oval 141"/>
            <p:cNvSpPr>
              <a:spLocks noChangeArrowheads="1"/>
            </p:cNvSpPr>
            <p:nvPr/>
          </p:nvSpPr>
          <p:spPr bwMode="auto">
            <a:xfrm flipH="1">
              <a:off x="1159130" y="2204418"/>
              <a:ext cx="50003" cy="4937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385" name="グループ化 231"/>
            <p:cNvGrpSpPr>
              <a:grpSpLocks/>
            </p:cNvGrpSpPr>
            <p:nvPr/>
          </p:nvGrpSpPr>
          <p:grpSpPr bwMode="auto">
            <a:xfrm>
              <a:off x="5319458" y="2275997"/>
              <a:ext cx="601251" cy="433042"/>
              <a:chOff x="5822220" y="4784966"/>
              <a:chExt cx="787330" cy="567079"/>
            </a:xfrm>
          </p:grpSpPr>
          <p:cxnSp>
            <p:nvCxnSpPr>
              <p:cNvPr id="567" name="直線コネクタ 566"/>
              <p:cNvCxnSpPr/>
              <p:nvPr/>
            </p:nvCxnSpPr>
            <p:spPr>
              <a:xfrm>
                <a:off x="6357746" y="5166289"/>
                <a:ext cx="21697" cy="186616"/>
              </a:xfrm>
              <a:prstGeom prst="line">
                <a:avLst/>
              </a:prstGeom>
            </p:spPr>
            <p:style>
              <a:lnRef idx="1">
                <a:schemeClr val="dk1"/>
              </a:lnRef>
              <a:fillRef idx="0">
                <a:schemeClr val="dk1"/>
              </a:fillRef>
              <a:effectRef idx="0">
                <a:schemeClr val="dk1"/>
              </a:effectRef>
              <a:fontRef idx="minor">
                <a:schemeClr val="tx1"/>
              </a:fontRef>
            </p:style>
          </p:cxnSp>
          <p:cxnSp>
            <p:nvCxnSpPr>
              <p:cNvPr id="568" name="直線コネクタ 567"/>
              <p:cNvCxnSpPr/>
              <p:nvPr/>
            </p:nvCxnSpPr>
            <p:spPr>
              <a:xfrm rot="16200000" flipV="1">
                <a:off x="6185247" y="4828866"/>
                <a:ext cx="128026" cy="91128"/>
              </a:xfrm>
              <a:prstGeom prst="line">
                <a:avLst/>
              </a:prstGeom>
            </p:spPr>
            <p:style>
              <a:lnRef idx="1">
                <a:schemeClr val="dk1"/>
              </a:lnRef>
              <a:fillRef idx="0">
                <a:schemeClr val="dk1"/>
              </a:fillRef>
              <a:effectRef idx="0">
                <a:schemeClr val="dk1"/>
              </a:effectRef>
              <a:fontRef idx="minor">
                <a:schemeClr val="tx1"/>
              </a:fontRef>
            </p:style>
          </p:cxnSp>
          <p:cxnSp>
            <p:nvCxnSpPr>
              <p:cNvPr id="569" name="直線コネクタ 568"/>
              <p:cNvCxnSpPr/>
              <p:nvPr/>
            </p:nvCxnSpPr>
            <p:spPr>
              <a:xfrm rot="5400000" flipH="1" flipV="1">
                <a:off x="6440184" y="4832124"/>
                <a:ext cx="193126" cy="145371"/>
              </a:xfrm>
              <a:prstGeom prst="line">
                <a:avLst/>
              </a:prstGeom>
            </p:spPr>
            <p:style>
              <a:lnRef idx="1">
                <a:schemeClr val="dk1"/>
              </a:lnRef>
              <a:fillRef idx="0">
                <a:schemeClr val="dk1"/>
              </a:fillRef>
              <a:effectRef idx="0">
                <a:schemeClr val="dk1"/>
              </a:effectRef>
              <a:fontRef idx="minor">
                <a:schemeClr val="tx1"/>
              </a:fontRef>
            </p:style>
          </p:cxnSp>
          <p:cxnSp>
            <p:nvCxnSpPr>
              <p:cNvPr id="570" name="直線コネクタ 569"/>
              <p:cNvCxnSpPr/>
              <p:nvPr/>
            </p:nvCxnSpPr>
            <p:spPr>
              <a:xfrm rot="10800000">
                <a:off x="5821826" y="4812587"/>
                <a:ext cx="325457" cy="180106"/>
              </a:xfrm>
              <a:prstGeom prst="line">
                <a:avLst/>
              </a:prstGeom>
            </p:spPr>
            <p:style>
              <a:lnRef idx="1">
                <a:schemeClr val="dk1"/>
              </a:lnRef>
              <a:fillRef idx="0">
                <a:schemeClr val="dk1"/>
              </a:fillRef>
              <a:effectRef idx="0">
                <a:schemeClr val="dk1"/>
              </a:effectRef>
              <a:fontRef idx="minor">
                <a:schemeClr val="tx1"/>
              </a:fontRef>
            </p:style>
          </p:cxnSp>
          <p:cxnSp>
            <p:nvCxnSpPr>
              <p:cNvPr id="571" name="直線コネクタ 570"/>
              <p:cNvCxnSpPr/>
              <p:nvPr/>
            </p:nvCxnSpPr>
            <p:spPr>
              <a:xfrm flipV="1">
                <a:off x="6357746" y="5003542"/>
                <a:ext cx="88958" cy="154067"/>
              </a:xfrm>
              <a:prstGeom prst="line">
                <a:avLst/>
              </a:prstGeom>
            </p:spPr>
            <p:style>
              <a:lnRef idx="1">
                <a:schemeClr val="dk1"/>
              </a:lnRef>
              <a:fillRef idx="0">
                <a:schemeClr val="dk1"/>
              </a:fillRef>
              <a:effectRef idx="0">
                <a:schemeClr val="dk1"/>
              </a:effectRef>
              <a:fontRef idx="minor">
                <a:schemeClr val="tx1"/>
              </a:fontRef>
            </p:style>
          </p:cxnSp>
          <p:cxnSp>
            <p:nvCxnSpPr>
              <p:cNvPr id="572" name="直線コネクタ 571"/>
              <p:cNvCxnSpPr/>
              <p:nvPr/>
            </p:nvCxnSpPr>
            <p:spPr>
              <a:xfrm rot="10800000" flipH="1" flipV="1">
                <a:off x="6173320" y="5016562"/>
                <a:ext cx="180087" cy="125857"/>
              </a:xfrm>
              <a:prstGeom prst="line">
                <a:avLst/>
              </a:prstGeom>
            </p:spPr>
            <p:style>
              <a:lnRef idx="1">
                <a:schemeClr val="dk1"/>
              </a:lnRef>
              <a:fillRef idx="0">
                <a:schemeClr val="dk1"/>
              </a:fillRef>
              <a:effectRef idx="0">
                <a:schemeClr val="dk1"/>
              </a:effectRef>
              <a:fontRef idx="minor">
                <a:schemeClr val="tx1"/>
              </a:fontRef>
            </p:style>
          </p:cxnSp>
          <p:cxnSp>
            <p:nvCxnSpPr>
              <p:cNvPr id="573" name="直線コネクタ 572"/>
              <p:cNvCxnSpPr/>
              <p:nvPr/>
            </p:nvCxnSpPr>
            <p:spPr>
              <a:xfrm rot="16200000" flipH="1">
                <a:off x="6371846" y="4913498"/>
                <a:ext cx="41230" cy="143201"/>
              </a:xfrm>
              <a:prstGeom prst="line">
                <a:avLst/>
              </a:prstGeom>
            </p:spPr>
            <p:style>
              <a:lnRef idx="1">
                <a:schemeClr val="dk1"/>
              </a:lnRef>
              <a:fillRef idx="0">
                <a:schemeClr val="dk1"/>
              </a:fillRef>
              <a:effectRef idx="0">
                <a:schemeClr val="dk1"/>
              </a:effectRef>
              <a:fontRef idx="minor">
                <a:schemeClr val="tx1"/>
              </a:fontRef>
            </p:style>
          </p:cxnSp>
          <p:cxnSp>
            <p:nvCxnSpPr>
              <p:cNvPr id="574" name="直線コネクタ 573"/>
              <p:cNvCxnSpPr/>
              <p:nvPr/>
            </p:nvCxnSpPr>
            <p:spPr>
              <a:xfrm rot="10800000" flipH="1">
                <a:off x="6181999" y="4960143"/>
                <a:ext cx="125843" cy="41230"/>
              </a:xfrm>
              <a:prstGeom prst="line">
                <a:avLst/>
              </a:prstGeom>
            </p:spPr>
            <p:style>
              <a:lnRef idx="1">
                <a:schemeClr val="dk1"/>
              </a:lnRef>
              <a:fillRef idx="0">
                <a:schemeClr val="dk1"/>
              </a:fillRef>
              <a:effectRef idx="0">
                <a:schemeClr val="dk1"/>
              </a:effectRef>
              <a:fontRef idx="minor">
                <a:schemeClr val="tx1"/>
              </a:fontRef>
            </p:style>
          </p:cxnSp>
          <p:cxnSp>
            <p:nvCxnSpPr>
              <p:cNvPr id="575" name="直線コネクタ 574"/>
              <p:cNvCxnSpPr/>
              <p:nvPr/>
            </p:nvCxnSpPr>
            <p:spPr>
              <a:xfrm>
                <a:off x="5832676" y="4806078"/>
                <a:ext cx="770247" cy="2169"/>
              </a:xfrm>
              <a:prstGeom prst="line">
                <a:avLst/>
              </a:prstGeom>
            </p:spPr>
            <p:style>
              <a:lnRef idx="1">
                <a:schemeClr val="dk1"/>
              </a:lnRef>
              <a:fillRef idx="0">
                <a:schemeClr val="dk1"/>
              </a:fillRef>
              <a:effectRef idx="0">
                <a:schemeClr val="dk1"/>
              </a:effectRef>
              <a:fontRef idx="minor">
                <a:schemeClr val="tx1"/>
              </a:fontRef>
            </p:style>
          </p:cxnSp>
          <p:sp>
            <p:nvSpPr>
              <p:cNvPr id="576" name="Oval 135"/>
              <p:cNvSpPr>
                <a:spLocks noChangeArrowheads="1"/>
              </p:cNvSpPr>
              <p:nvPr/>
            </p:nvSpPr>
            <p:spPr bwMode="auto">
              <a:xfrm flipH="1" flipV="1">
                <a:off x="6173268" y="4784966"/>
                <a:ext cx="67179" cy="67137"/>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77" name="Oval 141"/>
              <p:cNvSpPr>
                <a:spLocks noChangeArrowheads="1"/>
              </p:cNvSpPr>
              <p:nvPr/>
            </p:nvSpPr>
            <p:spPr bwMode="auto">
              <a:xfrm flipH="1">
                <a:off x="6317284" y="5124201"/>
                <a:ext cx="67124" cy="671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78" name="Oval 141"/>
              <p:cNvSpPr>
                <a:spLocks noChangeArrowheads="1"/>
              </p:cNvSpPr>
              <p:nvPr/>
            </p:nvSpPr>
            <p:spPr bwMode="auto">
              <a:xfrm flipH="1">
                <a:off x="6147630" y="4975352"/>
                <a:ext cx="67124" cy="6717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79" name="Oval 141"/>
              <p:cNvSpPr>
                <a:spLocks noChangeArrowheads="1"/>
              </p:cNvSpPr>
              <p:nvPr/>
            </p:nvSpPr>
            <p:spPr bwMode="auto">
              <a:xfrm flipH="1">
                <a:off x="6406362" y="4970446"/>
                <a:ext cx="67124" cy="6717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80" name="Oval 141"/>
              <p:cNvSpPr>
                <a:spLocks noChangeArrowheads="1"/>
              </p:cNvSpPr>
              <p:nvPr/>
            </p:nvSpPr>
            <p:spPr bwMode="auto">
              <a:xfrm flipH="1">
                <a:off x="6267252" y="4921629"/>
                <a:ext cx="67124" cy="671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386" name="グループ化 213"/>
            <p:cNvGrpSpPr>
              <a:grpSpLocks/>
            </p:cNvGrpSpPr>
            <p:nvPr/>
          </p:nvGrpSpPr>
          <p:grpSpPr bwMode="auto">
            <a:xfrm>
              <a:off x="3848044" y="2040727"/>
              <a:ext cx="620685" cy="694833"/>
              <a:chOff x="3629050" y="4440238"/>
              <a:chExt cx="812800" cy="909637"/>
            </a:xfrm>
          </p:grpSpPr>
          <p:cxnSp>
            <p:nvCxnSpPr>
              <p:cNvPr id="558" name="直線コネクタ 557"/>
              <p:cNvCxnSpPr/>
              <p:nvPr/>
            </p:nvCxnSpPr>
            <p:spPr>
              <a:xfrm rot="10800000" flipH="1">
                <a:off x="4145154" y="4812733"/>
                <a:ext cx="297259" cy="2169"/>
              </a:xfrm>
              <a:prstGeom prst="line">
                <a:avLst/>
              </a:prstGeom>
            </p:spPr>
            <p:style>
              <a:lnRef idx="1">
                <a:schemeClr val="dk1"/>
              </a:lnRef>
              <a:fillRef idx="0">
                <a:schemeClr val="dk1"/>
              </a:fillRef>
              <a:effectRef idx="0">
                <a:schemeClr val="dk1"/>
              </a:effectRef>
              <a:fontRef idx="minor">
                <a:schemeClr val="tx1"/>
              </a:fontRef>
            </p:style>
          </p:cxnSp>
          <p:cxnSp>
            <p:nvCxnSpPr>
              <p:cNvPr id="559" name="直線コネクタ 558"/>
              <p:cNvCxnSpPr/>
              <p:nvPr/>
            </p:nvCxnSpPr>
            <p:spPr>
              <a:xfrm rot="10800000" flipH="1" flipV="1">
                <a:off x="3628749" y="4812733"/>
                <a:ext cx="329805" cy="91112"/>
              </a:xfrm>
              <a:prstGeom prst="line">
                <a:avLst/>
              </a:prstGeom>
            </p:spPr>
            <p:style>
              <a:lnRef idx="1">
                <a:schemeClr val="dk1"/>
              </a:lnRef>
              <a:fillRef idx="0">
                <a:schemeClr val="dk1"/>
              </a:fillRef>
              <a:effectRef idx="0">
                <a:schemeClr val="dk1"/>
              </a:effectRef>
              <a:fontRef idx="minor">
                <a:schemeClr val="tx1"/>
              </a:fontRef>
            </p:style>
          </p:cxnSp>
          <p:sp>
            <p:nvSpPr>
              <p:cNvPr id="560" name="AutoShape 128"/>
              <p:cNvSpPr>
                <a:spLocks noChangeArrowheads="1"/>
              </p:cNvSpPr>
              <p:nvPr/>
            </p:nvSpPr>
            <p:spPr bwMode="auto">
              <a:xfrm rot="-1170695">
                <a:off x="3937025" y="4692650"/>
                <a:ext cx="236538" cy="3508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61" name="Oval 138"/>
              <p:cNvSpPr>
                <a:spLocks noChangeArrowheads="1"/>
              </p:cNvSpPr>
              <p:nvPr/>
            </p:nvSpPr>
            <p:spPr bwMode="auto">
              <a:xfrm flipH="1">
                <a:off x="3960838" y="4667250"/>
                <a:ext cx="68262"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62" name="Oval 138"/>
              <p:cNvSpPr>
                <a:spLocks noChangeArrowheads="1"/>
              </p:cNvSpPr>
              <p:nvPr/>
            </p:nvSpPr>
            <p:spPr bwMode="auto">
              <a:xfrm flipH="1">
                <a:off x="4079900" y="4984750"/>
                <a:ext cx="66675"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63" name="Oval 135"/>
              <p:cNvSpPr>
                <a:spLocks noChangeArrowheads="1"/>
              </p:cNvSpPr>
              <p:nvPr/>
            </p:nvSpPr>
            <p:spPr bwMode="auto">
              <a:xfrm flipH="1" flipV="1">
                <a:off x="3924325" y="4870450"/>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64" name="Oval 135"/>
              <p:cNvSpPr>
                <a:spLocks noChangeArrowheads="1"/>
              </p:cNvSpPr>
              <p:nvPr/>
            </p:nvSpPr>
            <p:spPr bwMode="auto">
              <a:xfrm flipH="1" flipV="1">
                <a:off x="4119588" y="4799013"/>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65" name="直線コネクタ 564"/>
              <p:cNvCxnSpPr>
                <a:stCxn id="561" idx="0"/>
              </p:cNvCxnSpPr>
              <p:nvPr/>
            </p:nvCxnSpPr>
            <p:spPr>
              <a:xfrm rot="16200000" flipV="1">
                <a:off x="3835987" y="4507933"/>
                <a:ext cx="227778" cy="91130"/>
              </a:xfrm>
              <a:prstGeom prst="line">
                <a:avLst/>
              </a:prstGeom>
            </p:spPr>
            <p:style>
              <a:lnRef idx="1">
                <a:schemeClr val="dk1"/>
              </a:lnRef>
              <a:fillRef idx="0">
                <a:schemeClr val="dk1"/>
              </a:fillRef>
              <a:effectRef idx="0">
                <a:schemeClr val="dk1"/>
              </a:effectRef>
              <a:fontRef idx="minor">
                <a:schemeClr val="tx1"/>
              </a:fontRef>
            </p:style>
          </p:cxnSp>
          <p:cxnSp>
            <p:nvCxnSpPr>
              <p:cNvPr id="566" name="直線コネクタ 565"/>
              <p:cNvCxnSpPr>
                <a:stCxn id="562" idx="3"/>
              </p:cNvCxnSpPr>
              <p:nvPr/>
            </p:nvCxnSpPr>
            <p:spPr>
              <a:xfrm rot="16200000" flipH="1">
                <a:off x="4009575" y="5169581"/>
                <a:ext cx="308044" cy="54245"/>
              </a:xfrm>
              <a:prstGeom prst="line">
                <a:avLst/>
              </a:prstGeom>
            </p:spPr>
            <p:style>
              <a:lnRef idx="1">
                <a:schemeClr val="dk1"/>
              </a:lnRef>
              <a:fillRef idx="0">
                <a:schemeClr val="dk1"/>
              </a:fillRef>
              <a:effectRef idx="0">
                <a:schemeClr val="dk1"/>
              </a:effectRef>
              <a:fontRef idx="minor">
                <a:schemeClr val="tx1"/>
              </a:fontRef>
            </p:style>
          </p:cxnSp>
        </p:grpSp>
        <p:cxnSp>
          <p:nvCxnSpPr>
            <p:cNvPr id="387" name="直線コネクタ 386"/>
            <p:cNvCxnSpPr/>
            <p:nvPr/>
          </p:nvCxnSpPr>
          <p:spPr>
            <a:xfrm rot="5400000" flipH="1" flipV="1">
              <a:off x="6470714" y="1925916"/>
              <a:ext cx="11600" cy="124268"/>
            </a:xfrm>
            <a:prstGeom prst="line">
              <a:avLst/>
            </a:prstGeom>
          </p:spPr>
          <p:style>
            <a:lnRef idx="1">
              <a:schemeClr val="dk1"/>
            </a:lnRef>
            <a:fillRef idx="0">
              <a:schemeClr val="dk1"/>
            </a:fillRef>
            <a:effectRef idx="0">
              <a:schemeClr val="dk1"/>
            </a:effectRef>
            <a:fontRef idx="minor">
              <a:schemeClr val="tx1"/>
            </a:fontRef>
          </p:style>
        </p:cxnSp>
        <p:cxnSp>
          <p:nvCxnSpPr>
            <p:cNvPr id="388" name="直線コネクタ 387"/>
            <p:cNvCxnSpPr/>
            <p:nvPr/>
          </p:nvCxnSpPr>
          <p:spPr>
            <a:xfrm rot="5400000" flipH="1" flipV="1">
              <a:off x="6525386" y="1622681"/>
              <a:ext cx="165705" cy="284990"/>
            </a:xfrm>
            <a:prstGeom prst="line">
              <a:avLst/>
            </a:prstGeom>
          </p:spPr>
          <p:style>
            <a:lnRef idx="1">
              <a:schemeClr val="dk1"/>
            </a:lnRef>
            <a:fillRef idx="0">
              <a:schemeClr val="dk1"/>
            </a:fillRef>
            <a:effectRef idx="0">
              <a:schemeClr val="dk1"/>
            </a:effectRef>
            <a:fontRef idx="minor">
              <a:schemeClr val="tx1"/>
            </a:fontRef>
          </p:style>
        </p:cxnSp>
        <p:cxnSp>
          <p:nvCxnSpPr>
            <p:cNvPr id="389" name="直線コネクタ 388"/>
            <p:cNvCxnSpPr/>
            <p:nvPr/>
          </p:nvCxnSpPr>
          <p:spPr>
            <a:xfrm rot="5400000" flipH="1" flipV="1">
              <a:off x="6183228" y="1930070"/>
              <a:ext cx="298270" cy="425827"/>
            </a:xfrm>
            <a:prstGeom prst="line">
              <a:avLst/>
            </a:prstGeom>
          </p:spPr>
          <p:style>
            <a:lnRef idx="1">
              <a:schemeClr val="dk1"/>
            </a:lnRef>
            <a:fillRef idx="0">
              <a:schemeClr val="dk1"/>
            </a:fillRef>
            <a:effectRef idx="0">
              <a:schemeClr val="dk1"/>
            </a:effectRef>
            <a:fontRef idx="minor">
              <a:schemeClr val="tx1"/>
            </a:fontRef>
          </p:style>
        </p:cxnSp>
        <p:cxnSp>
          <p:nvCxnSpPr>
            <p:cNvPr id="390" name="直線コネクタ 389"/>
            <p:cNvCxnSpPr/>
            <p:nvPr/>
          </p:nvCxnSpPr>
          <p:spPr>
            <a:xfrm rot="10800000" flipH="1" flipV="1">
              <a:off x="6737478" y="2298747"/>
              <a:ext cx="251851" cy="69596"/>
            </a:xfrm>
            <a:prstGeom prst="line">
              <a:avLst/>
            </a:prstGeom>
          </p:spPr>
          <p:style>
            <a:lnRef idx="1">
              <a:schemeClr val="dk1"/>
            </a:lnRef>
            <a:fillRef idx="0">
              <a:schemeClr val="dk1"/>
            </a:fillRef>
            <a:effectRef idx="0">
              <a:schemeClr val="dk1"/>
            </a:effectRef>
            <a:fontRef idx="minor">
              <a:schemeClr val="tx1"/>
            </a:fontRef>
          </p:style>
        </p:cxnSp>
        <p:cxnSp>
          <p:nvCxnSpPr>
            <p:cNvPr id="391" name="直線コネクタ 390"/>
            <p:cNvCxnSpPr/>
            <p:nvPr/>
          </p:nvCxnSpPr>
          <p:spPr>
            <a:xfrm rot="10800000" flipH="1">
              <a:off x="7131825" y="2298747"/>
              <a:ext cx="226998" cy="1657"/>
            </a:xfrm>
            <a:prstGeom prst="line">
              <a:avLst/>
            </a:prstGeom>
          </p:spPr>
          <p:style>
            <a:lnRef idx="1">
              <a:schemeClr val="dk1"/>
            </a:lnRef>
            <a:fillRef idx="0">
              <a:schemeClr val="dk1"/>
            </a:fillRef>
            <a:effectRef idx="0">
              <a:schemeClr val="dk1"/>
            </a:effectRef>
            <a:fontRef idx="minor">
              <a:schemeClr val="tx1"/>
            </a:fontRef>
          </p:style>
        </p:cxnSp>
        <p:grpSp>
          <p:nvGrpSpPr>
            <p:cNvPr id="392" name="グループ化 273"/>
            <p:cNvGrpSpPr>
              <a:grpSpLocks/>
            </p:cNvGrpSpPr>
            <p:nvPr/>
          </p:nvGrpSpPr>
          <p:grpSpPr bwMode="auto">
            <a:xfrm>
              <a:off x="6086022" y="1648848"/>
              <a:ext cx="1298346" cy="1287432"/>
              <a:chOff x="482571" y="385763"/>
              <a:chExt cx="2732087" cy="2708275"/>
            </a:xfrm>
          </p:grpSpPr>
          <p:sp>
            <p:nvSpPr>
              <p:cNvPr id="534"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35"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36"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37"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38"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39"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40"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41"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42"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43"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44"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45"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46"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47"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48"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49"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0"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1"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2"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3"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4"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5"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6"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57"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393" name="AutoShape 128"/>
            <p:cNvSpPr>
              <a:spLocks noChangeArrowheads="1"/>
            </p:cNvSpPr>
            <p:nvPr/>
          </p:nvSpPr>
          <p:spPr bwMode="auto">
            <a:xfrm rot="-1170695">
              <a:off x="6973406" y="2206493"/>
              <a:ext cx="180628" cy="26791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394" name="Oval 138"/>
            <p:cNvSpPr>
              <a:spLocks noChangeArrowheads="1"/>
            </p:cNvSpPr>
            <p:nvPr/>
          </p:nvSpPr>
          <p:spPr bwMode="auto">
            <a:xfrm flipH="1">
              <a:off x="6991589" y="2187096"/>
              <a:ext cx="52128"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95" name="Oval 138"/>
            <p:cNvSpPr>
              <a:spLocks noChangeArrowheads="1"/>
            </p:cNvSpPr>
            <p:nvPr/>
          </p:nvSpPr>
          <p:spPr bwMode="auto">
            <a:xfrm flipH="1">
              <a:off x="7082510" y="2429551"/>
              <a:ext cx="50915" cy="5212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96" name="Oval 135"/>
            <p:cNvSpPr>
              <a:spLocks noChangeArrowheads="1"/>
            </p:cNvSpPr>
            <p:nvPr/>
          </p:nvSpPr>
          <p:spPr bwMode="auto">
            <a:xfrm flipH="1" flipV="1">
              <a:off x="6963707" y="2342267"/>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97" name="Oval 135"/>
            <p:cNvSpPr>
              <a:spLocks noChangeArrowheads="1"/>
            </p:cNvSpPr>
            <p:nvPr/>
          </p:nvSpPr>
          <p:spPr bwMode="auto">
            <a:xfrm flipH="1" flipV="1">
              <a:off x="7112817" y="2287715"/>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98" name="直線コネクタ 397"/>
            <p:cNvCxnSpPr>
              <a:stCxn id="394" idx="0"/>
            </p:cNvCxnSpPr>
            <p:nvPr/>
          </p:nvCxnSpPr>
          <p:spPr>
            <a:xfrm rot="16200000" flipV="1">
              <a:off x="6896535" y="2066763"/>
              <a:ext cx="173990" cy="67934"/>
            </a:xfrm>
            <a:prstGeom prst="line">
              <a:avLst/>
            </a:prstGeom>
          </p:spPr>
          <p:style>
            <a:lnRef idx="1">
              <a:schemeClr val="dk1"/>
            </a:lnRef>
            <a:fillRef idx="0">
              <a:schemeClr val="dk1"/>
            </a:fillRef>
            <a:effectRef idx="0">
              <a:schemeClr val="dk1"/>
            </a:effectRef>
            <a:fontRef idx="minor">
              <a:schemeClr val="tx1"/>
            </a:fontRef>
          </p:style>
        </p:cxnSp>
        <p:cxnSp>
          <p:nvCxnSpPr>
            <p:cNvPr id="399" name="直線コネクタ 398"/>
            <p:cNvCxnSpPr>
              <a:stCxn id="395" idx="3"/>
            </p:cNvCxnSpPr>
            <p:nvPr/>
          </p:nvCxnSpPr>
          <p:spPr>
            <a:xfrm rot="16200000" flipH="1">
              <a:off x="7029086" y="2570506"/>
              <a:ext cx="235302" cy="39766"/>
            </a:xfrm>
            <a:prstGeom prst="line">
              <a:avLst/>
            </a:prstGeom>
          </p:spPr>
          <p:style>
            <a:lnRef idx="1">
              <a:schemeClr val="dk1"/>
            </a:lnRef>
            <a:fillRef idx="0">
              <a:schemeClr val="dk1"/>
            </a:fillRef>
            <a:effectRef idx="0">
              <a:schemeClr val="dk1"/>
            </a:effectRef>
            <a:fontRef idx="minor">
              <a:schemeClr val="tx1"/>
            </a:fontRef>
          </p:style>
        </p:cxnSp>
        <p:cxnSp>
          <p:nvCxnSpPr>
            <p:cNvPr id="400" name="直線コネクタ 399"/>
            <p:cNvCxnSpPr/>
            <p:nvPr/>
          </p:nvCxnSpPr>
          <p:spPr>
            <a:xfrm rot="16200000" flipH="1">
              <a:off x="6995118" y="1925098"/>
              <a:ext cx="285013" cy="402631"/>
            </a:xfrm>
            <a:prstGeom prst="line">
              <a:avLst/>
            </a:prstGeom>
          </p:spPr>
          <p:style>
            <a:lnRef idx="1">
              <a:schemeClr val="dk1"/>
            </a:lnRef>
            <a:fillRef idx="0">
              <a:schemeClr val="dk1"/>
            </a:fillRef>
            <a:effectRef idx="0">
              <a:schemeClr val="dk1"/>
            </a:effectRef>
            <a:fontRef idx="minor">
              <a:schemeClr val="tx1"/>
            </a:fontRef>
          </p:style>
        </p:cxnSp>
        <p:grpSp>
          <p:nvGrpSpPr>
            <p:cNvPr id="401" name="グループ化 573"/>
            <p:cNvGrpSpPr>
              <a:grpSpLocks/>
            </p:cNvGrpSpPr>
            <p:nvPr/>
          </p:nvGrpSpPr>
          <p:grpSpPr bwMode="auto">
            <a:xfrm flipH="1">
              <a:off x="6137172" y="1826836"/>
              <a:ext cx="362726" cy="435202"/>
              <a:chOff x="4742235" y="4699421"/>
              <a:chExt cx="476249" cy="569912"/>
            </a:xfrm>
          </p:grpSpPr>
          <p:cxnSp>
            <p:nvCxnSpPr>
              <p:cNvPr id="523" name="直線コネクタ 522"/>
              <p:cNvCxnSpPr/>
              <p:nvPr/>
            </p:nvCxnSpPr>
            <p:spPr>
              <a:xfrm rot="16200000" flipH="1" flipV="1">
                <a:off x="4936204" y="4769447"/>
                <a:ext cx="82459" cy="32632"/>
              </a:xfrm>
              <a:prstGeom prst="line">
                <a:avLst/>
              </a:prstGeom>
            </p:spPr>
            <p:style>
              <a:lnRef idx="1">
                <a:schemeClr val="dk1"/>
              </a:lnRef>
              <a:fillRef idx="0">
                <a:schemeClr val="dk1"/>
              </a:fillRef>
              <a:effectRef idx="0">
                <a:schemeClr val="dk1"/>
              </a:effectRef>
              <a:fontRef idx="minor">
                <a:schemeClr val="tx1"/>
              </a:fontRef>
            </p:style>
          </p:cxnSp>
          <p:cxnSp>
            <p:nvCxnSpPr>
              <p:cNvPr id="524" name="直線コネクタ 523"/>
              <p:cNvCxnSpPr/>
              <p:nvPr/>
            </p:nvCxnSpPr>
            <p:spPr>
              <a:xfrm rot="16200000" flipH="1">
                <a:off x="5019056" y="5070897"/>
                <a:ext cx="227847" cy="169688"/>
              </a:xfrm>
              <a:prstGeom prst="line">
                <a:avLst/>
              </a:prstGeom>
            </p:spPr>
            <p:style>
              <a:lnRef idx="1">
                <a:schemeClr val="dk1"/>
              </a:lnRef>
              <a:fillRef idx="0">
                <a:schemeClr val="dk1"/>
              </a:fillRef>
              <a:effectRef idx="0">
                <a:schemeClr val="dk1"/>
              </a:effectRef>
              <a:fontRef idx="minor">
                <a:schemeClr val="tx1"/>
              </a:fontRef>
            </p:style>
          </p:cxnSp>
          <p:grpSp>
            <p:nvGrpSpPr>
              <p:cNvPr id="525" name="グループ化 401"/>
              <p:cNvGrpSpPr>
                <a:grpSpLocks/>
              </p:cNvGrpSpPr>
              <p:nvPr/>
            </p:nvGrpSpPr>
            <p:grpSpPr bwMode="auto">
              <a:xfrm>
                <a:off x="4742235" y="4699421"/>
                <a:ext cx="330200" cy="342900"/>
                <a:chOff x="2607271" y="2342083"/>
                <a:chExt cx="330200" cy="342900"/>
              </a:xfrm>
            </p:grpSpPr>
            <p:sp>
              <p:nvSpPr>
                <p:cNvPr id="526" name="Oval 135"/>
                <p:cNvSpPr>
                  <a:spLocks noChangeArrowheads="1"/>
                </p:cNvSpPr>
                <p:nvPr/>
              </p:nvSpPr>
              <p:spPr bwMode="auto">
                <a:xfrm flipH="1" flipV="1">
                  <a:off x="2607271" y="2342083"/>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27" name="Oval 135"/>
                <p:cNvSpPr>
                  <a:spLocks noChangeArrowheads="1"/>
                </p:cNvSpPr>
                <p:nvPr/>
              </p:nvSpPr>
              <p:spPr bwMode="auto">
                <a:xfrm flipH="1" flipV="1">
                  <a:off x="2870796" y="2618308"/>
                  <a:ext cx="66675" cy="6667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28" name="直線コネクタ 527"/>
                <p:cNvCxnSpPr>
                  <a:endCxn id="532" idx="7"/>
                </p:cNvCxnSpPr>
                <p:nvPr/>
              </p:nvCxnSpPr>
              <p:spPr>
                <a:xfrm rot="16200000" flipH="1">
                  <a:off x="2607715" y="2433775"/>
                  <a:ext cx="156238" cy="58737"/>
                </a:xfrm>
                <a:prstGeom prst="line">
                  <a:avLst/>
                </a:prstGeom>
              </p:spPr>
              <p:style>
                <a:lnRef idx="1">
                  <a:schemeClr val="dk1"/>
                </a:lnRef>
                <a:fillRef idx="0">
                  <a:schemeClr val="dk1"/>
                </a:fillRef>
                <a:effectRef idx="0">
                  <a:schemeClr val="dk1"/>
                </a:effectRef>
                <a:fontRef idx="minor">
                  <a:schemeClr val="tx1"/>
                </a:fontRef>
              </p:style>
            </p:cxnSp>
            <p:cxnSp>
              <p:nvCxnSpPr>
                <p:cNvPr id="529" name="直線コネクタ 528"/>
                <p:cNvCxnSpPr/>
                <p:nvPr/>
              </p:nvCxnSpPr>
              <p:spPr>
                <a:xfrm rot="16200000" flipH="1">
                  <a:off x="2761009" y="2517154"/>
                  <a:ext cx="95479" cy="187092"/>
                </a:xfrm>
                <a:prstGeom prst="line">
                  <a:avLst/>
                </a:prstGeom>
              </p:spPr>
              <p:style>
                <a:lnRef idx="1">
                  <a:schemeClr val="dk1"/>
                </a:lnRef>
                <a:fillRef idx="0">
                  <a:schemeClr val="dk1"/>
                </a:fillRef>
                <a:effectRef idx="0">
                  <a:schemeClr val="dk1"/>
                </a:effectRef>
                <a:fontRef idx="minor">
                  <a:schemeClr val="tx1"/>
                </a:fontRef>
              </p:style>
            </p:cxnSp>
            <p:cxnSp>
              <p:nvCxnSpPr>
                <p:cNvPr id="530" name="直線コネクタ 529"/>
                <p:cNvCxnSpPr/>
                <p:nvPr/>
              </p:nvCxnSpPr>
              <p:spPr>
                <a:xfrm rot="16200000" flipH="1">
                  <a:off x="2703345" y="2346846"/>
                  <a:ext cx="84629" cy="160986"/>
                </a:xfrm>
                <a:prstGeom prst="line">
                  <a:avLst/>
                </a:prstGeom>
              </p:spPr>
              <p:style>
                <a:lnRef idx="1">
                  <a:schemeClr val="dk1"/>
                </a:lnRef>
                <a:fillRef idx="0">
                  <a:schemeClr val="dk1"/>
                </a:fillRef>
                <a:effectRef idx="0">
                  <a:schemeClr val="dk1"/>
                </a:effectRef>
                <a:fontRef idx="minor">
                  <a:schemeClr val="tx1"/>
                </a:fontRef>
              </p:style>
            </p:cxnSp>
            <p:cxnSp>
              <p:nvCxnSpPr>
                <p:cNvPr id="531" name="直線コネクタ 530"/>
                <p:cNvCxnSpPr/>
                <p:nvPr/>
              </p:nvCxnSpPr>
              <p:spPr>
                <a:xfrm rot="16200000" flipH="1">
                  <a:off x="2794768" y="2527089"/>
                  <a:ext cx="125858" cy="54387"/>
                </a:xfrm>
                <a:prstGeom prst="line">
                  <a:avLst/>
                </a:prstGeom>
              </p:spPr>
              <p:style>
                <a:lnRef idx="1">
                  <a:schemeClr val="dk1"/>
                </a:lnRef>
                <a:fillRef idx="0">
                  <a:schemeClr val="dk1"/>
                </a:fillRef>
                <a:effectRef idx="0">
                  <a:schemeClr val="dk1"/>
                </a:effectRef>
                <a:fontRef idx="minor">
                  <a:schemeClr val="tx1"/>
                </a:fontRef>
              </p:style>
            </p:cxnSp>
            <p:sp>
              <p:nvSpPr>
                <p:cNvPr id="532" name="Oval 138"/>
                <p:cNvSpPr>
                  <a:spLocks noChangeArrowheads="1"/>
                </p:cNvSpPr>
                <p:nvPr/>
              </p:nvSpPr>
              <p:spPr bwMode="auto">
                <a:xfrm flipH="1">
                  <a:off x="2705696" y="2532583"/>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33" name="Oval 138"/>
                <p:cNvSpPr>
                  <a:spLocks noChangeArrowheads="1"/>
                </p:cNvSpPr>
                <p:nvPr/>
              </p:nvSpPr>
              <p:spPr bwMode="auto">
                <a:xfrm flipH="1">
                  <a:off x="2793008" y="2434158"/>
                  <a:ext cx="66675" cy="6667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sp>
          <p:nvSpPr>
            <p:cNvPr id="402" name="テキスト ボックス 237"/>
            <p:cNvSpPr txBox="1">
              <a:spLocks noChangeArrowheads="1"/>
            </p:cNvSpPr>
            <p:nvPr/>
          </p:nvSpPr>
          <p:spPr bwMode="auto">
            <a:xfrm>
              <a:off x="7133197" y="2654004"/>
              <a:ext cx="446047"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11</a:t>
              </a:r>
              <a:endParaRPr lang="ja-JP" altLang="en-US" sz="1600" baseline="-25000" dirty="0">
                <a:latin typeface="+mn-lt"/>
              </a:endParaRPr>
            </a:p>
          </p:txBody>
        </p:sp>
        <p:grpSp>
          <p:nvGrpSpPr>
            <p:cNvPr id="403" name="グループ化 499"/>
            <p:cNvGrpSpPr>
              <a:grpSpLocks/>
            </p:cNvGrpSpPr>
            <p:nvPr/>
          </p:nvGrpSpPr>
          <p:grpSpPr bwMode="auto">
            <a:xfrm>
              <a:off x="5514492" y="1855678"/>
              <a:ext cx="229781" cy="427827"/>
              <a:chOff x="6643659" y="2922584"/>
              <a:chExt cx="300634" cy="559928"/>
            </a:xfrm>
          </p:grpSpPr>
          <p:cxnSp>
            <p:nvCxnSpPr>
              <p:cNvPr id="520" name="直線コネクタ 519"/>
              <p:cNvCxnSpPr/>
              <p:nvPr/>
            </p:nvCxnSpPr>
            <p:spPr>
              <a:xfrm rot="5400000">
                <a:off x="6593924" y="3131641"/>
                <a:ext cx="559526" cy="143077"/>
              </a:xfrm>
              <a:prstGeom prst="line">
                <a:avLst/>
              </a:prstGeom>
            </p:spPr>
            <p:style>
              <a:lnRef idx="1">
                <a:schemeClr val="dk1"/>
              </a:lnRef>
              <a:fillRef idx="0">
                <a:schemeClr val="dk1"/>
              </a:fillRef>
              <a:effectRef idx="0">
                <a:schemeClr val="dk1"/>
              </a:effectRef>
              <a:fontRef idx="minor">
                <a:schemeClr val="tx1"/>
              </a:fontRef>
            </p:style>
          </p:cxnSp>
          <p:cxnSp>
            <p:nvCxnSpPr>
              <p:cNvPr id="521" name="直線コネクタ 520"/>
              <p:cNvCxnSpPr/>
              <p:nvPr/>
            </p:nvCxnSpPr>
            <p:spPr>
              <a:xfrm rot="10800000">
                <a:off x="6643897" y="3131612"/>
                <a:ext cx="214616" cy="75905"/>
              </a:xfrm>
              <a:prstGeom prst="line">
                <a:avLst/>
              </a:prstGeom>
            </p:spPr>
            <p:style>
              <a:lnRef idx="1">
                <a:schemeClr val="dk1"/>
              </a:lnRef>
              <a:fillRef idx="0">
                <a:schemeClr val="dk1"/>
              </a:fillRef>
              <a:effectRef idx="0">
                <a:schemeClr val="dk1"/>
              </a:effectRef>
              <a:fontRef idx="minor">
                <a:schemeClr val="tx1"/>
              </a:fontRef>
            </p:style>
          </p:cxnSp>
          <p:sp>
            <p:nvSpPr>
              <p:cNvPr id="522" name="Oval 138"/>
              <p:cNvSpPr>
                <a:spLocks noChangeArrowheads="1"/>
              </p:cNvSpPr>
              <p:nvPr/>
            </p:nvSpPr>
            <p:spPr bwMode="auto">
              <a:xfrm flipH="1">
                <a:off x="6830441" y="3181188"/>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404" name="グループ化 339"/>
            <p:cNvGrpSpPr>
              <a:grpSpLocks/>
            </p:cNvGrpSpPr>
            <p:nvPr/>
          </p:nvGrpSpPr>
          <p:grpSpPr bwMode="auto">
            <a:xfrm>
              <a:off x="4650168" y="1658079"/>
              <a:ext cx="1298346" cy="1287432"/>
              <a:chOff x="482571" y="385763"/>
              <a:chExt cx="2732087" cy="2708275"/>
            </a:xfrm>
          </p:grpSpPr>
          <p:sp>
            <p:nvSpPr>
              <p:cNvPr id="496"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7"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8"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99"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00"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01"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02"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03"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504"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05"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06"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07"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08"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09"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0"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1"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2"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3"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4"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5"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6"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7"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8"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19"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405" name="グループ化 120"/>
            <p:cNvGrpSpPr>
              <a:grpSpLocks/>
            </p:cNvGrpSpPr>
            <p:nvPr/>
          </p:nvGrpSpPr>
          <p:grpSpPr bwMode="auto">
            <a:xfrm flipH="1">
              <a:off x="4691405" y="1869013"/>
              <a:ext cx="591586" cy="413385"/>
              <a:chOff x="4655823" y="670104"/>
              <a:chExt cx="775871" cy="540561"/>
            </a:xfrm>
          </p:grpSpPr>
          <p:cxnSp>
            <p:nvCxnSpPr>
              <p:cNvPr id="491" name="直線コネクタ 490"/>
              <p:cNvCxnSpPr/>
              <p:nvPr/>
            </p:nvCxnSpPr>
            <p:spPr>
              <a:xfrm rot="5400000" flipH="1" flipV="1">
                <a:off x="5016273" y="793178"/>
                <a:ext cx="301191" cy="56500"/>
              </a:xfrm>
              <a:prstGeom prst="line">
                <a:avLst/>
              </a:prstGeom>
            </p:spPr>
            <p:style>
              <a:lnRef idx="1">
                <a:schemeClr val="dk1"/>
              </a:lnRef>
              <a:fillRef idx="0">
                <a:schemeClr val="dk1"/>
              </a:fillRef>
              <a:effectRef idx="0">
                <a:schemeClr val="dk1"/>
              </a:effectRef>
              <a:fontRef idx="minor">
                <a:schemeClr val="tx1"/>
              </a:fontRef>
            </p:style>
          </p:cxnSp>
          <p:cxnSp>
            <p:nvCxnSpPr>
              <p:cNvPr id="492" name="直線コネクタ 491"/>
              <p:cNvCxnSpPr/>
              <p:nvPr/>
            </p:nvCxnSpPr>
            <p:spPr>
              <a:xfrm rot="16200000" flipH="1">
                <a:off x="5006551" y="769777"/>
                <a:ext cx="340193" cy="510670"/>
              </a:xfrm>
              <a:prstGeom prst="line">
                <a:avLst/>
              </a:prstGeom>
            </p:spPr>
            <p:style>
              <a:lnRef idx="1">
                <a:schemeClr val="dk1"/>
              </a:lnRef>
              <a:fillRef idx="0">
                <a:schemeClr val="dk1"/>
              </a:fillRef>
              <a:effectRef idx="0">
                <a:schemeClr val="dk1"/>
              </a:effectRef>
              <a:fontRef idx="minor">
                <a:schemeClr val="tx1"/>
              </a:fontRef>
            </p:style>
          </p:cxnSp>
          <p:sp>
            <p:nvSpPr>
              <p:cNvPr id="493" name="Oval 228"/>
              <p:cNvSpPr>
                <a:spLocks noChangeArrowheads="1"/>
              </p:cNvSpPr>
              <p:nvPr/>
            </p:nvSpPr>
            <p:spPr bwMode="auto">
              <a:xfrm flipH="1" flipV="1">
                <a:off x="5265360" y="1075785"/>
                <a:ext cx="67199" cy="67199"/>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94" name="Oval 141"/>
              <p:cNvSpPr>
                <a:spLocks noChangeArrowheads="1"/>
              </p:cNvSpPr>
              <p:nvPr/>
            </p:nvSpPr>
            <p:spPr bwMode="auto">
              <a:xfrm flipH="1">
                <a:off x="5076305" y="937048"/>
                <a:ext cx="67199" cy="67199"/>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95" name="直線コネクタ 494"/>
              <p:cNvCxnSpPr/>
              <p:nvPr/>
            </p:nvCxnSpPr>
            <p:spPr>
              <a:xfrm rot="5400000">
                <a:off x="4933391" y="844342"/>
                <a:ext cx="88841" cy="643227"/>
              </a:xfrm>
              <a:prstGeom prst="line">
                <a:avLst/>
              </a:prstGeom>
            </p:spPr>
            <p:style>
              <a:lnRef idx="1">
                <a:schemeClr val="dk1"/>
              </a:lnRef>
              <a:fillRef idx="0">
                <a:schemeClr val="dk1"/>
              </a:fillRef>
              <a:effectRef idx="0">
                <a:schemeClr val="dk1"/>
              </a:effectRef>
              <a:fontRef idx="minor">
                <a:schemeClr val="tx1"/>
              </a:fontRef>
            </p:style>
          </p:cxnSp>
        </p:grpSp>
        <p:grpSp>
          <p:nvGrpSpPr>
            <p:cNvPr id="406" name="グループ化 488"/>
            <p:cNvGrpSpPr>
              <a:grpSpLocks/>
            </p:cNvGrpSpPr>
            <p:nvPr/>
          </p:nvGrpSpPr>
          <p:grpSpPr bwMode="auto">
            <a:xfrm>
              <a:off x="3194712" y="1683717"/>
              <a:ext cx="1298346" cy="1287116"/>
              <a:chOff x="2452688" y="2643188"/>
              <a:chExt cx="1700212" cy="1685925"/>
            </a:xfrm>
          </p:grpSpPr>
          <p:cxnSp>
            <p:nvCxnSpPr>
              <p:cNvPr id="460" name="直線コネクタ 459"/>
              <p:cNvCxnSpPr>
                <a:stCxn id="477" idx="0"/>
              </p:cNvCxnSpPr>
              <p:nvPr/>
            </p:nvCxnSpPr>
            <p:spPr bwMode="auto">
              <a:xfrm rot="5400000">
                <a:off x="2557134" y="3008264"/>
                <a:ext cx="395028" cy="542442"/>
              </a:xfrm>
              <a:prstGeom prst="line">
                <a:avLst/>
              </a:prstGeom>
            </p:spPr>
            <p:style>
              <a:lnRef idx="1">
                <a:schemeClr val="dk1"/>
              </a:lnRef>
              <a:fillRef idx="0">
                <a:schemeClr val="dk1"/>
              </a:fillRef>
              <a:effectRef idx="0">
                <a:schemeClr val="dk1"/>
              </a:effectRef>
              <a:fontRef idx="minor">
                <a:schemeClr val="tx1"/>
              </a:fontRef>
            </p:style>
          </p:cxnSp>
          <p:cxnSp>
            <p:nvCxnSpPr>
              <p:cNvPr id="461" name="直線コネクタ 460"/>
              <p:cNvCxnSpPr>
                <a:stCxn id="478" idx="1"/>
                <a:endCxn id="485" idx="7"/>
              </p:cNvCxnSpPr>
              <p:nvPr/>
            </p:nvCxnSpPr>
            <p:spPr bwMode="auto">
              <a:xfrm rot="16200000" flipH="1">
                <a:off x="3645278" y="3005004"/>
                <a:ext cx="373323" cy="527255"/>
              </a:xfrm>
              <a:prstGeom prst="line">
                <a:avLst/>
              </a:prstGeom>
            </p:spPr>
            <p:style>
              <a:lnRef idx="1">
                <a:schemeClr val="dk1"/>
              </a:lnRef>
              <a:fillRef idx="0">
                <a:schemeClr val="dk1"/>
              </a:fillRef>
              <a:effectRef idx="0">
                <a:schemeClr val="dk1"/>
              </a:effectRef>
              <a:fontRef idx="minor">
                <a:schemeClr val="tx1"/>
              </a:fontRef>
            </p:style>
          </p:cxnSp>
          <p:grpSp>
            <p:nvGrpSpPr>
              <p:cNvPr id="462" name="グループ化 273"/>
              <p:cNvGrpSpPr>
                <a:grpSpLocks/>
              </p:cNvGrpSpPr>
              <p:nvPr/>
            </p:nvGrpSpPr>
            <p:grpSpPr bwMode="auto">
              <a:xfrm>
                <a:off x="2452688" y="2643188"/>
                <a:ext cx="1700212" cy="1685925"/>
                <a:chOff x="482571" y="385763"/>
                <a:chExt cx="2732087" cy="2708275"/>
              </a:xfrm>
            </p:grpSpPr>
            <p:sp>
              <p:nvSpPr>
                <p:cNvPr id="467" name="Line 175"/>
                <p:cNvSpPr>
                  <a:spLocks noChangeShapeType="1"/>
                </p:cNvSpPr>
                <p:nvPr/>
              </p:nvSpPr>
              <p:spPr bwMode="auto">
                <a:xfrm>
                  <a:off x="1879571" y="1744663"/>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8" name="Line 181"/>
                <p:cNvSpPr>
                  <a:spLocks noChangeShapeType="1"/>
                </p:cNvSpPr>
                <p:nvPr/>
              </p:nvSpPr>
              <p:spPr bwMode="auto">
                <a:xfrm flipH="1">
                  <a:off x="966758" y="1754188"/>
                  <a:ext cx="863600" cy="8651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9" name="Oval 123"/>
                <p:cNvSpPr>
                  <a:spLocks noChangeArrowheads="1"/>
                </p:cNvSpPr>
                <p:nvPr/>
              </p:nvSpPr>
              <p:spPr bwMode="auto">
                <a:xfrm>
                  <a:off x="558771" y="442913"/>
                  <a:ext cx="2592387"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70" name="AutoShape 124"/>
                <p:cNvSpPr>
                  <a:spLocks noChangeArrowheads="1"/>
                </p:cNvSpPr>
                <p:nvPr/>
              </p:nvSpPr>
              <p:spPr bwMode="auto">
                <a:xfrm>
                  <a:off x="1417608" y="446088"/>
                  <a:ext cx="863600" cy="129540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71" name="Oval 125"/>
                <p:cNvSpPr>
                  <a:spLocks noChangeArrowheads="1"/>
                </p:cNvSpPr>
                <p:nvPr/>
              </p:nvSpPr>
              <p:spPr bwMode="auto">
                <a:xfrm flipH="1">
                  <a:off x="1379508"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72" name="Oval 126"/>
                <p:cNvSpPr>
                  <a:spLocks noChangeArrowheads="1"/>
                </p:cNvSpPr>
                <p:nvPr/>
              </p:nvSpPr>
              <p:spPr bwMode="auto">
                <a:xfrm flipH="1">
                  <a:off x="2209771" y="10461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73" name="Oval 127"/>
                <p:cNvSpPr>
                  <a:spLocks noChangeArrowheads="1"/>
                </p:cNvSpPr>
                <p:nvPr/>
              </p:nvSpPr>
              <p:spPr bwMode="auto">
                <a:xfrm flipH="1">
                  <a:off x="1798608" y="13112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74" name="AutoShape 128"/>
                <p:cNvSpPr>
                  <a:spLocks noChangeArrowheads="1"/>
                </p:cNvSpPr>
                <p:nvPr/>
              </p:nvSpPr>
              <p:spPr bwMode="auto">
                <a:xfrm>
                  <a:off x="1660496" y="822325"/>
                  <a:ext cx="377825" cy="563563"/>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75" name="Line 129"/>
                <p:cNvSpPr>
                  <a:spLocks noChangeShapeType="1"/>
                </p:cNvSpPr>
                <p:nvPr/>
              </p:nvSpPr>
              <p:spPr bwMode="auto">
                <a:xfrm flipV="1">
                  <a:off x="1852583" y="457200"/>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76" name="Line 130"/>
                <p:cNvSpPr>
                  <a:spLocks noChangeShapeType="1"/>
                </p:cNvSpPr>
                <p:nvPr/>
              </p:nvSpPr>
              <p:spPr bwMode="auto">
                <a:xfrm flipV="1">
                  <a:off x="1857346" y="1370013"/>
                  <a:ext cx="0" cy="358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77" name="Line 131"/>
                <p:cNvSpPr>
                  <a:spLocks noChangeShapeType="1"/>
                </p:cNvSpPr>
                <p:nvPr/>
              </p:nvSpPr>
              <p:spPr bwMode="auto">
                <a:xfrm>
                  <a:off x="1425546"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78" name="Line 132"/>
                <p:cNvSpPr>
                  <a:spLocks noChangeShapeType="1"/>
                </p:cNvSpPr>
                <p:nvPr/>
              </p:nvSpPr>
              <p:spPr bwMode="auto">
                <a:xfrm>
                  <a:off x="2058958" y="1090613"/>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79" name="Oval 135"/>
                <p:cNvSpPr>
                  <a:spLocks noChangeArrowheads="1"/>
                </p:cNvSpPr>
                <p:nvPr/>
              </p:nvSpPr>
              <p:spPr bwMode="auto">
                <a:xfrm flipH="1" flipV="1">
                  <a:off x="2741583" y="258286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0" name="Oval 140"/>
                <p:cNvSpPr>
                  <a:spLocks noChangeArrowheads="1"/>
                </p:cNvSpPr>
                <p:nvPr/>
              </p:nvSpPr>
              <p:spPr bwMode="auto">
                <a:xfrm flipH="1">
                  <a:off x="1803371" y="385763"/>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1" name="Oval 141"/>
                <p:cNvSpPr>
                  <a:spLocks noChangeArrowheads="1"/>
                </p:cNvSpPr>
                <p:nvPr/>
              </p:nvSpPr>
              <p:spPr bwMode="auto">
                <a:xfrm flipH="1">
                  <a:off x="1803371" y="16827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2" name="Oval 142"/>
                <p:cNvSpPr>
                  <a:spLocks noChangeArrowheads="1"/>
                </p:cNvSpPr>
                <p:nvPr/>
              </p:nvSpPr>
              <p:spPr bwMode="auto">
                <a:xfrm flipH="1">
                  <a:off x="1789083" y="795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3" name="Oval 143"/>
                <p:cNvSpPr>
                  <a:spLocks noChangeArrowheads="1"/>
                </p:cNvSpPr>
                <p:nvPr/>
              </p:nvSpPr>
              <p:spPr bwMode="auto">
                <a:xfrm flipH="1">
                  <a:off x="1979583" y="104457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4" name="Oval 144"/>
                <p:cNvSpPr>
                  <a:spLocks noChangeArrowheads="1"/>
                </p:cNvSpPr>
                <p:nvPr/>
              </p:nvSpPr>
              <p:spPr bwMode="auto">
                <a:xfrm flipH="1">
                  <a:off x="1598583" y="104933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5" name="Oval 138"/>
                <p:cNvSpPr>
                  <a:spLocks noChangeArrowheads="1"/>
                </p:cNvSpPr>
                <p:nvPr/>
              </p:nvSpPr>
              <p:spPr bwMode="auto">
                <a:xfrm flipH="1">
                  <a:off x="3106708"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6" name="Oval 145"/>
                <p:cNvSpPr>
                  <a:spLocks noChangeArrowheads="1"/>
                </p:cNvSpPr>
                <p:nvPr/>
              </p:nvSpPr>
              <p:spPr bwMode="auto">
                <a:xfrm flipH="1" flipV="1">
                  <a:off x="1803371" y="2986088"/>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7" name="Oval 176"/>
                <p:cNvSpPr>
                  <a:spLocks noChangeArrowheads="1"/>
                </p:cNvSpPr>
                <p:nvPr/>
              </p:nvSpPr>
              <p:spPr bwMode="auto">
                <a:xfrm flipV="1">
                  <a:off x="871508" y="2601913"/>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8" name="Oval 228"/>
                <p:cNvSpPr>
                  <a:spLocks noChangeArrowheads="1"/>
                </p:cNvSpPr>
                <p:nvPr/>
              </p:nvSpPr>
              <p:spPr bwMode="auto">
                <a:xfrm flipH="1" flipV="1">
                  <a:off x="2722533" y="76835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89" name="Oval 229"/>
                <p:cNvSpPr>
                  <a:spLocks noChangeArrowheads="1"/>
                </p:cNvSpPr>
                <p:nvPr/>
              </p:nvSpPr>
              <p:spPr bwMode="auto">
                <a:xfrm flipV="1">
                  <a:off x="852458" y="787400"/>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90" name="Oval 177"/>
                <p:cNvSpPr>
                  <a:spLocks noChangeArrowheads="1"/>
                </p:cNvSpPr>
                <p:nvPr/>
              </p:nvSpPr>
              <p:spPr bwMode="auto">
                <a:xfrm>
                  <a:off x="482571" y="1673225"/>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463" name="直線コネクタ 462"/>
              <p:cNvCxnSpPr/>
              <p:nvPr/>
            </p:nvCxnSpPr>
            <p:spPr bwMode="auto">
              <a:xfrm rot="16200000" flipV="1">
                <a:off x="2609225" y="3073298"/>
                <a:ext cx="303868" cy="56414"/>
              </a:xfrm>
              <a:prstGeom prst="line">
                <a:avLst/>
              </a:prstGeom>
            </p:spPr>
            <p:style>
              <a:lnRef idx="1">
                <a:schemeClr val="dk1"/>
              </a:lnRef>
              <a:fillRef idx="0">
                <a:schemeClr val="dk1"/>
              </a:fillRef>
              <a:effectRef idx="0">
                <a:schemeClr val="dk1"/>
              </a:effectRef>
              <a:fontRef idx="minor">
                <a:schemeClr val="tx1"/>
              </a:fontRef>
            </p:style>
          </p:cxnSp>
          <p:sp>
            <p:nvSpPr>
              <p:cNvPr id="464" name="Oval 228"/>
              <p:cNvSpPr>
                <a:spLocks noChangeArrowheads="1"/>
              </p:cNvSpPr>
              <p:nvPr/>
            </p:nvSpPr>
            <p:spPr bwMode="auto">
              <a:xfrm flipV="1">
                <a:off x="2596131" y="3336789"/>
                <a:ext cx="67097" cy="6729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65" name="Oval 141"/>
              <p:cNvSpPr>
                <a:spLocks noChangeArrowheads="1"/>
              </p:cNvSpPr>
              <p:nvPr/>
            </p:nvSpPr>
            <p:spPr bwMode="auto">
              <a:xfrm>
                <a:off x="2784900" y="3216903"/>
                <a:ext cx="67097" cy="672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66" name="直線コネクタ 465"/>
              <p:cNvCxnSpPr>
                <a:stCxn id="464" idx="2"/>
              </p:cNvCxnSpPr>
              <p:nvPr/>
            </p:nvCxnSpPr>
            <p:spPr bwMode="auto">
              <a:xfrm rot="10800000" flipH="1" flipV="1">
                <a:off x="2596255" y="3370646"/>
                <a:ext cx="674799" cy="121547"/>
              </a:xfrm>
              <a:prstGeom prst="line">
                <a:avLst/>
              </a:prstGeom>
            </p:spPr>
            <p:style>
              <a:lnRef idx="1">
                <a:schemeClr val="dk1"/>
              </a:lnRef>
              <a:fillRef idx="0">
                <a:schemeClr val="dk1"/>
              </a:fillRef>
              <a:effectRef idx="0">
                <a:schemeClr val="dk1"/>
              </a:effectRef>
              <a:fontRef idx="minor">
                <a:schemeClr val="tx1"/>
              </a:fontRef>
            </p:style>
          </p:cxnSp>
        </p:grpSp>
        <p:sp>
          <p:nvSpPr>
            <p:cNvPr id="407" name="テキスト ボックス 237"/>
            <p:cNvSpPr txBox="1">
              <a:spLocks noChangeArrowheads="1"/>
            </p:cNvSpPr>
            <p:nvPr/>
          </p:nvSpPr>
          <p:spPr bwMode="auto">
            <a:xfrm>
              <a:off x="4253232" y="2691828"/>
              <a:ext cx="375071"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9</a:t>
              </a:r>
              <a:endParaRPr lang="ja-JP" altLang="en-US" sz="1600" baseline="-25000" dirty="0">
                <a:latin typeface="+mn-lt"/>
              </a:endParaRPr>
            </a:p>
          </p:txBody>
        </p:sp>
        <p:sp>
          <p:nvSpPr>
            <p:cNvPr id="408" name="テキスト ボックス 237"/>
            <p:cNvSpPr txBox="1">
              <a:spLocks noChangeArrowheads="1"/>
            </p:cNvSpPr>
            <p:nvPr/>
          </p:nvSpPr>
          <p:spPr bwMode="auto">
            <a:xfrm>
              <a:off x="5697507" y="2674736"/>
              <a:ext cx="559955"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10</a:t>
              </a:r>
              <a:endParaRPr lang="ja-JP" altLang="en-US" sz="1600" baseline="-25000" dirty="0">
                <a:latin typeface="+mn-lt"/>
              </a:endParaRPr>
            </a:p>
          </p:txBody>
        </p:sp>
        <p:cxnSp>
          <p:nvCxnSpPr>
            <p:cNvPr id="409" name="直線コネクタ 408"/>
            <p:cNvCxnSpPr/>
            <p:nvPr/>
          </p:nvCxnSpPr>
          <p:spPr>
            <a:xfrm rot="5400000" flipH="1" flipV="1">
              <a:off x="7706769" y="2302061"/>
              <a:ext cx="160735" cy="24854"/>
            </a:xfrm>
            <a:prstGeom prst="line">
              <a:avLst/>
            </a:prstGeom>
          </p:spPr>
          <p:style>
            <a:lnRef idx="1">
              <a:schemeClr val="dk1"/>
            </a:lnRef>
            <a:fillRef idx="0">
              <a:schemeClr val="dk1"/>
            </a:fillRef>
            <a:effectRef idx="0">
              <a:schemeClr val="dk1"/>
            </a:effectRef>
            <a:fontRef idx="minor">
              <a:schemeClr val="tx1"/>
            </a:fontRef>
          </p:style>
        </p:cxnSp>
        <p:cxnSp>
          <p:nvCxnSpPr>
            <p:cNvPr id="410" name="直線コネクタ 409"/>
            <p:cNvCxnSpPr>
              <a:stCxn id="439" idx="4"/>
            </p:cNvCxnSpPr>
            <p:nvPr/>
          </p:nvCxnSpPr>
          <p:spPr>
            <a:xfrm rot="16200000" flipH="1">
              <a:off x="7613973" y="2592048"/>
              <a:ext cx="382779" cy="81189"/>
            </a:xfrm>
            <a:prstGeom prst="line">
              <a:avLst/>
            </a:prstGeom>
          </p:spPr>
          <p:style>
            <a:lnRef idx="1">
              <a:schemeClr val="dk1"/>
            </a:lnRef>
            <a:fillRef idx="0">
              <a:schemeClr val="dk1"/>
            </a:fillRef>
            <a:effectRef idx="0">
              <a:schemeClr val="dk1"/>
            </a:effectRef>
            <a:fontRef idx="minor">
              <a:schemeClr val="tx1"/>
            </a:fontRef>
          </p:style>
        </p:cxnSp>
        <p:cxnSp>
          <p:nvCxnSpPr>
            <p:cNvPr id="411" name="直線コネクタ 410"/>
            <p:cNvCxnSpPr>
              <a:stCxn id="436" idx="5"/>
              <a:endCxn id="439" idx="7"/>
            </p:cNvCxnSpPr>
            <p:nvPr/>
          </p:nvCxnSpPr>
          <p:spPr>
            <a:xfrm rot="16200000" flipH="1">
              <a:off x="7601558" y="2253186"/>
              <a:ext cx="94453" cy="195516"/>
            </a:xfrm>
            <a:prstGeom prst="line">
              <a:avLst/>
            </a:prstGeom>
          </p:spPr>
          <p:style>
            <a:lnRef idx="1">
              <a:schemeClr val="dk1"/>
            </a:lnRef>
            <a:fillRef idx="0">
              <a:schemeClr val="dk1"/>
            </a:fillRef>
            <a:effectRef idx="0">
              <a:schemeClr val="dk1"/>
            </a:effectRef>
            <a:fontRef idx="minor">
              <a:schemeClr val="tx1"/>
            </a:fontRef>
          </p:style>
        </p:cxnSp>
        <p:cxnSp>
          <p:nvCxnSpPr>
            <p:cNvPr id="412" name="直線コネクタ 411"/>
            <p:cNvCxnSpPr/>
            <p:nvPr/>
          </p:nvCxnSpPr>
          <p:spPr>
            <a:xfrm rot="16200000" flipH="1">
              <a:off x="8534406" y="1835613"/>
              <a:ext cx="0" cy="319786"/>
            </a:xfrm>
            <a:prstGeom prst="line">
              <a:avLst/>
            </a:prstGeom>
          </p:spPr>
          <p:style>
            <a:lnRef idx="1">
              <a:schemeClr val="dk1"/>
            </a:lnRef>
            <a:fillRef idx="0">
              <a:schemeClr val="dk1"/>
            </a:fillRef>
            <a:effectRef idx="0">
              <a:schemeClr val="dk1"/>
            </a:effectRef>
            <a:fontRef idx="minor">
              <a:schemeClr val="tx1"/>
            </a:fontRef>
          </p:style>
        </p:cxnSp>
        <p:cxnSp>
          <p:nvCxnSpPr>
            <p:cNvPr id="413" name="直線コネクタ 412"/>
            <p:cNvCxnSpPr/>
            <p:nvPr/>
          </p:nvCxnSpPr>
          <p:spPr>
            <a:xfrm rot="16200000" flipH="1">
              <a:off x="8469786" y="1984760"/>
              <a:ext cx="0" cy="604774"/>
            </a:xfrm>
            <a:prstGeom prst="line">
              <a:avLst/>
            </a:prstGeom>
          </p:spPr>
          <p:style>
            <a:lnRef idx="1">
              <a:schemeClr val="dk1"/>
            </a:lnRef>
            <a:fillRef idx="0">
              <a:schemeClr val="dk1"/>
            </a:fillRef>
            <a:effectRef idx="0">
              <a:schemeClr val="dk1"/>
            </a:effectRef>
            <a:fontRef idx="minor">
              <a:schemeClr val="tx1"/>
            </a:fontRef>
          </p:style>
        </p:cxnSp>
        <p:cxnSp>
          <p:nvCxnSpPr>
            <p:cNvPr id="414" name="直線コネクタ 413"/>
            <p:cNvCxnSpPr/>
            <p:nvPr/>
          </p:nvCxnSpPr>
          <p:spPr>
            <a:xfrm>
              <a:off x="8024904" y="2207609"/>
              <a:ext cx="122612" cy="71254"/>
            </a:xfrm>
            <a:prstGeom prst="line">
              <a:avLst/>
            </a:prstGeom>
          </p:spPr>
          <p:style>
            <a:lnRef idx="1">
              <a:schemeClr val="dk1"/>
            </a:lnRef>
            <a:fillRef idx="0">
              <a:schemeClr val="dk1"/>
            </a:fillRef>
            <a:effectRef idx="0">
              <a:schemeClr val="dk1"/>
            </a:effectRef>
            <a:fontRef idx="minor">
              <a:schemeClr val="tx1"/>
            </a:fontRef>
          </p:style>
        </p:cxnSp>
        <p:cxnSp>
          <p:nvCxnSpPr>
            <p:cNvPr id="415" name="直線コネクタ 414"/>
            <p:cNvCxnSpPr/>
            <p:nvPr/>
          </p:nvCxnSpPr>
          <p:spPr>
            <a:xfrm rot="16200000" flipH="1">
              <a:off x="7945368" y="2093286"/>
              <a:ext cx="77881" cy="316471"/>
            </a:xfrm>
            <a:prstGeom prst="line">
              <a:avLst/>
            </a:prstGeom>
          </p:spPr>
          <p:style>
            <a:lnRef idx="1">
              <a:schemeClr val="dk1"/>
            </a:lnRef>
            <a:fillRef idx="0">
              <a:schemeClr val="dk1"/>
            </a:fillRef>
            <a:effectRef idx="0">
              <a:schemeClr val="dk1"/>
            </a:effectRef>
            <a:fontRef idx="minor">
              <a:schemeClr val="tx1"/>
            </a:fontRef>
          </p:style>
        </p:cxnSp>
        <p:sp>
          <p:nvSpPr>
            <p:cNvPr id="416" name="Line 175"/>
            <p:cNvSpPr>
              <a:spLocks noChangeShapeType="1"/>
            </p:cNvSpPr>
            <p:nvPr/>
          </p:nvSpPr>
          <p:spPr bwMode="auto">
            <a:xfrm>
              <a:off x="8162547" y="2302152"/>
              <a:ext cx="312766" cy="4909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7" name="Line 181"/>
            <p:cNvSpPr>
              <a:spLocks noChangeShapeType="1"/>
            </p:cNvSpPr>
            <p:nvPr/>
          </p:nvSpPr>
          <p:spPr bwMode="auto">
            <a:xfrm flipH="1">
              <a:off x="7835234" y="2293666"/>
              <a:ext cx="322465" cy="5346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8" name="Oval 123"/>
            <p:cNvSpPr>
              <a:spLocks noChangeArrowheads="1"/>
            </p:cNvSpPr>
            <p:nvPr/>
          </p:nvSpPr>
          <p:spPr bwMode="auto">
            <a:xfrm>
              <a:off x="7544288" y="1674195"/>
              <a:ext cx="1231669" cy="1232881"/>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19" name="AutoShape 124"/>
            <p:cNvSpPr>
              <a:spLocks noChangeArrowheads="1"/>
            </p:cNvSpPr>
            <p:nvPr/>
          </p:nvSpPr>
          <p:spPr bwMode="auto">
            <a:xfrm>
              <a:off x="7952824" y="1676619"/>
              <a:ext cx="409748" cy="615834"/>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20" name="Oval 125"/>
            <p:cNvSpPr>
              <a:spLocks noChangeArrowheads="1"/>
            </p:cNvSpPr>
            <p:nvPr/>
          </p:nvSpPr>
          <p:spPr bwMode="auto">
            <a:xfrm flipH="1">
              <a:off x="7934640" y="1956655"/>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21" name="Oval 126"/>
            <p:cNvSpPr>
              <a:spLocks noChangeArrowheads="1"/>
            </p:cNvSpPr>
            <p:nvPr/>
          </p:nvSpPr>
          <p:spPr bwMode="auto">
            <a:xfrm flipH="1">
              <a:off x="8328628" y="1961504"/>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22" name="Oval 127"/>
            <p:cNvSpPr>
              <a:spLocks noChangeArrowheads="1"/>
            </p:cNvSpPr>
            <p:nvPr/>
          </p:nvSpPr>
          <p:spPr bwMode="auto">
            <a:xfrm flipH="1">
              <a:off x="8133453" y="2087580"/>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23" name="AutoShape 128"/>
            <p:cNvSpPr>
              <a:spLocks noChangeArrowheads="1"/>
            </p:cNvSpPr>
            <p:nvPr/>
          </p:nvSpPr>
          <p:spPr bwMode="auto">
            <a:xfrm>
              <a:off x="8067990" y="1854824"/>
              <a:ext cx="179416" cy="267912"/>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424" name="Line 129"/>
            <p:cNvSpPr>
              <a:spLocks noChangeShapeType="1"/>
            </p:cNvSpPr>
            <p:nvPr/>
          </p:nvSpPr>
          <p:spPr bwMode="auto">
            <a:xfrm flipV="1">
              <a:off x="8158910" y="1681468"/>
              <a:ext cx="0" cy="17093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5" name="Line 130"/>
            <p:cNvSpPr>
              <a:spLocks noChangeShapeType="1"/>
            </p:cNvSpPr>
            <p:nvPr/>
          </p:nvSpPr>
          <p:spPr bwMode="auto">
            <a:xfrm flipV="1">
              <a:off x="8161335" y="2115462"/>
              <a:ext cx="0" cy="17093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6" name="Line 131"/>
            <p:cNvSpPr>
              <a:spLocks noChangeShapeType="1"/>
            </p:cNvSpPr>
            <p:nvPr/>
          </p:nvSpPr>
          <p:spPr bwMode="auto">
            <a:xfrm>
              <a:off x="7956461" y="1977263"/>
              <a:ext cx="10183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7" name="Line 132"/>
            <p:cNvSpPr>
              <a:spLocks noChangeShapeType="1"/>
            </p:cNvSpPr>
            <p:nvPr/>
          </p:nvSpPr>
          <p:spPr bwMode="auto">
            <a:xfrm>
              <a:off x="8257104" y="1982112"/>
              <a:ext cx="10304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8" name="Oval 135"/>
            <p:cNvSpPr>
              <a:spLocks noChangeArrowheads="1"/>
            </p:cNvSpPr>
            <p:nvPr/>
          </p:nvSpPr>
          <p:spPr bwMode="auto">
            <a:xfrm flipH="1" flipV="1">
              <a:off x="8460766" y="2785849"/>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29" name="Oval 140"/>
            <p:cNvSpPr>
              <a:spLocks noChangeArrowheads="1"/>
            </p:cNvSpPr>
            <p:nvPr/>
          </p:nvSpPr>
          <p:spPr bwMode="auto">
            <a:xfrm flipH="1">
              <a:off x="8135877" y="1647525"/>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0" name="Oval 141"/>
            <p:cNvSpPr>
              <a:spLocks noChangeArrowheads="1"/>
            </p:cNvSpPr>
            <p:nvPr/>
          </p:nvSpPr>
          <p:spPr bwMode="auto">
            <a:xfrm flipH="1">
              <a:off x="8135877" y="2264572"/>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1" name="Oval 142"/>
            <p:cNvSpPr>
              <a:spLocks noChangeArrowheads="1"/>
            </p:cNvSpPr>
            <p:nvPr/>
          </p:nvSpPr>
          <p:spPr bwMode="auto">
            <a:xfrm flipH="1">
              <a:off x="8128604" y="1842701"/>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2" name="Oval 143"/>
            <p:cNvSpPr>
              <a:spLocks noChangeArrowheads="1"/>
            </p:cNvSpPr>
            <p:nvPr/>
          </p:nvSpPr>
          <p:spPr bwMode="auto">
            <a:xfrm flipH="1">
              <a:off x="8219524" y="1960291"/>
              <a:ext cx="50915" cy="5212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3" name="Oval 144"/>
            <p:cNvSpPr>
              <a:spLocks noChangeArrowheads="1"/>
            </p:cNvSpPr>
            <p:nvPr/>
          </p:nvSpPr>
          <p:spPr bwMode="auto">
            <a:xfrm flipH="1">
              <a:off x="8037683" y="1957867"/>
              <a:ext cx="52128" cy="5212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4" name="Oval 138"/>
            <p:cNvSpPr>
              <a:spLocks noChangeArrowheads="1"/>
            </p:cNvSpPr>
            <p:nvPr/>
          </p:nvSpPr>
          <p:spPr bwMode="auto">
            <a:xfrm flipH="1">
              <a:off x="8748075" y="2259723"/>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5" name="Oval 176"/>
            <p:cNvSpPr>
              <a:spLocks noChangeArrowheads="1"/>
            </p:cNvSpPr>
            <p:nvPr/>
          </p:nvSpPr>
          <p:spPr bwMode="auto">
            <a:xfrm flipV="1">
              <a:off x="7824323" y="2797972"/>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6" name="Oval 177"/>
            <p:cNvSpPr>
              <a:spLocks noChangeArrowheads="1"/>
            </p:cNvSpPr>
            <p:nvPr/>
          </p:nvSpPr>
          <p:spPr bwMode="auto">
            <a:xfrm>
              <a:off x="7507920" y="2259723"/>
              <a:ext cx="50915" cy="5091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7" name="Oval 228"/>
            <p:cNvSpPr>
              <a:spLocks noChangeArrowheads="1"/>
            </p:cNvSpPr>
            <p:nvPr/>
          </p:nvSpPr>
          <p:spPr bwMode="auto">
            <a:xfrm flipH="1" flipV="1">
              <a:off x="8475314" y="1751780"/>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8" name="Oval 229"/>
            <p:cNvSpPr>
              <a:spLocks noChangeArrowheads="1"/>
            </p:cNvSpPr>
            <p:nvPr/>
          </p:nvSpPr>
          <p:spPr bwMode="auto">
            <a:xfrm flipV="1">
              <a:off x="7814625" y="1740870"/>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39" name="Oval 141"/>
            <p:cNvSpPr>
              <a:spLocks noChangeArrowheads="1"/>
            </p:cNvSpPr>
            <p:nvPr/>
          </p:nvSpPr>
          <p:spPr bwMode="auto">
            <a:xfrm flipH="1">
              <a:off x="7739464" y="2390648"/>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40" name="直線コネクタ 439"/>
            <p:cNvCxnSpPr>
              <a:endCxn id="457" idx="1"/>
            </p:cNvCxnSpPr>
            <p:nvPr/>
          </p:nvCxnSpPr>
          <p:spPr>
            <a:xfrm rot="10800000">
              <a:off x="7640499" y="1967337"/>
              <a:ext cx="329726" cy="14913"/>
            </a:xfrm>
            <a:prstGeom prst="line">
              <a:avLst/>
            </a:prstGeom>
          </p:spPr>
          <p:style>
            <a:lnRef idx="1">
              <a:schemeClr val="dk1"/>
            </a:lnRef>
            <a:fillRef idx="0">
              <a:schemeClr val="dk1"/>
            </a:fillRef>
            <a:effectRef idx="0">
              <a:schemeClr val="dk1"/>
            </a:effectRef>
            <a:fontRef idx="minor">
              <a:schemeClr val="tx1"/>
            </a:fontRef>
          </p:style>
        </p:cxnSp>
        <p:sp>
          <p:nvSpPr>
            <p:cNvPr id="441" name="Oval 228"/>
            <p:cNvSpPr>
              <a:spLocks noChangeArrowheads="1"/>
            </p:cNvSpPr>
            <p:nvPr/>
          </p:nvSpPr>
          <p:spPr bwMode="auto">
            <a:xfrm flipH="1" flipV="1">
              <a:off x="7781894" y="2185774"/>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42" name="直線コネクタ 441"/>
            <p:cNvCxnSpPr>
              <a:endCxn id="457" idx="3"/>
            </p:cNvCxnSpPr>
            <p:nvPr/>
          </p:nvCxnSpPr>
          <p:spPr>
            <a:xfrm rot="16200000" flipV="1">
              <a:off x="7619779" y="2024512"/>
              <a:ext cx="208789" cy="167348"/>
            </a:xfrm>
            <a:prstGeom prst="line">
              <a:avLst/>
            </a:prstGeom>
          </p:spPr>
          <p:style>
            <a:lnRef idx="1">
              <a:schemeClr val="dk1"/>
            </a:lnRef>
            <a:fillRef idx="0">
              <a:schemeClr val="dk1"/>
            </a:fillRef>
            <a:effectRef idx="0">
              <a:schemeClr val="dk1"/>
            </a:effectRef>
            <a:fontRef idx="minor">
              <a:schemeClr val="tx1"/>
            </a:fontRef>
          </p:style>
        </p:cxnSp>
        <p:cxnSp>
          <p:nvCxnSpPr>
            <p:cNvPr id="443" name="直線コネクタ 442"/>
            <p:cNvCxnSpPr/>
            <p:nvPr/>
          </p:nvCxnSpPr>
          <p:spPr>
            <a:xfrm rot="16200000" flipH="1">
              <a:off x="7756477" y="2038595"/>
              <a:ext cx="124279" cy="104385"/>
            </a:xfrm>
            <a:prstGeom prst="line">
              <a:avLst/>
            </a:prstGeom>
          </p:spPr>
          <p:style>
            <a:lnRef idx="1">
              <a:schemeClr val="dk1"/>
            </a:lnRef>
            <a:fillRef idx="0">
              <a:schemeClr val="dk1"/>
            </a:fillRef>
            <a:effectRef idx="0">
              <a:schemeClr val="dk1"/>
            </a:effectRef>
            <a:fontRef idx="minor">
              <a:schemeClr val="tx1"/>
            </a:fontRef>
          </p:style>
        </p:cxnSp>
        <p:cxnSp>
          <p:nvCxnSpPr>
            <p:cNvPr id="444" name="直線コネクタ 443"/>
            <p:cNvCxnSpPr/>
            <p:nvPr/>
          </p:nvCxnSpPr>
          <p:spPr>
            <a:xfrm>
              <a:off x="7870810" y="2152927"/>
              <a:ext cx="164035" cy="54682"/>
            </a:xfrm>
            <a:prstGeom prst="line">
              <a:avLst/>
            </a:prstGeom>
          </p:spPr>
          <p:style>
            <a:lnRef idx="1">
              <a:schemeClr val="dk1"/>
            </a:lnRef>
            <a:fillRef idx="0">
              <a:schemeClr val="dk1"/>
            </a:fillRef>
            <a:effectRef idx="0">
              <a:schemeClr val="dk1"/>
            </a:effectRef>
            <a:fontRef idx="minor">
              <a:schemeClr val="tx1"/>
            </a:fontRef>
          </p:style>
        </p:cxnSp>
        <p:cxnSp>
          <p:nvCxnSpPr>
            <p:cNvPr id="445" name="直線コネクタ 444"/>
            <p:cNvCxnSpPr/>
            <p:nvPr/>
          </p:nvCxnSpPr>
          <p:spPr>
            <a:xfrm rot="16200000" flipV="1">
              <a:off x="7898144" y="2070906"/>
              <a:ext cx="164048" cy="109357"/>
            </a:xfrm>
            <a:prstGeom prst="line">
              <a:avLst/>
            </a:prstGeom>
          </p:spPr>
          <p:style>
            <a:lnRef idx="1">
              <a:schemeClr val="dk1"/>
            </a:lnRef>
            <a:fillRef idx="0">
              <a:schemeClr val="dk1"/>
            </a:fillRef>
            <a:effectRef idx="0">
              <a:schemeClr val="dk1"/>
            </a:effectRef>
            <a:fontRef idx="minor">
              <a:schemeClr val="tx1"/>
            </a:fontRef>
          </p:style>
        </p:cxnSp>
        <p:cxnSp>
          <p:nvCxnSpPr>
            <p:cNvPr id="446" name="直線コネクタ 445"/>
            <p:cNvCxnSpPr/>
            <p:nvPr/>
          </p:nvCxnSpPr>
          <p:spPr>
            <a:xfrm rot="10800000">
              <a:off x="7766425" y="2028647"/>
              <a:ext cx="159064" cy="14914"/>
            </a:xfrm>
            <a:prstGeom prst="line">
              <a:avLst/>
            </a:prstGeom>
          </p:spPr>
          <p:style>
            <a:lnRef idx="1">
              <a:schemeClr val="dk1"/>
            </a:lnRef>
            <a:fillRef idx="0">
              <a:schemeClr val="dk1"/>
            </a:fillRef>
            <a:effectRef idx="0">
              <a:schemeClr val="dk1"/>
            </a:effectRef>
            <a:fontRef idx="minor">
              <a:schemeClr val="tx1"/>
            </a:fontRef>
          </p:style>
        </p:cxnSp>
        <p:cxnSp>
          <p:nvCxnSpPr>
            <p:cNvPr id="447" name="直線コネクタ 446"/>
            <p:cNvCxnSpPr>
              <a:endCxn id="457" idx="2"/>
            </p:cNvCxnSpPr>
            <p:nvPr/>
          </p:nvCxnSpPr>
          <p:spPr>
            <a:xfrm rot="10800000">
              <a:off x="7647127" y="1985564"/>
              <a:ext cx="119298" cy="43083"/>
            </a:xfrm>
            <a:prstGeom prst="line">
              <a:avLst/>
            </a:prstGeom>
          </p:spPr>
          <p:style>
            <a:lnRef idx="1">
              <a:schemeClr val="dk1"/>
            </a:lnRef>
            <a:fillRef idx="0">
              <a:schemeClr val="dk1"/>
            </a:fillRef>
            <a:effectRef idx="0">
              <a:schemeClr val="dk1"/>
            </a:effectRef>
            <a:fontRef idx="minor">
              <a:schemeClr val="tx1"/>
            </a:fontRef>
          </p:style>
        </p:cxnSp>
        <p:cxnSp>
          <p:nvCxnSpPr>
            <p:cNvPr id="448" name="直線コネクタ 447"/>
            <p:cNvCxnSpPr/>
            <p:nvPr/>
          </p:nvCxnSpPr>
          <p:spPr>
            <a:xfrm rot="5400000">
              <a:off x="7797074" y="2135531"/>
              <a:ext cx="91137" cy="86160"/>
            </a:xfrm>
            <a:prstGeom prst="line">
              <a:avLst/>
            </a:prstGeom>
          </p:spPr>
          <p:style>
            <a:lnRef idx="1">
              <a:schemeClr val="dk1"/>
            </a:lnRef>
            <a:fillRef idx="0">
              <a:schemeClr val="dk1"/>
            </a:fillRef>
            <a:effectRef idx="0">
              <a:schemeClr val="dk1"/>
            </a:effectRef>
            <a:fontRef idx="minor">
              <a:schemeClr val="tx1"/>
            </a:fontRef>
          </p:style>
        </p:cxnSp>
        <p:cxnSp>
          <p:nvCxnSpPr>
            <p:cNvPr id="449" name="直線コネクタ 448"/>
            <p:cNvCxnSpPr/>
            <p:nvPr/>
          </p:nvCxnSpPr>
          <p:spPr>
            <a:xfrm rot="5400000" flipH="1" flipV="1">
              <a:off x="7918030" y="1999650"/>
              <a:ext cx="51368" cy="26511"/>
            </a:xfrm>
            <a:prstGeom prst="line">
              <a:avLst/>
            </a:prstGeom>
          </p:spPr>
          <p:style>
            <a:lnRef idx="1">
              <a:schemeClr val="dk1"/>
            </a:lnRef>
            <a:fillRef idx="0">
              <a:schemeClr val="dk1"/>
            </a:fillRef>
            <a:effectRef idx="0">
              <a:schemeClr val="dk1"/>
            </a:effectRef>
            <a:fontRef idx="minor">
              <a:schemeClr val="tx1"/>
            </a:fontRef>
          </p:style>
        </p:cxnSp>
        <p:sp>
          <p:nvSpPr>
            <p:cNvPr id="450" name="Oval 141"/>
            <p:cNvSpPr>
              <a:spLocks noChangeArrowheads="1"/>
            </p:cNvSpPr>
            <p:nvPr/>
          </p:nvSpPr>
          <p:spPr bwMode="auto">
            <a:xfrm flipH="1">
              <a:off x="7844932" y="2117887"/>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1" name="Oval 141"/>
            <p:cNvSpPr>
              <a:spLocks noChangeArrowheads="1"/>
            </p:cNvSpPr>
            <p:nvPr/>
          </p:nvSpPr>
          <p:spPr bwMode="auto">
            <a:xfrm flipH="1">
              <a:off x="7904333" y="2024542"/>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2" name="Oval 228"/>
            <p:cNvSpPr>
              <a:spLocks noChangeArrowheads="1"/>
            </p:cNvSpPr>
            <p:nvPr/>
          </p:nvSpPr>
          <p:spPr bwMode="auto">
            <a:xfrm flipH="1" flipV="1">
              <a:off x="7756435" y="2007570"/>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3" name="Oval 228"/>
            <p:cNvSpPr>
              <a:spLocks noChangeArrowheads="1"/>
            </p:cNvSpPr>
            <p:nvPr/>
          </p:nvSpPr>
          <p:spPr bwMode="auto">
            <a:xfrm flipH="1" flipV="1">
              <a:off x="7997678" y="2176076"/>
              <a:ext cx="50915" cy="50915"/>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4" name="Oval 145"/>
            <p:cNvSpPr>
              <a:spLocks noChangeArrowheads="1"/>
            </p:cNvSpPr>
            <p:nvPr/>
          </p:nvSpPr>
          <p:spPr bwMode="auto">
            <a:xfrm flipH="1" flipV="1">
              <a:off x="8678975" y="1969989"/>
              <a:ext cx="50915" cy="5091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5" name="Oval 145"/>
            <p:cNvSpPr>
              <a:spLocks noChangeArrowheads="1"/>
            </p:cNvSpPr>
            <p:nvPr/>
          </p:nvSpPr>
          <p:spPr bwMode="auto">
            <a:xfrm flipH="1" flipV="1">
              <a:off x="8683824" y="2554305"/>
              <a:ext cx="50915" cy="5091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6" name="Oval 141"/>
            <p:cNvSpPr>
              <a:spLocks noChangeArrowheads="1"/>
            </p:cNvSpPr>
            <p:nvPr/>
          </p:nvSpPr>
          <p:spPr bwMode="auto">
            <a:xfrm flipH="1">
              <a:off x="7592779" y="2562791"/>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7" name="Oval 141"/>
            <p:cNvSpPr>
              <a:spLocks noChangeArrowheads="1"/>
            </p:cNvSpPr>
            <p:nvPr/>
          </p:nvSpPr>
          <p:spPr bwMode="auto">
            <a:xfrm flipH="1">
              <a:off x="7596415" y="1960291"/>
              <a:ext cx="50915" cy="5091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58" name="テキスト ボックス 237"/>
            <p:cNvSpPr txBox="1">
              <a:spLocks noChangeArrowheads="1"/>
            </p:cNvSpPr>
            <p:nvPr/>
          </p:nvSpPr>
          <p:spPr bwMode="auto">
            <a:xfrm>
              <a:off x="8506107" y="2674736"/>
              <a:ext cx="556027" cy="35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12</a:t>
              </a:r>
              <a:endParaRPr lang="ja-JP" altLang="en-US" sz="1600" baseline="-25000" dirty="0">
                <a:latin typeface="+mn-lt"/>
              </a:endParaRPr>
            </a:p>
          </p:txBody>
        </p:sp>
        <p:sp>
          <p:nvSpPr>
            <p:cNvPr id="459" name="Oval 145"/>
            <p:cNvSpPr>
              <a:spLocks noChangeArrowheads="1"/>
            </p:cNvSpPr>
            <p:nvPr/>
          </p:nvSpPr>
          <p:spPr bwMode="auto">
            <a:xfrm flipH="1" flipV="1">
              <a:off x="8135877" y="2884043"/>
              <a:ext cx="50915" cy="50915"/>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658" name="Text Box 168"/>
          <p:cNvSpPr txBox="1">
            <a:spLocks noChangeArrowheads="1"/>
          </p:cNvSpPr>
          <p:nvPr/>
        </p:nvSpPr>
        <p:spPr bwMode="auto">
          <a:xfrm>
            <a:off x="628828" y="1539901"/>
            <a:ext cx="6369532" cy="584775"/>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4-3 (Suzuki, 2019) </a:t>
            </a:r>
            <a:r>
              <a:rPr lang="ja-JP" altLang="en-US" sz="1600" dirty="0">
                <a:solidFill>
                  <a:srgbClr val="000000"/>
                </a:solidFill>
              </a:rPr>
              <a:t>射影平面上の任意の多面体的四角形分割は，</a:t>
            </a:r>
            <a:r>
              <a:rPr lang="en-US" altLang="ja-JP" sz="1600" dirty="0">
                <a:solidFill>
                  <a:srgbClr val="000000"/>
                </a:solidFill>
              </a:rPr>
              <a:t>R</a:t>
            </a:r>
            <a:r>
              <a:rPr lang="en-US" altLang="ja-JP" sz="1600" baseline="-25000" dirty="0">
                <a:solidFill>
                  <a:srgbClr val="000000"/>
                </a:solidFill>
              </a:rPr>
              <a:t>1</a:t>
            </a:r>
            <a:r>
              <a:rPr lang="en-US" altLang="ja-JP" sz="1600" dirty="0">
                <a:solidFill>
                  <a:srgbClr val="000000"/>
                </a:solidFill>
              </a:rPr>
              <a:t>, R</a:t>
            </a:r>
            <a:r>
              <a:rPr lang="en-US" altLang="ja-JP" sz="1600" baseline="-25000" dirty="0">
                <a:solidFill>
                  <a:srgbClr val="000000"/>
                </a:solidFill>
              </a:rPr>
              <a:t>2</a:t>
            </a:r>
            <a:r>
              <a:rPr lang="en-US" altLang="ja-JP" sz="1600" dirty="0">
                <a:solidFill>
                  <a:srgbClr val="000000"/>
                </a:solidFill>
              </a:rPr>
              <a:t>, R</a:t>
            </a:r>
            <a:r>
              <a:rPr lang="en-US" altLang="ja-JP" sz="1600" baseline="-25000" dirty="0">
                <a:solidFill>
                  <a:srgbClr val="000000"/>
                </a:solidFill>
              </a:rPr>
              <a:t>3</a:t>
            </a:r>
            <a:r>
              <a:rPr lang="ja-JP" altLang="en-US" sz="1600" dirty="0">
                <a:solidFill>
                  <a:srgbClr val="000000"/>
                </a:solidFill>
              </a:rPr>
              <a:t>を繰り返すことにより， </a:t>
            </a:r>
            <a:r>
              <a:rPr lang="en-US" altLang="ja-JP" sz="1600" dirty="0">
                <a:solidFill>
                  <a:srgbClr val="000000"/>
                </a:solidFill>
              </a:rPr>
              <a:t>I</a:t>
            </a:r>
            <a:r>
              <a:rPr lang="en-US" altLang="ja-JP" sz="1600" baseline="-25000" dirty="0">
                <a:solidFill>
                  <a:srgbClr val="000000"/>
                </a:solidFill>
              </a:rPr>
              <a:t>1</a:t>
            </a:r>
            <a:r>
              <a:rPr lang="en-US" altLang="ja-JP" sz="1600" dirty="0">
                <a:solidFill>
                  <a:srgbClr val="000000"/>
                </a:solidFill>
              </a:rPr>
              <a:t>, ... , I</a:t>
            </a:r>
            <a:r>
              <a:rPr lang="en-US" altLang="ja-JP" sz="1600" baseline="-25000" dirty="0">
                <a:solidFill>
                  <a:srgbClr val="000000"/>
                </a:solidFill>
              </a:rPr>
              <a:t>26</a:t>
            </a:r>
            <a:r>
              <a:rPr lang="ja-JP" altLang="en-US" sz="1600" dirty="0">
                <a:solidFill>
                  <a:srgbClr val="000000"/>
                </a:solidFill>
              </a:rPr>
              <a:t>のどれかになる．</a:t>
            </a:r>
            <a:endParaRPr lang="en-US" altLang="ja-JP" sz="1600" dirty="0">
              <a:solidFill>
                <a:srgbClr val="000000"/>
              </a:solidFill>
            </a:endParaRPr>
          </a:p>
        </p:txBody>
      </p:sp>
      <p:sp>
        <p:nvSpPr>
          <p:cNvPr id="656" name="Text Box 168">
            <a:extLst>
              <a:ext uri="{FF2B5EF4-FFF2-40B4-BE49-F238E27FC236}">
                <a16:creationId xmlns:a16="http://schemas.microsoft.com/office/drawing/2014/main" id="{0EF844F0-F5AB-4B28-B8C1-78F08E69EBA7}"/>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射影平面の多面体的四角形分割</a:t>
            </a:r>
            <a:endParaRPr lang="en-US" altLang="ja-JP" sz="3600" dirty="0">
              <a:solidFill>
                <a:schemeClr val="tx2"/>
              </a:solidFill>
            </a:endParaRPr>
          </a:p>
        </p:txBody>
      </p:sp>
    </p:spTree>
    <p:extLst>
      <p:ext uri="{BB962C8B-B14F-4D97-AF65-F5344CB8AC3E}">
        <p14:creationId xmlns:p14="http://schemas.microsoft.com/office/powerpoint/2010/main" val="242390359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 name="角丸四角形 1191"/>
          <p:cNvSpPr/>
          <p:nvPr/>
        </p:nvSpPr>
        <p:spPr>
          <a:xfrm>
            <a:off x="5291748" y="5311710"/>
            <a:ext cx="1723673" cy="1375484"/>
          </a:xfrm>
          <a:prstGeom prst="roundRect">
            <a:avLst/>
          </a:prstGeom>
          <a:solidFill>
            <a:srgbClr val="A0E9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角丸四角形 1"/>
          <p:cNvSpPr/>
          <p:nvPr/>
        </p:nvSpPr>
        <p:spPr>
          <a:xfrm>
            <a:off x="7356953" y="2404965"/>
            <a:ext cx="1723673" cy="1524454"/>
          </a:xfrm>
          <a:prstGeom prst="roundRect">
            <a:avLst/>
          </a:prstGeom>
          <a:solidFill>
            <a:srgbClr val="A0E9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6" name="グループ化 1047"/>
          <p:cNvGrpSpPr>
            <a:grpSpLocks/>
          </p:cNvGrpSpPr>
          <p:nvPr/>
        </p:nvGrpSpPr>
        <p:grpSpPr bwMode="auto">
          <a:xfrm>
            <a:off x="261938" y="2492377"/>
            <a:ext cx="8900247" cy="1455500"/>
            <a:chOff x="297890" y="3109317"/>
            <a:chExt cx="9081732" cy="1484827"/>
          </a:xfrm>
        </p:grpSpPr>
        <p:cxnSp>
          <p:nvCxnSpPr>
            <p:cNvPr id="657" name="直線コネクタ 656"/>
            <p:cNvCxnSpPr/>
            <p:nvPr/>
          </p:nvCxnSpPr>
          <p:spPr>
            <a:xfrm rot="16200000" flipH="1">
              <a:off x="2013333" y="3311715"/>
              <a:ext cx="0" cy="320734"/>
            </a:xfrm>
            <a:prstGeom prst="line">
              <a:avLst/>
            </a:prstGeom>
          </p:spPr>
          <p:style>
            <a:lnRef idx="1">
              <a:schemeClr val="dk1"/>
            </a:lnRef>
            <a:fillRef idx="0">
              <a:schemeClr val="dk1"/>
            </a:fillRef>
            <a:effectRef idx="0">
              <a:schemeClr val="dk1"/>
            </a:effectRef>
            <a:fontRef idx="minor">
              <a:schemeClr val="tx1"/>
            </a:fontRef>
          </p:style>
        </p:cxnSp>
        <p:cxnSp>
          <p:nvCxnSpPr>
            <p:cNvPr id="658" name="直線コネクタ 657"/>
            <p:cNvCxnSpPr>
              <a:endCxn id="667" idx="5"/>
            </p:cNvCxnSpPr>
            <p:nvPr/>
          </p:nvCxnSpPr>
          <p:spPr>
            <a:xfrm rot="5400000" flipH="1" flipV="1">
              <a:off x="1890267" y="3600003"/>
              <a:ext cx="382199" cy="161987"/>
            </a:xfrm>
            <a:prstGeom prst="line">
              <a:avLst/>
            </a:prstGeom>
          </p:spPr>
          <p:style>
            <a:lnRef idx="1">
              <a:schemeClr val="dk1"/>
            </a:lnRef>
            <a:fillRef idx="0">
              <a:schemeClr val="dk1"/>
            </a:fillRef>
            <a:effectRef idx="0">
              <a:schemeClr val="dk1"/>
            </a:effectRef>
            <a:fontRef idx="minor">
              <a:schemeClr val="tx1"/>
            </a:fontRef>
          </p:style>
        </p:cxnSp>
        <p:cxnSp>
          <p:nvCxnSpPr>
            <p:cNvPr id="659" name="直線コネクタ 658"/>
            <p:cNvCxnSpPr>
              <a:stCxn id="687" idx="4"/>
            </p:cNvCxnSpPr>
            <p:nvPr/>
          </p:nvCxnSpPr>
          <p:spPr>
            <a:xfrm rot="16200000" flipH="1">
              <a:off x="1844909" y="4063186"/>
              <a:ext cx="370862" cy="79374"/>
            </a:xfrm>
            <a:prstGeom prst="line">
              <a:avLst/>
            </a:prstGeom>
          </p:spPr>
          <p:style>
            <a:lnRef idx="1">
              <a:schemeClr val="dk1"/>
            </a:lnRef>
            <a:fillRef idx="0">
              <a:schemeClr val="dk1"/>
            </a:fillRef>
            <a:effectRef idx="0">
              <a:schemeClr val="dk1"/>
            </a:effectRef>
            <a:fontRef idx="minor">
              <a:schemeClr val="tx1"/>
            </a:fontRef>
          </p:style>
        </p:cxnSp>
        <p:cxnSp>
          <p:nvCxnSpPr>
            <p:cNvPr id="660" name="直線コネクタ 659"/>
            <p:cNvCxnSpPr>
              <a:stCxn id="684" idx="5"/>
              <a:endCxn id="687" idx="7"/>
            </p:cNvCxnSpPr>
            <p:nvPr/>
          </p:nvCxnSpPr>
          <p:spPr>
            <a:xfrm rot="16200000" flipH="1">
              <a:off x="1831917" y="3734417"/>
              <a:ext cx="92311" cy="189525"/>
            </a:xfrm>
            <a:prstGeom prst="line">
              <a:avLst/>
            </a:prstGeom>
          </p:spPr>
          <p:style>
            <a:lnRef idx="1">
              <a:schemeClr val="dk1"/>
            </a:lnRef>
            <a:fillRef idx="0">
              <a:schemeClr val="dk1"/>
            </a:fillRef>
            <a:effectRef idx="0">
              <a:schemeClr val="dk1"/>
            </a:effectRef>
            <a:fontRef idx="minor">
              <a:schemeClr val="tx1"/>
            </a:fontRef>
          </p:style>
        </p:cxnSp>
        <p:cxnSp>
          <p:nvCxnSpPr>
            <p:cNvPr id="661" name="直線コネクタ 660"/>
            <p:cNvCxnSpPr/>
            <p:nvPr/>
          </p:nvCxnSpPr>
          <p:spPr>
            <a:xfrm rot="16200000" flipH="1">
              <a:off x="2736604" y="3330341"/>
              <a:ext cx="0" cy="309395"/>
            </a:xfrm>
            <a:prstGeom prst="line">
              <a:avLst/>
            </a:prstGeom>
          </p:spPr>
          <p:style>
            <a:lnRef idx="1">
              <a:schemeClr val="dk1"/>
            </a:lnRef>
            <a:fillRef idx="0">
              <a:schemeClr val="dk1"/>
            </a:fillRef>
            <a:effectRef idx="0">
              <a:schemeClr val="dk1"/>
            </a:effectRef>
            <a:fontRef idx="minor">
              <a:schemeClr val="tx1"/>
            </a:fontRef>
          </p:style>
        </p:cxnSp>
        <p:cxnSp>
          <p:nvCxnSpPr>
            <p:cNvPr id="662" name="直線コネクタ 661"/>
            <p:cNvCxnSpPr/>
            <p:nvPr/>
          </p:nvCxnSpPr>
          <p:spPr>
            <a:xfrm rot="16200000" flipH="1">
              <a:off x="2674240" y="3473632"/>
              <a:ext cx="0" cy="586393"/>
            </a:xfrm>
            <a:prstGeom prst="line">
              <a:avLst/>
            </a:prstGeom>
          </p:spPr>
          <p:style>
            <a:lnRef idx="1">
              <a:schemeClr val="dk1"/>
            </a:lnRef>
            <a:fillRef idx="0">
              <a:schemeClr val="dk1"/>
            </a:fillRef>
            <a:effectRef idx="0">
              <a:schemeClr val="dk1"/>
            </a:effectRef>
            <a:fontRef idx="minor">
              <a:schemeClr val="tx1"/>
            </a:fontRef>
          </p:style>
        </p:cxnSp>
        <p:sp>
          <p:nvSpPr>
            <p:cNvPr id="663" name="Line 175"/>
            <p:cNvSpPr>
              <a:spLocks noChangeShapeType="1"/>
            </p:cNvSpPr>
            <p:nvPr/>
          </p:nvSpPr>
          <p:spPr bwMode="auto">
            <a:xfrm>
              <a:off x="2376507" y="3782355"/>
              <a:ext cx="303372" cy="4762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64" name="Line 181"/>
            <p:cNvSpPr>
              <a:spLocks noChangeShapeType="1"/>
            </p:cNvSpPr>
            <p:nvPr/>
          </p:nvSpPr>
          <p:spPr bwMode="auto">
            <a:xfrm flipH="1">
              <a:off x="2059024" y="3774124"/>
              <a:ext cx="312779" cy="5185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65" name="Oval 123"/>
            <p:cNvSpPr>
              <a:spLocks noChangeArrowheads="1"/>
            </p:cNvSpPr>
            <p:nvPr/>
          </p:nvSpPr>
          <p:spPr bwMode="auto">
            <a:xfrm>
              <a:off x="1776818" y="3173259"/>
              <a:ext cx="1194676" cy="1195851"/>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66" name="AutoShape 124"/>
            <p:cNvSpPr>
              <a:spLocks noChangeArrowheads="1"/>
            </p:cNvSpPr>
            <p:nvPr/>
          </p:nvSpPr>
          <p:spPr bwMode="auto">
            <a:xfrm>
              <a:off x="2173083" y="3175610"/>
              <a:ext cx="397441" cy="5973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67" name="Oval 125"/>
            <p:cNvSpPr>
              <a:spLocks noChangeArrowheads="1"/>
            </p:cNvSpPr>
            <p:nvPr/>
          </p:nvSpPr>
          <p:spPr bwMode="auto">
            <a:xfrm flipH="1">
              <a:off x="2155445" y="3447234"/>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8" name="Oval 126"/>
            <p:cNvSpPr>
              <a:spLocks noChangeArrowheads="1"/>
            </p:cNvSpPr>
            <p:nvPr/>
          </p:nvSpPr>
          <p:spPr bwMode="auto">
            <a:xfrm flipH="1">
              <a:off x="2537600" y="3451938"/>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9" name="Oval 127"/>
            <p:cNvSpPr>
              <a:spLocks noChangeArrowheads="1"/>
            </p:cNvSpPr>
            <p:nvPr/>
          </p:nvSpPr>
          <p:spPr bwMode="auto">
            <a:xfrm flipH="1">
              <a:off x="2348287" y="3574227"/>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0" name="AutoShape 128"/>
            <p:cNvSpPr>
              <a:spLocks noChangeArrowheads="1"/>
            </p:cNvSpPr>
            <p:nvPr/>
          </p:nvSpPr>
          <p:spPr bwMode="auto">
            <a:xfrm>
              <a:off x="2284790" y="3348462"/>
              <a:ext cx="174028" cy="259866"/>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671" name="Line 129"/>
            <p:cNvSpPr>
              <a:spLocks noChangeShapeType="1"/>
            </p:cNvSpPr>
            <p:nvPr/>
          </p:nvSpPr>
          <p:spPr bwMode="auto">
            <a:xfrm flipV="1">
              <a:off x="2372979" y="3180314"/>
              <a:ext cx="0" cy="1657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72" name="Line 130"/>
            <p:cNvSpPr>
              <a:spLocks noChangeShapeType="1"/>
            </p:cNvSpPr>
            <p:nvPr/>
          </p:nvSpPr>
          <p:spPr bwMode="auto">
            <a:xfrm flipV="1">
              <a:off x="2375331" y="3601272"/>
              <a:ext cx="0" cy="1657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73" name="Line 131"/>
            <p:cNvSpPr>
              <a:spLocks noChangeShapeType="1"/>
            </p:cNvSpPr>
            <p:nvPr/>
          </p:nvSpPr>
          <p:spPr bwMode="auto">
            <a:xfrm>
              <a:off x="2176611" y="3467224"/>
              <a:ext cx="9877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74" name="Line 132"/>
            <p:cNvSpPr>
              <a:spLocks noChangeShapeType="1"/>
            </p:cNvSpPr>
            <p:nvPr/>
          </p:nvSpPr>
          <p:spPr bwMode="auto">
            <a:xfrm>
              <a:off x="2468224" y="3471928"/>
              <a:ext cx="999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75" name="Oval 135"/>
            <p:cNvSpPr>
              <a:spLocks noChangeArrowheads="1"/>
            </p:cNvSpPr>
            <p:nvPr/>
          </p:nvSpPr>
          <p:spPr bwMode="auto">
            <a:xfrm flipH="1" flipV="1">
              <a:off x="2665769" y="4251524"/>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6" name="Oval 140"/>
            <p:cNvSpPr>
              <a:spLocks noChangeArrowheads="1"/>
            </p:cNvSpPr>
            <p:nvPr/>
          </p:nvSpPr>
          <p:spPr bwMode="auto">
            <a:xfrm flipH="1">
              <a:off x="2350638" y="3147390"/>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7" name="Oval 141"/>
            <p:cNvSpPr>
              <a:spLocks noChangeArrowheads="1"/>
            </p:cNvSpPr>
            <p:nvPr/>
          </p:nvSpPr>
          <p:spPr bwMode="auto">
            <a:xfrm flipH="1">
              <a:off x="2350638" y="3745903"/>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8" name="Oval 142"/>
            <p:cNvSpPr>
              <a:spLocks noChangeArrowheads="1"/>
            </p:cNvSpPr>
            <p:nvPr/>
          </p:nvSpPr>
          <p:spPr bwMode="auto">
            <a:xfrm flipH="1">
              <a:off x="2343583" y="3336703"/>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9" name="Oval 143"/>
            <p:cNvSpPr>
              <a:spLocks noChangeArrowheads="1"/>
            </p:cNvSpPr>
            <p:nvPr/>
          </p:nvSpPr>
          <p:spPr bwMode="auto">
            <a:xfrm flipH="1">
              <a:off x="2431772" y="3450762"/>
              <a:ext cx="49386"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0" name="Oval 144"/>
            <p:cNvSpPr>
              <a:spLocks noChangeArrowheads="1"/>
            </p:cNvSpPr>
            <p:nvPr/>
          </p:nvSpPr>
          <p:spPr bwMode="auto">
            <a:xfrm flipH="1">
              <a:off x="2255393" y="3448410"/>
              <a:ext cx="50562"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1" name="Oval 138"/>
            <p:cNvSpPr>
              <a:spLocks noChangeArrowheads="1"/>
            </p:cNvSpPr>
            <p:nvPr/>
          </p:nvSpPr>
          <p:spPr bwMode="auto">
            <a:xfrm flipH="1">
              <a:off x="2944448" y="3741200"/>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2" name="Oval 145"/>
            <p:cNvSpPr>
              <a:spLocks noChangeArrowheads="1"/>
            </p:cNvSpPr>
            <p:nvPr/>
          </p:nvSpPr>
          <p:spPr bwMode="auto">
            <a:xfrm flipH="1" flipV="1">
              <a:off x="2350638" y="4346769"/>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3" name="Oval 176"/>
            <p:cNvSpPr>
              <a:spLocks noChangeArrowheads="1"/>
            </p:cNvSpPr>
            <p:nvPr/>
          </p:nvSpPr>
          <p:spPr bwMode="auto">
            <a:xfrm flipV="1">
              <a:off x="2048441" y="4263282"/>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4" name="Oval 177"/>
            <p:cNvSpPr>
              <a:spLocks noChangeArrowheads="1"/>
            </p:cNvSpPr>
            <p:nvPr/>
          </p:nvSpPr>
          <p:spPr bwMode="auto">
            <a:xfrm>
              <a:off x="1741542" y="3741200"/>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5" name="Oval 228"/>
            <p:cNvSpPr>
              <a:spLocks noChangeArrowheads="1"/>
            </p:cNvSpPr>
            <p:nvPr/>
          </p:nvSpPr>
          <p:spPr bwMode="auto">
            <a:xfrm flipH="1" flipV="1">
              <a:off x="2679880" y="3248514"/>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6" name="Oval 229"/>
            <p:cNvSpPr>
              <a:spLocks noChangeArrowheads="1"/>
            </p:cNvSpPr>
            <p:nvPr/>
          </p:nvSpPr>
          <p:spPr bwMode="auto">
            <a:xfrm flipV="1">
              <a:off x="2039034" y="3237931"/>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7" name="Oval 141"/>
            <p:cNvSpPr>
              <a:spLocks noChangeArrowheads="1"/>
            </p:cNvSpPr>
            <p:nvPr/>
          </p:nvSpPr>
          <p:spPr bwMode="auto">
            <a:xfrm flipH="1">
              <a:off x="1966131" y="3868193"/>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8" name="Oval 145"/>
            <p:cNvSpPr>
              <a:spLocks noChangeArrowheads="1"/>
            </p:cNvSpPr>
            <p:nvPr/>
          </p:nvSpPr>
          <p:spPr bwMode="auto">
            <a:xfrm flipH="1" flipV="1">
              <a:off x="2877425" y="3460169"/>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9" name="Oval 145"/>
            <p:cNvSpPr>
              <a:spLocks noChangeArrowheads="1"/>
            </p:cNvSpPr>
            <p:nvPr/>
          </p:nvSpPr>
          <p:spPr bwMode="auto">
            <a:xfrm flipH="1" flipV="1">
              <a:off x="2882128" y="4026934"/>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0" name="Oval 141"/>
            <p:cNvSpPr>
              <a:spLocks noChangeArrowheads="1"/>
            </p:cNvSpPr>
            <p:nvPr/>
          </p:nvSpPr>
          <p:spPr bwMode="auto">
            <a:xfrm flipH="1">
              <a:off x="1823852" y="4035165"/>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1" name="Oval 141"/>
            <p:cNvSpPr>
              <a:spLocks noChangeArrowheads="1"/>
            </p:cNvSpPr>
            <p:nvPr/>
          </p:nvSpPr>
          <p:spPr bwMode="auto">
            <a:xfrm flipH="1">
              <a:off x="1827379" y="3450762"/>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2" name="テキスト ボックス 237"/>
            <p:cNvSpPr txBox="1">
              <a:spLocks noChangeArrowheads="1"/>
            </p:cNvSpPr>
            <p:nvPr/>
          </p:nvSpPr>
          <p:spPr bwMode="auto">
            <a:xfrm>
              <a:off x="2749984" y="4119802"/>
              <a:ext cx="440412" cy="34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14</a:t>
              </a:r>
              <a:endParaRPr lang="ja-JP" altLang="en-US" sz="1600" baseline="-25000" dirty="0">
                <a:latin typeface="+mn-lt"/>
              </a:endParaRPr>
            </a:p>
          </p:txBody>
        </p:sp>
        <p:cxnSp>
          <p:nvCxnSpPr>
            <p:cNvPr id="693" name="直線コネクタ 692"/>
            <p:cNvCxnSpPr/>
            <p:nvPr/>
          </p:nvCxnSpPr>
          <p:spPr>
            <a:xfrm rot="5400000">
              <a:off x="4779325" y="3471212"/>
              <a:ext cx="544148" cy="513498"/>
            </a:xfrm>
            <a:prstGeom prst="line">
              <a:avLst/>
            </a:prstGeom>
          </p:spPr>
          <p:style>
            <a:lnRef idx="1">
              <a:schemeClr val="dk1"/>
            </a:lnRef>
            <a:fillRef idx="0">
              <a:schemeClr val="dk1"/>
            </a:fillRef>
            <a:effectRef idx="0">
              <a:schemeClr val="dk1"/>
            </a:effectRef>
            <a:fontRef idx="minor">
              <a:schemeClr val="tx1"/>
            </a:fontRef>
          </p:style>
        </p:cxnSp>
        <p:cxnSp>
          <p:nvCxnSpPr>
            <p:cNvPr id="694" name="直線コネクタ 693"/>
            <p:cNvCxnSpPr/>
            <p:nvPr/>
          </p:nvCxnSpPr>
          <p:spPr>
            <a:xfrm flipV="1">
              <a:off x="4793029" y="3460746"/>
              <a:ext cx="507020" cy="0"/>
            </a:xfrm>
            <a:prstGeom prst="line">
              <a:avLst/>
            </a:prstGeom>
          </p:spPr>
          <p:style>
            <a:lnRef idx="1">
              <a:schemeClr val="dk1"/>
            </a:lnRef>
            <a:fillRef idx="0">
              <a:schemeClr val="dk1"/>
            </a:fillRef>
            <a:effectRef idx="0">
              <a:schemeClr val="dk1"/>
            </a:effectRef>
            <a:fontRef idx="minor">
              <a:schemeClr val="tx1"/>
            </a:fontRef>
          </p:style>
        </p:cxnSp>
        <p:grpSp>
          <p:nvGrpSpPr>
            <p:cNvPr id="695" name="グループ化 141"/>
            <p:cNvGrpSpPr>
              <a:grpSpLocks/>
            </p:cNvGrpSpPr>
            <p:nvPr/>
          </p:nvGrpSpPr>
          <p:grpSpPr bwMode="auto">
            <a:xfrm>
              <a:off x="4673765" y="3109317"/>
              <a:ext cx="1269933" cy="1265230"/>
              <a:chOff x="714369" y="841378"/>
              <a:chExt cx="2732088" cy="2720975"/>
            </a:xfrm>
          </p:grpSpPr>
          <p:cxnSp>
            <p:nvCxnSpPr>
              <p:cNvPr id="883" name="直線コネクタ 882"/>
              <p:cNvCxnSpPr/>
              <p:nvPr/>
            </p:nvCxnSpPr>
            <p:spPr>
              <a:xfrm rot="16200000" flipH="1">
                <a:off x="1978276" y="997989"/>
                <a:ext cx="599048" cy="390312"/>
              </a:xfrm>
              <a:prstGeom prst="line">
                <a:avLst/>
              </a:prstGeom>
            </p:spPr>
            <p:style>
              <a:lnRef idx="1">
                <a:schemeClr val="dk1"/>
              </a:lnRef>
              <a:fillRef idx="0">
                <a:schemeClr val="dk1"/>
              </a:fillRef>
              <a:effectRef idx="0">
                <a:schemeClr val="dk1"/>
              </a:effectRef>
              <a:fontRef idx="minor">
                <a:schemeClr val="tx1"/>
              </a:fontRef>
            </p:style>
          </p:cxnSp>
          <p:sp>
            <p:nvSpPr>
              <p:cNvPr id="884" name="AutoShape 242"/>
              <p:cNvSpPr>
                <a:spLocks noChangeArrowheads="1"/>
              </p:cNvSpPr>
              <p:nvPr/>
            </p:nvSpPr>
            <p:spPr bwMode="auto">
              <a:xfrm>
                <a:off x="2284407" y="1495428"/>
                <a:ext cx="377825" cy="563562"/>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85" name="Line 140"/>
              <p:cNvSpPr>
                <a:spLocks noChangeShapeType="1"/>
              </p:cNvSpPr>
              <p:nvPr/>
            </p:nvSpPr>
            <p:spPr bwMode="auto">
              <a:xfrm flipV="1">
                <a:off x="2082794" y="2209803"/>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6" name="Line 110"/>
              <p:cNvSpPr>
                <a:spLocks noChangeShapeType="1"/>
              </p:cNvSpPr>
              <p:nvPr/>
            </p:nvSpPr>
            <p:spPr bwMode="auto">
              <a:xfrm>
                <a:off x="2082794" y="2200278"/>
                <a:ext cx="758825" cy="1071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7" name="Line 111"/>
              <p:cNvSpPr>
                <a:spLocks noChangeShapeType="1"/>
              </p:cNvSpPr>
              <p:nvPr/>
            </p:nvSpPr>
            <p:spPr bwMode="auto">
              <a:xfrm flipH="1">
                <a:off x="1358894" y="2219328"/>
                <a:ext cx="703263" cy="10620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8" name="Oval 112"/>
              <p:cNvSpPr>
                <a:spLocks noChangeArrowheads="1"/>
              </p:cNvSpPr>
              <p:nvPr/>
            </p:nvSpPr>
            <p:spPr bwMode="auto">
              <a:xfrm>
                <a:off x="790569" y="908053"/>
                <a:ext cx="2592388"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89" name="Oval 114"/>
              <p:cNvSpPr>
                <a:spLocks noChangeArrowheads="1"/>
              </p:cNvSpPr>
              <p:nvPr/>
            </p:nvSpPr>
            <p:spPr bwMode="auto">
              <a:xfrm flipH="1">
                <a:off x="2024057" y="153194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0" name="Oval 116"/>
              <p:cNvSpPr>
                <a:spLocks noChangeArrowheads="1"/>
              </p:cNvSpPr>
              <p:nvPr/>
            </p:nvSpPr>
            <p:spPr bwMode="auto">
              <a:xfrm flipH="1">
                <a:off x="2412994" y="19859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1" name="Line 118"/>
              <p:cNvSpPr>
                <a:spLocks noChangeShapeType="1"/>
              </p:cNvSpPr>
              <p:nvPr/>
            </p:nvSpPr>
            <p:spPr bwMode="auto">
              <a:xfrm flipH="1" flipV="1">
                <a:off x="2092319" y="933453"/>
                <a:ext cx="0" cy="1208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2" name="Line 120"/>
              <p:cNvSpPr>
                <a:spLocks noChangeShapeType="1"/>
              </p:cNvSpPr>
              <p:nvPr/>
            </p:nvSpPr>
            <p:spPr bwMode="auto">
              <a:xfrm>
                <a:off x="2090732" y="1587503"/>
                <a:ext cx="195262" cy="1857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3" name="Line 121"/>
              <p:cNvSpPr>
                <a:spLocks noChangeShapeType="1"/>
              </p:cNvSpPr>
              <p:nvPr/>
            </p:nvSpPr>
            <p:spPr bwMode="auto">
              <a:xfrm>
                <a:off x="2643182" y="1773240"/>
                <a:ext cx="744537" cy="431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4" name="Oval 122"/>
              <p:cNvSpPr>
                <a:spLocks noChangeArrowheads="1"/>
              </p:cNvSpPr>
              <p:nvPr/>
            </p:nvSpPr>
            <p:spPr bwMode="auto">
              <a:xfrm flipH="1" flipV="1">
                <a:off x="2770182" y="3216278"/>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5" name="Oval 123"/>
              <p:cNvSpPr>
                <a:spLocks noChangeArrowheads="1"/>
              </p:cNvSpPr>
              <p:nvPr/>
            </p:nvSpPr>
            <p:spPr bwMode="auto">
              <a:xfrm flipH="1">
                <a:off x="2035169" y="214789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6" name="Oval 124"/>
              <p:cNvSpPr>
                <a:spLocks noChangeArrowheads="1"/>
              </p:cNvSpPr>
              <p:nvPr/>
            </p:nvSpPr>
            <p:spPr bwMode="auto">
              <a:xfrm flipH="1">
                <a:off x="2424107" y="144304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7" name="Oval 125"/>
              <p:cNvSpPr>
                <a:spLocks noChangeArrowheads="1"/>
              </p:cNvSpPr>
              <p:nvPr/>
            </p:nvSpPr>
            <p:spPr bwMode="auto">
              <a:xfrm flipH="1">
                <a:off x="2595557" y="171609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8" name="Oval 126"/>
              <p:cNvSpPr>
                <a:spLocks noChangeArrowheads="1"/>
              </p:cNvSpPr>
              <p:nvPr/>
            </p:nvSpPr>
            <p:spPr bwMode="auto">
              <a:xfrm flipH="1">
                <a:off x="2238369" y="171767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9" name="Oval 127"/>
              <p:cNvSpPr>
                <a:spLocks noChangeArrowheads="1"/>
              </p:cNvSpPr>
              <p:nvPr/>
            </p:nvSpPr>
            <p:spPr bwMode="auto">
              <a:xfrm flipH="1">
                <a:off x="3338507" y="21383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0" name="Oval 128"/>
              <p:cNvSpPr>
                <a:spLocks noChangeArrowheads="1"/>
              </p:cNvSpPr>
              <p:nvPr/>
            </p:nvSpPr>
            <p:spPr bwMode="auto">
              <a:xfrm flipH="1" flipV="1">
                <a:off x="2035169" y="34544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1" name="Oval 129"/>
              <p:cNvSpPr>
                <a:spLocks noChangeArrowheads="1"/>
              </p:cNvSpPr>
              <p:nvPr/>
            </p:nvSpPr>
            <p:spPr bwMode="auto">
              <a:xfrm flipV="1">
                <a:off x="1322382" y="3236915"/>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2" name="Oval 130"/>
              <p:cNvSpPr>
                <a:spLocks noChangeArrowheads="1"/>
              </p:cNvSpPr>
              <p:nvPr/>
            </p:nvSpPr>
            <p:spPr bwMode="auto">
              <a:xfrm>
                <a:off x="714369" y="21383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3" name="Oval 131"/>
              <p:cNvSpPr>
                <a:spLocks noChangeArrowheads="1"/>
              </p:cNvSpPr>
              <p:nvPr/>
            </p:nvSpPr>
            <p:spPr bwMode="auto">
              <a:xfrm flipV="1">
                <a:off x="3206744" y="27051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904" name="Group 133"/>
              <p:cNvGrpSpPr>
                <a:grpSpLocks/>
              </p:cNvGrpSpPr>
              <p:nvPr/>
            </p:nvGrpSpPr>
            <p:grpSpPr bwMode="auto">
              <a:xfrm flipV="1">
                <a:off x="882650" y="841378"/>
                <a:ext cx="2432052" cy="854075"/>
                <a:chOff x="3941" y="3521"/>
                <a:chExt cx="1532" cy="538"/>
              </a:xfrm>
            </p:grpSpPr>
            <p:sp>
              <p:nvSpPr>
                <p:cNvPr id="908" name="Oval 134"/>
                <p:cNvSpPr>
                  <a:spLocks noChangeArrowheads="1"/>
                </p:cNvSpPr>
                <p:nvPr/>
              </p:nvSpPr>
              <p:spPr bwMode="auto">
                <a:xfrm flipH="1" flipV="1">
                  <a:off x="5130" y="3843"/>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9" name="Oval 135"/>
                <p:cNvSpPr>
                  <a:spLocks noChangeArrowheads="1"/>
                </p:cNvSpPr>
                <p:nvPr/>
              </p:nvSpPr>
              <p:spPr bwMode="auto">
                <a:xfrm flipH="1" flipV="1">
                  <a:off x="4667" y="3991"/>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0" name="Oval 136"/>
                <p:cNvSpPr>
                  <a:spLocks noChangeArrowheads="1"/>
                </p:cNvSpPr>
                <p:nvPr/>
              </p:nvSpPr>
              <p:spPr bwMode="auto">
                <a:xfrm flipV="1">
                  <a:off x="4218" y="3856"/>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1" name="Oval 137"/>
                <p:cNvSpPr>
                  <a:spLocks noChangeArrowheads="1"/>
                </p:cNvSpPr>
                <p:nvPr/>
              </p:nvSpPr>
              <p:spPr bwMode="auto">
                <a:xfrm flipV="1">
                  <a:off x="5405" y="3521"/>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2" name="Oval 138"/>
                <p:cNvSpPr>
                  <a:spLocks noChangeArrowheads="1"/>
                </p:cNvSpPr>
                <p:nvPr/>
              </p:nvSpPr>
              <p:spPr bwMode="auto">
                <a:xfrm flipV="1">
                  <a:off x="3941" y="3545"/>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905" name="直線コネクタ 904"/>
              <p:cNvCxnSpPr>
                <a:endCxn id="899" idx="7"/>
              </p:cNvCxnSpPr>
              <p:nvPr/>
            </p:nvCxnSpPr>
            <p:spPr>
              <a:xfrm rot="16200000" flipH="1">
                <a:off x="2130055" y="929823"/>
                <a:ext cx="1222476" cy="1226695"/>
              </a:xfrm>
              <a:prstGeom prst="line">
                <a:avLst/>
              </a:prstGeom>
            </p:spPr>
            <p:style>
              <a:lnRef idx="1">
                <a:schemeClr val="dk1"/>
              </a:lnRef>
              <a:fillRef idx="0">
                <a:schemeClr val="dk1"/>
              </a:fillRef>
              <a:effectRef idx="0">
                <a:schemeClr val="dk1"/>
              </a:effectRef>
              <a:fontRef idx="minor">
                <a:schemeClr val="tx1"/>
              </a:fontRef>
            </p:style>
          </p:cxnSp>
          <p:cxnSp>
            <p:nvCxnSpPr>
              <p:cNvPr id="906" name="直線コネクタ 905"/>
              <p:cNvCxnSpPr>
                <a:stCxn id="890" idx="5"/>
                <a:endCxn id="895" idx="2"/>
              </p:cNvCxnSpPr>
              <p:nvPr/>
            </p:nvCxnSpPr>
            <p:spPr>
              <a:xfrm rot="5400000">
                <a:off x="2222078" y="1997593"/>
                <a:ext cx="125382" cy="285764"/>
              </a:xfrm>
              <a:prstGeom prst="line">
                <a:avLst/>
              </a:prstGeom>
            </p:spPr>
            <p:style>
              <a:lnRef idx="1">
                <a:schemeClr val="dk1"/>
              </a:lnRef>
              <a:fillRef idx="0">
                <a:schemeClr val="dk1"/>
              </a:fillRef>
              <a:effectRef idx="0">
                <a:schemeClr val="dk1"/>
              </a:effectRef>
              <a:fontRef idx="minor">
                <a:schemeClr val="tx1"/>
              </a:fontRef>
            </p:style>
          </p:cxnSp>
          <p:sp>
            <p:nvSpPr>
              <p:cNvPr id="907" name="Oval 132"/>
              <p:cNvSpPr>
                <a:spLocks noChangeArrowheads="1"/>
              </p:cNvSpPr>
              <p:nvPr/>
            </p:nvSpPr>
            <p:spPr bwMode="auto">
              <a:xfrm flipV="1">
                <a:off x="882644" y="27432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696" name="テキスト ボックス 237"/>
            <p:cNvSpPr txBox="1">
              <a:spLocks noChangeArrowheads="1"/>
            </p:cNvSpPr>
            <p:nvPr/>
          </p:nvSpPr>
          <p:spPr bwMode="auto">
            <a:xfrm>
              <a:off x="5679540" y="4111256"/>
              <a:ext cx="514460" cy="34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16</a:t>
              </a:r>
              <a:endParaRPr lang="ja-JP" altLang="en-US" sz="1600" baseline="-25000" dirty="0">
                <a:latin typeface="+mn-lt"/>
              </a:endParaRPr>
            </a:p>
          </p:txBody>
        </p:sp>
        <p:cxnSp>
          <p:nvCxnSpPr>
            <p:cNvPr id="697" name="直線コネクタ 696"/>
            <p:cNvCxnSpPr/>
            <p:nvPr/>
          </p:nvCxnSpPr>
          <p:spPr>
            <a:xfrm rot="5400000" flipH="1">
              <a:off x="595151" y="3314172"/>
              <a:ext cx="131178" cy="87473"/>
            </a:xfrm>
            <a:prstGeom prst="line">
              <a:avLst/>
            </a:prstGeom>
          </p:spPr>
          <p:style>
            <a:lnRef idx="1">
              <a:schemeClr val="dk1"/>
            </a:lnRef>
            <a:fillRef idx="0">
              <a:schemeClr val="dk1"/>
            </a:fillRef>
            <a:effectRef idx="0">
              <a:schemeClr val="dk1"/>
            </a:effectRef>
            <a:fontRef idx="minor">
              <a:schemeClr val="tx1"/>
            </a:fontRef>
          </p:style>
        </p:cxnSp>
        <p:cxnSp>
          <p:nvCxnSpPr>
            <p:cNvPr id="698" name="直線コネクタ 697"/>
            <p:cNvCxnSpPr/>
            <p:nvPr/>
          </p:nvCxnSpPr>
          <p:spPr>
            <a:xfrm rot="16200000" flipH="1">
              <a:off x="741743" y="3386233"/>
              <a:ext cx="76115" cy="140928"/>
            </a:xfrm>
            <a:prstGeom prst="line">
              <a:avLst/>
            </a:prstGeom>
          </p:spPr>
          <p:style>
            <a:lnRef idx="1">
              <a:schemeClr val="dk1"/>
            </a:lnRef>
            <a:fillRef idx="0">
              <a:schemeClr val="dk1"/>
            </a:fillRef>
            <a:effectRef idx="0">
              <a:schemeClr val="dk1"/>
            </a:effectRef>
            <a:fontRef idx="minor">
              <a:schemeClr val="tx1"/>
            </a:fontRef>
          </p:style>
        </p:cxnSp>
        <p:cxnSp>
          <p:nvCxnSpPr>
            <p:cNvPr id="699" name="直線コネクタ 698"/>
            <p:cNvCxnSpPr/>
            <p:nvPr/>
          </p:nvCxnSpPr>
          <p:spPr>
            <a:xfrm rot="16200000" flipH="1">
              <a:off x="672091" y="3627544"/>
              <a:ext cx="98788" cy="89092"/>
            </a:xfrm>
            <a:prstGeom prst="line">
              <a:avLst/>
            </a:prstGeom>
          </p:spPr>
          <p:style>
            <a:lnRef idx="1">
              <a:schemeClr val="dk1"/>
            </a:lnRef>
            <a:fillRef idx="0">
              <a:schemeClr val="dk1"/>
            </a:fillRef>
            <a:effectRef idx="0">
              <a:schemeClr val="dk1"/>
            </a:effectRef>
            <a:fontRef idx="minor">
              <a:schemeClr val="tx1"/>
            </a:fontRef>
          </p:style>
        </p:cxnSp>
        <p:cxnSp>
          <p:nvCxnSpPr>
            <p:cNvPr id="700" name="直線コネクタ 699"/>
            <p:cNvCxnSpPr/>
            <p:nvPr/>
          </p:nvCxnSpPr>
          <p:spPr>
            <a:xfrm rot="16200000" flipH="1">
              <a:off x="603237" y="3545757"/>
              <a:ext cx="21053" cy="110151"/>
            </a:xfrm>
            <a:prstGeom prst="line">
              <a:avLst/>
            </a:prstGeom>
          </p:spPr>
          <p:style>
            <a:lnRef idx="1">
              <a:schemeClr val="dk1"/>
            </a:lnRef>
            <a:fillRef idx="0">
              <a:schemeClr val="dk1"/>
            </a:fillRef>
            <a:effectRef idx="0">
              <a:schemeClr val="dk1"/>
            </a:effectRef>
            <a:fontRef idx="minor">
              <a:schemeClr val="tx1"/>
            </a:fontRef>
          </p:style>
        </p:cxnSp>
        <p:cxnSp>
          <p:nvCxnSpPr>
            <p:cNvPr id="701" name="直線コネクタ 700"/>
            <p:cNvCxnSpPr/>
            <p:nvPr/>
          </p:nvCxnSpPr>
          <p:spPr>
            <a:xfrm>
              <a:off x="421000" y="3515809"/>
              <a:ext cx="113391" cy="59921"/>
            </a:xfrm>
            <a:prstGeom prst="line">
              <a:avLst/>
            </a:prstGeom>
          </p:spPr>
          <p:style>
            <a:lnRef idx="1">
              <a:schemeClr val="dk1"/>
            </a:lnRef>
            <a:fillRef idx="0">
              <a:schemeClr val="dk1"/>
            </a:fillRef>
            <a:effectRef idx="0">
              <a:schemeClr val="dk1"/>
            </a:effectRef>
            <a:fontRef idx="minor">
              <a:schemeClr val="tx1"/>
            </a:fontRef>
          </p:style>
        </p:cxnSp>
        <p:cxnSp>
          <p:nvCxnSpPr>
            <p:cNvPr id="702" name="直線コネクタ 701"/>
            <p:cNvCxnSpPr>
              <a:stCxn id="722" idx="3"/>
              <a:endCxn id="731" idx="7"/>
            </p:cNvCxnSpPr>
            <p:nvPr/>
          </p:nvCxnSpPr>
          <p:spPr>
            <a:xfrm rot="16200000" flipH="1">
              <a:off x="720698" y="3585424"/>
              <a:ext cx="192720" cy="192765"/>
            </a:xfrm>
            <a:prstGeom prst="line">
              <a:avLst/>
            </a:prstGeom>
          </p:spPr>
          <p:style>
            <a:lnRef idx="1">
              <a:schemeClr val="dk1"/>
            </a:lnRef>
            <a:fillRef idx="0">
              <a:schemeClr val="dk1"/>
            </a:fillRef>
            <a:effectRef idx="0">
              <a:schemeClr val="dk1"/>
            </a:effectRef>
            <a:fontRef idx="minor">
              <a:schemeClr val="tx1"/>
            </a:fontRef>
          </p:style>
        </p:cxnSp>
        <p:cxnSp>
          <p:nvCxnSpPr>
            <p:cNvPr id="703" name="直線コネクタ 702"/>
            <p:cNvCxnSpPr/>
            <p:nvPr/>
          </p:nvCxnSpPr>
          <p:spPr>
            <a:xfrm rot="16200000" flipH="1">
              <a:off x="523059" y="3400794"/>
              <a:ext cx="66400" cy="260800"/>
            </a:xfrm>
            <a:prstGeom prst="line">
              <a:avLst/>
            </a:prstGeom>
          </p:spPr>
          <p:style>
            <a:lnRef idx="1">
              <a:schemeClr val="dk1"/>
            </a:lnRef>
            <a:fillRef idx="0">
              <a:schemeClr val="dk1"/>
            </a:fillRef>
            <a:effectRef idx="0">
              <a:schemeClr val="dk1"/>
            </a:effectRef>
            <a:fontRef idx="minor">
              <a:schemeClr val="tx1"/>
            </a:fontRef>
          </p:style>
        </p:cxnSp>
        <p:cxnSp>
          <p:nvCxnSpPr>
            <p:cNvPr id="704" name="直線コネクタ 703"/>
            <p:cNvCxnSpPr/>
            <p:nvPr/>
          </p:nvCxnSpPr>
          <p:spPr>
            <a:xfrm rot="10800000" flipH="1">
              <a:off x="940978" y="3387869"/>
              <a:ext cx="24299" cy="111745"/>
            </a:xfrm>
            <a:prstGeom prst="line">
              <a:avLst/>
            </a:prstGeom>
          </p:spPr>
          <p:style>
            <a:lnRef idx="1">
              <a:schemeClr val="dk1"/>
            </a:lnRef>
            <a:fillRef idx="0">
              <a:schemeClr val="dk1"/>
            </a:fillRef>
            <a:effectRef idx="0">
              <a:schemeClr val="dk1"/>
            </a:effectRef>
            <a:fontRef idx="minor">
              <a:schemeClr val="tx1"/>
            </a:fontRef>
          </p:style>
        </p:cxnSp>
        <p:cxnSp>
          <p:nvCxnSpPr>
            <p:cNvPr id="705" name="直線コネクタ 704"/>
            <p:cNvCxnSpPr/>
            <p:nvPr/>
          </p:nvCxnSpPr>
          <p:spPr>
            <a:xfrm rot="5400000" flipH="1">
              <a:off x="911020" y="3555484"/>
              <a:ext cx="80974" cy="21059"/>
            </a:xfrm>
            <a:prstGeom prst="line">
              <a:avLst/>
            </a:prstGeom>
          </p:spPr>
          <p:style>
            <a:lnRef idx="1">
              <a:schemeClr val="dk1"/>
            </a:lnRef>
            <a:fillRef idx="0">
              <a:schemeClr val="dk1"/>
            </a:fillRef>
            <a:effectRef idx="0">
              <a:schemeClr val="dk1"/>
            </a:effectRef>
            <a:fontRef idx="minor">
              <a:schemeClr val="tx1"/>
            </a:fontRef>
          </p:style>
        </p:cxnSp>
        <p:cxnSp>
          <p:nvCxnSpPr>
            <p:cNvPr id="706" name="直線コネクタ 705"/>
            <p:cNvCxnSpPr/>
            <p:nvPr/>
          </p:nvCxnSpPr>
          <p:spPr>
            <a:xfrm rot="16200000" flipH="1" flipV="1">
              <a:off x="927223" y="3539286"/>
              <a:ext cx="119842" cy="50215"/>
            </a:xfrm>
            <a:prstGeom prst="line">
              <a:avLst/>
            </a:prstGeom>
          </p:spPr>
          <p:style>
            <a:lnRef idx="1">
              <a:schemeClr val="dk1"/>
            </a:lnRef>
            <a:fillRef idx="0">
              <a:schemeClr val="dk1"/>
            </a:fillRef>
            <a:effectRef idx="0">
              <a:schemeClr val="dk1"/>
            </a:effectRef>
            <a:fontRef idx="minor">
              <a:schemeClr val="tx1"/>
            </a:fontRef>
          </p:style>
        </p:cxnSp>
        <p:cxnSp>
          <p:nvCxnSpPr>
            <p:cNvPr id="707" name="直線コネクタ 706"/>
            <p:cNvCxnSpPr/>
            <p:nvPr/>
          </p:nvCxnSpPr>
          <p:spPr>
            <a:xfrm rot="16200000" flipH="1">
              <a:off x="930462" y="3417825"/>
              <a:ext cx="113364" cy="50215"/>
            </a:xfrm>
            <a:prstGeom prst="line">
              <a:avLst/>
            </a:prstGeom>
          </p:spPr>
          <p:style>
            <a:lnRef idx="1">
              <a:schemeClr val="dk1"/>
            </a:lnRef>
            <a:fillRef idx="0">
              <a:schemeClr val="dk1"/>
            </a:fillRef>
            <a:effectRef idx="0">
              <a:schemeClr val="dk1"/>
            </a:effectRef>
            <a:fontRef idx="minor">
              <a:schemeClr val="tx1"/>
            </a:fontRef>
          </p:style>
        </p:cxnSp>
        <p:cxnSp>
          <p:nvCxnSpPr>
            <p:cNvPr id="708" name="直線コネクタ 707"/>
            <p:cNvCxnSpPr>
              <a:stCxn id="756" idx="4"/>
              <a:endCxn id="726" idx="0"/>
            </p:cNvCxnSpPr>
            <p:nvPr/>
          </p:nvCxnSpPr>
          <p:spPr>
            <a:xfrm rot="16200000" flipH="1">
              <a:off x="753915" y="3615397"/>
              <a:ext cx="272074" cy="82613"/>
            </a:xfrm>
            <a:prstGeom prst="line">
              <a:avLst/>
            </a:prstGeom>
          </p:spPr>
          <p:style>
            <a:lnRef idx="1">
              <a:schemeClr val="dk1"/>
            </a:lnRef>
            <a:fillRef idx="0">
              <a:schemeClr val="dk1"/>
            </a:fillRef>
            <a:effectRef idx="0">
              <a:schemeClr val="dk1"/>
            </a:effectRef>
            <a:fontRef idx="minor">
              <a:schemeClr val="tx1"/>
            </a:fontRef>
          </p:style>
        </p:cxnSp>
        <p:cxnSp>
          <p:nvCxnSpPr>
            <p:cNvPr id="709" name="直線コネクタ 708"/>
            <p:cNvCxnSpPr>
              <a:stCxn id="731" idx="5"/>
              <a:endCxn id="728" idx="1"/>
            </p:cNvCxnSpPr>
            <p:nvPr/>
          </p:nvCxnSpPr>
          <p:spPr>
            <a:xfrm rot="5400000" flipH="1" flipV="1">
              <a:off x="860832" y="3550603"/>
              <a:ext cx="315801" cy="210583"/>
            </a:xfrm>
            <a:prstGeom prst="line">
              <a:avLst/>
            </a:prstGeom>
          </p:spPr>
          <p:style>
            <a:lnRef idx="1">
              <a:schemeClr val="dk1"/>
            </a:lnRef>
            <a:fillRef idx="0">
              <a:schemeClr val="dk1"/>
            </a:fillRef>
            <a:effectRef idx="0">
              <a:schemeClr val="dk1"/>
            </a:effectRef>
            <a:fontRef idx="minor">
              <a:schemeClr val="tx1"/>
            </a:fontRef>
          </p:style>
        </p:cxnSp>
        <p:cxnSp>
          <p:nvCxnSpPr>
            <p:cNvPr id="710" name="直線コネクタ 709"/>
            <p:cNvCxnSpPr>
              <a:stCxn id="730" idx="7"/>
              <a:endCxn id="728" idx="1"/>
            </p:cNvCxnSpPr>
            <p:nvPr/>
          </p:nvCxnSpPr>
          <p:spPr>
            <a:xfrm rot="16200000" flipH="1">
              <a:off x="860023" y="3233992"/>
              <a:ext cx="317420" cy="210583"/>
            </a:xfrm>
            <a:prstGeom prst="line">
              <a:avLst/>
            </a:prstGeom>
          </p:spPr>
          <p:style>
            <a:lnRef idx="1">
              <a:schemeClr val="dk1"/>
            </a:lnRef>
            <a:fillRef idx="0">
              <a:schemeClr val="dk1"/>
            </a:fillRef>
            <a:effectRef idx="0">
              <a:schemeClr val="dk1"/>
            </a:effectRef>
            <a:fontRef idx="minor">
              <a:schemeClr val="tx1"/>
            </a:fontRef>
          </p:style>
        </p:cxnSp>
        <p:cxnSp>
          <p:nvCxnSpPr>
            <p:cNvPr id="711" name="直線コネクタ 710"/>
            <p:cNvCxnSpPr>
              <a:stCxn id="756" idx="1"/>
              <a:endCxn id="725" idx="1"/>
            </p:cNvCxnSpPr>
            <p:nvPr/>
          </p:nvCxnSpPr>
          <p:spPr>
            <a:xfrm rot="5400000" flipH="1" flipV="1">
              <a:off x="762015" y="3310935"/>
              <a:ext cx="272074" cy="63175"/>
            </a:xfrm>
            <a:prstGeom prst="line">
              <a:avLst/>
            </a:prstGeom>
          </p:spPr>
          <p:style>
            <a:lnRef idx="1">
              <a:schemeClr val="dk1"/>
            </a:lnRef>
            <a:fillRef idx="0">
              <a:schemeClr val="dk1"/>
            </a:fillRef>
            <a:effectRef idx="0">
              <a:schemeClr val="dk1"/>
            </a:effectRef>
            <a:fontRef idx="minor">
              <a:schemeClr val="tx1"/>
            </a:fontRef>
          </p:style>
        </p:cxnSp>
        <p:cxnSp>
          <p:nvCxnSpPr>
            <p:cNvPr id="712" name="直線コネクタ 711"/>
            <p:cNvCxnSpPr/>
            <p:nvPr/>
          </p:nvCxnSpPr>
          <p:spPr>
            <a:xfrm rot="5400000" flipH="1" flipV="1">
              <a:off x="490673" y="3808933"/>
              <a:ext cx="155471" cy="22678"/>
            </a:xfrm>
            <a:prstGeom prst="line">
              <a:avLst/>
            </a:prstGeom>
          </p:spPr>
          <p:style>
            <a:lnRef idx="1">
              <a:schemeClr val="dk1"/>
            </a:lnRef>
            <a:fillRef idx="0">
              <a:schemeClr val="dk1"/>
            </a:fillRef>
            <a:effectRef idx="0">
              <a:schemeClr val="dk1"/>
            </a:effectRef>
            <a:fontRef idx="minor">
              <a:schemeClr val="tx1"/>
            </a:fontRef>
          </p:style>
        </p:cxnSp>
        <p:cxnSp>
          <p:nvCxnSpPr>
            <p:cNvPr id="713" name="直線コネクタ 712"/>
            <p:cNvCxnSpPr>
              <a:stCxn id="741" idx="4"/>
            </p:cNvCxnSpPr>
            <p:nvPr/>
          </p:nvCxnSpPr>
          <p:spPr>
            <a:xfrm rot="16200000" flipH="1">
              <a:off x="401605" y="4089098"/>
              <a:ext cx="370862" cy="79373"/>
            </a:xfrm>
            <a:prstGeom prst="line">
              <a:avLst/>
            </a:prstGeom>
          </p:spPr>
          <p:style>
            <a:lnRef idx="1">
              <a:schemeClr val="dk1"/>
            </a:lnRef>
            <a:fillRef idx="0">
              <a:schemeClr val="dk1"/>
            </a:fillRef>
            <a:effectRef idx="0">
              <a:schemeClr val="dk1"/>
            </a:effectRef>
            <a:fontRef idx="minor">
              <a:schemeClr val="tx1"/>
            </a:fontRef>
          </p:style>
        </p:cxnSp>
        <p:cxnSp>
          <p:nvCxnSpPr>
            <p:cNvPr id="714" name="直線コネクタ 713"/>
            <p:cNvCxnSpPr>
              <a:stCxn id="738" idx="5"/>
              <a:endCxn id="741" idx="7"/>
            </p:cNvCxnSpPr>
            <p:nvPr/>
          </p:nvCxnSpPr>
          <p:spPr>
            <a:xfrm rot="16200000" flipH="1">
              <a:off x="388614" y="3760329"/>
              <a:ext cx="92311" cy="189524"/>
            </a:xfrm>
            <a:prstGeom prst="line">
              <a:avLst/>
            </a:prstGeom>
          </p:spPr>
          <p:style>
            <a:lnRef idx="1">
              <a:schemeClr val="dk1"/>
            </a:lnRef>
            <a:fillRef idx="0">
              <a:schemeClr val="dk1"/>
            </a:fillRef>
            <a:effectRef idx="0">
              <a:schemeClr val="dk1"/>
            </a:effectRef>
            <a:fontRef idx="minor">
              <a:schemeClr val="tx1"/>
            </a:fontRef>
          </p:style>
        </p:cxnSp>
        <p:cxnSp>
          <p:nvCxnSpPr>
            <p:cNvPr id="715" name="直線コネクタ 714"/>
            <p:cNvCxnSpPr/>
            <p:nvPr/>
          </p:nvCxnSpPr>
          <p:spPr>
            <a:xfrm rot="16200000" flipH="1">
              <a:off x="1293300" y="3356252"/>
              <a:ext cx="0" cy="309396"/>
            </a:xfrm>
            <a:prstGeom prst="line">
              <a:avLst/>
            </a:prstGeom>
          </p:spPr>
          <p:style>
            <a:lnRef idx="1">
              <a:schemeClr val="dk1"/>
            </a:lnRef>
            <a:fillRef idx="0">
              <a:schemeClr val="dk1"/>
            </a:fillRef>
            <a:effectRef idx="0">
              <a:schemeClr val="dk1"/>
            </a:effectRef>
            <a:fontRef idx="minor">
              <a:schemeClr val="tx1"/>
            </a:fontRef>
          </p:style>
        </p:cxnSp>
        <p:cxnSp>
          <p:nvCxnSpPr>
            <p:cNvPr id="716" name="直線コネクタ 715"/>
            <p:cNvCxnSpPr/>
            <p:nvPr/>
          </p:nvCxnSpPr>
          <p:spPr>
            <a:xfrm rot="16200000" flipH="1">
              <a:off x="1230935" y="3499544"/>
              <a:ext cx="0" cy="586393"/>
            </a:xfrm>
            <a:prstGeom prst="line">
              <a:avLst/>
            </a:prstGeom>
          </p:spPr>
          <p:style>
            <a:lnRef idx="1">
              <a:schemeClr val="dk1"/>
            </a:lnRef>
            <a:fillRef idx="0">
              <a:schemeClr val="dk1"/>
            </a:fillRef>
            <a:effectRef idx="0">
              <a:schemeClr val="dk1"/>
            </a:effectRef>
            <a:fontRef idx="minor">
              <a:schemeClr val="tx1"/>
            </a:fontRef>
          </p:style>
        </p:cxnSp>
        <p:cxnSp>
          <p:nvCxnSpPr>
            <p:cNvPr id="717" name="直線コネクタ 716"/>
            <p:cNvCxnSpPr/>
            <p:nvPr/>
          </p:nvCxnSpPr>
          <p:spPr>
            <a:xfrm>
              <a:off x="777372" y="3715005"/>
              <a:ext cx="132829" cy="76116"/>
            </a:xfrm>
            <a:prstGeom prst="line">
              <a:avLst/>
            </a:prstGeom>
          </p:spPr>
          <p:style>
            <a:lnRef idx="1">
              <a:schemeClr val="dk1"/>
            </a:lnRef>
            <a:fillRef idx="0">
              <a:schemeClr val="dk1"/>
            </a:fillRef>
            <a:effectRef idx="0">
              <a:schemeClr val="dk1"/>
            </a:effectRef>
            <a:fontRef idx="minor">
              <a:schemeClr val="tx1"/>
            </a:fontRef>
          </p:style>
        </p:cxnSp>
        <p:cxnSp>
          <p:nvCxnSpPr>
            <p:cNvPr id="718" name="直線コネクタ 717"/>
            <p:cNvCxnSpPr/>
            <p:nvPr/>
          </p:nvCxnSpPr>
          <p:spPr>
            <a:xfrm rot="16200000" flipH="1">
              <a:off x="721495" y="3605654"/>
              <a:ext cx="76116" cy="307775"/>
            </a:xfrm>
            <a:prstGeom prst="line">
              <a:avLst/>
            </a:prstGeom>
          </p:spPr>
          <p:style>
            <a:lnRef idx="1">
              <a:schemeClr val="dk1"/>
            </a:lnRef>
            <a:fillRef idx="0">
              <a:schemeClr val="dk1"/>
            </a:fillRef>
            <a:effectRef idx="0">
              <a:schemeClr val="dk1"/>
            </a:effectRef>
            <a:fontRef idx="minor">
              <a:schemeClr val="tx1"/>
            </a:fontRef>
          </p:style>
        </p:cxnSp>
        <p:sp>
          <p:nvSpPr>
            <p:cNvPr id="719" name="Line 175"/>
            <p:cNvSpPr>
              <a:spLocks noChangeShapeType="1"/>
            </p:cNvSpPr>
            <p:nvPr/>
          </p:nvSpPr>
          <p:spPr bwMode="auto">
            <a:xfrm>
              <a:off x="932856" y="3808224"/>
              <a:ext cx="303372" cy="4762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0" name="Line 181"/>
            <p:cNvSpPr>
              <a:spLocks noChangeShapeType="1"/>
            </p:cNvSpPr>
            <p:nvPr/>
          </p:nvSpPr>
          <p:spPr bwMode="auto">
            <a:xfrm flipH="1">
              <a:off x="615373" y="3799993"/>
              <a:ext cx="312779" cy="5185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1" name="Oval 123"/>
            <p:cNvSpPr>
              <a:spLocks noChangeArrowheads="1"/>
            </p:cNvSpPr>
            <p:nvPr/>
          </p:nvSpPr>
          <p:spPr bwMode="auto">
            <a:xfrm>
              <a:off x="333166" y="3199128"/>
              <a:ext cx="1194676" cy="119585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722" name="Oval 125"/>
            <p:cNvSpPr>
              <a:spLocks noChangeArrowheads="1"/>
            </p:cNvSpPr>
            <p:nvPr/>
          </p:nvSpPr>
          <p:spPr bwMode="auto">
            <a:xfrm flipH="1">
              <a:off x="678869" y="3543656"/>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3" name="Oval 126"/>
            <p:cNvSpPr>
              <a:spLocks noChangeArrowheads="1"/>
            </p:cNvSpPr>
            <p:nvPr/>
          </p:nvSpPr>
          <p:spPr bwMode="auto">
            <a:xfrm flipH="1">
              <a:off x="1093949" y="3477807"/>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4" name="Oval 127"/>
            <p:cNvSpPr>
              <a:spLocks noChangeArrowheads="1"/>
            </p:cNvSpPr>
            <p:nvPr/>
          </p:nvSpPr>
          <p:spPr bwMode="auto">
            <a:xfrm flipH="1">
              <a:off x="937559" y="3600097"/>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5" name="Line 129"/>
            <p:cNvSpPr>
              <a:spLocks noChangeShapeType="1"/>
            </p:cNvSpPr>
            <p:nvPr/>
          </p:nvSpPr>
          <p:spPr bwMode="auto">
            <a:xfrm flipH="1" flipV="1">
              <a:off x="929328" y="3206183"/>
              <a:ext cx="32924" cy="17873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6" name="Line 130"/>
            <p:cNvSpPr>
              <a:spLocks noChangeShapeType="1"/>
            </p:cNvSpPr>
            <p:nvPr/>
          </p:nvSpPr>
          <p:spPr bwMode="auto">
            <a:xfrm flipV="1">
              <a:off x="931680" y="3596569"/>
              <a:ext cx="30572" cy="1963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7" name="Line 131"/>
            <p:cNvSpPr>
              <a:spLocks noChangeShapeType="1"/>
            </p:cNvSpPr>
            <p:nvPr/>
          </p:nvSpPr>
          <p:spPr bwMode="auto">
            <a:xfrm>
              <a:off x="862304" y="3493093"/>
              <a:ext cx="999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8" name="Line 132"/>
            <p:cNvSpPr>
              <a:spLocks noChangeShapeType="1"/>
            </p:cNvSpPr>
            <p:nvPr/>
          </p:nvSpPr>
          <p:spPr bwMode="auto">
            <a:xfrm>
              <a:off x="1024573" y="3497797"/>
              <a:ext cx="999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29" name="Oval 135"/>
            <p:cNvSpPr>
              <a:spLocks noChangeArrowheads="1"/>
            </p:cNvSpPr>
            <p:nvPr/>
          </p:nvSpPr>
          <p:spPr bwMode="auto">
            <a:xfrm flipH="1" flipV="1">
              <a:off x="1222118" y="4277393"/>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0" name="Oval 140"/>
            <p:cNvSpPr>
              <a:spLocks noChangeArrowheads="1"/>
            </p:cNvSpPr>
            <p:nvPr/>
          </p:nvSpPr>
          <p:spPr bwMode="auto">
            <a:xfrm flipH="1">
              <a:off x="906987" y="3173259"/>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1" name="Oval 141"/>
            <p:cNvSpPr>
              <a:spLocks noChangeArrowheads="1"/>
            </p:cNvSpPr>
            <p:nvPr/>
          </p:nvSpPr>
          <p:spPr bwMode="auto">
            <a:xfrm flipH="1">
              <a:off x="906987" y="3771773"/>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2" name="Oval 142"/>
            <p:cNvSpPr>
              <a:spLocks noChangeArrowheads="1"/>
            </p:cNvSpPr>
            <p:nvPr/>
          </p:nvSpPr>
          <p:spPr bwMode="auto">
            <a:xfrm flipH="1">
              <a:off x="937559" y="3362573"/>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3" name="Oval 143"/>
            <p:cNvSpPr>
              <a:spLocks noChangeArrowheads="1"/>
            </p:cNvSpPr>
            <p:nvPr/>
          </p:nvSpPr>
          <p:spPr bwMode="auto">
            <a:xfrm flipH="1">
              <a:off x="988121" y="3476631"/>
              <a:ext cx="49386"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4" name="Oval 144"/>
            <p:cNvSpPr>
              <a:spLocks noChangeArrowheads="1"/>
            </p:cNvSpPr>
            <p:nvPr/>
          </p:nvSpPr>
          <p:spPr bwMode="auto">
            <a:xfrm flipH="1">
              <a:off x="912866" y="3474279"/>
              <a:ext cx="49386"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5" name="Oval 138"/>
            <p:cNvSpPr>
              <a:spLocks noChangeArrowheads="1"/>
            </p:cNvSpPr>
            <p:nvPr/>
          </p:nvSpPr>
          <p:spPr bwMode="auto">
            <a:xfrm flipH="1">
              <a:off x="1500797" y="3767069"/>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6" name="Oval 145"/>
            <p:cNvSpPr>
              <a:spLocks noChangeArrowheads="1"/>
            </p:cNvSpPr>
            <p:nvPr/>
          </p:nvSpPr>
          <p:spPr bwMode="auto">
            <a:xfrm flipH="1" flipV="1">
              <a:off x="906987" y="4372638"/>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7" name="Oval 176"/>
            <p:cNvSpPr>
              <a:spLocks noChangeArrowheads="1"/>
            </p:cNvSpPr>
            <p:nvPr/>
          </p:nvSpPr>
          <p:spPr bwMode="auto">
            <a:xfrm flipV="1">
              <a:off x="604790" y="4289152"/>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8" name="Oval 177"/>
            <p:cNvSpPr>
              <a:spLocks noChangeArrowheads="1"/>
            </p:cNvSpPr>
            <p:nvPr/>
          </p:nvSpPr>
          <p:spPr bwMode="auto">
            <a:xfrm>
              <a:off x="297890" y="3767069"/>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9" name="Oval 228"/>
            <p:cNvSpPr>
              <a:spLocks noChangeArrowheads="1"/>
            </p:cNvSpPr>
            <p:nvPr/>
          </p:nvSpPr>
          <p:spPr bwMode="auto">
            <a:xfrm flipH="1" flipV="1">
              <a:off x="1236228" y="3274383"/>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40" name="Oval 229"/>
            <p:cNvSpPr>
              <a:spLocks noChangeArrowheads="1"/>
            </p:cNvSpPr>
            <p:nvPr/>
          </p:nvSpPr>
          <p:spPr bwMode="auto">
            <a:xfrm flipV="1">
              <a:off x="595384" y="3263800"/>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41" name="Oval 141"/>
            <p:cNvSpPr>
              <a:spLocks noChangeArrowheads="1"/>
            </p:cNvSpPr>
            <p:nvPr/>
          </p:nvSpPr>
          <p:spPr bwMode="auto">
            <a:xfrm flipH="1">
              <a:off x="522480" y="3894062"/>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42" name="Oval 228"/>
            <p:cNvSpPr>
              <a:spLocks noChangeArrowheads="1"/>
            </p:cNvSpPr>
            <p:nvPr/>
          </p:nvSpPr>
          <p:spPr bwMode="auto">
            <a:xfrm flipH="1" flipV="1">
              <a:off x="563635" y="3695341"/>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43" name="直線コネクタ 742"/>
            <p:cNvCxnSpPr>
              <a:endCxn id="755" idx="3"/>
            </p:cNvCxnSpPr>
            <p:nvPr/>
          </p:nvCxnSpPr>
          <p:spPr>
            <a:xfrm rot="16200000" flipV="1">
              <a:off x="405634" y="3539273"/>
              <a:ext cx="202435" cy="161987"/>
            </a:xfrm>
            <a:prstGeom prst="line">
              <a:avLst/>
            </a:prstGeom>
          </p:spPr>
          <p:style>
            <a:lnRef idx="1">
              <a:schemeClr val="dk1"/>
            </a:lnRef>
            <a:fillRef idx="0">
              <a:schemeClr val="dk1"/>
            </a:fillRef>
            <a:effectRef idx="0">
              <a:schemeClr val="dk1"/>
            </a:effectRef>
            <a:fontRef idx="minor">
              <a:schemeClr val="tx1"/>
            </a:fontRef>
          </p:style>
        </p:cxnSp>
        <p:cxnSp>
          <p:nvCxnSpPr>
            <p:cNvPr id="744" name="直線コネクタ 743"/>
            <p:cNvCxnSpPr>
              <a:stCxn id="750" idx="5"/>
            </p:cNvCxnSpPr>
            <p:nvPr/>
          </p:nvCxnSpPr>
          <p:spPr>
            <a:xfrm rot="16200000" flipH="1">
              <a:off x="526303" y="3572481"/>
              <a:ext cx="100408" cy="90713"/>
            </a:xfrm>
            <a:prstGeom prst="line">
              <a:avLst/>
            </a:prstGeom>
          </p:spPr>
          <p:style>
            <a:lnRef idx="1">
              <a:schemeClr val="dk1"/>
            </a:lnRef>
            <a:fillRef idx="0">
              <a:schemeClr val="dk1"/>
            </a:fillRef>
            <a:effectRef idx="0">
              <a:schemeClr val="dk1"/>
            </a:effectRef>
            <a:fontRef idx="minor">
              <a:schemeClr val="tx1"/>
            </a:fontRef>
          </p:style>
        </p:cxnSp>
        <p:cxnSp>
          <p:nvCxnSpPr>
            <p:cNvPr id="745" name="直線コネクタ 744"/>
            <p:cNvCxnSpPr>
              <a:endCxn id="751" idx="5"/>
            </p:cNvCxnSpPr>
            <p:nvPr/>
          </p:nvCxnSpPr>
          <p:spPr>
            <a:xfrm>
              <a:off x="639682" y="3672899"/>
              <a:ext cx="102052" cy="19434"/>
            </a:xfrm>
            <a:prstGeom prst="line">
              <a:avLst/>
            </a:prstGeom>
          </p:spPr>
          <p:style>
            <a:lnRef idx="1">
              <a:schemeClr val="dk1"/>
            </a:lnRef>
            <a:fillRef idx="0">
              <a:schemeClr val="dk1"/>
            </a:fillRef>
            <a:effectRef idx="0">
              <a:schemeClr val="dk1"/>
            </a:effectRef>
            <a:fontRef idx="minor">
              <a:schemeClr val="tx1"/>
            </a:fontRef>
          </p:style>
        </p:cxnSp>
        <p:cxnSp>
          <p:nvCxnSpPr>
            <p:cNvPr id="746" name="直線コネクタ 745"/>
            <p:cNvCxnSpPr/>
            <p:nvPr/>
          </p:nvCxnSpPr>
          <p:spPr>
            <a:xfrm rot="5400000">
              <a:off x="582183" y="3673704"/>
              <a:ext cx="51824" cy="37257"/>
            </a:xfrm>
            <a:prstGeom prst="line">
              <a:avLst/>
            </a:prstGeom>
          </p:spPr>
          <p:style>
            <a:lnRef idx="1">
              <a:schemeClr val="dk1"/>
            </a:lnRef>
            <a:fillRef idx="0">
              <a:schemeClr val="dk1"/>
            </a:fillRef>
            <a:effectRef idx="0">
              <a:schemeClr val="dk1"/>
            </a:effectRef>
            <a:fontRef idx="minor">
              <a:schemeClr val="tx1"/>
            </a:fontRef>
          </p:style>
        </p:cxnSp>
        <p:cxnSp>
          <p:nvCxnSpPr>
            <p:cNvPr id="747" name="直線コネクタ 746"/>
            <p:cNvCxnSpPr/>
            <p:nvPr/>
          </p:nvCxnSpPr>
          <p:spPr>
            <a:xfrm rot="5400000" flipH="1" flipV="1">
              <a:off x="664797" y="3576536"/>
              <a:ext cx="50204" cy="25918"/>
            </a:xfrm>
            <a:prstGeom prst="line">
              <a:avLst/>
            </a:prstGeom>
          </p:spPr>
          <p:style>
            <a:lnRef idx="1">
              <a:schemeClr val="dk1"/>
            </a:lnRef>
            <a:fillRef idx="0">
              <a:schemeClr val="dk1"/>
            </a:fillRef>
            <a:effectRef idx="0">
              <a:schemeClr val="dk1"/>
            </a:effectRef>
            <a:fontRef idx="minor">
              <a:schemeClr val="tx1"/>
            </a:fontRef>
          </p:style>
        </p:cxnSp>
        <p:sp>
          <p:nvSpPr>
            <p:cNvPr id="748" name="Oval 141"/>
            <p:cNvSpPr>
              <a:spLocks noChangeArrowheads="1"/>
            </p:cNvSpPr>
            <p:nvPr/>
          </p:nvSpPr>
          <p:spPr bwMode="auto">
            <a:xfrm flipH="1">
              <a:off x="610669" y="3638900"/>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49" name="Oval 141"/>
            <p:cNvSpPr>
              <a:spLocks noChangeArrowheads="1"/>
            </p:cNvSpPr>
            <p:nvPr/>
          </p:nvSpPr>
          <p:spPr bwMode="auto">
            <a:xfrm flipH="1">
              <a:off x="649473" y="3591866"/>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0" name="Oval 228"/>
            <p:cNvSpPr>
              <a:spLocks noChangeArrowheads="1"/>
            </p:cNvSpPr>
            <p:nvPr/>
          </p:nvSpPr>
          <p:spPr bwMode="auto">
            <a:xfrm flipH="1" flipV="1">
              <a:off x="524832" y="3560118"/>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1" name="Oval 228"/>
            <p:cNvSpPr>
              <a:spLocks noChangeArrowheads="1"/>
            </p:cNvSpPr>
            <p:nvPr/>
          </p:nvSpPr>
          <p:spPr bwMode="auto">
            <a:xfrm flipH="1" flipV="1">
              <a:off x="735311" y="3685935"/>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2" name="Oval 145"/>
            <p:cNvSpPr>
              <a:spLocks noChangeArrowheads="1"/>
            </p:cNvSpPr>
            <p:nvPr/>
          </p:nvSpPr>
          <p:spPr bwMode="auto">
            <a:xfrm flipH="1" flipV="1">
              <a:off x="1433773" y="3486038"/>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3" name="Oval 145"/>
            <p:cNvSpPr>
              <a:spLocks noChangeArrowheads="1"/>
            </p:cNvSpPr>
            <p:nvPr/>
          </p:nvSpPr>
          <p:spPr bwMode="auto">
            <a:xfrm flipH="1" flipV="1">
              <a:off x="1438476" y="4052803"/>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4" name="Oval 141"/>
            <p:cNvSpPr>
              <a:spLocks noChangeArrowheads="1"/>
            </p:cNvSpPr>
            <p:nvPr/>
          </p:nvSpPr>
          <p:spPr bwMode="auto">
            <a:xfrm flipH="1">
              <a:off x="380200" y="4061035"/>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5" name="Oval 141"/>
            <p:cNvSpPr>
              <a:spLocks noChangeArrowheads="1"/>
            </p:cNvSpPr>
            <p:nvPr/>
          </p:nvSpPr>
          <p:spPr bwMode="auto">
            <a:xfrm flipH="1">
              <a:off x="383728" y="3476631"/>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6" name="Oval 125"/>
            <p:cNvSpPr>
              <a:spLocks noChangeArrowheads="1"/>
            </p:cNvSpPr>
            <p:nvPr/>
          </p:nvSpPr>
          <p:spPr bwMode="auto">
            <a:xfrm flipH="1">
              <a:off x="824676" y="3471928"/>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7" name="Oval 145"/>
            <p:cNvSpPr>
              <a:spLocks noChangeArrowheads="1"/>
            </p:cNvSpPr>
            <p:nvPr/>
          </p:nvSpPr>
          <p:spPr bwMode="auto">
            <a:xfrm flipH="1" flipV="1">
              <a:off x="683573" y="3395497"/>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58" name="直線コネクタ 757"/>
            <p:cNvCxnSpPr>
              <a:stCxn id="722" idx="0"/>
              <a:endCxn id="757" idx="0"/>
            </p:cNvCxnSpPr>
            <p:nvPr/>
          </p:nvCxnSpPr>
          <p:spPr>
            <a:xfrm rot="5400000" flipH="1" flipV="1">
              <a:off x="655892" y="3491517"/>
              <a:ext cx="98788" cy="4859"/>
            </a:xfrm>
            <a:prstGeom prst="line">
              <a:avLst/>
            </a:prstGeom>
          </p:spPr>
          <p:style>
            <a:lnRef idx="1">
              <a:schemeClr val="dk1"/>
            </a:lnRef>
            <a:fillRef idx="0">
              <a:schemeClr val="dk1"/>
            </a:fillRef>
            <a:effectRef idx="0">
              <a:schemeClr val="dk1"/>
            </a:effectRef>
            <a:fontRef idx="minor">
              <a:schemeClr val="tx1"/>
            </a:fontRef>
          </p:style>
        </p:cxnSp>
        <p:sp>
          <p:nvSpPr>
            <p:cNvPr id="759" name="テキスト ボックス 237"/>
            <p:cNvSpPr txBox="1">
              <a:spLocks noChangeArrowheads="1"/>
            </p:cNvSpPr>
            <p:nvPr/>
          </p:nvSpPr>
          <p:spPr bwMode="auto">
            <a:xfrm>
              <a:off x="1257557" y="4183264"/>
              <a:ext cx="434123" cy="34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13</a:t>
              </a:r>
              <a:endParaRPr lang="ja-JP" altLang="en-US" sz="1600" baseline="-25000" dirty="0">
                <a:latin typeface="+mn-lt"/>
              </a:endParaRPr>
            </a:p>
          </p:txBody>
        </p:sp>
        <p:cxnSp>
          <p:nvCxnSpPr>
            <p:cNvPr id="760" name="直線コネクタ 759"/>
            <p:cNvCxnSpPr/>
            <p:nvPr/>
          </p:nvCxnSpPr>
          <p:spPr>
            <a:xfrm rot="5400000" flipH="1" flipV="1">
              <a:off x="3468805" y="3409726"/>
              <a:ext cx="170046" cy="58315"/>
            </a:xfrm>
            <a:prstGeom prst="line">
              <a:avLst/>
            </a:prstGeom>
          </p:spPr>
          <p:style>
            <a:lnRef idx="1">
              <a:schemeClr val="dk1"/>
            </a:lnRef>
            <a:fillRef idx="0">
              <a:schemeClr val="dk1"/>
            </a:fillRef>
            <a:effectRef idx="0">
              <a:schemeClr val="dk1"/>
            </a:effectRef>
            <a:fontRef idx="minor">
              <a:schemeClr val="tx1"/>
            </a:fontRef>
          </p:style>
        </p:cxnSp>
        <p:cxnSp>
          <p:nvCxnSpPr>
            <p:cNvPr id="761" name="直線コネクタ 760"/>
            <p:cNvCxnSpPr/>
            <p:nvPr/>
          </p:nvCxnSpPr>
          <p:spPr>
            <a:xfrm rot="16200000" flipH="1">
              <a:off x="3429135" y="3337604"/>
              <a:ext cx="312562" cy="516738"/>
            </a:xfrm>
            <a:prstGeom prst="line">
              <a:avLst/>
            </a:prstGeom>
          </p:spPr>
          <p:style>
            <a:lnRef idx="1">
              <a:schemeClr val="dk1"/>
            </a:lnRef>
            <a:fillRef idx="0">
              <a:schemeClr val="dk1"/>
            </a:fillRef>
            <a:effectRef idx="0">
              <a:schemeClr val="dk1"/>
            </a:effectRef>
            <a:fontRef idx="minor">
              <a:schemeClr val="tx1"/>
            </a:fontRef>
          </p:style>
        </p:cxnSp>
        <p:cxnSp>
          <p:nvCxnSpPr>
            <p:cNvPr id="762" name="直線コネクタ 761"/>
            <p:cNvCxnSpPr/>
            <p:nvPr/>
          </p:nvCxnSpPr>
          <p:spPr>
            <a:xfrm rot="16200000" flipH="1">
              <a:off x="3496344" y="3281780"/>
              <a:ext cx="184622" cy="111772"/>
            </a:xfrm>
            <a:prstGeom prst="line">
              <a:avLst/>
            </a:prstGeom>
          </p:spPr>
          <p:style>
            <a:lnRef idx="1">
              <a:schemeClr val="dk1"/>
            </a:lnRef>
            <a:fillRef idx="0">
              <a:schemeClr val="dk1"/>
            </a:fillRef>
            <a:effectRef idx="0">
              <a:schemeClr val="dk1"/>
            </a:effectRef>
            <a:fontRef idx="minor">
              <a:schemeClr val="tx1"/>
            </a:fontRef>
          </p:style>
        </p:cxnSp>
        <p:cxnSp>
          <p:nvCxnSpPr>
            <p:cNvPr id="763" name="直線コネクタ 762"/>
            <p:cNvCxnSpPr/>
            <p:nvPr/>
          </p:nvCxnSpPr>
          <p:spPr>
            <a:xfrm rot="5400000" flipH="1" flipV="1">
              <a:off x="3341661" y="3671274"/>
              <a:ext cx="301225" cy="45356"/>
            </a:xfrm>
            <a:prstGeom prst="line">
              <a:avLst/>
            </a:prstGeom>
          </p:spPr>
          <p:style>
            <a:lnRef idx="1">
              <a:schemeClr val="dk1"/>
            </a:lnRef>
            <a:fillRef idx="0">
              <a:schemeClr val="dk1"/>
            </a:fillRef>
            <a:effectRef idx="0">
              <a:schemeClr val="dk1"/>
            </a:effectRef>
            <a:fontRef idx="minor">
              <a:schemeClr val="tx1"/>
            </a:fontRef>
          </p:style>
        </p:cxnSp>
        <p:cxnSp>
          <p:nvCxnSpPr>
            <p:cNvPr id="764" name="直線コネクタ 763"/>
            <p:cNvCxnSpPr>
              <a:stCxn id="792" idx="4"/>
            </p:cNvCxnSpPr>
            <p:nvPr/>
          </p:nvCxnSpPr>
          <p:spPr>
            <a:xfrm rot="16200000" flipH="1">
              <a:off x="3314132" y="4035655"/>
              <a:ext cx="370863" cy="79373"/>
            </a:xfrm>
            <a:prstGeom prst="line">
              <a:avLst/>
            </a:prstGeom>
          </p:spPr>
          <p:style>
            <a:lnRef idx="1">
              <a:schemeClr val="dk1"/>
            </a:lnRef>
            <a:fillRef idx="0">
              <a:schemeClr val="dk1"/>
            </a:fillRef>
            <a:effectRef idx="0">
              <a:schemeClr val="dk1"/>
            </a:effectRef>
            <a:fontRef idx="minor">
              <a:schemeClr val="tx1"/>
            </a:fontRef>
          </p:style>
        </p:cxnSp>
        <p:cxnSp>
          <p:nvCxnSpPr>
            <p:cNvPr id="765" name="直線コネクタ 764"/>
            <p:cNvCxnSpPr>
              <a:stCxn id="789" idx="5"/>
              <a:endCxn id="792" idx="7"/>
            </p:cNvCxnSpPr>
            <p:nvPr/>
          </p:nvCxnSpPr>
          <p:spPr>
            <a:xfrm rot="16200000" flipH="1">
              <a:off x="3302759" y="3706886"/>
              <a:ext cx="92310" cy="189525"/>
            </a:xfrm>
            <a:prstGeom prst="line">
              <a:avLst/>
            </a:prstGeom>
          </p:spPr>
          <p:style>
            <a:lnRef idx="1">
              <a:schemeClr val="dk1"/>
            </a:lnRef>
            <a:fillRef idx="0">
              <a:schemeClr val="dk1"/>
            </a:fillRef>
            <a:effectRef idx="0">
              <a:schemeClr val="dk1"/>
            </a:effectRef>
            <a:fontRef idx="minor">
              <a:schemeClr val="tx1"/>
            </a:fontRef>
          </p:style>
        </p:cxnSp>
        <p:cxnSp>
          <p:nvCxnSpPr>
            <p:cNvPr id="766" name="直線コネクタ 765"/>
            <p:cNvCxnSpPr/>
            <p:nvPr/>
          </p:nvCxnSpPr>
          <p:spPr>
            <a:xfrm rot="16200000" flipH="1">
              <a:off x="4207446" y="3302810"/>
              <a:ext cx="0" cy="309395"/>
            </a:xfrm>
            <a:prstGeom prst="line">
              <a:avLst/>
            </a:prstGeom>
          </p:spPr>
          <p:style>
            <a:lnRef idx="1">
              <a:schemeClr val="dk1"/>
            </a:lnRef>
            <a:fillRef idx="0">
              <a:schemeClr val="dk1"/>
            </a:fillRef>
            <a:effectRef idx="0">
              <a:schemeClr val="dk1"/>
            </a:effectRef>
            <a:fontRef idx="minor">
              <a:schemeClr val="tx1"/>
            </a:fontRef>
          </p:style>
        </p:cxnSp>
        <p:cxnSp>
          <p:nvCxnSpPr>
            <p:cNvPr id="767" name="直線コネクタ 766"/>
            <p:cNvCxnSpPr/>
            <p:nvPr/>
          </p:nvCxnSpPr>
          <p:spPr>
            <a:xfrm rot="16200000" flipH="1">
              <a:off x="4144272" y="3445291"/>
              <a:ext cx="0" cy="588013"/>
            </a:xfrm>
            <a:prstGeom prst="line">
              <a:avLst/>
            </a:prstGeom>
          </p:spPr>
          <p:style>
            <a:lnRef idx="1">
              <a:schemeClr val="dk1"/>
            </a:lnRef>
            <a:fillRef idx="0">
              <a:schemeClr val="dk1"/>
            </a:fillRef>
            <a:effectRef idx="0">
              <a:schemeClr val="dk1"/>
            </a:effectRef>
            <a:fontRef idx="minor">
              <a:schemeClr val="tx1"/>
            </a:fontRef>
          </p:style>
        </p:cxnSp>
        <p:sp>
          <p:nvSpPr>
            <p:cNvPr id="768" name="Line 175"/>
            <p:cNvSpPr>
              <a:spLocks noChangeShapeType="1"/>
            </p:cNvSpPr>
            <p:nvPr/>
          </p:nvSpPr>
          <p:spPr bwMode="auto">
            <a:xfrm>
              <a:off x="3846348" y="3754657"/>
              <a:ext cx="303372" cy="4762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69" name="Line 181"/>
            <p:cNvSpPr>
              <a:spLocks noChangeShapeType="1"/>
            </p:cNvSpPr>
            <p:nvPr/>
          </p:nvSpPr>
          <p:spPr bwMode="auto">
            <a:xfrm flipH="1">
              <a:off x="3528865" y="3746426"/>
              <a:ext cx="312779" cy="5185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70" name="Oval 123"/>
            <p:cNvSpPr>
              <a:spLocks noChangeArrowheads="1"/>
            </p:cNvSpPr>
            <p:nvPr/>
          </p:nvSpPr>
          <p:spPr bwMode="auto">
            <a:xfrm>
              <a:off x="3246658" y="3145560"/>
              <a:ext cx="1194676" cy="119585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771" name="AutoShape 124"/>
            <p:cNvSpPr>
              <a:spLocks noChangeArrowheads="1"/>
            </p:cNvSpPr>
            <p:nvPr/>
          </p:nvSpPr>
          <p:spPr bwMode="auto">
            <a:xfrm>
              <a:off x="3642924" y="3147912"/>
              <a:ext cx="397441" cy="5973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772" name="Oval 125"/>
            <p:cNvSpPr>
              <a:spLocks noChangeArrowheads="1"/>
            </p:cNvSpPr>
            <p:nvPr/>
          </p:nvSpPr>
          <p:spPr bwMode="auto">
            <a:xfrm flipH="1">
              <a:off x="3625286" y="3419537"/>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73" name="Oval 126"/>
            <p:cNvSpPr>
              <a:spLocks noChangeArrowheads="1"/>
            </p:cNvSpPr>
            <p:nvPr/>
          </p:nvSpPr>
          <p:spPr bwMode="auto">
            <a:xfrm flipH="1">
              <a:off x="4007441" y="3424240"/>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74" name="Oval 127"/>
            <p:cNvSpPr>
              <a:spLocks noChangeArrowheads="1"/>
            </p:cNvSpPr>
            <p:nvPr/>
          </p:nvSpPr>
          <p:spPr bwMode="auto">
            <a:xfrm flipH="1">
              <a:off x="3818127" y="3546530"/>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75" name="AutoShape 128"/>
            <p:cNvSpPr>
              <a:spLocks noChangeArrowheads="1"/>
            </p:cNvSpPr>
            <p:nvPr/>
          </p:nvSpPr>
          <p:spPr bwMode="auto">
            <a:xfrm>
              <a:off x="3754631" y="3320764"/>
              <a:ext cx="174028" cy="259865"/>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776" name="Line 129"/>
            <p:cNvSpPr>
              <a:spLocks noChangeShapeType="1"/>
            </p:cNvSpPr>
            <p:nvPr/>
          </p:nvSpPr>
          <p:spPr bwMode="auto">
            <a:xfrm flipV="1">
              <a:off x="3842821" y="3152616"/>
              <a:ext cx="0" cy="1657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77" name="Line 130"/>
            <p:cNvSpPr>
              <a:spLocks noChangeShapeType="1"/>
            </p:cNvSpPr>
            <p:nvPr/>
          </p:nvSpPr>
          <p:spPr bwMode="auto">
            <a:xfrm flipV="1">
              <a:off x="3845172" y="3573574"/>
              <a:ext cx="0" cy="1657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78" name="Line 131"/>
            <p:cNvSpPr>
              <a:spLocks noChangeShapeType="1"/>
            </p:cNvSpPr>
            <p:nvPr/>
          </p:nvSpPr>
          <p:spPr bwMode="auto">
            <a:xfrm>
              <a:off x="3646451" y="3439526"/>
              <a:ext cx="9877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79" name="Line 132"/>
            <p:cNvSpPr>
              <a:spLocks noChangeShapeType="1"/>
            </p:cNvSpPr>
            <p:nvPr/>
          </p:nvSpPr>
          <p:spPr bwMode="auto">
            <a:xfrm>
              <a:off x="3938065" y="3444229"/>
              <a:ext cx="999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0" name="Oval 135"/>
            <p:cNvSpPr>
              <a:spLocks noChangeArrowheads="1"/>
            </p:cNvSpPr>
            <p:nvPr/>
          </p:nvSpPr>
          <p:spPr bwMode="auto">
            <a:xfrm flipH="1" flipV="1">
              <a:off x="4135610" y="4223826"/>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1" name="Oval 140"/>
            <p:cNvSpPr>
              <a:spLocks noChangeArrowheads="1"/>
            </p:cNvSpPr>
            <p:nvPr/>
          </p:nvSpPr>
          <p:spPr bwMode="auto">
            <a:xfrm flipH="1">
              <a:off x="3820479" y="3119691"/>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2" name="Oval 141"/>
            <p:cNvSpPr>
              <a:spLocks noChangeArrowheads="1"/>
            </p:cNvSpPr>
            <p:nvPr/>
          </p:nvSpPr>
          <p:spPr bwMode="auto">
            <a:xfrm flipH="1">
              <a:off x="3820479" y="3718205"/>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3" name="Oval 142"/>
            <p:cNvSpPr>
              <a:spLocks noChangeArrowheads="1"/>
            </p:cNvSpPr>
            <p:nvPr/>
          </p:nvSpPr>
          <p:spPr bwMode="auto">
            <a:xfrm flipH="1">
              <a:off x="3813424" y="3309006"/>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4" name="Oval 143"/>
            <p:cNvSpPr>
              <a:spLocks noChangeArrowheads="1"/>
            </p:cNvSpPr>
            <p:nvPr/>
          </p:nvSpPr>
          <p:spPr bwMode="auto">
            <a:xfrm flipH="1">
              <a:off x="3901614" y="3423064"/>
              <a:ext cx="49386"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5" name="Oval 144"/>
            <p:cNvSpPr>
              <a:spLocks noChangeArrowheads="1"/>
            </p:cNvSpPr>
            <p:nvPr/>
          </p:nvSpPr>
          <p:spPr bwMode="auto">
            <a:xfrm flipH="1">
              <a:off x="3725234" y="3420712"/>
              <a:ext cx="50562" cy="505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6" name="Oval 138"/>
            <p:cNvSpPr>
              <a:spLocks noChangeArrowheads="1"/>
            </p:cNvSpPr>
            <p:nvPr/>
          </p:nvSpPr>
          <p:spPr bwMode="auto">
            <a:xfrm flipH="1">
              <a:off x="4414290" y="3713502"/>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7" name="Oval 145"/>
            <p:cNvSpPr>
              <a:spLocks noChangeArrowheads="1"/>
            </p:cNvSpPr>
            <p:nvPr/>
          </p:nvSpPr>
          <p:spPr bwMode="auto">
            <a:xfrm flipH="1" flipV="1">
              <a:off x="3820479" y="4319071"/>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8" name="Oval 176"/>
            <p:cNvSpPr>
              <a:spLocks noChangeArrowheads="1"/>
            </p:cNvSpPr>
            <p:nvPr/>
          </p:nvSpPr>
          <p:spPr bwMode="auto">
            <a:xfrm flipV="1">
              <a:off x="3518283" y="4235585"/>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9" name="Oval 177"/>
            <p:cNvSpPr>
              <a:spLocks noChangeArrowheads="1"/>
            </p:cNvSpPr>
            <p:nvPr/>
          </p:nvSpPr>
          <p:spPr bwMode="auto">
            <a:xfrm>
              <a:off x="3211382" y="3713502"/>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0" name="Oval 228"/>
            <p:cNvSpPr>
              <a:spLocks noChangeArrowheads="1"/>
            </p:cNvSpPr>
            <p:nvPr/>
          </p:nvSpPr>
          <p:spPr bwMode="auto">
            <a:xfrm flipH="1" flipV="1">
              <a:off x="4149720" y="3220816"/>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1" name="Oval 229"/>
            <p:cNvSpPr>
              <a:spLocks noChangeArrowheads="1"/>
            </p:cNvSpPr>
            <p:nvPr/>
          </p:nvSpPr>
          <p:spPr bwMode="auto">
            <a:xfrm flipV="1">
              <a:off x="3508876" y="3210233"/>
              <a:ext cx="49386" cy="49386"/>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2" name="Oval 141"/>
            <p:cNvSpPr>
              <a:spLocks noChangeArrowheads="1"/>
            </p:cNvSpPr>
            <p:nvPr/>
          </p:nvSpPr>
          <p:spPr bwMode="auto">
            <a:xfrm flipH="1">
              <a:off x="3435972" y="3840495"/>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3" name="Oval 145"/>
            <p:cNvSpPr>
              <a:spLocks noChangeArrowheads="1"/>
            </p:cNvSpPr>
            <p:nvPr/>
          </p:nvSpPr>
          <p:spPr bwMode="auto">
            <a:xfrm flipH="1" flipV="1">
              <a:off x="4347265" y="3432471"/>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4" name="Oval 145"/>
            <p:cNvSpPr>
              <a:spLocks noChangeArrowheads="1"/>
            </p:cNvSpPr>
            <p:nvPr/>
          </p:nvSpPr>
          <p:spPr bwMode="auto">
            <a:xfrm flipH="1" flipV="1">
              <a:off x="4351969" y="3999236"/>
              <a:ext cx="49386" cy="49386"/>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5" name="Oval 141"/>
            <p:cNvSpPr>
              <a:spLocks noChangeArrowheads="1"/>
            </p:cNvSpPr>
            <p:nvPr/>
          </p:nvSpPr>
          <p:spPr bwMode="auto">
            <a:xfrm flipH="1">
              <a:off x="3293693" y="4007468"/>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6" name="Oval 141"/>
            <p:cNvSpPr>
              <a:spLocks noChangeArrowheads="1"/>
            </p:cNvSpPr>
            <p:nvPr/>
          </p:nvSpPr>
          <p:spPr bwMode="auto">
            <a:xfrm flipH="1">
              <a:off x="3297221" y="3423064"/>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7" name="Oval 138"/>
            <p:cNvSpPr>
              <a:spLocks noChangeArrowheads="1"/>
            </p:cNvSpPr>
            <p:nvPr/>
          </p:nvSpPr>
          <p:spPr bwMode="auto">
            <a:xfrm flipH="1">
              <a:off x="3490062" y="3524188"/>
              <a:ext cx="49386" cy="4938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8" name="Oval 141"/>
            <p:cNvSpPr>
              <a:spLocks noChangeArrowheads="1"/>
            </p:cNvSpPr>
            <p:nvPr/>
          </p:nvSpPr>
          <p:spPr bwMode="auto">
            <a:xfrm flipH="1">
              <a:off x="3566493" y="3311357"/>
              <a:ext cx="49386" cy="49386"/>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9" name="テキスト ボックス 237"/>
            <p:cNvSpPr txBox="1">
              <a:spLocks noChangeArrowheads="1"/>
            </p:cNvSpPr>
            <p:nvPr/>
          </p:nvSpPr>
          <p:spPr bwMode="auto">
            <a:xfrm>
              <a:off x="4223469" y="4094163"/>
              <a:ext cx="454723" cy="34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15</a:t>
              </a:r>
              <a:endParaRPr lang="ja-JP" altLang="en-US" sz="1600" baseline="-25000" dirty="0">
                <a:latin typeface="+mn-lt"/>
              </a:endParaRPr>
            </a:p>
          </p:txBody>
        </p:sp>
        <p:cxnSp>
          <p:nvCxnSpPr>
            <p:cNvPr id="800" name="直線コネクタ 799"/>
            <p:cNvCxnSpPr/>
            <p:nvPr/>
          </p:nvCxnSpPr>
          <p:spPr>
            <a:xfrm rot="16200000" flipH="1">
              <a:off x="6118927" y="3576532"/>
              <a:ext cx="288269" cy="63175"/>
            </a:xfrm>
            <a:prstGeom prst="line">
              <a:avLst/>
            </a:prstGeom>
          </p:spPr>
          <p:style>
            <a:lnRef idx="1">
              <a:schemeClr val="dk1"/>
            </a:lnRef>
            <a:fillRef idx="0">
              <a:schemeClr val="dk1"/>
            </a:fillRef>
            <a:effectRef idx="0">
              <a:schemeClr val="dk1"/>
            </a:effectRef>
            <a:fontRef idx="minor">
              <a:schemeClr val="tx1"/>
            </a:fontRef>
          </p:style>
        </p:cxnSp>
        <p:cxnSp>
          <p:nvCxnSpPr>
            <p:cNvPr id="801" name="直線コネクタ 800"/>
            <p:cNvCxnSpPr/>
            <p:nvPr/>
          </p:nvCxnSpPr>
          <p:spPr>
            <a:xfrm rot="5400000">
              <a:off x="6137551" y="3852654"/>
              <a:ext cx="249401" cy="71274"/>
            </a:xfrm>
            <a:prstGeom prst="line">
              <a:avLst/>
            </a:prstGeom>
          </p:spPr>
          <p:style>
            <a:lnRef idx="1">
              <a:schemeClr val="dk1"/>
            </a:lnRef>
            <a:fillRef idx="0">
              <a:schemeClr val="dk1"/>
            </a:fillRef>
            <a:effectRef idx="0">
              <a:schemeClr val="dk1"/>
            </a:effectRef>
            <a:fontRef idx="minor">
              <a:schemeClr val="tx1"/>
            </a:fontRef>
          </p:style>
        </p:cxnSp>
        <p:grpSp>
          <p:nvGrpSpPr>
            <p:cNvPr id="802" name="グループ化 141"/>
            <p:cNvGrpSpPr>
              <a:grpSpLocks/>
            </p:cNvGrpSpPr>
            <p:nvPr/>
          </p:nvGrpSpPr>
          <p:grpSpPr bwMode="auto">
            <a:xfrm>
              <a:off x="6114402" y="3114409"/>
              <a:ext cx="1255596" cy="1250946"/>
              <a:chOff x="714369" y="841378"/>
              <a:chExt cx="2732088" cy="2720975"/>
            </a:xfrm>
          </p:grpSpPr>
          <p:cxnSp>
            <p:nvCxnSpPr>
              <p:cNvPr id="853" name="直線コネクタ 852"/>
              <p:cNvCxnSpPr/>
              <p:nvPr/>
            </p:nvCxnSpPr>
            <p:spPr>
              <a:xfrm rot="16200000" flipH="1">
                <a:off x="1977363" y="995747"/>
                <a:ext cx="602364" cy="391245"/>
              </a:xfrm>
              <a:prstGeom prst="line">
                <a:avLst/>
              </a:prstGeom>
            </p:spPr>
            <p:style>
              <a:lnRef idx="1">
                <a:schemeClr val="dk1"/>
              </a:lnRef>
              <a:fillRef idx="0">
                <a:schemeClr val="dk1"/>
              </a:fillRef>
              <a:effectRef idx="0">
                <a:schemeClr val="dk1"/>
              </a:effectRef>
              <a:fontRef idx="minor">
                <a:schemeClr val="tx1"/>
              </a:fontRef>
            </p:style>
          </p:cxnSp>
          <p:sp>
            <p:nvSpPr>
              <p:cNvPr id="854" name="AutoShape 242"/>
              <p:cNvSpPr>
                <a:spLocks noChangeArrowheads="1"/>
              </p:cNvSpPr>
              <p:nvPr/>
            </p:nvSpPr>
            <p:spPr bwMode="auto">
              <a:xfrm>
                <a:off x="2284407" y="1495428"/>
                <a:ext cx="377825" cy="563562"/>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55" name="Line 140"/>
              <p:cNvSpPr>
                <a:spLocks noChangeShapeType="1"/>
              </p:cNvSpPr>
              <p:nvPr/>
            </p:nvSpPr>
            <p:spPr bwMode="auto">
              <a:xfrm flipV="1">
                <a:off x="2082794" y="2209803"/>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56" name="Line 110"/>
              <p:cNvSpPr>
                <a:spLocks noChangeShapeType="1"/>
              </p:cNvSpPr>
              <p:nvPr/>
            </p:nvSpPr>
            <p:spPr bwMode="auto">
              <a:xfrm>
                <a:off x="2082794" y="2200278"/>
                <a:ext cx="758825" cy="1071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57" name="Line 111"/>
              <p:cNvSpPr>
                <a:spLocks noChangeShapeType="1"/>
              </p:cNvSpPr>
              <p:nvPr/>
            </p:nvSpPr>
            <p:spPr bwMode="auto">
              <a:xfrm flipH="1">
                <a:off x="1358894" y="2219328"/>
                <a:ext cx="703263" cy="10620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58" name="Oval 112"/>
              <p:cNvSpPr>
                <a:spLocks noChangeArrowheads="1"/>
              </p:cNvSpPr>
              <p:nvPr/>
            </p:nvSpPr>
            <p:spPr bwMode="auto">
              <a:xfrm>
                <a:off x="790569" y="908053"/>
                <a:ext cx="2592388" cy="25923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59" name="Oval 114"/>
              <p:cNvSpPr>
                <a:spLocks noChangeArrowheads="1"/>
              </p:cNvSpPr>
              <p:nvPr/>
            </p:nvSpPr>
            <p:spPr bwMode="auto">
              <a:xfrm flipH="1">
                <a:off x="2024057" y="153194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0" name="Oval 116"/>
              <p:cNvSpPr>
                <a:spLocks noChangeArrowheads="1"/>
              </p:cNvSpPr>
              <p:nvPr/>
            </p:nvSpPr>
            <p:spPr bwMode="auto">
              <a:xfrm flipH="1">
                <a:off x="2412994" y="19859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1" name="Line 118"/>
              <p:cNvSpPr>
                <a:spLocks noChangeShapeType="1"/>
              </p:cNvSpPr>
              <p:nvPr/>
            </p:nvSpPr>
            <p:spPr bwMode="auto">
              <a:xfrm flipH="1" flipV="1">
                <a:off x="2092319" y="933453"/>
                <a:ext cx="0" cy="1208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2" name="Line 120"/>
              <p:cNvSpPr>
                <a:spLocks noChangeShapeType="1"/>
              </p:cNvSpPr>
              <p:nvPr/>
            </p:nvSpPr>
            <p:spPr bwMode="auto">
              <a:xfrm>
                <a:off x="2090732" y="1587503"/>
                <a:ext cx="195262" cy="1857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3" name="Line 121"/>
              <p:cNvSpPr>
                <a:spLocks noChangeShapeType="1"/>
              </p:cNvSpPr>
              <p:nvPr/>
            </p:nvSpPr>
            <p:spPr bwMode="auto">
              <a:xfrm>
                <a:off x="2643182" y="1773240"/>
                <a:ext cx="744537" cy="431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4" name="Oval 122"/>
              <p:cNvSpPr>
                <a:spLocks noChangeArrowheads="1"/>
              </p:cNvSpPr>
              <p:nvPr/>
            </p:nvSpPr>
            <p:spPr bwMode="auto">
              <a:xfrm flipH="1" flipV="1">
                <a:off x="2770182" y="3216278"/>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5" name="Oval 123"/>
              <p:cNvSpPr>
                <a:spLocks noChangeArrowheads="1"/>
              </p:cNvSpPr>
              <p:nvPr/>
            </p:nvSpPr>
            <p:spPr bwMode="auto">
              <a:xfrm flipH="1">
                <a:off x="2035169" y="214789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6" name="Oval 124"/>
              <p:cNvSpPr>
                <a:spLocks noChangeArrowheads="1"/>
              </p:cNvSpPr>
              <p:nvPr/>
            </p:nvSpPr>
            <p:spPr bwMode="auto">
              <a:xfrm flipH="1">
                <a:off x="2424107" y="144304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7" name="Oval 125"/>
              <p:cNvSpPr>
                <a:spLocks noChangeArrowheads="1"/>
              </p:cNvSpPr>
              <p:nvPr/>
            </p:nvSpPr>
            <p:spPr bwMode="auto">
              <a:xfrm flipH="1">
                <a:off x="2595557" y="171609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8" name="Oval 126"/>
              <p:cNvSpPr>
                <a:spLocks noChangeArrowheads="1"/>
              </p:cNvSpPr>
              <p:nvPr/>
            </p:nvSpPr>
            <p:spPr bwMode="auto">
              <a:xfrm flipH="1">
                <a:off x="2238369" y="171767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9" name="Oval 127"/>
              <p:cNvSpPr>
                <a:spLocks noChangeArrowheads="1"/>
              </p:cNvSpPr>
              <p:nvPr/>
            </p:nvSpPr>
            <p:spPr bwMode="auto">
              <a:xfrm flipH="1">
                <a:off x="3338507" y="21383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0" name="Oval 128"/>
              <p:cNvSpPr>
                <a:spLocks noChangeArrowheads="1"/>
              </p:cNvSpPr>
              <p:nvPr/>
            </p:nvSpPr>
            <p:spPr bwMode="auto">
              <a:xfrm flipH="1" flipV="1">
                <a:off x="2035169" y="34544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1" name="Oval 129"/>
              <p:cNvSpPr>
                <a:spLocks noChangeArrowheads="1"/>
              </p:cNvSpPr>
              <p:nvPr/>
            </p:nvSpPr>
            <p:spPr bwMode="auto">
              <a:xfrm flipV="1">
                <a:off x="1322382" y="3236915"/>
                <a:ext cx="107950" cy="107950"/>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2" name="Oval 130"/>
              <p:cNvSpPr>
                <a:spLocks noChangeArrowheads="1"/>
              </p:cNvSpPr>
              <p:nvPr/>
            </p:nvSpPr>
            <p:spPr bwMode="auto">
              <a:xfrm>
                <a:off x="714369" y="213836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3" name="Oval 131"/>
              <p:cNvSpPr>
                <a:spLocks noChangeArrowheads="1"/>
              </p:cNvSpPr>
              <p:nvPr/>
            </p:nvSpPr>
            <p:spPr bwMode="auto">
              <a:xfrm flipV="1">
                <a:off x="3206744" y="27051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874" name="Group 133"/>
              <p:cNvGrpSpPr>
                <a:grpSpLocks/>
              </p:cNvGrpSpPr>
              <p:nvPr/>
            </p:nvGrpSpPr>
            <p:grpSpPr bwMode="auto">
              <a:xfrm flipV="1">
                <a:off x="882650" y="841378"/>
                <a:ext cx="2432052" cy="854075"/>
                <a:chOff x="3941" y="3521"/>
                <a:chExt cx="1532" cy="538"/>
              </a:xfrm>
            </p:grpSpPr>
            <p:sp>
              <p:nvSpPr>
                <p:cNvPr id="878" name="Oval 134"/>
                <p:cNvSpPr>
                  <a:spLocks noChangeArrowheads="1"/>
                </p:cNvSpPr>
                <p:nvPr/>
              </p:nvSpPr>
              <p:spPr bwMode="auto">
                <a:xfrm flipH="1" flipV="1">
                  <a:off x="5130" y="3843"/>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9" name="Oval 135"/>
                <p:cNvSpPr>
                  <a:spLocks noChangeArrowheads="1"/>
                </p:cNvSpPr>
                <p:nvPr/>
              </p:nvSpPr>
              <p:spPr bwMode="auto">
                <a:xfrm flipH="1" flipV="1">
                  <a:off x="4667" y="3991"/>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80" name="Oval 136"/>
                <p:cNvSpPr>
                  <a:spLocks noChangeArrowheads="1"/>
                </p:cNvSpPr>
                <p:nvPr/>
              </p:nvSpPr>
              <p:spPr bwMode="auto">
                <a:xfrm flipV="1">
                  <a:off x="4218" y="3856"/>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81" name="Oval 137"/>
                <p:cNvSpPr>
                  <a:spLocks noChangeArrowheads="1"/>
                </p:cNvSpPr>
                <p:nvPr/>
              </p:nvSpPr>
              <p:spPr bwMode="auto">
                <a:xfrm flipV="1">
                  <a:off x="5405" y="3521"/>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82" name="Oval 138"/>
                <p:cNvSpPr>
                  <a:spLocks noChangeArrowheads="1"/>
                </p:cNvSpPr>
                <p:nvPr/>
              </p:nvSpPr>
              <p:spPr bwMode="auto">
                <a:xfrm flipV="1">
                  <a:off x="3941" y="3545"/>
                  <a:ext cx="68" cy="6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875" name="直線コネクタ 874"/>
              <p:cNvCxnSpPr>
                <a:endCxn id="869" idx="7"/>
              </p:cNvCxnSpPr>
              <p:nvPr/>
            </p:nvCxnSpPr>
            <p:spPr>
              <a:xfrm rot="16200000" flipH="1">
                <a:off x="2130874" y="930329"/>
                <a:ext cx="1222342" cy="1226604"/>
              </a:xfrm>
              <a:prstGeom prst="line">
                <a:avLst/>
              </a:prstGeom>
            </p:spPr>
            <p:style>
              <a:lnRef idx="1">
                <a:schemeClr val="dk1"/>
              </a:lnRef>
              <a:fillRef idx="0">
                <a:schemeClr val="dk1"/>
              </a:fillRef>
              <a:effectRef idx="0">
                <a:schemeClr val="dk1"/>
              </a:effectRef>
              <a:fontRef idx="minor">
                <a:schemeClr val="tx1"/>
              </a:fontRef>
            </p:style>
          </p:cxnSp>
          <p:cxnSp>
            <p:nvCxnSpPr>
              <p:cNvPr id="876" name="直線コネクタ 875"/>
              <p:cNvCxnSpPr>
                <a:stCxn id="860" idx="5"/>
                <a:endCxn id="865" idx="2"/>
              </p:cNvCxnSpPr>
              <p:nvPr/>
            </p:nvCxnSpPr>
            <p:spPr>
              <a:xfrm rot="5400000">
                <a:off x="2223950" y="1996196"/>
                <a:ext cx="126814" cy="289027"/>
              </a:xfrm>
              <a:prstGeom prst="line">
                <a:avLst/>
              </a:prstGeom>
            </p:spPr>
            <p:style>
              <a:lnRef idx="1">
                <a:schemeClr val="dk1"/>
              </a:lnRef>
              <a:fillRef idx="0">
                <a:schemeClr val="dk1"/>
              </a:fillRef>
              <a:effectRef idx="0">
                <a:schemeClr val="dk1"/>
              </a:effectRef>
              <a:fontRef idx="minor">
                <a:schemeClr val="tx1"/>
              </a:fontRef>
            </p:style>
          </p:cxnSp>
          <p:sp>
            <p:nvSpPr>
              <p:cNvPr id="877" name="Oval 132"/>
              <p:cNvSpPr>
                <a:spLocks noChangeArrowheads="1"/>
              </p:cNvSpPr>
              <p:nvPr/>
            </p:nvSpPr>
            <p:spPr bwMode="auto">
              <a:xfrm flipV="1">
                <a:off x="882644" y="2743203"/>
                <a:ext cx="107950" cy="107950"/>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803" name="Oval 122"/>
            <p:cNvSpPr>
              <a:spLocks noChangeArrowheads="1"/>
            </p:cNvSpPr>
            <p:nvPr/>
          </p:nvSpPr>
          <p:spPr bwMode="auto">
            <a:xfrm flipH="1" flipV="1">
              <a:off x="6271352" y="3721279"/>
              <a:ext cx="49992" cy="49992"/>
            </a:xfrm>
            <a:prstGeom prst="ellipse">
              <a:avLst/>
            </a:prstGeom>
            <a:solidFill>
              <a:schemeClr val="tx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04" name="直線コネクタ 803"/>
            <p:cNvCxnSpPr/>
            <p:nvPr/>
          </p:nvCxnSpPr>
          <p:spPr>
            <a:xfrm flipV="1">
              <a:off x="6429098" y="3245354"/>
              <a:ext cx="0" cy="1002463"/>
            </a:xfrm>
            <a:prstGeom prst="line">
              <a:avLst/>
            </a:prstGeom>
          </p:spPr>
          <p:style>
            <a:lnRef idx="1">
              <a:schemeClr val="dk1"/>
            </a:lnRef>
            <a:fillRef idx="0">
              <a:schemeClr val="dk1"/>
            </a:fillRef>
            <a:effectRef idx="0">
              <a:schemeClr val="dk1"/>
            </a:effectRef>
            <a:fontRef idx="minor">
              <a:schemeClr val="tx1"/>
            </a:fontRef>
          </p:style>
        </p:cxnSp>
        <p:cxnSp>
          <p:nvCxnSpPr>
            <p:cNvPr id="805" name="直線コネクタ 804"/>
            <p:cNvCxnSpPr>
              <a:stCxn id="807" idx="5"/>
            </p:cNvCxnSpPr>
            <p:nvPr/>
          </p:nvCxnSpPr>
          <p:spPr>
            <a:xfrm rot="5400000" flipH="1" flipV="1">
              <a:off x="6468005" y="3436419"/>
              <a:ext cx="252640" cy="294816"/>
            </a:xfrm>
            <a:prstGeom prst="line">
              <a:avLst/>
            </a:prstGeom>
          </p:spPr>
          <p:style>
            <a:lnRef idx="1">
              <a:schemeClr val="dk1"/>
            </a:lnRef>
            <a:fillRef idx="0">
              <a:schemeClr val="dk1"/>
            </a:fillRef>
            <a:effectRef idx="0">
              <a:schemeClr val="dk1"/>
            </a:effectRef>
            <a:fontRef idx="minor">
              <a:schemeClr val="tx1"/>
            </a:fontRef>
          </p:style>
        </p:cxnSp>
        <p:cxnSp>
          <p:nvCxnSpPr>
            <p:cNvPr id="806" name="直線コネクタ 805"/>
            <p:cNvCxnSpPr/>
            <p:nvPr/>
          </p:nvCxnSpPr>
          <p:spPr>
            <a:xfrm rot="5400000" flipH="1" flipV="1">
              <a:off x="6361066" y="3689082"/>
              <a:ext cx="17814" cy="98812"/>
            </a:xfrm>
            <a:prstGeom prst="line">
              <a:avLst/>
            </a:prstGeom>
          </p:spPr>
          <p:style>
            <a:lnRef idx="1">
              <a:schemeClr val="dk1"/>
            </a:lnRef>
            <a:fillRef idx="0">
              <a:schemeClr val="dk1"/>
            </a:fillRef>
            <a:effectRef idx="0">
              <a:schemeClr val="dk1"/>
            </a:effectRef>
            <a:fontRef idx="minor">
              <a:schemeClr val="tx1"/>
            </a:fontRef>
          </p:style>
        </p:cxnSp>
        <p:sp>
          <p:nvSpPr>
            <p:cNvPr id="807" name="Oval 131"/>
            <p:cNvSpPr>
              <a:spLocks noChangeArrowheads="1"/>
            </p:cNvSpPr>
            <p:nvPr/>
          </p:nvSpPr>
          <p:spPr bwMode="auto">
            <a:xfrm flipV="1">
              <a:off x="6405050" y="3702678"/>
              <a:ext cx="49991" cy="49992"/>
            </a:xfrm>
            <a:prstGeom prst="ellipse">
              <a:avLst/>
            </a:prstGeom>
            <a:solidFill>
              <a:schemeClr val="bg1"/>
            </a:solidFill>
            <a:ln w="9525">
              <a:solidFill>
                <a:schemeClr val="tx1"/>
              </a:solidFill>
              <a:round/>
              <a:headEnd/>
              <a:tailEnd/>
            </a:ln>
          </p:spPr>
          <p:txBody>
            <a:bodyPr rot="10800000"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08" name="テキスト ボックス 237"/>
            <p:cNvSpPr txBox="1">
              <a:spLocks noChangeArrowheads="1"/>
            </p:cNvSpPr>
            <p:nvPr/>
          </p:nvSpPr>
          <p:spPr bwMode="auto">
            <a:xfrm>
              <a:off x="7086992" y="4119802"/>
              <a:ext cx="534982" cy="34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17</a:t>
              </a:r>
              <a:endParaRPr lang="ja-JP" altLang="en-US" sz="1600" baseline="-25000" dirty="0">
                <a:latin typeface="+mn-lt"/>
              </a:endParaRPr>
            </a:p>
          </p:txBody>
        </p:sp>
        <p:grpSp>
          <p:nvGrpSpPr>
            <p:cNvPr id="809" name="グループ化 534"/>
            <p:cNvGrpSpPr>
              <a:grpSpLocks/>
            </p:cNvGrpSpPr>
            <p:nvPr/>
          </p:nvGrpSpPr>
          <p:grpSpPr bwMode="auto">
            <a:xfrm rot="1859006">
              <a:off x="7528859" y="3178441"/>
              <a:ext cx="1292797" cy="1126544"/>
              <a:chOff x="1357290" y="4146571"/>
              <a:chExt cx="2393950" cy="2087562"/>
            </a:xfrm>
          </p:grpSpPr>
          <p:grpSp>
            <p:nvGrpSpPr>
              <p:cNvPr id="811" name="グループ化 71"/>
              <p:cNvGrpSpPr>
                <a:grpSpLocks/>
              </p:cNvGrpSpPr>
              <p:nvPr/>
            </p:nvGrpSpPr>
            <p:grpSpPr bwMode="auto">
              <a:xfrm>
                <a:off x="1357290" y="4146571"/>
                <a:ext cx="2393950" cy="2087562"/>
                <a:chOff x="4106876" y="1217614"/>
                <a:chExt cx="2393950" cy="2087562"/>
              </a:xfrm>
            </p:grpSpPr>
            <p:sp>
              <p:nvSpPr>
                <p:cNvPr id="834" name="AutoShape 23"/>
                <p:cNvSpPr>
                  <a:spLocks noChangeArrowheads="1"/>
                </p:cNvSpPr>
                <p:nvPr/>
              </p:nvSpPr>
              <p:spPr bwMode="auto">
                <a:xfrm>
                  <a:off x="4160851" y="1270001"/>
                  <a:ext cx="2303462" cy="1992313"/>
                </a:xfrm>
                <a:prstGeom prst="hexagon">
                  <a:avLst>
                    <a:gd name="adj" fmla="val 28904"/>
                    <a:gd name="vf" fmla="val 11547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835" name="Oval 24"/>
                <p:cNvSpPr>
                  <a:spLocks noChangeArrowheads="1"/>
                </p:cNvSpPr>
                <p:nvPr/>
              </p:nvSpPr>
              <p:spPr bwMode="auto">
                <a:xfrm flipH="1">
                  <a:off x="4106876" y="22066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6" name="Oval 25"/>
                <p:cNvSpPr>
                  <a:spLocks noChangeArrowheads="1"/>
                </p:cNvSpPr>
                <p:nvPr/>
              </p:nvSpPr>
              <p:spPr bwMode="auto">
                <a:xfrm>
                  <a:off x="5816613" y="121761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7" name="Oval 26"/>
                <p:cNvSpPr>
                  <a:spLocks noChangeArrowheads="1"/>
                </p:cNvSpPr>
                <p:nvPr/>
              </p:nvSpPr>
              <p:spPr bwMode="auto">
                <a:xfrm>
                  <a:off x="6392876" y="22066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8" name="Oval 27"/>
                <p:cNvSpPr>
                  <a:spLocks noChangeArrowheads="1"/>
                </p:cNvSpPr>
                <p:nvPr/>
              </p:nvSpPr>
              <p:spPr bwMode="auto">
                <a:xfrm>
                  <a:off x="4683138" y="121761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9" name="Oval 28"/>
                <p:cNvSpPr>
                  <a:spLocks noChangeArrowheads="1"/>
                </p:cNvSpPr>
                <p:nvPr/>
              </p:nvSpPr>
              <p:spPr bwMode="auto">
                <a:xfrm flipH="1">
                  <a:off x="5816613" y="31972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0" name="Oval 29"/>
                <p:cNvSpPr>
                  <a:spLocks noChangeArrowheads="1"/>
                </p:cNvSpPr>
                <p:nvPr/>
              </p:nvSpPr>
              <p:spPr bwMode="auto">
                <a:xfrm flipH="1">
                  <a:off x="4683138" y="31972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1" name="Oval 24"/>
                <p:cNvSpPr>
                  <a:spLocks noChangeArrowheads="1"/>
                </p:cNvSpPr>
                <p:nvPr/>
              </p:nvSpPr>
              <p:spPr bwMode="auto">
                <a:xfrm flipH="1">
                  <a:off x="4864103" y="217804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2" name="Oval 24"/>
                <p:cNvSpPr>
                  <a:spLocks noChangeArrowheads="1"/>
                </p:cNvSpPr>
                <p:nvPr/>
              </p:nvSpPr>
              <p:spPr bwMode="auto">
                <a:xfrm flipH="1">
                  <a:off x="4411662" y="220502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43" name="直線コネクタ 842"/>
                <p:cNvCxnSpPr/>
                <p:nvPr/>
              </p:nvCxnSpPr>
              <p:spPr>
                <a:xfrm rot="16200000" flipH="1">
                  <a:off x="4366510" y="1667193"/>
                  <a:ext cx="921312" cy="164980"/>
                </a:xfrm>
                <a:prstGeom prst="line">
                  <a:avLst/>
                </a:prstGeom>
              </p:spPr>
              <p:style>
                <a:lnRef idx="1">
                  <a:schemeClr val="dk1"/>
                </a:lnRef>
                <a:fillRef idx="0">
                  <a:schemeClr val="dk1"/>
                </a:fillRef>
                <a:effectRef idx="0">
                  <a:schemeClr val="dk1"/>
                </a:effectRef>
                <a:fontRef idx="minor">
                  <a:schemeClr val="tx1"/>
                </a:fontRef>
              </p:style>
            </p:cxnSp>
            <p:cxnSp>
              <p:nvCxnSpPr>
                <p:cNvPr id="844" name="直線コネクタ 843"/>
                <p:cNvCxnSpPr>
                  <a:endCxn id="840" idx="0"/>
                </p:cNvCxnSpPr>
                <p:nvPr/>
              </p:nvCxnSpPr>
              <p:spPr>
                <a:xfrm rot="5400000">
                  <a:off x="4341715" y="2609695"/>
                  <a:ext cx="981332" cy="191975"/>
                </a:xfrm>
                <a:prstGeom prst="line">
                  <a:avLst/>
                </a:prstGeom>
              </p:spPr>
              <p:style>
                <a:lnRef idx="1">
                  <a:schemeClr val="dk1"/>
                </a:lnRef>
                <a:fillRef idx="0">
                  <a:schemeClr val="dk1"/>
                </a:fillRef>
                <a:effectRef idx="0">
                  <a:schemeClr val="dk1"/>
                </a:effectRef>
                <a:fontRef idx="minor">
                  <a:schemeClr val="tx1"/>
                </a:fontRef>
              </p:style>
            </p:cxnSp>
            <p:sp>
              <p:nvSpPr>
                <p:cNvPr id="845" name="AutoShape 17"/>
                <p:cNvSpPr>
                  <a:spLocks noChangeArrowheads="1"/>
                </p:cNvSpPr>
                <p:nvPr/>
              </p:nvSpPr>
              <p:spPr bwMode="auto">
                <a:xfrm>
                  <a:off x="4470402" y="1976427"/>
                  <a:ext cx="234950" cy="563562"/>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846" name="直線コネクタ 845"/>
                <p:cNvCxnSpPr>
                  <a:stCxn id="845" idx="0"/>
                  <a:endCxn id="838" idx="4"/>
                </p:cNvCxnSpPr>
                <p:nvPr/>
              </p:nvCxnSpPr>
              <p:spPr>
                <a:xfrm rot="5400000" flipH="1" flipV="1">
                  <a:off x="4325758" y="1572076"/>
                  <a:ext cx="645218" cy="149981"/>
                </a:xfrm>
                <a:prstGeom prst="line">
                  <a:avLst/>
                </a:prstGeom>
              </p:spPr>
              <p:style>
                <a:lnRef idx="1">
                  <a:schemeClr val="dk1"/>
                </a:lnRef>
                <a:fillRef idx="0">
                  <a:schemeClr val="dk1"/>
                </a:fillRef>
                <a:effectRef idx="0">
                  <a:schemeClr val="dk1"/>
                </a:effectRef>
                <a:fontRef idx="minor">
                  <a:schemeClr val="tx1"/>
                </a:fontRef>
              </p:style>
            </p:cxnSp>
            <p:cxnSp>
              <p:nvCxnSpPr>
                <p:cNvPr id="847" name="直線コネクタ 846"/>
                <p:cNvCxnSpPr>
                  <a:stCxn id="845" idx="2"/>
                  <a:endCxn id="840" idx="4"/>
                </p:cNvCxnSpPr>
                <p:nvPr/>
              </p:nvCxnSpPr>
              <p:spPr>
                <a:xfrm rot="16200000" flipH="1">
                  <a:off x="4264073" y="2844906"/>
                  <a:ext cx="762259" cy="152979"/>
                </a:xfrm>
                <a:prstGeom prst="line">
                  <a:avLst/>
                </a:prstGeom>
              </p:spPr>
              <p:style>
                <a:lnRef idx="1">
                  <a:schemeClr val="dk1"/>
                </a:lnRef>
                <a:fillRef idx="0">
                  <a:schemeClr val="dk1"/>
                </a:fillRef>
                <a:effectRef idx="0">
                  <a:schemeClr val="dk1"/>
                </a:effectRef>
                <a:fontRef idx="minor">
                  <a:schemeClr val="tx1"/>
                </a:fontRef>
              </p:style>
            </p:cxnSp>
            <p:cxnSp>
              <p:nvCxnSpPr>
                <p:cNvPr id="848" name="直線コネクタ 847"/>
                <p:cNvCxnSpPr>
                  <a:stCxn id="835" idx="2"/>
                  <a:endCxn id="845" idx="1"/>
                </p:cNvCxnSpPr>
                <p:nvPr/>
              </p:nvCxnSpPr>
              <p:spPr>
                <a:xfrm flipV="1">
                  <a:off x="4214236" y="2256844"/>
                  <a:ext cx="254966" cy="3002"/>
                </a:xfrm>
                <a:prstGeom prst="line">
                  <a:avLst/>
                </a:prstGeom>
              </p:spPr>
              <p:style>
                <a:lnRef idx="1">
                  <a:schemeClr val="dk1"/>
                </a:lnRef>
                <a:fillRef idx="0">
                  <a:schemeClr val="dk1"/>
                </a:fillRef>
                <a:effectRef idx="0">
                  <a:schemeClr val="dk1"/>
                </a:effectRef>
                <a:fontRef idx="minor">
                  <a:schemeClr val="tx1"/>
                </a:fontRef>
              </p:style>
            </p:cxnSp>
            <p:cxnSp>
              <p:nvCxnSpPr>
                <p:cNvPr id="849" name="直線コネクタ 848"/>
                <p:cNvCxnSpPr/>
                <p:nvPr/>
              </p:nvCxnSpPr>
              <p:spPr>
                <a:xfrm flipV="1">
                  <a:off x="4685363" y="2230994"/>
                  <a:ext cx="266966" cy="24008"/>
                </a:xfrm>
                <a:prstGeom prst="line">
                  <a:avLst/>
                </a:prstGeom>
              </p:spPr>
              <p:style>
                <a:lnRef idx="1">
                  <a:schemeClr val="dk1"/>
                </a:lnRef>
                <a:fillRef idx="0">
                  <a:schemeClr val="dk1"/>
                </a:fillRef>
                <a:effectRef idx="0">
                  <a:schemeClr val="dk1"/>
                </a:effectRef>
                <a:fontRef idx="minor">
                  <a:schemeClr val="tx1"/>
                </a:fontRef>
              </p:style>
            </p:cxnSp>
            <p:sp>
              <p:nvSpPr>
                <p:cNvPr id="850" name="Oval 24"/>
                <p:cNvSpPr>
                  <a:spLocks noChangeArrowheads="1"/>
                </p:cNvSpPr>
                <p:nvPr/>
              </p:nvSpPr>
              <p:spPr bwMode="auto">
                <a:xfrm flipH="1">
                  <a:off x="4645026" y="22145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51" name="Oval 24"/>
                <p:cNvSpPr>
                  <a:spLocks noChangeArrowheads="1"/>
                </p:cNvSpPr>
                <p:nvPr/>
              </p:nvSpPr>
              <p:spPr bwMode="auto">
                <a:xfrm flipH="1">
                  <a:off x="4538662" y="247331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52" name="Oval 24"/>
                <p:cNvSpPr>
                  <a:spLocks noChangeArrowheads="1"/>
                </p:cNvSpPr>
                <p:nvPr/>
              </p:nvSpPr>
              <p:spPr bwMode="auto">
                <a:xfrm flipH="1">
                  <a:off x="4524375" y="19526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cxnSp>
            <p:nvCxnSpPr>
              <p:cNvPr id="812" name="直線コネクタ 811"/>
              <p:cNvCxnSpPr/>
              <p:nvPr/>
            </p:nvCxnSpPr>
            <p:spPr>
              <a:xfrm rot="5400000" flipH="1" flipV="1">
                <a:off x="2182003" y="4735247"/>
                <a:ext cx="426145" cy="425945"/>
              </a:xfrm>
              <a:prstGeom prst="line">
                <a:avLst/>
              </a:prstGeom>
            </p:spPr>
            <p:style>
              <a:lnRef idx="1">
                <a:schemeClr val="dk1"/>
              </a:lnRef>
              <a:fillRef idx="0">
                <a:schemeClr val="dk1"/>
              </a:fillRef>
              <a:effectRef idx="0">
                <a:schemeClr val="dk1"/>
              </a:effectRef>
              <a:fontRef idx="minor">
                <a:schemeClr val="tx1"/>
              </a:fontRef>
            </p:style>
          </p:cxnSp>
          <p:cxnSp>
            <p:nvCxnSpPr>
              <p:cNvPr id="813" name="直線コネクタ 812"/>
              <p:cNvCxnSpPr/>
              <p:nvPr/>
            </p:nvCxnSpPr>
            <p:spPr>
              <a:xfrm flipV="1">
                <a:off x="2040456" y="5590782"/>
                <a:ext cx="923880" cy="588200"/>
              </a:xfrm>
              <a:prstGeom prst="line">
                <a:avLst/>
              </a:prstGeom>
            </p:spPr>
            <p:style>
              <a:lnRef idx="1">
                <a:schemeClr val="dk1"/>
              </a:lnRef>
              <a:fillRef idx="0">
                <a:schemeClr val="dk1"/>
              </a:fillRef>
              <a:effectRef idx="0">
                <a:schemeClr val="dk1"/>
              </a:effectRef>
              <a:fontRef idx="minor">
                <a:schemeClr val="tx1"/>
              </a:fontRef>
            </p:style>
          </p:cxnSp>
          <p:cxnSp>
            <p:nvCxnSpPr>
              <p:cNvPr id="814" name="直線コネクタ 813"/>
              <p:cNvCxnSpPr/>
              <p:nvPr/>
            </p:nvCxnSpPr>
            <p:spPr>
              <a:xfrm>
                <a:off x="2030900" y="4231201"/>
                <a:ext cx="563927" cy="507171"/>
              </a:xfrm>
              <a:prstGeom prst="line">
                <a:avLst/>
              </a:prstGeom>
            </p:spPr>
            <p:style>
              <a:lnRef idx="1">
                <a:schemeClr val="dk1"/>
              </a:lnRef>
              <a:fillRef idx="0">
                <a:schemeClr val="dk1"/>
              </a:fillRef>
              <a:effectRef idx="0">
                <a:schemeClr val="dk1"/>
              </a:effectRef>
              <a:fontRef idx="minor">
                <a:schemeClr val="tx1"/>
              </a:fontRef>
            </p:style>
          </p:cxnSp>
          <p:cxnSp>
            <p:nvCxnSpPr>
              <p:cNvPr id="815" name="直線コネクタ 814"/>
              <p:cNvCxnSpPr/>
              <p:nvPr/>
            </p:nvCxnSpPr>
            <p:spPr>
              <a:xfrm rot="16200000" flipH="1">
                <a:off x="2169063" y="5173326"/>
                <a:ext cx="1383469" cy="512932"/>
              </a:xfrm>
              <a:prstGeom prst="line">
                <a:avLst/>
              </a:prstGeom>
            </p:spPr>
            <p:style>
              <a:lnRef idx="1">
                <a:schemeClr val="dk1"/>
              </a:lnRef>
              <a:fillRef idx="0">
                <a:schemeClr val="dk1"/>
              </a:fillRef>
              <a:effectRef idx="0">
                <a:schemeClr val="dk1"/>
              </a:effectRef>
              <a:fontRef idx="minor">
                <a:schemeClr val="tx1"/>
              </a:fontRef>
            </p:style>
          </p:cxnSp>
          <p:cxnSp>
            <p:nvCxnSpPr>
              <p:cNvPr id="816" name="直線コネクタ 815"/>
              <p:cNvCxnSpPr/>
              <p:nvPr/>
            </p:nvCxnSpPr>
            <p:spPr>
              <a:xfrm>
                <a:off x="2010901" y="4210554"/>
                <a:ext cx="800895" cy="381129"/>
              </a:xfrm>
              <a:prstGeom prst="line">
                <a:avLst/>
              </a:prstGeom>
            </p:spPr>
            <p:style>
              <a:lnRef idx="1">
                <a:schemeClr val="dk1"/>
              </a:lnRef>
              <a:fillRef idx="0">
                <a:schemeClr val="dk1"/>
              </a:fillRef>
              <a:effectRef idx="0">
                <a:schemeClr val="dk1"/>
              </a:effectRef>
              <a:fontRef idx="minor">
                <a:schemeClr val="tx1"/>
              </a:fontRef>
            </p:style>
          </p:cxnSp>
          <p:cxnSp>
            <p:nvCxnSpPr>
              <p:cNvPr id="817" name="直線コネクタ 816"/>
              <p:cNvCxnSpPr/>
              <p:nvPr/>
            </p:nvCxnSpPr>
            <p:spPr>
              <a:xfrm rot="16200000" flipH="1">
                <a:off x="2532307" y="4876072"/>
                <a:ext cx="927314" cy="356955"/>
              </a:xfrm>
              <a:prstGeom prst="line">
                <a:avLst/>
              </a:prstGeom>
            </p:spPr>
            <p:style>
              <a:lnRef idx="1">
                <a:schemeClr val="dk1"/>
              </a:lnRef>
              <a:fillRef idx="0">
                <a:schemeClr val="dk1"/>
              </a:fillRef>
              <a:effectRef idx="0">
                <a:schemeClr val="dk1"/>
              </a:effectRef>
              <a:fontRef idx="minor">
                <a:schemeClr val="tx1"/>
              </a:fontRef>
            </p:style>
          </p:cxnSp>
          <p:cxnSp>
            <p:nvCxnSpPr>
              <p:cNvPr id="818" name="直線コネクタ 817"/>
              <p:cNvCxnSpPr/>
              <p:nvPr/>
            </p:nvCxnSpPr>
            <p:spPr>
              <a:xfrm rot="5400000">
                <a:off x="2846338" y="5811112"/>
                <a:ext cx="618210" cy="20998"/>
              </a:xfrm>
              <a:prstGeom prst="line">
                <a:avLst/>
              </a:prstGeom>
            </p:spPr>
            <p:style>
              <a:lnRef idx="1">
                <a:schemeClr val="dk1"/>
              </a:lnRef>
              <a:fillRef idx="0">
                <a:schemeClr val="dk1"/>
              </a:fillRef>
              <a:effectRef idx="0">
                <a:schemeClr val="dk1"/>
              </a:effectRef>
              <a:fontRef idx="minor">
                <a:schemeClr val="tx1"/>
              </a:fontRef>
            </p:style>
          </p:cxnSp>
          <p:cxnSp>
            <p:nvCxnSpPr>
              <p:cNvPr id="819" name="直線コネクタ 818"/>
              <p:cNvCxnSpPr/>
              <p:nvPr/>
            </p:nvCxnSpPr>
            <p:spPr>
              <a:xfrm rot="5400000" flipH="1" flipV="1">
                <a:off x="2791638" y="4277670"/>
                <a:ext cx="333114" cy="296961"/>
              </a:xfrm>
              <a:prstGeom prst="line">
                <a:avLst/>
              </a:prstGeom>
            </p:spPr>
            <p:style>
              <a:lnRef idx="1">
                <a:schemeClr val="dk1"/>
              </a:lnRef>
              <a:fillRef idx="0">
                <a:schemeClr val="dk1"/>
              </a:fillRef>
              <a:effectRef idx="0">
                <a:schemeClr val="dk1"/>
              </a:effectRef>
              <a:fontRef idx="minor">
                <a:schemeClr val="tx1"/>
              </a:fontRef>
            </p:style>
          </p:cxnSp>
          <p:cxnSp>
            <p:nvCxnSpPr>
              <p:cNvPr id="820" name="直線コネクタ 819"/>
              <p:cNvCxnSpPr/>
              <p:nvPr/>
            </p:nvCxnSpPr>
            <p:spPr>
              <a:xfrm flipV="1">
                <a:off x="3168332" y="5229670"/>
                <a:ext cx="473938" cy="285096"/>
              </a:xfrm>
              <a:prstGeom prst="line">
                <a:avLst/>
              </a:prstGeom>
            </p:spPr>
            <p:style>
              <a:lnRef idx="1">
                <a:schemeClr val="dk1"/>
              </a:lnRef>
              <a:fillRef idx="0">
                <a:schemeClr val="dk1"/>
              </a:fillRef>
              <a:effectRef idx="0">
                <a:schemeClr val="dk1"/>
              </a:effectRef>
              <a:fontRef idx="minor">
                <a:schemeClr val="tx1"/>
              </a:fontRef>
            </p:style>
          </p:cxnSp>
          <p:sp>
            <p:nvSpPr>
              <p:cNvPr id="821" name="Oval 8"/>
              <p:cNvSpPr>
                <a:spLocks noChangeArrowheads="1"/>
              </p:cNvSpPr>
              <p:nvPr/>
            </p:nvSpPr>
            <p:spPr bwMode="auto">
              <a:xfrm flipH="1">
                <a:off x="2876527" y="557373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2" name="Oval 8"/>
              <p:cNvSpPr>
                <a:spLocks noChangeArrowheads="1"/>
              </p:cNvSpPr>
              <p:nvPr/>
            </p:nvSpPr>
            <p:spPr bwMode="auto">
              <a:xfrm flipH="1">
                <a:off x="2484415" y="581662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3" name="Oval 8"/>
              <p:cNvSpPr>
                <a:spLocks noChangeArrowheads="1"/>
              </p:cNvSpPr>
              <p:nvPr/>
            </p:nvSpPr>
            <p:spPr bwMode="auto">
              <a:xfrm flipH="1">
                <a:off x="2555852" y="469108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 name="Oval 8"/>
              <p:cNvSpPr>
                <a:spLocks noChangeArrowheads="1"/>
              </p:cNvSpPr>
              <p:nvPr/>
            </p:nvSpPr>
            <p:spPr bwMode="auto">
              <a:xfrm flipH="1">
                <a:off x="2357415" y="488317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 name="Oval 8"/>
              <p:cNvSpPr>
                <a:spLocks noChangeArrowheads="1"/>
              </p:cNvSpPr>
              <p:nvPr/>
            </p:nvSpPr>
            <p:spPr bwMode="auto">
              <a:xfrm flipH="1">
                <a:off x="2771752" y="453868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6" name="Oval 8"/>
              <p:cNvSpPr>
                <a:spLocks noChangeArrowheads="1"/>
              </p:cNvSpPr>
              <p:nvPr/>
            </p:nvSpPr>
            <p:spPr bwMode="auto">
              <a:xfrm flipH="1">
                <a:off x="3119415" y="546419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 name="Oval 8"/>
              <p:cNvSpPr>
                <a:spLocks noChangeArrowheads="1"/>
              </p:cNvSpPr>
              <p:nvPr/>
            </p:nvSpPr>
            <p:spPr bwMode="auto">
              <a:xfrm flipH="1">
                <a:off x="3390877" y="530544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8" name="Oval 8"/>
              <p:cNvSpPr>
                <a:spLocks noChangeArrowheads="1"/>
              </p:cNvSpPr>
              <p:nvPr/>
            </p:nvSpPr>
            <p:spPr bwMode="auto">
              <a:xfrm flipH="1">
                <a:off x="2946377" y="434024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29" name="直線コネクタ 828"/>
              <p:cNvCxnSpPr/>
              <p:nvPr/>
            </p:nvCxnSpPr>
            <p:spPr>
              <a:xfrm rot="16200000" flipH="1">
                <a:off x="1991331" y="5331342"/>
                <a:ext cx="951322" cy="137982"/>
              </a:xfrm>
              <a:prstGeom prst="line">
                <a:avLst/>
              </a:prstGeom>
            </p:spPr>
            <p:style>
              <a:lnRef idx="1">
                <a:schemeClr val="dk1"/>
              </a:lnRef>
              <a:fillRef idx="0">
                <a:schemeClr val="dk1"/>
              </a:fillRef>
              <a:effectRef idx="0">
                <a:schemeClr val="dk1"/>
              </a:effectRef>
              <a:fontRef idx="minor">
                <a:schemeClr val="tx1"/>
              </a:fontRef>
            </p:style>
          </p:cxnSp>
          <p:cxnSp>
            <p:nvCxnSpPr>
              <p:cNvPr id="830" name="直線コネクタ 829"/>
              <p:cNvCxnSpPr/>
              <p:nvPr/>
            </p:nvCxnSpPr>
            <p:spPr>
              <a:xfrm rot="16200000" flipH="1">
                <a:off x="2780845" y="4672940"/>
                <a:ext cx="864294" cy="407947"/>
              </a:xfrm>
              <a:prstGeom prst="line">
                <a:avLst/>
              </a:prstGeom>
            </p:spPr>
            <p:style>
              <a:lnRef idx="1">
                <a:schemeClr val="dk1"/>
              </a:lnRef>
              <a:fillRef idx="0">
                <a:schemeClr val="dk1"/>
              </a:fillRef>
              <a:effectRef idx="0">
                <a:schemeClr val="dk1"/>
              </a:effectRef>
              <a:fontRef idx="minor">
                <a:schemeClr val="tx1"/>
              </a:fontRef>
            </p:style>
          </p:cxnSp>
          <p:sp>
            <p:nvSpPr>
              <p:cNvPr id="831" name="Oval 25"/>
              <p:cNvSpPr>
                <a:spLocks noChangeArrowheads="1"/>
              </p:cNvSpPr>
              <p:nvPr/>
            </p:nvSpPr>
            <p:spPr bwMode="auto">
              <a:xfrm>
                <a:off x="2814615" y="5145109"/>
                <a:ext cx="36512" cy="3651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2" name="Oval 25"/>
              <p:cNvSpPr>
                <a:spLocks noChangeArrowheads="1"/>
              </p:cNvSpPr>
              <p:nvPr/>
            </p:nvSpPr>
            <p:spPr bwMode="auto">
              <a:xfrm>
                <a:off x="2881290" y="5110184"/>
                <a:ext cx="36512" cy="3651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3" name="Oval 25"/>
              <p:cNvSpPr>
                <a:spLocks noChangeArrowheads="1"/>
              </p:cNvSpPr>
              <p:nvPr/>
            </p:nvSpPr>
            <p:spPr bwMode="auto">
              <a:xfrm>
                <a:off x="2951140" y="5057796"/>
                <a:ext cx="36512" cy="3651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810" name="テキスト ボックス 97"/>
            <p:cNvSpPr txBox="1">
              <a:spLocks noChangeArrowheads="1"/>
            </p:cNvSpPr>
            <p:nvPr/>
          </p:nvSpPr>
          <p:spPr bwMode="auto">
            <a:xfrm>
              <a:off x="8151007" y="4311564"/>
              <a:ext cx="1228615" cy="282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200" dirty="0">
                  <a:latin typeface="+mn-lt"/>
                </a:rPr>
                <a:t>I</a:t>
              </a:r>
              <a:r>
                <a:rPr lang="en-US" altLang="ja-JP" sz="1200" baseline="-25000" dirty="0">
                  <a:latin typeface="+mn-lt"/>
                </a:rPr>
                <a:t>18</a:t>
              </a:r>
              <a:r>
                <a:rPr lang="en-US" altLang="ja-JP" sz="1200" dirty="0">
                  <a:latin typeface="+mn-lt"/>
                </a:rPr>
                <a:t>[2;1,</a:t>
              </a:r>
              <a:r>
                <a:rPr lang="ja-JP" altLang="en-US" sz="1200" dirty="0">
                  <a:latin typeface="+mn-lt"/>
                </a:rPr>
                <a:t>・・・</a:t>
              </a:r>
              <a:r>
                <a:rPr lang="en-US" altLang="ja-JP" sz="1200" dirty="0">
                  <a:latin typeface="+mn-lt"/>
                </a:rPr>
                <a:t>,1] </a:t>
              </a:r>
              <a:endParaRPr lang="ja-JP" altLang="en-US" sz="1200" dirty="0">
                <a:latin typeface="+mn-lt"/>
              </a:endParaRPr>
            </a:p>
          </p:txBody>
        </p:sp>
      </p:grpSp>
      <p:grpSp>
        <p:nvGrpSpPr>
          <p:cNvPr id="913" name="グループ化 1179"/>
          <p:cNvGrpSpPr>
            <a:grpSpLocks/>
          </p:cNvGrpSpPr>
          <p:nvPr/>
        </p:nvGrpSpPr>
        <p:grpSpPr bwMode="auto">
          <a:xfrm>
            <a:off x="241300" y="3925899"/>
            <a:ext cx="8736013" cy="1385011"/>
            <a:chOff x="301347" y="4602608"/>
            <a:chExt cx="8842653" cy="1401136"/>
          </a:xfrm>
        </p:grpSpPr>
        <p:grpSp>
          <p:nvGrpSpPr>
            <p:cNvPr id="914" name="グループ化 533"/>
            <p:cNvGrpSpPr>
              <a:grpSpLocks/>
            </p:cNvGrpSpPr>
            <p:nvPr/>
          </p:nvGrpSpPr>
          <p:grpSpPr bwMode="auto">
            <a:xfrm rot="1916263">
              <a:off x="301347" y="4685139"/>
              <a:ext cx="1249781" cy="1090506"/>
              <a:chOff x="4286227" y="4146571"/>
              <a:chExt cx="2393950" cy="2087562"/>
            </a:xfrm>
          </p:grpSpPr>
          <p:grpSp>
            <p:nvGrpSpPr>
              <p:cNvPr id="1095" name="グループ化 71"/>
              <p:cNvGrpSpPr>
                <a:grpSpLocks/>
              </p:cNvGrpSpPr>
              <p:nvPr/>
            </p:nvGrpSpPr>
            <p:grpSpPr bwMode="auto">
              <a:xfrm>
                <a:off x="4286227" y="4146571"/>
                <a:ext cx="2393950" cy="2087562"/>
                <a:chOff x="4106876" y="1217614"/>
                <a:chExt cx="2393950" cy="2087562"/>
              </a:xfrm>
            </p:grpSpPr>
            <p:sp>
              <p:nvSpPr>
                <p:cNvPr id="1109" name="AutoShape 23"/>
                <p:cNvSpPr>
                  <a:spLocks noChangeArrowheads="1"/>
                </p:cNvSpPr>
                <p:nvPr/>
              </p:nvSpPr>
              <p:spPr bwMode="auto">
                <a:xfrm>
                  <a:off x="4160851" y="1270001"/>
                  <a:ext cx="2303462" cy="1992313"/>
                </a:xfrm>
                <a:prstGeom prst="hexagon">
                  <a:avLst>
                    <a:gd name="adj" fmla="val 28904"/>
                    <a:gd name="vf" fmla="val 11547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110" name="Oval 24"/>
                <p:cNvSpPr>
                  <a:spLocks noChangeArrowheads="1"/>
                </p:cNvSpPr>
                <p:nvPr/>
              </p:nvSpPr>
              <p:spPr bwMode="auto">
                <a:xfrm flipH="1">
                  <a:off x="4106876" y="22066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1" name="Oval 25"/>
                <p:cNvSpPr>
                  <a:spLocks noChangeArrowheads="1"/>
                </p:cNvSpPr>
                <p:nvPr/>
              </p:nvSpPr>
              <p:spPr bwMode="auto">
                <a:xfrm>
                  <a:off x="5816613" y="121761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2" name="Oval 26"/>
                <p:cNvSpPr>
                  <a:spLocks noChangeArrowheads="1"/>
                </p:cNvSpPr>
                <p:nvPr/>
              </p:nvSpPr>
              <p:spPr bwMode="auto">
                <a:xfrm>
                  <a:off x="6392876" y="22066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3" name="Oval 27"/>
                <p:cNvSpPr>
                  <a:spLocks noChangeArrowheads="1"/>
                </p:cNvSpPr>
                <p:nvPr/>
              </p:nvSpPr>
              <p:spPr bwMode="auto">
                <a:xfrm>
                  <a:off x="4683138" y="121761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4" name="Oval 28"/>
                <p:cNvSpPr>
                  <a:spLocks noChangeArrowheads="1"/>
                </p:cNvSpPr>
                <p:nvPr/>
              </p:nvSpPr>
              <p:spPr bwMode="auto">
                <a:xfrm flipH="1">
                  <a:off x="5816613" y="31972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5" name="Oval 29"/>
                <p:cNvSpPr>
                  <a:spLocks noChangeArrowheads="1"/>
                </p:cNvSpPr>
                <p:nvPr/>
              </p:nvSpPr>
              <p:spPr bwMode="auto">
                <a:xfrm flipH="1">
                  <a:off x="4683138" y="31972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6" name="Oval 24"/>
                <p:cNvSpPr>
                  <a:spLocks noChangeArrowheads="1"/>
                </p:cNvSpPr>
                <p:nvPr/>
              </p:nvSpPr>
              <p:spPr bwMode="auto">
                <a:xfrm flipH="1">
                  <a:off x="4864103" y="217804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17" name="Oval 24"/>
                <p:cNvSpPr>
                  <a:spLocks noChangeArrowheads="1"/>
                </p:cNvSpPr>
                <p:nvPr/>
              </p:nvSpPr>
              <p:spPr bwMode="auto">
                <a:xfrm flipH="1">
                  <a:off x="4411662" y="220502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18" name="直線コネクタ 1117"/>
                <p:cNvCxnSpPr/>
                <p:nvPr/>
              </p:nvCxnSpPr>
              <p:spPr>
                <a:xfrm rot="16200000" flipH="1">
                  <a:off x="4347052" y="1655695"/>
                  <a:ext cx="928451" cy="166210"/>
                </a:xfrm>
                <a:prstGeom prst="line">
                  <a:avLst/>
                </a:prstGeom>
              </p:spPr>
              <p:style>
                <a:lnRef idx="1">
                  <a:schemeClr val="dk1"/>
                </a:lnRef>
                <a:fillRef idx="0">
                  <a:schemeClr val="dk1"/>
                </a:fillRef>
                <a:effectRef idx="0">
                  <a:schemeClr val="dk1"/>
                </a:effectRef>
                <a:fontRef idx="minor">
                  <a:schemeClr val="tx1"/>
                </a:fontRef>
              </p:style>
            </p:cxnSp>
            <p:cxnSp>
              <p:nvCxnSpPr>
                <p:cNvPr id="1119" name="直線コネクタ 1118"/>
                <p:cNvCxnSpPr>
                  <a:endCxn id="1115" idx="0"/>
                </p:cNvCxnSpPr>
                <p:nvPr/>
              </p:nvCxnSpPr>
              <p:spPr>
                <a:xfrm rot="5400000">
                  <a:off x="4316947" y="2599763"/>
                  <a:ext cx="983789" cy="193913"/>
                </a:xfrm>
                <a:prstGeom prst="line">
                  <a:avLst/>
                </a:prstGeom>
              </p:spPr>
              <p:style>
                <a:lnRef idx="1">
                  <a:schemeClr val="dk1"/>
                </a:lnRef>
                <a:fillRef idx="0">
                  <a:schemeClr val="dk1"/>
                </a:fillRef>
                <a:effectRef idx="0">
                  <a:schemeClr val="dk1"/>
                </a:effectRef>
                <a:fontRef idx="minor">
                  <a:schemeClr val="tx1"/>
                </a:fontRef>
              </p:style>
            </p:cxnSp>
            <p:sp>
              <p:nvSpPr>
                <p:cNvPr id="1120" name="AutoShape 17"/>
                <p:cNvSpPr>
                  <a:spLocks noChangeArrowheads="1"/>
                </p:cNvSpPr>
                <p:nvPr/>
              </p:nvSpPr>
              <p:spPr bwMode="auto">
                <a:xfrm>
                  <a:off x="4470402" y="1976427"/>
                  <a:ext cx="234950" cy="563562"/>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1121" name="直線コネクタ 1120"/>
                <p:cNvCxnSpPr>
                  <a:stCxn id="1120" idx="0"/>
                  <a:endCxn id="1113" idx="4"/>
                </p:cNvCxnSpPr>
                <p:nvPr/>
              </p:nvCxnSpPr>
              <p:spPr>
                <a:xfrm rot="5400000" flipH="1" flipV="1">
                  <a:off x="4309065" y="1573075"/>
                  <a:ext cx="648687" cy="150819"/>
                </a:xfrm>
                <a:prstGeom prst="line">
                  <a:avLst/>
                </a:prstGeom>
              </p:spPr>
              <p:style>
                <a:lnRef idx="1">
                  <a:schemeClr val="dk1"/>
                </a:lnRef>
                <a:fillRef idx="0">
                  <a:schemeClr val="dk1"/>
                </a:fillRef>
                <a:effectRef idx="0">
                  <a:schemeClr val="dk1"/>
                </a:effectRef>
                <a:fontRef idx="minor">
                  <a:schemeClr val="tx1"/>
                </a:fontRef>
              </p:style>
            </p:cxnSp>
            <p:cxnSp>
              <p:nvCxnSpPr>
                <p:cNvPr id="1122" name="直線コネクタ 1121"/>
                <p:cNvCxnSpPr>
                  <a:stCxn id="1120" idx="2"/>
                  <a:endCxn id="1115" idx="4"/>
                </p:cNvCxnSpPr>
                <p:nvPr/>
              </p:nvCxnSpPr>
              <p:spPr>
                <a:xfrm rot="16200000" flipH="1">
                  <a:off x="4253724" y="2839122"/>
                  <a:ext cx="765510" cy="150821"/>
                </a:xfrm>
                <a:prstGeom prst="line">
                  <a:avLst/>
                </a:prstGeom>
              </p:spPr>
              <p:style>
                <a:lnRef idx="1">
                  <a:schemeClr val="dk1"/>
                </a:lnRef>
                <a:fillRef idx="0">
                  <a:schemeClr val="dk1"/>
                </a:fillRef>
                <a:effectRef idx="0">
                  <a:schemeClr val="dk1"/>
                </a:effectRef>
                <a:fontRef idx="minor">
                  <a:schemeClr val="tx1"/>
                </a:fontRef>
              </p:style>
            </p:cxnSp>
            <p:cxnSp>
              <p:nvCxnSpPr>
                <p:cNvPr id="1123" name="直線コネクタ 1122"/>
                <p:cNvCxnSpPr>
                  <a:stCxn id="1110" idx="2"/>
                  <a:endCxn id="1120" idx="1"/>
                </p:cNvCxnSpPr>
                <p:nvPr/>
              </p:nvCxnSpPr>
              <p:spPr>
                <a:xfrm flipV="1">
                  <a:off x="4207726" y="2256316"/>
                  <a:ext cx="255470" cy="3075"/>
                </a:xfrm>
                <a:prstGeom prst="line">
                  <a:avLst/>
                </a:prstGeom>
              </p:spPr>
              <p:style>
                <a:lnRef idx="1">
                  <a:schemeClr val="dk1"/>
                </a:lnRef>
                <a:fillRef idx="0">
                  <a:schemeClr val="dk1"/>
                </a:fillRef>
                <a:effectRef idx="0">
                  <a:schemeClr val="dk1"/>
                </a:effectRef>
                <a:fontRef idx="minor">
                  <a:schemeClr val="tx1"/>
                </a:fontRef>
              </p:style>
            </p:cxnSp>
            <p:cxnSp>
              <p:nvCxnSpPr>
                <p:cNvPr id="1124" name="直線コネクタ 1123"/>
                <p:cNvCxnSpPr/>
                <p:nvPr/>
              </p:nvCxnSpPr>
              <p:spPr>
                <a:xfrm flipV="1">
                  <a:off x="4654707" y="2221489"/>
                  <a:ext cx="270861" cy="24595"/>
                </a:xfrm>
                <a:prstGeom prst="line">
                  <a:avLst/>
                </a:prstGeom>
              </p:spPr>
              <p:style>
                <a:lnRef idx="1">
                  <a:schemeClr val="dk1"/>
                </a:lnRef>
                <a:fillRef idx="0">
                  <a:schemeClr val="dk1"/>
                </a:fillRef>
                <a:effectRef idx="0">
                  <a:schemeClr val="dk1"/>
                </a:effectRef>
                <a:fontRef idx="minor">
                  <a:schemeClr val="tx1"/>
                </a:fontRef>
              </p:style>
            </p:cxnSp>
            <p:sp>
              <p:nvSpPr>
                <p:cNvPr id="1125" name="Oval 24"/>
                <p:cNvSpPr>
                  <a:spLocks noChangeArrowheads="1"/>
                </p:cNvSpPr>
                <p:nvPr/>
              </p:nvSpPr>
              <p:spPr bwMode="auto">
                <a:xfrm flipH="1">
                  <a:off x="4645026" y="22145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26" name="Oval 24"/>
                <p:cNvSpPr>
                  <a:spLocks noChangeArrowheads="1"/>
                </p:cNvSpPr>
                <p:nvPr/>
              </p:nvSpPr>
              <p:spPr bwMode="auto">
                <a:xfrm flipH="1">
                  <a:off x="4538662" y="247331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27" name="Oval 24"/>
                <p:cNvSpPr>
                  <a:spLocks noChangeArrowheads="1"/>
                </p:cNvSpPr>
                <p:nvPr/>
              </p:nvSpPr>
              <p:spPr bwMode="auto">
                <a:xfrm flipH="1">
                  <a:off x="4524375" y="19526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1096" name="Oval 8"/>
              <p:cNvSpPr>
                <a:spLocks noChangeArrowheads="1"/>
              </p:cNvSpPr>
              <p:nvPr/>
            </p:nvSpPr>
            <p:spPr bwMode="auto">
              <a:xfrm flipH="1">
                <a:off x="5491140" y="513558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97" name="直線コネクタ 1096"/>
              <p:cNvCxnSpPr>
                <a:endCxn id="1096" idx="0"/>
              </p:cNvCxnSpPr>
              <p:nvPr/>
            </p:nvCxnSpPr>
            <p:spPr>
              <a:xfrm rot="16200000" flipH="1">
                <a:off x="4721563" y="4321871"/>
                <a:ext cx="971492" cy="624827"/>
              </a:xfrm>
              <a:prstGeom prst="line">
                <a:avLst/>
              </a:prstGeom>
            </p:spPr>
            <p:style>
              <a:lnRef idx="1">
                <a:schemeClr val="dk1"/>
              </a:lnRef>
              <a:fillRef idx="0">
                <a:schemeClr val="dk1"/>
              </a:fillRef>
              <a:effectRef idx="0">
                <a:schemeClr val="dk1"/>
              </a:effectRef>
              <a:fontRef idx="minor">
                <a:schemeClr val="tx1"/>
              </a:fontRef>
            </p:style>
          </p:cxnSp>
          <p:cxnSp>
            <p:nvCxnSpPr>
              <p:cNvPr id="1098" name="直線コネクタ 1097"/>
              <p:cNvCxnSpPr>
                <a:endCxn id="1108" idx="0"/>
              </p:cNvCxnSpPr>
              <p:nvPr/>
            </p:nvCxnSpPr>
            <p:spPr>
              <a:xfrm rot="16200000" flipH="1">
                <a:off x="5613875" y="4650979"/>
                <a:ext cx="882337" cy="73871"/>
              </a:xfrm>
              <a:prstGeom prst="line">
                <a:avLst/>
              </a:prstGeom>
            </p:spPr>
            <p:style>
              <a:lnRef idx="1">
                <a:schemeClr val="dk1"/>
              </a:lnRef>
              <a:fillRef idx="0">
                <a:schemeClr val="dk1"/>
              </a:fillRef>
              <a:effectRef idx="0">
                <a:schemeClr val="dk1"/>
              </a:effectRef>
              <a:fontRef idx="minor">
                <a:schemeClr val="tx1"/>
              </a:fontRef>
            </p:style>
          </p:cxnSp>
          <p:cxnSp>
            <p:nvCxnSpPr>
              <p:cNvPr id="1099" name="直線コネクタ 1098"/>
              <p:cNvCxnSpPr>
                <a:stCxn id="1096" idx="4"/>
              </p:cNvCxnSpPr>
              <p:nvPr/>
            </p:nvCxnSpPr>
            <p:spPr>
              <a:xfrm rot="5400000">
                <a:off x="4760962" y="5388201"/>
                <a:ext cx="919229" cy="609438"/>
              </a:xfrm>
              <a:prstGeom prst="line">
                <a:avLst/>
              </a:prstGeom>
            </p:spPr>
            <p:style>
              <a:lnRef idx="1">
                <a:schemeClr val="dk1"/>
              </a:lnRef>
              <a:fillRef idx="0">
                <a:schemeClr val="dk1"/>
              </a:fillRef>
              <a:effectRef idx="0">
                <a:schemeClr val="dk1"/>
              </a:effectRef>
              <a:fontRef idx="minor">
                <a:schemeClr val="tx1"/>
              </a:fontRef>
            </p:style>
          </p:cxnSp>
          <p:cxnSp>
            <p:nvCxnSpPr>
              <p:cNvPr id="1100" name="直線コネクタ 1099"/>
              <p:cNvCxnSpPr>
                <a:stCxn id="1108" idx="4"/>
              </p:cNvCxnSpPr>
              <p:nvPr/>
            </p:nvCxnSpPr>
            <p:spPr>
              <a:xfrm rot="5400000">
                <a:off x="5619547" y="5671594"/>
                <a:ext cx="925378" cy="49247"/>
              </a:xfrm>
              <a:prstGeom prst="line">
                <a:avLst/>
              </a:prstGeom>
            </p:spPr>
            <p:style>
              <a:lnRef idx="1">
                <a:schemeClr val="dk1"/>
              </a:lnRef>
              <a:fillRef idx="0">
                <a:schemeClr val="dk1"/>
              </a:fillRef>
              <a:effectRef idx="0">
                <a:schemeClr val="dk1"/>
              </a:effectRef>
              <a:fontRef idx="minor">
                <a:schemeClr val="tx1"/>
              </a:fontRef>
            </p:style>
          </p:cxnSp>
          <p:sp>
            <p:nvSpPr>
              <p:cNvPr id="1101" name="Oval 8"/>
              <p:cNvSpPr>
                <a:spLocks noChangeArrowheads="1"/>
              </p:cNvSpPr>
              <p:nvPr/>
            </p:nvSpPr>
            <p:spPr bwMode="auto">
              <a:xfrm flipH="1">
                <a:off x="5205390" y="461647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02" name="Oval 8"/>
              <p:cNvSpPr>
                <a:spLocks noChangeArrowheads="1"/>
              </p:cNvSpPr>
              <p:nvPr/>
            </p:nvSpPr>
            <p:spPr bwMode="auto">
              <a:xfrm flipH="1">
                <a:off x="6034065" y="461012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03" name="Oval 8"/>
              <p:cNvSpPr>
                <a:spLocks noChangeArrowheads="1"/>
              </p:cNvSpPr>
              <p:nvPr/>
            </p:nvSpPr>
            <p:spPr bwMode="auto">
              <a:xfrm flipH="1">
                <a:off x="6046765" y="559119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04" name="Oval 8"/>
              <p:cNvSpPr>
                <a:spLocks noChangeArrowheads="1"/>
              </p:cNvSpPr>
              <p:nvPr/>
            </p:nvSpPr>
            <p:spPr bwMode="auto">
              <a:xfrm flipH="1">
                <a:off x="5222852" y="560072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05" name="直線コネクタ 1104"/>
              <p:cNvCxnSpPr/>
              <p:nvPr/>
            </p:nvCxnSpPr>
            <p:spPr>
              <a:xfrm rot="16200000" flipH="1">
                <a:off x="5652640" y="4233387"/>
                <a:ext cx="0" cy="834129"/>
              </a:xfrm>
              <a:prstGeom prst="line">
                <a:avLst/>
              </a:prstGeom>
            </p:spPr>
            <p:style>
              <a:lnRef idx="1">
                <a:schemeClr val="dk1"/>
              </a:lnRef>
              <a:fillRef idx="0">
                <a:schemeClr val="dk1"/>
              </a:fillRef>
              <a:effectRef idx="0">
                <a:schemeClr val="dk1"/>
              </a:effectRef>
              <a:fontRef idx="minor">
                <a:schemeClr val="tx1"/>
              </a:fontRef>
            </p:style>
          </p:cxnSp>
          <p:cxnSp>
            <p:nvCxnSpPr>
              <p:cNvPr id="1106" name="直線コネクタ 1105"/>
              <p:cNvCxnSpPr/>
              <p:nvPr/>
            </p:nvCxnSpPr>
            <p:spPr>
              <a:xfrm rot="16200000" flipH="1">
                <a:off x="5670403" y="5218035"/>
                <a:ext cx="0" cy="827975"/>
              </a:xfrm>
              <a:prstGeom prst="line">
                <a:avLst/>
              </a:prstGeom>
            </p:spPr>
            <p:style>
              <a:lnRef idx="1">
                <a:schemeClr val="dk1"/>
              </a:lnRef>
              <a:fillRef idx="0">
                <a:schemeClr val="dk1"/>
              </a:fillRef>
              <a:effectRef idx="0">
                <a:schemeClr val="dk1"/>
              </a:effectRef>
              <a:fontRef idx="minor">
                <a:schemeClr val="tx1"/>
              </a:fontRef>
            </p:style>
          </p:cxnSp>
          <p:cxnSp>
            <p:nvCxnSpPr>
              <p:cNvPr id="1107" name="直線コネクタ 1106"/>
              <p:cNvCxnSpPr/>
              <p:nvPr/>
            </p:nvCxnSpPr>
            <p:spPr>
              <a:xfrm rot="16200000" flipH="1">
                <a:off x="5831494" y="4413801"/>
                <a:ext cx="27670" cy="1526672"/>
              </a:xfrm>
              <a:prstGeom prst="line">
                <a:avLst/>
              </a:prstGeom>
            </p:spPr>
            <p:style>
              <a:lnRef idx="1">
                <a:schemeClr val="dk1"/>
              </a:lnRef>
              <a:fillRef idx="0">
                <a:schemeClr val="dk1"/>
              </a:fillRef>
              <a:effectRef idx="0">
                <a:schemeClr val="dk1"/>
              </a:effectRef>
              <a:fontRef idx="minor">
                <a:schemeClr val="tx1"/>
              </a:fontRef>
            </p:style>
          </p:cxnSp>
          <p:sp>
            <p:nvSpPr>
              <p:cNvPr id="1108" name="Oval 8"/>
              <p:cNvSpPr>
                <a:spLocks noChangeArrowheads="1"/>
              </p:cNvSpPr>
              <p:nvPr/>
            </p:nvSpPr>
            <p:spPr bwMode="auto">
              <a:xfrm flipH="1">
                <a:off x="6067402" y="513875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915" name="AutoShape 23"/>
            <p:cNvSpPr>
              <a:spLocks noChangeArrowheads="1"/>
            </p:cNvSpPr>
            <p:nvPr/>
          </p:nvSpPr>
          <p:spPr bwMode="auto">
            <a:xfrm rot="1859006">
              <a:off x="1750641" y="4709553"/>
              <a:ext cx="1243968" cy="1075393"/>
            </a:xfrm>
            <a:prstGeom prst="hexagon">
              <a:avLst>
                <a:gd name="adj" fmla="val 28897"/>
                <a:gd name="vf" fmla="val 11547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916" name="Oval 24"/>
            <p:cNvSpPr>
              <a:spLocks noChangeArrowheads="1"/>
            </p:cNvSpPr>
            <p:nvPr/>
          </p:nvSpPr>
          <p:spPr bwMode="auto">
            <a:xfrm rot="1859006" flipH="1">
              <a:off x="1812258" y="4895567"/>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7" name="Oval 25"/>
            <p:cNvSpPr>
              <a:spLocks noChangeArrowheads="1"/>
            </p:cNvSpPr>
            <p:nvPr/>
          </p:nvSpPr>
          <p:spPr bwMode="auto">
            <a:xfrm rot="1859006">
              <a:off x="2878350" y="4913006"/>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8" name="Oval 26"/>
            <p:cNvSpPr>
              <a:spLocks noChangeArrowheads="1"/>
            </p:cNvSpPr>
            <p:nvPr/>
          </p:nvSpPr>
          <p:spPr bwMode="auto">
            <a:xfrm rot="1859006">
              <a:off x="2870213" y="5530340"/>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9" name="Oval 28"/>
            <p:cNvSpPr>
              <a:spLocks noChangeArrowheads="1"/>
            </p:cNvSpPr>
            <p:nvPr/>
          </p:nvSpPr>
          <p:spPr bwMode="auto">
            <a:xfrm rot="1859006" flipH="1">
              <a:off x="2328447" y="5829124"/>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0" name="Oval 29"/>
            <p:cNvSpPr>
              <a:spLocks noChangeArrowheads="1"/>
            </p:cNvSpPr>
            <p:nvPr/>
          </p:nvSpPr>
          <p:spPr bwMode="auto">
            <a:xfrm rot="1859006" flipH="1">
              <a:off x="1804120" y="5514063"/>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1" name="Oval 24"/>
            <p:cNvSpPr>
              <a:spLocks noChangeArrowheads="1"/>
            </p:cNvSpPr>
            <p:nvPr/>
          </p:nvSpPr>
          <p:spPr bwMode="auto">
            <a:xfrm rot="1859006" flipH="1">
              <a:off x="2170335" y="5092044"/>
              <a:ext cx="58129" cy="5929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2" name="Oval 24"/>
            <p:cNvSpPr>
              <a:spLocks noChangeArrowheads="1"/>
            </p:cNvSpPr>
            <p:nvPr/>
          </p:nvSpPr>
          <p:spPr bwMode="auto">
            <a:xfrm rot="1859006" flipH="1">
              <a:off x="1954094" y="4979273"/>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23" name="直線コネクタ 922"/>
            <p:cNvCxnSpPr/>
            <p:nvPr/>
          </p:nvCxnSpPr>
          <p:spPr bwMode="auto">
            <a:xfrm rot="18059006" flipH="1">
              <a:off x="2042540" y="4831424"/>
              <a:ext cx="501067" cy="88379"/>
            </a:xfrm>
            <a:prstGeom prst="line">
              <a:avLst/>
            </a:prstGeom>
          </p:spPr>
          <p:style>
            <a:lnRef idx="1">
              <a:schemeClr val="dk1"/>
            </a:lnRef>
            <a:fillRef idx="0">
              <a:schemeClr val="dk1"/>
            </a:fillRef>
            <a:effectRef idx="0">
              <a:schemeClr val="dk1"/>
            </a:effectRef>
            <a:fontRef idx="minor">
              <a:schemeClr val="tx1"/>
            </a:fontRef>
          </p:style>
        </p:cxnSp>
        <p:cxnSp>
          <p:nvCxnSpPr>
            <p:cNvPr id="924" name="直線コネクタ 923"/>
            <p:cNvCxnSpPr>
              <a:endCxn id="920" idx="0"/>
            </p:cNvCxnSpPr>
            <p:nvPr/>
          </p:nvCxnSpPr>
          <p:spPr bwMode="auto">
            <a:xfrm rot="7259006">
              <a:off x="1763754" y="5265840"/>
              <a:ext cx="529974" cy="102840"/>
            </a:xfrm>
            <a:prstGeom prst="line">
              <a:avLst/>
            </a:prstGeom>
          </p:spPr>
          <p:style>
            <a:lnRef idx="1">
              <a:schemeClr val="dk1"/>
            </a:lnRef>
            <a:fillRef idx="0">
              <a:schemeClr val="dk1"/>
            </a:fillRef>
            <a:effectRef idx="0">
              <a:schemeClr val="dk1"/>
            </a:effectRef>
            <a:fontRef idx="minor">
              <a:schemeClr val="tx1"/>
            </a:fontRef>
          </p:style>
        </p:cxnSp>
        <p:sp>
          <p:nvSpPr>
            <p:cNvPr id="925" name="AutoShape 17"/>
            <p:cNvSpPr>
              <a:spLocks noChangeArrowheads="1"/>
            </p:cNvSpPr>
            <p:nvPr/>
          </p:nvSpPr>
          <p:spPr bwMode="auto">
            <a:xfrm rot="1859006">
              <a:off x="1976183" y="4889754"/>
              <a:ext cx="126722" cy="30459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926" name="直線コネクタ 925"/>
            <p:cNvCxnSpPr>
              <a:stCxn id="925" idx="0"/>
            </p:cNvCxnSpPr>
            <p:nvPr/>
          </p:nvCxnSpPr>
          <p:spPr bwMode="auto">
            <a:xfrm rot="7259006" flipH="1" flipV="1">
              <a:off x="2066602" y="4741491"/>
              <a:ext cx="351710" cy="80344"/>
            </a:xfrm>
            <a:prstGeom prst="line">
              <a:avLst/>
            </a:prstGeom>
          </p:spPr>
          <p:style>
            <a:lnRef idx="1">
              <a:schemeClr val="dk1"/>
            </a:lnRef>
            <a:fillRef idx="0">
              <a:schemeClr val="dk1"/>
            </a:fillRef>
            <a:effectRef idx="0">
              <a:schemeClr val="dk1"/>
            </a:effectRef>
            <a:fontRef idx="minor">
              <a:schemeClr val="tx1"/>
            </a:fontRef>
          </p:style>
        </p:cxnSp>
        <p:cxnSp>
          <p:nvCxnSpPr>
            <p:cNvPr id="927" name="直線コネクタ 926"/>
            <p:cNvCxnSpPr>
              <a:stCxn id="925" idx="2"/>
              <a:endCxn id="920" idx="4"/>
            </p:cNvCxnSpPr>
            <p:nvPr/>
          </p:nvCxnSpPr>
          <p:spPr bwMode="auto">
            <a:xfrm rot="18059006" flipH="1">
              <a:off x="1682575" y="5329281"/>
              <a:ext cx="412738" cy="80344"/>
            </a:xfrm>
            <a:prstGeom prst="line">
              <a:avLst/>
            </a:prstGeom>
          </p:spPr>
          <p:style>
            <a:lnRef idx="1">
              <a:schemeClr val="dk1"/>
            </a:lnRef>
            <a:fillRef idx="0">
              <a:schemeClr val="dk1"/>
            </a:fillRef>
            <a:effectRef idx="0">
              <a:schemeClr val="dk1"/>
            </a:effectRef>
            <a:fontRef idx="minor">
              <a:schemeClr val="tx1"/>
            </a:fontRef>
          </p:style>
        </p:cxnSp>
        <p:cxnSp>
          <p:nvCxnSpPr>
            <p:cNvPr id="928" name="直線コネクタ 927"/>
            <p:cNvCxnSpPr>
              <a:stCxn id="916" idx="2"/>
              <a:endCxn id="925" idx="1"/>
            </p:cNvCxnSpPr>
            <p:nvPr/>
          </p:nvCxnSpPr>
          <p:spPr bwMode="auto">
            <a:xfrm rot="1859006" flipV="1">
              <a:off x="1856805" y="4973579"/>
              <a:ext cx="138192" cy="1606"/>
            </a:xfrm>
            <a:prstGeom prst="line">
              <a:avLst/>
            </a:prstGeom>
          </p:spPr>
          <p:style>
            <a:lnRef idx="1">
              <a:schemeClr val="dk1"/>
            </a:lnRef>
            <a:fillRef idx="0">
              <a:schemeClr val="dk1"/>
            </a:fillRef>
            <a:effectRef idx="0">
              <a:schemeClr val="dk1"/>
            </a:effectRef>
            <a:fontRef idx="minor">
              <a:schemeClr val="tx1"/>
            </a:fontRef>
          </p:style>
        </p:cxnSp>
        <p:cxnSp>
          <p:nvCxnSpPr>
            <p:cNvPr id="929" name="直線コネクタ 928"/>
            <p:cNvCxnSpPr/>
            <p:nvPr/>
          </p:nvCxnSpPr>
          <p:spPr bwMode="auto">
            <a:xfrm rot="1859006" flipV="1">
              <a:off x="2078555" y="5092421"/>
              <a:ext cx="144619" cy="14454"/>
            </a:xfrm>
            <a:prstGeom prst="line">
              <a:avLst/>
            </a:prstGeom>
          </p:spPr>
          <p:style>
            <a:lnRef idx="1">
              <a:schemeClr val="dk1"/>
            </a:lnRef>
            <a:fillRef idx="0">
              <a:schemeClr val="dk1"/>
            </a:fillRef>
            <a:effectRef idx="0">
              <a:schemeClr val="dk1"/>
            </a:effectRef>
            <a:fontRef idx="minor">
              <a:schemeClr val="tx1"/>
            </a:fontRef>
          </p:style>
        </p:cxnSp>
        <p:sp>
          <p:nvSpPr>
            <p:cNvPr id="930" name="Oval 24"/>
            <p:cNvSpPr>
              <a:spLocks noChangeArrowheads="1"/>
            </p:cNvSpPr>
            <p:nvPr/>
          </p:nvSpPr>
          <p:spPr bwMode="auto">
            <a:xfrm rot="1859006" flipH="1">
              <a:off x="2058727" y="5049029"/>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1" name="Oval 24"/>
            <p:cNvSpPr>
              <a:spLocks noChangeArrowheads="1"/>
            </p:cNvSpPr>
            <p:nvPr/>
          </p:nvSpPr>
          <p:spPr bwMode="auto">
            <a:xfrm rot="1859006" flipH="1">
              <a:off x="1937818" y="5138548"/>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2" name="Oval 24"/>
            <p:cNvSpPr>
              <a:spLocks noChangeArrowheads="1"/>
            </p:cNvSpPr>
            <p:nvPr/>
          </p:nvSpPr>
          <p:spPr bwMode="auto">
            <a:xfrm rot="1859006" flipH="1">
              <a:off x="2076165" y="4893242"/>
              <a:ext cx="58129" cy="5929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933" name="グループ化 308"/>
            <p:cNvGrpSpPr>
              <a:grpSpLocks/>
            </p:cNvGrpSpPr>
            <p:nvPr/>
          </p:nvGrpSpPr>
          <p:grpSpPr bwMode="auto">
            <a:xfrm rot="-7278676">
              <a:off x="2116510" y="5042866"/>
              <a:ext cx="511837" cy="1007778"/>
              <a:chOff x="7164670" y="1090880"/>
              <a:chExt cx="698940" cy="1376266"/>
            </a:xfrm>
          </p:grpSpPr>
          <p:sp>
            <p:nvSpPr>
              <p:cNvPr id="1083" name="Oval 24"/>
              <p:cNvSpPr>
                <a:spLocks noChangeArrowheads="1"/>
              </p:cNvSpPr>
              <p:nvPr/>
            </p:nvSpPr>
            <p:spPr bwMode="auto">
              <a:xfrm rot="1859006" flipH="1">
                <a:off x="7609571" y="1817255"/>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84" name="Oval 24"/>
              <p:cNvSpPr>
                <a:spLocks noChangeArrowheads="1"/>
              </p:cNvSpPr>
              <p:nvPr/>
            </p:nvSpPr>
            <p:spPr bwMode="auto">
              <a:xfrm rot="1859006" flipH="1">
                <a:off x="7309280" y="1608078"/>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85" name="直線コネクタ 1084"/>
              <p:cNvCxnSpPr/>
              <p:nvPr/>
            </p:nvCxnSpPr>
            <p:spPr bwMode="auto">
              <a:xfrm rot="7278676" flipV="1">
                <a:off x="7407677" y="1419979"/>
                <a:ext cx="750493" cy="162286"/>
              </a:xfrm>
              <a:prstGeom prst="line">
                <a:avLst/>
              </a:prstGeom>
            </p:spPr>
            <p:style>
              <a:lnRef idx="1">
                <a:schemeClr val="dk1"/>
              </a:lnRef>
              <a:fillRef idx="0">
                <a:schemeClr val="dk1"/>
              </a:fillRef>
              <a:effectRef idx="0">
                <a:schemeClr val="dk1"/>
              </a:effectRef>
              <a:fontRef idx="minor">
                <a:schemeClr val="tx1"/>
              </a:fontRef>
            </p:style>
          </p:cxnSp>
          <p:cxnSp>
            <p:nvCxnSpPr>
              <p:cNvPr id="1086" name="直線コネクタ 1085"/>
              <p:cNvCxnSpPr/>
              <p:nvPr/>
            </p:nvCxnSpPr>
            <p:spPr bwMode="auto">
              <a:xfrm rot="7278676">
                <a:off x="7041841" y="2040298"/>
                <a:ext cx="678078" cy="155706"/>
              </a:xfrm>
              <a:prstGeom prst="line">
                <a:avLst/>
              </a:prstGeom>
            </p:spPr>
            <p:style>
              <a:lnRef idx="1">
                <a:schemeClr val="dk1"/>
              </a:lnRef>
              <a:fillRef idx="0">
                <a:schemeClr val="dk1"/>
              </a:fillRef>
              <a:effectRef idx="0">
                <a:schemeClr val="dk1"/>
              </a:effectRef>
              <a:fontRef idx="minor">
                <a:schemeClr val="tx1"/>
              </a:fontRef>
            </p:style>
          </p:cxnSp>
          <p:sp>
            <p:nvSpPr>
              <p:cNvPr id="1087" name="AutoShape 17"/>
              <p:cNvSpPr>
                <a:spLocks noChangeArrowheads="1"/>
              </p:cNvSpPr>
              <p:nvPr/>
            </p:nvSpPr>
            <p:spPr bwMode="auto">
              <a:xfrm rot="1859006">
                <a:off x="7340036" y="1486112"/>
                <a:ext cx="173252" cy="415279"/>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1088" name="直線コネクタ 1087"/>
              <p:cNvCxnSpPr>
                <a:stCxn id="1087" idx="0"/>
              </p:cNvCxnSpPr>
              <p:nvPr/>
            </p:nvCxnSpPr>
            <p:spPr bwMode="auto">
              <a:xfrm rot="7259006" flipH="1" flipV="1">
                <a:off x="7460521" y="1274930"/>
                <a:ext cx="478385" cy="109653"/>
              </a:xfrm>
              <a:prstGeom prst="line">
                <a:avLst/>
              </a:prstGeom>
            </p:spPr>
            <p:style>
              <a:lnRef idx="1">
                <a:schemeClr val="dk1"/>
              </a:lnRef>
              <a:fillRef idx="0">
                <a:schemeClr val="dk1"/>
              </a:fillRef>
              <a:effectRef idx="0">
                <a:schemeClr val="dk1"/>
              </a:effectRef>
              <a:fontRef idx="minor">
                <a:schemeClr val="tx1"/>
              </a:fontRef>
            </p:style>
          </p:cxnSp>
          <p:cxnSp>
            <p:nvCxnSpPr>
              <p:cNvPr id="1089" name="直線コネクタ 1088"/>
              <p:cNvCxnSpPr>
                <a:stCxn id="1087" idx="2"/>
              </p:cNvCxnSpPr>
              <p:nvPr/>
            </p:nvCxnSpPr>
            <p:spPr bwMode="auto">
              <a:xfrm rot="18059006" flipH="1">
                <a:off x="6955676" y="2081460"/>
                <a:ext cx="563967" cy="109653"/>
              </a:xfrm>
              <a:prstGeom prst="line">
                <a:avLst/>
              </a:prstGeom>
            </p:spPr>
            <p:style>
              <a:lnRef idx="1">
                <a:schemeClr val="dk1"/>
              </a:lnRef>
              <a:fillRef idx="0">
                <a:schemeClr val="dk1"/>
              </a:fillRef>
              <a:effectRef idx="0">
                <a:schemeClr val="dk1"/>
              </a:effectRef>
              <a:fontRef idx="minor">
                <a:schemeClr val="tx1"/>
              </a:fontRef>
            </p:style>
          </p:cxnSp>
          <p:cxnSp>
            <p:nvCxnSpPr>
              <p:cNvPr id="1090" name="直線コネクタ 1089"/>
              <p:cNvCxnSpPr>
                <a:endCxn id="1087" idx="1"/>
              </p:cNvCxnSpPr>
              <p:nvPr/>
            </p:nvCxnSpPr>
            <p:spPr bwMode="auto">
              <a:xfrm rot="1859006" flipV="1">
                <a:off x="7194017" y="1595815"/>
                <a:ext cx="188603" cy="2194"/>
              </a:xfrm>
              <a:prstGeom prst="line">
                <a:avLst/>
              </a:prstGeom>
            </p:spPr>
            <p:style>
              <a:lnRef idx="1">
                <a:schemeClr val="dk1"/>
              </a:lnRef>
              <a:fillRef idx="0">
                <a:schemeClr val="dk1"/>
              </a:fillRef>
              <a:effectRef idx="0">
                <a:schemeClr val="dk1"/>
              </a:effectRef>
              <a:fontRef idx="minor">
                <a:schemeClr val="tx1"/>
              </a:fontRef>
            </p:style>
          </p:cxnSp>
          <p:cxnSp>
            <p:nvCxnSpPr>
              <p:cNvPr id="1091" name="直線コネクタ 1090"/>
              <p:cNvCxnSpPr/>
              <p:nvPr/>
            </p:nvCxnSpPr>
            <p:spPr bwMode="auto">
              <a:xfrm rot="12678676" flipH="1" flipV="1">
                <a:off x="7487797" y="1799073"/>
                <a:ext cx="199567" cy="8778"/>
              </a:xfrm>
              <a:prstGeom prst="line">
                <a:avLst/>
              </a:prstGeom>
            </p:spPr>
            <p:style>
              <a:lnRef idx="1">
                <a:schemeClr val="dk1"/>
              </a:lnRef>
              <a:fillRef idx="0">
                <a:schemeClr val="dk1"/>
              </a:fillRef>
              <a:effectRef idx="0">
                <a:schemeClr val="dk1"/>
              </a:effectRef>
              <a:fontRef idx="minor">
                <a:schemeClr val="tx1"/>
              </a:fontRef>
            </p:style>
          </p:cxnSp>
          <p:sp>
            <p:nvSpPr>
              <p:cNvPr id="1092" name="Oval 24"/>
              <p:cNvSpPr>
                <a:spLocks noChangeArrowheads="1"/>
              </p:cNvSpPr>
              <p:nvPr/>
            </p:nvSpPr>
            <p:spPr bwMode="auto">
              <a:xfrm rot="1859006" flipH="1">
                <a:off x="7453196" y="1702682"/>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93" name="Oval 24"/>
              <p:cNvSpPr>
                <a:spLocks noChangeArrowheads="1"/>
              </p:cNvSpPr>
              <p:nvPr/>
            </p:nvSpPr>
            <p:spPr bwMode="auto">
              <a:xfrm rot="1859006" flipH="1">
                <a:off x="7287795" y="1825778"/>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94" name="Oval 24"/>
              <p:cNvSpPr>
                <a:spLocks noChangeArrowheads="1"/>
              </p:cNvSpPr>
              <p:nvPr/>
            </p:nvSpPr>
            <p:spPr bwMode="auto">
              <a:xfrm rot="1859006" flipH="1">
                <a:off x="7476286" y="1491405"/>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934" name="グループ化 309"/>
            <p:cNvGrpSpPr>
              <a:grpSpLocks/>
            </p:cNvGrpSpPr>
            <p:nvPr/>
          </p:nvGrpSpPr>
          <p:grpSpPr bwMode="auto">
            <a:xfrm flipH="1">
              <a:off x="2429557" y="4602608"/>
              <a:ext cx="481314" cy="961229"/>
              <a:chOff x="7176406" y="1098398"/>
              <a:chExt cx="657225" cy="1312219"/>
            </a:xfrm>
          </p:grpSpPr>
          <p:sp>
            <p:nvSpPr>
              <p:cNvPr id="1071" name="Oval 24"/>
              <p:cNvSpPr>
                <a:spLocks noChangeArrowheads="1"/>
              </p:cNvSpPr>
              <p:nvPr/>
            </p:nvSpPr>
            <p:spPr bwMode="auto">
              <a:xfrm rot="1859006" flipH="1">
                <a:off x="7605544" y="1762779"/>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72" name="Oval 24"/>
              <p:cNvSpPr>
                <a:spLocks noChangeArrowheads="1"/>
              </p:cNvSpPr>
              <p:nvPr/>
            </p:nvSpPr>
            <p:spPr bwMode="auto">
              <a:xfrm rot="1859006" flipH="1">
                <a:off x="7309280" y="1608078"/>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73" name="直線コネクタ 1072"/>
              <p:cNvCxnSpPr/>
              <p:nvPr/>
            </p:nvCxnSpPr>
            <p:spPr bwMode="auto">
              <a:xfrm rot="18059006" flipH="1">
                <a:off x="7431139" y="1405270"/>
                <a:ext cx="684029" cy="122873"/>
              </a:xfrm>
              <a:prstGeom prst="line">
                <a:avLst/>
              </a:prstGeom>
            </p:spPr>
            <p:style>
              <a:lnRef idx="1">
                <a:schemeClr val="dk1"/>
              </a:lnRef>
              <a:fillRef idx="0">
                <a:schemeClr val="dk1"/>
              </a:fillRef>
              <a:effectRef idx="0">
                <a:schemeClr val="dk1"/>
              </a:effectRef>
              <a:fontRef idx="minor">
                <a:schemeClr val="tx1"/>
              </a:fontRef>
            </p:style>
          </p:cxnSp>
          <p:cxnSp>
            <p:nvCxnSpPr>
              <p:cNvPr id="1074" name="直線コネクタ 1073"/>
              <p:cNvCxnSpPr/>
              <p:nvPr/>
            </p:nvCxnSpPr>
            <p:spPr bwMode="auto">
              <a:xfrm rot="5400000">
                <a:off x="7109656" y="1899531"/>
                <a:ext cx="589755" cy="434444"/>
              </a:xfrm>
              <a:prstGeom prst="line">
                <a:avLst/>
              </a:prstGeom>
            </p:spPr>
            <p:style>
              <a:lnRef idx="1">
                <a:schemeClr val="dk1"/>
              </a:lnRef>
              <a:fillRef idx="0">
                <a:schemeClr val="dk1"/>
              </a:fillRef>
              <a:effectRef idx="0">
                <a:schemeClr val="dk1"/>
              </a:effectRef>
              <a:fontRef idx="minor">
                <a:schemeClr val="tx1"/>
              </a:fontRef>
            </p:style>
          </p:cxnSp>
          <p:sp>
            <p:nvSpPr>
              <p:cNvPr id="1075" name="AutoShape 17"/>
              <p:cNvSpPr>
                <a:spLocks noChangeArrowheads="1"/>
              </p:cNvSpPr>
              <p:nvPr/>
            </p:nvSpPr>
            <p:spPr bwMode="auto">
              <a:xfrm rot="1859006">
                <a:off x="7340036" y="1486112"/>
                <a:ext cx="173252" cy="415279"/>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cxnSp>
            <p:nvCxnSpPr>
              <p:cNvPr id="1076" name="直線コネクタ 1075"/>
              <p:cNvCxnSpPr>
                <a:stCxn id="1075" idx="0"/>
              </p:cNvCxnSpPr>
              <p:nvPr/>
            </p:nvCxnSpPr>
            <p:spPr bwMode="auto">
              <a:xfrm rot="7259006" flipH="1" flipV="1">
                <a:off x="7463969" y="1282498"/>
                <a:ext cx="480135" cy="111903"/>
              </a:xfrm>
              <a:prstGeom prst="line">
                <a:avLst/>
              </a:prstGeom>
            </p:spPr>
            <p:style>
              <a:lnRef idx="1">
                <a:schemeClr val="dk1"/>
              </a:lnRef>
              <a:fillRef idx="0">
                <a:schemeClr val="dk1"/>
              </a:fillRef>
              <a:effectRef idx="0">
                <a:schemeClr val="dk1"/>
              </a:effectRef>
              <a:fontRef idx="minor">
                <a:schemeClr val="tx1"/>
              </a:fontRef>
            </p:style>
          </p:cxnSp>
          <p:cxnSp>
            <p:nvCxnSpPr>
              <p:cNvPr id="1077" name="直線コネクタ 1076"/>
              <p:cNvCxnSpPr>
                <a:stCxn id="1075" idx="2"/>
                <a:endCxn id="918" idx="1"/>
              </p:cNvCxnSpPr>
              <p:nvPr/>
            </p:nvCxnSpPr>
            <p:spPr bwMode="auto">
              <a:xfrm rot="5400000">
                <a:off x="7006493" y="2055314"/>
                <a:ext cx="495483" cy="129455"/>
              </a:xfrm>
              <a:prstGeom prst="line">
                <a:avLst/>
              </a:prstGeom>
            </p:spPr>
            <p:style>
              <a:lnRef idx="1">
                <a:schemeClr val="dk1"/>
              </a:lnRef>
              <a:fillRef idx="0">
                <a:schemeClr val="dk1"/>
              </a:fillRef>
              <a:effectRef idx="0">
                <a:schemeClr val="dk1"/>
              </a:effectRef>
              <a:fontRef idx="minor">
                <a:schemeClr val="tx1"/>
              </a:fontRef>
            </p:style>
          </p:cxnSp>
          <p:cxnSp>
            <p:nvCxnSpPr>
              <p:cNvPr id="1078" name="直線コネクタ 1077"/>
              <p:cNvCxnSpPr>
                <a:endCxn id="1075" idx="1"/>
              </p:cNvCxnSpPr>
              <p:nvPr/>
            </p:nvCxnSpPr>
            <p:spPr bwMode="auto">
              <a:xfrm rot="1859006" flipV="1">
                <a:off x="7176341" y="1600442"/>
                <a:ext cx="188698" cy="2193"/>
              </a:xfrm>
              <a:prstGeom prst="line">
                <a:avLst/>
              </a:prstGeom>
            </p:spPr>
            <p:style>
              <a:lnRef idx="1">
                <a:schemeClr val="dk1"/>
              </a:lnRef>
              <a:fillRef idx="0">
                <a:schemeClr val="dk1"/>
              </a:fillRef>
              <a:effectRef idx="0">
                <a:schemeClr val="dk1"/>
              </a:effectRef>
              <a:fontRef idx="minor">
                <a:schemeClr val="tx1"/>
              </a:fontRef>
            </p:style>
          </p:cxnSp>
          <p:cxnSp>
            <p:nvCxnSpPr>
              <p:cNvPr id="1079" name="直線コネクタ 1078"/>
              <p:cNvCxnSpPr/>
              <p:nvPr/>
            </p:nvCxnSpPr>
            <p:spPr bwMode="auto">
              <a:xfrm rot="1859006" flipV="1">
                <a:off x="7479136" y="1764873"/>
                <a:ext cx="197475" cy="17539"/>
              </a:xfrm>
              <a:prstGeom prst="line">
                <a:avLst/>
              </a:prstGeom>
            </p:spPr>
            <p:style>
              <a:lnRef idx="1">
                <a:schemeClr val="dk1"/>
              </a:lnRef>
              <a:fillRef idx="0">
                <a:schemeClr val="dk1"/>
              </a:fillRef>
              <a:effectRef idx="0">
                <a:schemeClr val="dk1"/>
              </a:effectRef>
              <a:fontRef idx="minor">
                <a:schemeClr val="tx1"/>
              </a:fontRef>
            </p:style>
          </p:cxnSp>
          <p:sp>
            <p:nvSpPr>
              <p:cNvPr id="1080" name="Oval 24"/>
              <p:cNvSpPr>
                <a:spLocks noChangeArrowheads="1"/>
              </p:cNvSpPr>
              <p:nvPr/>
            </p:nvSpPr>
            <p:spPr bwMode="auto">
              <a:xfrm rot="1859006" flipH="1">
                <a:off x="7453196" y="1702682"/>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81" name="Oval 24"/>
              <p:cNvSpPr>
                <a:spLocks noChangeArrowheads="1"/>
              </p:cNvSpPr>
              <p:nvPr/>
            </p:nvSpPr>
            <p:spPr bwMode="auto">
              <a:xfrm rot="1859006" flipH="1">
                <a:off x="7287795" y="1825778"/>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82" name="Oval 24"/>
              <p:cNvSpPr>
                <a:spLocks noChangeArrowheads="1"/>
              </p:cNvSpPr>
              <p:nvPr/>
            </p:nvSpPr>
            <p:spPr bwMode="auto">
              <a:xfrm rot="1859006" flipH="1">
                <a:off x="7476286" y="1491405"/>
                <a:ext cx="79602" cy="795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935" name="Oval 26"/>
            <p:cNvSpPr>
              <a:spLocks noChangeArrowheads="1"/>
            </p:cNvSpPr>
            <p:nvPr/>
          </p:nvSpPr>
          <p:spPr bwMode="auto">
            <a:xfrm rot="1859006">
              <a:off x="2345885" y="5193189"/>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36" name="直線コネクタ 935"/>
            <p:cNvCxnSpPr/>
            <p:nvPr/>
          </p:nvCxnSpPr>
          <p:spPr>
            <a:xfrm rot="16200000" flipH="1">
              <a:off x="2253728" y="5093983"/>
              <a:ext cx="83511" cy="160688"/>
            </a:xfrm>
            <a:prstGeom prst="line">
              <a:avLst/>
            </a:prstGeom>
          </p:spPr>
          <p:style>
            <a:lnRef idx="1">
              <a:schemeClr val="dk1"/>
            </a:lnRef>
            <a:fillRef idx="0">
              <a:schemeClr val="dk1"/>
            </a:fillRef>
            <a:effectRef idx="0">
              <a:schemeClr val="dk1"/>
            </a:effectRef>
            <a:fontRef idx="minor">
              <a:schemeClr val="tx1"/>
            </a:fontRef>
          </p:style>
        </p:cxnSp>
        <p:cxnSp>
          <p:nvCxnSpPr>
            <p:cNvPr id="937" name="直線コネクタ 936"/>
            <p:cNvCxnSpPr>
              <a:stCxn id="935" idx="7"/>
            </p:cNvCxnSpPr>
            <p:nvPr/>
          </p:nvCxnSpPr>
          <p:spPr>
            <a:xfrm rot="5400000" flipH="1" flipV="1">
              <a:off x="2432092" y="5103624"/>
              <a:ext cx="81905" cy="139799"/>
            </a:xfrm>
            <a:prstGeom prst="line">
              <a:avLst/>
            </a:prstGeom>
          </p:spPr>
          <p:style>
            <a:lnRef idx="1">
              <a:schemeClr val="dk1"/>
            </a:lnRef>
            <a:fillRef idx="0">
              <a:schemeClr val="dk1"/>
            </a:fillRef>
            <a:effectRef idx="0">
              <a:schemeClr val="dk1"/>
            </a:effectRef>
            <a:fontRef idx="minor">
              <a:schemeClr val="tx1"/>
            </a:fontRef>
          </p:style>
        </p:cxnSp>
        <p:cxnSp>
          <p:nvCxnSpPr>
            <p:cNvPr id="938" name="直線コネクタ 937"/>
            <p:cNvCxnSpPr/>
            <p:nvPr/>
          </p:nvCxnSpPr>
          <p:spPr>
            <a:xfrm rot="16200000" flipH="1" flipV="1">
              <a:off x="2269030" y="5321273"/>
              <a:ext cx="216808" cy="3214"/>
            </a:xfrm>
            <a:prstGeom prst="line">
              <a:avLst/>
            </a:prstGeom>
          </p:spPr>
          <p:style>
            <a:lnRef idx="1">
              <a:schemeClr val="dk1"/>
            </a:lnRef>
            <a:fillRef idx="0">
              <a:schemeClr val="dk1"/>
            </a:fillRef>
            <a:effectRef idx="0">
              <a:schemeClr val="dk1"/>
            </a:effectRef>
            <a:fontRef idx="minor">
              <a:schemeClr val="tx1"/>
            </a:fontRef>
          </p:style>
        </p:cxnSp>
        <p:sp>
          <p:nvSpPr>
            <p:cNvPr id="939" name="テキスト ボックス 237"/>
            <p:cNvSpPr txBox="1">
              <a:spLocks noChangeArrowheads="1"/>
            </p:cNvSpPr>
            <p:nvPr/>
          </p:nvSpPr>
          <p:spPr bwMode="auto">
            <a:xfrm>
              <a:off x="1115616" y="5635032"/>
              <a:ext cx="533378"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19</a:t>
              </a:r>
              <a:endParaRPr lang="ja-JP" altLang="en-US" sz="1600" baseline="-25000" dirty="0">
                <a:latin typeface="+mn-lt"/>
              </a:endParaRPr>
            </a:p>
          </p:txBody>
        </p:sp>
        <p:sp>
          <p:nvSpPr>
            <p:cNvPr id="940" name="テキスト ボックス 237"/>
            <p:cNvSpPr txBox="1">
              <a:spLocks noChangeArrowheads="1"/>
            </p:cNvSpPr>
            <p:nvPr/>
          </p:nvSpPr>
          <p:spPr bwMode="auto">
            <a:xfrm>
              <a:off x="2602146" y="5635610"/>
              <a:ext cx="588262"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20</a:t>
              </a:r>
              <a:endParaRPr lang="ja-JP" altLang="en-US" sz="1600" baseline="-25000" dirty="0">
                <a:latin typeface="+mn-lt"/>
              </a:endParaRPr>
            </a:p>
          </p:txBody>
        </p:sp>
        <p:sp>
          <p:nvSpPr>
            <p:cNvPr id="941" name="Oval 27"/>
            <p:cNvSpPr>
              <a:spLocks noChangeArrowheads="1"/>
            </p:cNvSpPr>
            <p:nvPr/>
          </p:nvSpPr>
          <p:spPr bwMode="auto">
            <a:xfrm rot="1859006">
              <a:off x="2354024" y="4606491"/>
              <a:ext cx="58129" cy="58129"/>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942" name="グループ化 259"/>
            <p:cNvGrpSpPr>
              <a:grpSpLocks/>
            </p:cNvGrpSpPr>
            <p:nvPr/>
          </p:nvGrpSpPr>
          <p:grpSpPr bwMode="auto">
            <a:xfrm>
              <a:off x="3212389" y="4633677"/>
              <a:ext cx="1266693" cy="1265582"/>
              <a:chOff x="6203384" y="3613347"/>
              <a:chExt cx="2706470" cy="2703727"/>
            </a:xfrm>
          </p:grpSpPr>
          <p:cxnSp>
            <p:nvCxnSpPr>
              <p:cNvPr id="1044" name="直線コネクタ 1043"/>
              <p:cNvCxnSpPr/>
              <p:nvPr/>
            </p:nvCxnSpPr>
            <p:spPr>
              <a:xfrm>
                <a:off x="7526543" y="3982678"/>
                <a:ext cx="769065" cy="301923"/>
              </a:xfrm>
              <a:prstGeom prst="line">
                <a:avLst/>
              </a:prstGeom>
            </p:spPr>
            <p:style>
              <a:lnRef idx="1">
                <a:schemeClr val="dk1"/>
              </a:lnRef>
              <a:fillRef idx="0">
                <a:schemeClr val="dk1"/>
              </a:fillRef>
              <a:effectRef idx="0">
                <a:schemeClr val="dk1"/>
              </a:effectRef>
              <a:fontRef idx="minor">
                <a:schemeClr val="tx1"/>
              </a:fontRef>
            </p:style>
          </p:cxnSp>
          <p:cxnSp>
            <p:nvCxnSpPr>
              <p:cNvPr id="1045" name="直線コネクタ 1044"/>
              <p:cNvCxnSpPr/>
              <p:nvPr/>
            </p:nvCxnSpPr>
            <p:spPr>
              <a:xfrm rot="5400000" flipH="1" flipV="1">
                <a:off x="8050312" y="4172989"/>
                <a:ext cx="535227" cy="305565"/>
              </a:xfrm>
              <a:prstGeom prst="line">
                <a:avLst/>
              </a:prstGeom>
            </p:spPr>
            <p:style>
              <a:lnRef idx="1">
                <a:schemeClr val="dk1"/>
              </a:lnRef>
              <a:fillRef idx="0">
                <a:schemeClr val="dk1"/>
              </a:fillRef>
              <a:effectRef idx="0">
                <a:schemeClr val="dk1"/>
              </a:effectRef>
              <a:fontRef idx="minor">
                <a:schemeClr val="tx1"/>
              </a:fontRef>
            </p:style>
          </p:cxnSp>
          <p:sp>
            <p:nvSpPr>
              <p:cNvPr id="1046" name="Oval 4"/>
              <p:cNvSpPr>
                <a:spLocks noChangeArrowheads="1"/>
              </p:cNvSpPr>
              <p:nvPr/>
            </p:nvSpPr>
            <p:spPr bwMode="auto">
              <a:xfrm>
                <a:off x="6256670" y="3665358"/>
                <a:ext cx="2599898" cy="2599899"/>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047" name="Oval 25"/>
              <p:cNvSpPr>
                <a:spLocks noChangeArrowheads="1"/>
              </p:cNvSpPr>
              <p:nvPr/>
            </p:nvSpPr>
            <p:spPr bwMode="auto">
              <a:xfrm rot="1808770">
                <a:off x="8801591" y="4852343"/>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48" name="Oval 25"/>
              <p:cNvSpPr>
                <a:spLocks noChangeArrowheads="1"/>
              </p:cNvSpPr>
              <p:nvPr/>
            </p:nvSpPr>
            <p:spPr bwMode="auto">
              <a:xfrm rot="1808770">
                <a:off x="6203384" y="4867286"/>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49" name="Oval 25"/>
              <p:cNvSpPr>
                <a:spLocks noChangeArrowheads="1"/>
              </p:cNvSpPr>
              <p:nvPr/>
            </p:nvSpPr>
            <p:spPr bwMode="auto">
              <a:xfrm rot="1808770">
                <a:off x="7524905" y="6208811"/>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50" name="Oval 25"/>
              <p:cNvSpPr>
                <a:spLocks noChangeArrowheads="1"/>
              </p:cNvSpPr>
              <p:nvPr/>
            </p:nvSpPr>
            <p:spPr bwMode="auto">
              <a:xfrm rot="1808770">
                <a:off x="7526786" y="3613347"/>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51" name="Oval 26"/>
              <p:cNvSpPr>
                <a:spLocks noChangeArrowheads="1"/>
              </p:cNvSpPr>
              <p:nvPr/>
            </p:nvSpPr>
            <p:spPr bwMode="auto">
              <a:xfrm rot="1808770">
                <a:off x="6580684" y="583150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52" name="Oval 26"/>
              <p:cNvSpPr>
                <a:spLocks noChangeArrowheads="1"/>
              </p:cNvSpPr>
              <p:nvPr/>
            </p:nvSpPr>
            <p:spPr bwMode="auto">
              <a:xfrm rot="1808770">
                <a:off x="8430884" y="399962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53" name="Oval 26"/>
              <p:cNvSpPr>
                <a:spLocks noChangeArrowheads="1"/>
              </p:cNvSpPr>
              <p:nvPr/>
            </p:nvSpPr>
            <p:spPr bwMode="auto">
              <a:xfrm rot="1808770">
                <a:off x="6592373" y="397965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54" name="Oval 26"/>
              <p:cNvSpPr>
                <a:spLocks noChangeArrowheads="1"/>
              </p:cNvSpPr>
              <p:nvPr/>
            </p:nvSpPr>
            <p:spPr bwMode="auto">
              <a:xfrm rot="1808770">
                <a:off x="8424257" y="5823231"/>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55" name="直線コネクタ 1054"/>
              <p:cNvCxnSpPr>
                <a:stCxn id="1053" idx="6"/>
              </p:cNvCxnSpPr>
              <p:nvPr/>
            </p:nvCxnSpPr>
            <p:spPr>
              <a:xfrm>
                <a:off x="6695678" y="4058159"/>
                <a:ext cx="2149261" cy="840582"/>
              </a:xfrm>
              <a:prstGeom prst="line">
                <a:avLst/>
              </a:prstGeom>
            </p:spPr>
            <p:style>
              <a:lnRef idx="1">
                <a:schemeClr val="dk1"/>
              </a:lnRef>
              <a:fillRef idx="0">
                <a:schemeClr val="dk1"/>
              </a:fillRef>
              <a:effectRef idx="0">
                <a:schemeClr val="dk1"/>
              </a:effectRef>
              <a:fontRef idx="minor">
                <a:schemeClr val="tx1"/>
              </a:fontRef>
            </p:style>
          </p:cxnSp>
          <p:cxnSp>
            <p:nvCxnSpPr>
              <p:cNvPr id="1056" name="直線コネクタ 1055"/>
              <p:cNvCxnSpPr>
                <a:endCxn id="1054" idx="2"/>
              </p:cNvCxnSpPr>
              <p:nvPr/>
            </p:nvCxnSpPr>
            <p:spPr>
              <a:xfrm>
                <a:off x="6263080" y="4915895"/>
                <a:ext cx="2169861" cy="933216"/>
              </a:xfrm>
              <a:prstGeom prst="line">
                <a:avLst/>
              </a:prstGeom>
            </p:spPr>
            <p:style>
              <a:lnRef idx="1">
                <a:schemeClr val="dk1"/>
              </a:lnRef>
              <a:fillRef idx="0">
                <a:schemeClr val="dk1"/>
              </a:fillRef>
              <a:effectRef idx="0">
                <a:schemeClr val="dk1"/>
              </a:effectRef>
              <a:fontRef idx="minor">
                <a:schemeClr val="tx1"/>
              </a:fontRef>
            </p:style>
          </p:cxnSp>
          <p:cxnSp>
            <p:nvCxnSpPr>
              <p:cNvPr id="1057" name="直線コネクタ 1056"/>
              <p:cNvCxnSpPr>
                <a:stCxn id="1060" idx="1"/>
                <a:endCxn id="1066" idx="5"/>
              </p:cNvCxnSpPr>
              <p:nvPr/>
            </p:nvCxnSpPr>
            <p:spPr>
              <a:xfrm flipV="1">
                <a:off x="8082742" y="4665437"/>
                <a:ext cx="78965" cy="991541"/>
              </a:xfrm>
              <a:prstGeom prst="line">
                <a:avLst/>
              </a:prstGeom>
            </p:spPr>
            <p:style>
              <a:lnRef idx="1">
                <a:schemeClr val="dk1"/>
              </a:lnRef>
              <a:fillRef idx="0">
                <a:schemeClr val="dk1"/>
              </a:fillRef>
              <a:effectRef idx="0">
                <a:schemeClr val="dk1"/>
              </a:effectRef>
              <a:fontRef idx="minor">
                <a:schemeClr val="tx1"/>
              </a:fontRef>
            </p:style>
          </p:cxnSp>
          <p:cxnSp>
            <p:nvCxnSpPr>
              <p:cNvPr id="1058" name="直線コネクタ 1057"/>
              <p:cNvCxnSpPr/>
              <p:nvPr/>
            </p:nvCxnSpPr>
            <p:spPr>
              <a:xfrm rot="16200000" flipH="1">
                <a:off x="7209201" y="5833653"/>
                <a:ext cx="693050" cy="58365"/>
              </a:xfrm>
              <a:prstGeom prst="line">
                <a:avLst/>
              </a:prstGeom>
            </p:spPr>
            <p:style>
              <a:lnRef idx="1">
                <a:schemeClr val="dk1"/>
              </a:lnRef>
              <a:fillRef idx="0">
                <a:schemeClr val="dk1"/>
              </a:fillRef>
              <a:effectRef idx="0">
                <a:schemeClr val="dk1"/>
              </a:effectRef>
              <a:fontRef idx="minor">
                <a:schemeClr val="tx1"/>
              </a:fontRef>
            </p:style>
          </p:cxnSp>
          <p:cxnSp>
            <p:nvCxnSpPr>
              <p:cNvPr id="1059" name="直線コネクタ 1058"/>
              <p:cNvCxnSpPr>
                <a:stCxn id="1049" idx="1"/>
              </p:cNvCxnSpPr>
              <p:nvPr/>
            </p:nvCxnSpPr>
            <p:spPr>
              <a:xfrm rot="16200000" flipV="1">
                <a:off x="6572453" y="5214071"/>
                <a:ext cx="1077316" cy="913264"/>
              </a:xfrm>
              <a:prstGeom prst="line">
                <a:avLst/>
              </a:prstGeom>
            </p:spPr>
            <p:style>
              <a:lnRef idx="1">
                <a:schemeClr val="dk1"/>
              </a:lnRef>
              <a:fillRef idx="0">
                <a:schemeClr val="dk1"/>
              </a:fillRef>
              <a:effectRef idx="0">
                <a:schemeClr val="dk1"/>
              </a:effectRef>
              <a:fontRef idx="minor">
                <a:schemeClr val="tx1"/>
              </a:fontRef>
            </p:style>
          </p:cxnSp>
          <p:sp>
            <p:nvSpPr>
              <p:cNvPr id="1060" name="Oval 25"/>
              <p:cNvSpPr>
                <a:spLocks noChangeArrowheads="1"/>
              </p:cNvSpPr>
              <p:nvPr/>
            </p:nvSpPr>
            <p:spPr bwMode="auto">
              <a:xfrm rot="4506258">
                <a:off x="8002521" y="5652282"/>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61" name="Oval 25"/>
              <p:cNvSpPr>
                <a:spLocks noChangeArrowheads="1"/>
              </p:cNvSpPr>
              <p:nvPr/>
            </p:nvSpPr>
            <p:spPr bwMode="auto">
              <a:xfrm rot="4506258">
                <a:off x="7070114" y="5242542"/>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62" name="Oval 26"/>
              <p:cNvSpPr>
                <a:spLocks noChangeArrowheads="1"/>
              </p:cNvSpPr>
              <p:nvPr/>
            </p:nvSpPr>
            <p:spPr bwMode="auto">
              <a:xfrm rot="1808770">
                <a:off x="7526201" y="544914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63" name="Oval 25"/>
              <p:cNvSpPr>
                <a:spLocks noChangeArrowheads="1"/>
              </p:cNvSpPr>
              <p:nvPr/>
            </p:nvSpPr>
            <p:spPr bwMode="auto">
              <a:xfrm rot="4506258">
                <a:off x="7330181" y="4285710"/>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64" name="直線コネクタ 1063"/>
              <p:cNvCxnSpPr/>
              <p:nvPr/>
            </p:nvCxnSpPr>
            <p:spPr>
              <a:xfrm rot="16200000" flipH="1" flipV="1">
                <a:off x="7279582" y="4431776"/>
                <a:ext cx="686188" cy="1023131"/>
              </a:xfrm>
              <a:prstGeom prst="line">
                <a:avLst/>
              </a:prstGeom>
            </p:spPr>
            <p:style>
              <a:lnRef idx="1">
                <a:schemeClr val="dk1"/>
              </a:lnRef>
              <a:fillRef idx="0">
                <a:schemeClr val="dk1"/>
              </a:fillRef>
              <a:effectRef idx="0">
                <a:schemeClr val="dk1"/>
              </a:effectRef>
              <a:fontRef idx="minor">
                <a:schemeClr val="tx1"/>
              </a:fontRef>
            </p:style>
          </p:cxnSp>
          <p:cxnSp>
            <p:nvCxnSpPr>
              <p:cNvPr id="1065" name="直線コネクタ 1064"/>
              <p:cNvCxnSpPr/>
              <p:nvPr/>
            </p:nvCxnSpPr>
            <p:spPr>
              <a:xfrm flipV="1">
                <a:off x="6692244" y="4332635"/>
                <a:ext cx="696966" cy="775393"/>
              </a:xfrm>
              <a:prstGeom prst="line">
                <a:avLst/>
              </a:prstGeom>
            </p:spPr>
            <p:style>
              <a:lnRef idx="1">
                <a:schemeClr val="dk1"/>
              </a:lnRef>
              <a:fillRef idx="0">
                <a:schemeClr val="dk1"/>
              </a:fillRef>
              <a:effectRef idx="0">
                <a:schemeClr val="dk1"/>
              </a:effectRef>
              <a:fontRef idx="minor">
                <a:schemeClr val="tx1"/>
              </a:fontRef>
            </p:style>
          </p:cxnSp>
          <p:sp>
            <p:nvSpPr>
              <p:cNvPr id="1066" name="Oval 26"/>
              <p:cNvSpPr>
                <a:spLocks noChangeArrowheads="1"/>
              </p:cNvSpPr>
              <p:nvPr/>
            </p:nvSpPr>
            <p:spPr bwMode="auto">
              <a:xfrm rot="1808770">
                <a:off x="8092307" y="456035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67" name="Oval 26"/>
              <p:cNvSpPr>
                <a:spLocks noChangeArrowheads="1"/>
              </p:cNvSpPr>
              <p:nvPr/>
            </p:nvSpPr>
            <p:spPr bwMode="auto">
              <a:xfrm rot="1808770">
                <a:off x="6632017" y="506042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68" name="Oval 25"/>
              <p:cNvSpPr>
                <a:spLocks noChangeArrowheads="1"/>
              </p:cNvSpPr>
              <p:nvPr/>
            </p:nvSpPr>
            <p:spPr bwMode="auto">
              <a:xfrm rot="1808770">
                <a:off x="8266732" y="4248455"/>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69" name="直線コネクタ 1068"/>
              <p:cNvCxnSpPr/>
              <p:nvPr/>
            </p:nvCxnSpPr>
            <p:spPr>
              <a:xfrm rot="10800000" flipH="1">
                <a:off x="7375477" y="3670464"/>
                <a:ext cx="195698" cy="672465"/>
              </a:xfrm>
              <a:prstGeom prst="line">
                <a:avLst/>
              </a:prstGeom>
            </p:spPr>
            <p:style>
              <a:lnRef idx="1">
                <a:schemeClr val="dk1"/>
              </a:lnRef>
              <a:fillRef idx="0">
                <a:schemeClr val="dk1"/>
              </a:fillRef>
              <a:effectRef idx="0">
                <a:schemeClr val="dk1"/>
              </a:effectRef>
              <a:fontRef idx="minor">
                <a:schemeClr val="tx1"/>
              </a:fontRef>
            </p:style>
          </p:cxnSp>
          <p:sp>
            <p:nvSpPr>
              <p:cNvPr id="1070" name="Oval 26"/>
              <p:cNvSpPr>
                <a:spLocks noChangeArrowheads="1"/>
              </p:cNvSpPr>
              <p:nvPr/>
            </p:nvSpPr>
            <p:spPr bwMode="auto">
              <a:xfrm rot="1808770">
                <a:off x="7442121" y="391954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943" name="グループ化 332"/>
            <p:cNvGrpSpPr>
              <a:grpSpLocks/>
            </p:cNvGrpSpPr>
            <p:nvPr/>
          </p:nvGrpSpPr>
          <p:grpSpPr bwMode="auto">
            <a:xfrm>
              <a:off x="4672870" y="4626246"/>
              <a:ext cx="1258856" cy="1257744"/>
              <a:chOff x="2663038" y="3634367"/>
              <a:chExt cx="2706470" cy="2703727"/>
            </a:xfrm>
          </p:grpSpPr>
          <p:cxnSp>
            <p:nvCxnSpPr>
              <p:cNvPr id="1009" name="直線コネクタ 1008"/>
              <p:cNvCxnSpPr/>
              <p:nvPr/>
            </p:nvCxnSpPr>
            <p:spPr>
              <a:xfrm rot="16200000" flipV="1">
                <a:off x="2782551" y="4429245"/>
                <a:ext cx="1008078" cy="297104"/>
              </a:xfrm>
              <a:prstGeom prst="line">
                <a:avLst/>
              </a:prstGeom>
            </p:spPr>
            <p:style>
              <a:lnRef idx="1">
                <a:schemeClr val="dk1"/>
              </a:lnRef>
              <a:fillRef idx="0">
                <a:schemeClr val="dk1"/>
              </a:fillRef>
              <a:effectRef idx="0">
                <a:schemeClr val="dk1"/>
              </a:effectRef>
              <a:fontRef idx="minor">
                <a:schemeClr val="tx1"/>
              </a:fontRef>
            </p:style>
          </p:cxnSp>
          <p:cxnSp>
            <p:nvCxnSpPr>
              <p:cNvPr id="1010" name="直線コネクタ 1009"/>
              <p:cNvCxnSpPr/>
              <p:nvPr/>
            </p:nvCxnSpPr>
            <p:spPr>
              <a:xfrm rot="10800000">
                <a:off x="3120764" y="4056496"/>
                <a:ext cx="459474" cy="434993"/>
              </a:xfrm>
              <a:prstGeom prst="line">
                <a:avLst/>
              </a:prstGeom>
            </p:spPr>
            <p:style>
              <a:lnRef idx="1">
                <a:schemeClr val="dk1"/>
              </a:lnRef>
              <a:fillRef idx="0">
                <a:schemeClr val="dk1"/>
              </a:fillRef>
              <a:effectRef idx="0">
                <a:schemeClr val="dk1"/>
              </a:effectRef>
              <a:fontRef idx="minor">
                <a:schemeClr val="tx1"/>
              </a:fontRef>
            </p:style>
          </p:cxnSp>
          <p:cxnSp>
            <p:nvCxnSpPr>
              <p:cNvPr id="1011" name="直線コネクタ 1010"/>
              <p:cNvCxnSpPr/>
              <p:nvPr/>
            </p:nvCxnSpPr>
            <p:spPr>
              <a:xfrm rot="5400000" flipH="1">
                <a:off x="3507765" y="5067930"/>
                <a:ext cx="217495" cy="286739"/>
              </a:xfrm>
              <a:prstGeom prst="line">
                <a:avLst/>
              </a:prstGeom>
            </p:spPr>
            <p:style>
              <a:lnRef idx="1">
                <a:schemeClr val="dk1"/>
              </a:lnRef>
              <a:fillRef idx="0">
                <a:schemeClr val="dk1"/>
              </a:fillRef>
              <a:effectRef idx="0">
                <a:schemeClr val="dk1"/>
              </a:effectRef>
              <a:fontRef idx="minor">
                <a:schemeClr val="tx1"/>
              </a:fontRef>
            </p:style>
          </p:cxnSp>
          <p:cxnSp>
            <p:nvCxnSpPr>
              <p:cNvPr id="1012" name="直線コネクタ 1011"/>
              <p:cNvCxnSpPr>
                <a:endCxn id="1019" idx="3"/>
              </p:cNvCxnSpPr>
              <p:nvPr/>
            </p:nvCxnSpPr>
            <p:spPr>
              <a:xfrm flipV="1">
                <a:off x="4105352" y="4091020"/>
                <a:ext cx="787671" cy="624872"/>
              </a:xfrm>
              <a:prstGeom prst="line">
                <a:avLst/>
              </a:prstGeom>
            </p:spPr>
            <p:style>
              <a:lnRef idx="1">
                <a:schemeClr val="dk1"/>
              </a:lnRef>
              <a:fillRef idx="0">
                <a:schemeClr val="dk1"/>
              </a:fillRef>
              <a:effectRef idx="0">
                <a:schemeClr val="dk1"/>
              </a:effectRef>
              <a:fontRef idx="minor">
                <a:schemeClr val="tx1"/>
              </a:fontRef>
            </p:style>
          </p:cxnSp>
          <p:sp>
            <p:nvSpPr>
              <p:cNvPr id="1013" name="Oval 4"/>
              <p:cNvSpPr>
                <a:spLocks noChangeArrowheads="1"/>
              </p:cNvSpPr>
              <p:nvPr/>
            </p:nvSpPr>
            <p:spPr bwMode="auto">
              <a:xfrm>
                <a:off x="2716324" y="3686378"/>
                <a:ext cx="2599898" cy="2599899"/>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014" name="Oval 25"/>
              <p:cNvSpPr>
                <a:spLocks noChangeArrowheads="1"/>
              </p:cNvSpPr>
              <p:nvPr/>
            </p:nvSpPr>
            <p:spPr bwMode="auto">
              <a:xfrm rot="1808770">
                <a:off x="5261245" y="4873363"/>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15" name="Oval 25"/>
              <p:cNvSpPr>
                <a:spLocks noChangeArrowheads="1"/>
              </p:cNvSpPr>
              <p:nvPr/>
            </p:nvSpPr>
            <p:spPr bwMode="auto">
              <a:xfrm rot="1808770">
                <a:off x="2663038" y="4888306"/>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16" name="Oval 25"/>
              <p:cNvSpPr>
                <a:spLocks noChangeArrowheads="1"/>
              </p:cNvSpPr>
              <p:nvPr/>
            </p:nvSpPr>
            <p:spPr bwMode="auto">
              <a:xfrm rot="1808770">
                <a:off x="3984559" y="6229831"/>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17" name="Oval 25"/>
              <p:cNvSpPr>
                <a:spLocks noChangeArrowheads="1"/>
              </p:cNvSpPr>
              <p:nvPr/>
            </p:nvSpPr>
            <p:spPr bwMode="auto">
              <a:xfrm rot="1808770">
                <a:off x="3986440" y="3634367"/>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18" name="Oval 26"/>
              <p:cNvSpPr>
                <a:spLocks noChangeArrowheads="1"/>
              </p:cNvSpPr>
              <p:nvPr/>
            </p:nvSpPr>
            <p:spPr bwMode="auto">
              <a:xfrm rot="1808770">
                <a:off x="3040338" y="585252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19" name="Oval 26"/>
              <p:cNvSpPr>
                <a:spLocks noChangeArrowheads="1"/>
              </p:cNvSpPr>
              <p:nvPr/>
            </p:nvSpPr>
            <p:spPr bwMode="auto">
              <a:xfrm rot="1808770">
                <a:off x="4890538" y="402064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20" name="Oval 26"/>
              <p:cNvSpPr>
                <a:spLocks noChangeArrowheads="1"/>
              </p:cNvSpPr>
              <p:nvPr/>
            </p:nvSpPr>
            <p:spPr bwMode="auto">
              <a:xfrm rot="1808770">
                <a:off x="3052027" y="400067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21" name="Oval 26"/>
              <p:cNvSpPr>
                <a:spLocks noChangeArrowheads="1"/>
              </p:cNvSpPr>
              <p:nvPr/>
            </p:nvSpPr>
            <p:spPr bwMode="auto">
              <a:xfrm rot="1808770">
                <a:off x="4883911" y="5844251"/>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22" name="直線コネクタ 1021"/>
              <p:cNvCxnSpPr/>
              <p:nvPr/>
            </p:nvCxnSpPr>
            <p:spPr>
              <a:xfrm>
                <a:off x="3746063" y="5309691"/>
                <a:ext cx="1143506" cy="583442"/>
              </a:xfrm>
              <a:prstGeom prst="line">
                <a:avLst/>
              </a:prstGeom>
            </p:spPr>
            <p:style>
              <a:lnRef idx="1">
                <a:schemeClr val="dk1"/>
              </a:lnRef>
              <a:fillRef idx="0">
                <a:schemeClr val="dk1"/>
              </a:fillRef>
              <a:effectRef idx="0">
                <a:schemeClr val="dk1"/>
              </a:effectRef>
              <a:fontRef idx="minor">
                <a:schemeClr val="tx1"/>
              </a:fontRef>
            </p:style>
          </p:cxnSp>
          <p:cxnSp>
            <p:nvCxnSpPr>
              <p:cNvPr id="1023" name="直線コネクタ 1022"/>
              <p:cNvCxnSpPr>
                <a:stCxn id="1026" idx="1"/>
                <a:endCxn id="1019" idx="5"/>
              </p:cNvCxnSpPr>
              <p:nvPr/>
            </p:nvCxnSpPr>
            <p:spPr>
              <a:xfrm flipV="1">
                <a:off x="4678832" y="4128996"/>
                <a:ext cx="279832" cy="1584615"/>
              </a:xfrm>
              <a:prstGeom prst="line">
                <a:avLst/>
              </a:prstGeom>
            </p:spPr>
            <p:style>
              <a:lnRef idx="1">
                <a:schemeClr val="dk1"/>
              </a:lnRef>
              <a:fillRef idx="0">
                <a:schemeClr val="dk1"/>
              </a:fillRef>
              <a:effectRef idx="0">
                <a:schemeClr val="dk1"/>
              </a:effectRef>
              <a:fontRef idx="minor">
                <a:schemeClr val="tx1"/>
              </a:fontRef>
            </p:style>
          </p:cxnSp>
          <p:cxnSp>
            <p:nvCxnSpPr>
              <p:cNvPr id="1024" name="直線コネクタ 1023"/>
              <p:cNvCxnSpPr>
                <a:stCxn id="1028" idx="4"/>
              </p:cNvCxnSpPr>
              <p:nvPr/>
            </p:nvCxnSpPr>
            <p:spPr>
              <a:xfrm rot="5400000">
                <a:off x="3910354" y="5811906"/>
                <a:ext cx="555823" cy="283285"/>
              </a:xfrm>
              <a:prstGeom prst="line">
                <a:avLst/>
              </a:prstGeom>
            </p:spPr>
            <p:style>
              <a:lnRef idx="1">
                <a:schemeClr val="dk1"/>
              </a:lnRef>
              <a:fillRef idx="0">
                <a:schemeClr val="dk1"/>
              </a:fillRef>
              <a:effectRef idx="0">
                <a:schemeClr val="dk1"/>
              </a:effectRef>
              <a:fontRef idx="minor">
                <a:schemeClr val="tx1"/>
              </a:fontRef>
            </p:style>
          </p:cxnSp>
          <p:cxnSp>
            <p:nvCxnSpPr>
              <p:cNvPr id="1025" name="直線コネクタ 1024"/>
              <p:cNvCxnSpPr>
                <a:stCxn id="1016" idx="1"/>
                <a:endCxn id="1032" idx="5"/>
              </p:cNvCxnSpPr>
              <p:nvPr/>
            </p:nvCxnSpPr>
            <p:spPr>
              <a:xfrm rot="16200000" flipV="1">
                <a:off x="3475166" y="5680733"/>
                <a:ext cx="863081" cy="238375"/>
              </a:xfrm>
              <a:prstGeom prst="line">
                <a:avLst/>
              </a:prstGeom>
            </p:spPr>
            <p:style>
              <a:lnRef idx="1">
                <a:schemeClr val="dk1"/>
              </a:lnRef>
              <a:fillRef idx="0">
                <a:schemeClr val="dk1"/>
              </a:fillRef>
              <a:effectRef idx="0">
                <a:schemeClr val="dk1"/>
              </a:effectRef>
              <a:fontRef idx="minor">
                <a:schemeClr val="tx1"/>
              </a:fontRef>
            </p:style>
          </p:cxnSp>
          <p:sp>
            <p:nvSpPr>
              <p:cNvPr id="1026" name="Oval 25"/>
              <p:cNvSpPr>
                <a:spLocks noChangeArrowheads="1"/>
              </p:cNvSpPr>
              <p:nvPr/>
            </p:nvSpPr>
            <p:spPr bwMode="auto">
              <a:xfrm rot="4506258">
                <a:off x="4596673" y="5706003"/>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27" name="Oval 25"/>
              <p:cNvSpPr>
                <a:spLocks noChangeArrowheads="1"/>
              </p:cNvSpPr>
              <p:nvPr/>
            </p:nvSpPr>
            <p:spPr bwMode="auto">
              <a:xfrm rot="4506258">
                <a:off x="3983129" y="5411873"/>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28" name="Oval 26"/>
              <p:cNvSpPr>
                <a:spLocks noChangeArrowheads="1"/>
              </p:cNvSpPr>
              <p:nvPr/>
            </p:nvSpPr>
            <p:spPr bwMode="auto">
              <a:xfrm rot="1808770">
                <a:off x="4303137" y="5576433"/>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29" name="Oval 25"/>
              <p:cNvSpPr>
                <a:spLocks noChangeArrowheads="1"/>
              </p:cNvSpPr>
              <p:nvPr/>
            </p:nvSpPr>
            <p:spPr bwMode="auto">
              <a:xfrm rot="4506258">
                <a:off x="3552458" y="4443271"/>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30" name="直線コネクタ 1029"/>
              <p:cNvCxnSpPr>
                <a:stCxn id="1019" idx="4"/>
              </p:cNvCxnSpPr>
              <p:nvPr/>
            </p:nvCxnSpPr>
            <p:spPr>
              <a:xfrm rot="5400000">
                <a:off x="3784541" y="4370355"/>
                <a:ext cx="1380929" cy="884403"/>
              </a:xfrm>
              <a:prstGeom prst="line">
                <a:avLst/>
              </a:prstGeom>
            </p:spPr>
            <p:style>
              <a:lnRef idx="1">
                <a:schemeClr val="dk1"/>
              </a:lnRef>
              <a:fillRef idx="0">
                <a:schemeClr val="dk1"/>
              </a:fillRef>
              <a:effectRef idx="0">
                <a:schemeClr val="dk1"/>
              </a:effectRef>
              <a:fontRef idx="minor">
                <a:schemeClr val="tx1"/>
              </a:fontRef>
            </p:style>
          </p:cxnSp>
          <p:cxnSp>
            <p:nvCxnSpPr>
              <p:cNvPr id="1031" name="直線コネクタ 1030"/>
              <p:cNvCxnSpPr/>
              <p:nvPr/>
            </p:nvCxnSpPr>
            <p:spPr>
              <a:xfrm rot="5400000" flipH="1" flipV="1">
                <a:off x="3654715" y="4845242"/>
                <a:ext cx="579990" cy="321286"/>
              </a:xfrm>
              <a:prstGeom prst="line">
                <a:avLst/>
              </a:prstGeom>
            </p:spPr>
            <p:style>
              <a:lnRef idx="1">
                <a:schemeClr val="dk1"/>
              </a:lnRef>
              <a:fillRef idx="0">
                <a:schemeClr val="dk1"/>
              </a:fillRef>
              <a:effectRef idx="0">
                <a:schemeClr val="dk1"/>
              </a:effectRef>
              <a:fontRef idx="minor">
                <a:schemeClr val="tx1"/>
              </a:fontRef>
            </p:style>
          </p:cxnSp>
          <p:sp>
            <p:nvSpPr>
              <p:cNvPr id="1032" name="Oval 26"/>
              <p:cNvSpPr>
                <a:spLocks noChangeArrowheads="1"/>
              </p:cNvSpPr>
              <p:nvPr/>
            </p:nvSpPr>
            <p:spPr bwMode="auto">
              <a:xfrm rot="1808770">
                <a:off x="3718991" y="5261283"/>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33" name="Oval 25"/>
              <p:cNvSpPr>
                <a:spLocks noChangeArrowheads="1"/>
              </p:cNvSpPr>
              <p:nvPr/>
            </p:nvSpPr>
            <p:spPr bwMode="auto">
              <a:xfrm rot="1808770">
                <a:off x="4083444" y="4628797"/>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34" name="直線コネクタ 1033"/>
              <p:cNvCxnSpPr>
                <a:stCxn id="1032" idx="2"/>
              </p:cNvCxnSpPr>
              <p:nvPr/>
            </p:nvCxnSpPr>
            <p:spPr>
              <a:xfrm rot="10800000">
                <a:off x="3604422" y="4501847"/>
                <a:ext cx="124369" cy="787130"/>
              </a:xfrm>
              <a:prstGeom prst="line">
                <a:avLst/>
              </a:prstGeom>
            </p:spPr>
            <p:style>
              <a:lnRef idx="1">
                <a:schemeClr val="dk1"/>
              </a:lnRef>
              <a:fillRef idx="0">
                <a:schemeClr val="dk1"/>
              </a:fillRef>
              <a:effectRef idx="0">
                <a:schemeClr val="dk1"/>
              </a:effectRef>
              <a:fontRef idx="minor">
                <a:schemeClr val="tx1"/>
              </a:fontRef>
            </p:style>
          </p:cxnSp>
          <p:cxnSp>
            <p:nvCxnSpPr>
              <p:cNvPr id="1035" name="直線コネクタ 1034"/>
              <p:cNvCxnSpPr>
                <a:stCxn id="1029" idx="1"/>
              </p:cNvCxnSpPr>
              <p:nvPr/>
            </p:nvCxnSpPr>
            <p:spPr>
              <a:xfrm flipV="1">
                <a:off x="3632059" y="4146257"/>
                <a:ext cx="259101" cy="303804"/>
              </a:xfrm>
              <a:prstGeom prst="line">
                <a:avLst/>
              </a:prstGeom>
            </p:spPr>
            <p:style>
              <a:lnRef idx="1">
                <a:schemeClr val="dk1"/>
              </a:lnRef>
              <a:fillRef idx="0">
                <a:schemeClr val="dk1"/>
              </a:fillRef>
              <a:effectRef idx="0">
                <a:schemeClr val="dk1"/>
              </a:effectRef>
              <a:fontRef idx="minor">
                <a:schemeClr val="tx1"/>
              </a:fontRef>
            </p:style>
          </p:cxnSp>
          <p:cxnSp>
            <p:nvCxnSpPr>
              <p:cNvPr id="1036" name="直線コネクタ 1035"/>
              <p:cNvCxnSpPr>
                <a:endCxn id="1033" idx="1"/>
              </p:cNvCxnSpPr>
              <p:nvPr/>
            </p:nvCxnSpPr>
            <p:spPr>
              <a:xfrm rot="16200000" flipH="1">
                <a:off x="3765232" y="4272185"/>
                <a:ext cx="483325" cy="231466"/>
              </a:xfrm>
              <a:prstGeom prst="line">
                <a:avLst/>
              </a:prstGeom>
            </p:spPr>
            <p:style>
              <a:lnRef idx="1">
                <a:schemeClr val="dk1"/>
              </a:lnRef>
              <a:fillRef idx="0">
                <a:schemeClr val="dk1"/>
              </a:fillRef>
              <a:effectRef idx="0">
                <a:schemeClr val="dk1"/>
              </a:effectRef>
              <a:fontRef idx="minor">
                <a:schemeClr val="tx1"/>
              </a:fontRef>
            </p:style>
          </p:cxnSp>
          <p:sp>
            <p:nvSpPr>
              <p:cNvPr id="1037" name="Oval 26"/>
              <p:cNvSpPr>
                <a:spLocks noChangeArrowheads="1"/>
              </p:cNvSpPr>
              <p:nvPr/>
            </p:nvSpPr>
            <p:spPr bwMode="auto">
              <a:xfrm rot="1808770">
                <a:off x="3849225" y="408770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38" name="直線コネクタ 1037"/>
              <p:cNvCxnSpPr/>
              <p:nvPr/>
            </p:nvCxnSpPr>
            <p:spPr>
              <a:xfrm rot="5400000" flipH="1">
                <a:off x="3336908" y="5594276"/>
                <a:ext cx="652490" cy="670211"/>
              </a:xfrm>
              <a:prstGeom prst="line">
                <a:avLst/>
              </a:prstGeom>
            </p:spPr>
            <p:style>
              <a:lnRef idx="1">
                <a:schemeClr val="dk1"/>
              </a:lnRef>
              <a:fillRef idx="0">
                <a:schemeClr val="dk1"/>
              </a:fillRef>
              <a:effectRef idx="0">
                <a:schemeClr val="dk1"/>
              </a:effectRef>
              <a:fontRef idx="minor">
                <a:schemeClr val="tx1"/>
              </a:fontRef>
            </p:style>
          </p:cxnSp>
          <p:cxnSp>
            <p:nvCxnSpPr>
              <p:cNvPr id="1039" name="直線コネクタ 1038"/>
              <p:cNvCxnSpPr/>
              <p:nvPr/>
            </p:nvCxnSpPr>
            <p:spPr>
              <a:xfrm rot="5400000">
                <a:off x="3141663" y="5250950"/>
                <a:ext cx="497135" cy="145097"/>
              </a:xfrm>
              <a:prstGeom prst="line">
                <a:avLst/>
              </a:prstGeom>
            </p:spPr>
            <p:style>
              <a:lnRef idx="1">
                <a:schemeClr val="dk1"/>
              </a:lnRef>
              <a:fillRef idx="0">
                <a:schemeClr val="dk1"/>
              </a:fillRef>
              <a:effectRef idx="0">
                <a:schemeClr val="dk1"/>
              </a:effectRef>
              <a:fontRef idx="minor">
                <a:schemeClr val="tx1"/>
              </a:fontRef>
            </p:style>
          </p:cxnSp>
          <p:sp>
            <p:nvSpPr>
              <p:cNvPr id="1040" name="Oval 25"/>
              <p:cNvSpPr>
                <a:spLocks noChangeArrowheads="1"/>
              </p:cNvSpPr>
              <p:nvPr/>
            </p:nvSpPr>
            <p:spPr bwMode="auto">
              <a:xfrm rot="1808770">
                <a:off x="3414367" y="5046915"/>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41" name="Oval 26"/>
              <p:cNvSpPr>
                <a:spLocks noChangeArrowheads="1"/>
              </p:cNvSpPr>
              <p:nvPr/>
            </p:nvSpPr>
            <p:spPr bwMode="auto">
              <a:xfrm rot="1808770">
                <a:off x="3281985" y="5539468"/>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42" name="直線コネクタ 1041"/>
              <p:cNvCxnSpPr>
                <a:stCxn id="1041" idx="2"/>
                <a:endCxn id="1015" idx="6"/>
              </p:cNvCxnSpPr>
              <p:nvPr/>
            </p:nvCxnSpPr>
            <p:spPr>
              <a:xfrm rot="10800000">
                <a:off x="2764929" y="4971363"/>
                <a:ext cx="525114" cy="593800"/>
              </a:xfrm>
              <a:prstGeom prst="line">
                <a:avLst/>
              </a:prstGeom>
            </p:spPr>
            <p:style>
              <a:lnRef idx="1">
                <a:schemeClr val="dk1"/>
              </a:lnRef>
              <a:fillRef idx="0">
                <a:schemeClr val="dk1"/>
              </a:fillRef>
              <a:effectRef idx="0">
                <a:schemeClr val="dk1"/>
              </a:effectRef>
              <a:fontRef idx="minor">
                <a:schemeClr val="tx1"/>
              </a:fontRef>
            </p:style>
          </p:cxnSp>
          <p:cxnSp>
            <p:nvCxnSpPr>
              <p:cNvPr id="1043" name="直線コネクタ 1042"/>
              <p:cNvCxnSpPr>
                <a:stCxn id="1037" idx="1"/>
                <a:endCxn id="1017" idx="4"/>
              </p:cNvCxnSpPr>
              <p:nvPr/>
            </p:nvCxnSpPr>
            <p:spPr>
              <a:xfrm rot="5400000" flipH="1" flipV="1">
                <a:off x="3773825" y="3852767"/>
                <a:ext cx="355588" cy="120916"/>
              </a:xfrm>
              <a:prstGeom prst="line">
                <a:avLst/>
              </a:prstGeom>
            </p:spPr>
            <p:style>
              <a:lnRef idx="1">
                <a:schemeClr val="dk1"/>
              </a:lnRef>
              <a:fillRef idx="0">
                <a:schemeClr val="dk1"/>
              </a:fillRef>
              <a:effectRef idx="0">
                <a:schemeClr val="dk1"/>
              </a:effectRef>
              <a:fontRef idx="minor">
                <a:schemeClr val="tx1"/>
              </a:fontRef>
            </p:style>
          </p:cxnSp>
        </p:grpSp>
        <p:grpSp>
          <p:nvGrpSpPr>
            <p:cNvPr id="944" name="グループ化 397"/>
            <p:cNvGrpSpPr>
              <a:grpSpLocks/>
            </p:cNvGrpSpPr>
            <p:nvPr/>
          </p:nvGrpSpPr>
          <p:grpSpPr bwMode="auto">
            <a:xfrm>
              <a:off x="6124619" y="4617697"/>
              <a:ext cx="1258863" cy="1257744"/>
              <a:chOff x="6306376" y="3652668"/>
              <a:chExt cx="2706470" cy="2703727"/>
            </a:xfrm>
          </p:grpSpPr>
          <p:cxnSp>
            <p:nvCxnSpPr>
              <p:cNvPr id="977" name="直線コネクタ 976"/>
              <p:cNvCxnSpPr/>
              <p:nvPr/>
            </p:nvCxnSpPr>
            <p:spPr>
              <a:xfrm rot="16200000" flipV="1">
                <a:off x="6424301" y="4445211"/>
                <a:ext cx="1008078" cy="297103"/>
              </a:xfrm>
              <a:prstGeom prst="line">
                <a:avLst/>
              </a:prstGeom>
            </p:spPr>
            <p:style>
              <a:lnRef idx="1">
                <a:schemeClr val="dk1"/>
              </a:lnRef>
              <a:fillRef idx="0">
                <a:schemeClr val="dk1"/>
              </a:fillRef>
              <a:effectRef idx="0">
                <a:schemeClr val="dk1"/>
              </a:effectRef>
              <a:fontRef idx="minor">
                <a:schemeClr val="tx1"/>
              </a:fontRef>
            </p:style>
          </p:cxnSp>
          <p:cxnSp>
            <p:nvCxnSpPr>
              <p:cNvPr id="978" name="直線コネクタ 977"/>
              <p:cNvCxnSpPr/>
              <p:nvPr/>
            </p:nvCxnSpPr>
            <p:spPr>
              <a:xfrm rot="5400000" flipH="1">
                <a:off x="7147788" y="5085620"/>
                <a:ext cx="220949" cy="286740"/>
              </a:xfrm>
              <a:prstGeom prst="line">
                <a:avLst/>
              </a:prstGeom>
            </p:spPr>
            <p:style>
              <a:lnRef idx="1">
                <a:schemeClr val="dk1"/>
              </a:lnRef>
              <a:fillRef idx="0">
                <a:schemeClr val="dk1"/>
              </a:fillRef>
              <a:effectRef idx="0">
                <a:schemeClr val="dk1"/>
              </a:effectRef>
              <a:fontRef idx="minor">
                <a:schemeClr val="tx1"/>
              </a:fontRef>
            </p:style>
          </p:cxnSp>
          <p:cxnSp>
            <p:nvCxnSpPr>
              <p:cNvPr id="979" name="直線コネクタ 978"/>
              <p:cNvCxnSpPr>
                <a:endCxn id="986" idx="3"/>
              </p:cNvCxnSpPr>
              <p:nvPr/>
            </p:nvCxnSpPr>
            <p:spPr>
              <a:xfrm flipV="1">
                <a:off x="7747099" y="4106985"/>
                <a:ext cx="787667" cy="624872"/>
              </a:xfrm>
              <a:prstGeom prst="line">
                <a:avLst/>
              </a:prstGeom>
            </p:spPr>
            <p:style>
              <a:lnRef idx="1">
                <a:schemeClr val="dk1"/>
              </a:lnRef>
              <a:fillRef idx="0">
                <a:schemeClr val="dk1"/>
              </a:fillRef>
              <a:effectRef idx="0">
                <a:schemeClr val="dk1"/>
              </a:effectRef>
              <a:fontRef idx="minor">
                <a:schemeClr val="tx1"/>
              </a:fontRef>
            </p:style>
          </p:cxnSp>
          <p:sp>
            <p:nvSpPr>
              <p:cNvPr id="980" name="Oval 4"/>
              <p:cNvSpPr>
                <a:spLocks noChangeArrowheads="1"/>
              </p:cNvSpPr>
              <p:nvPr/>
            </p:nvSpPr>
            <p:spPr bwMode="auto">
              <a:xfrm>
                <a:off x="6359662" y="3704679"/>
                <a:ext cx="2599898" cy="2599899"/>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981" name="Oval 25"/>
              <p:cNvSpPr>
                <a:spLocks noChangeArrowheads="1"/>
              </p:cNvSpPr>
              <p:nvPr/>
            </p:nvSpPr>
            <p:spPr bwMode="auto">
              <a:xfrm rot="1808770">
                <a:off x="8904583" y="4891664"/>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2" name="Oval 25"/>
              <p:cNvSpPr>
                <a:spLocks noChangeArrowheads="1"/>
              </p:cNvSpPr>
              <p:nvPr/>
            </p:nvSpPr>
            <p:spPr bwMode="auto">
              <a:xfrm rot="1808770">
                <a:off x="6306376" y="4906607"/>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3" name="Oval 25"/>
              <p:cNvSpPr>
                <a:spLocks noChangeArrowheads="1"/>
              </p:cNvSpPr>
              <p:nvPr/>
            </p:nvSpPr>
            <p:spPr bwMode="auto">
              <a:xfrm rot="1808770">
                <a:off x="7627897" y="6248132"/>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4" name="Oval 25"/>
              <p:cNvSpPr>
                <a:spLocks noChangeArrowheads="1"/>
              </p:cNvSpPr>
              <p:nvPr/>
            </p:nvSpPr>
            <p:spPr bwMode="auto">
              <a:xfrm rot="1808770">
                <a:off x="7629778" y="365266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5" name="Oval 26"/>
              <p:cNvSpPr>
                <a:spLocks noChangeArrowheads="1"/>
              </p:cNvSpPr>
              <p:nvPr/>
            </p:nvSpPr>
            <p:spPr bwMode="auto">
              <a:xfrm rot="1808770">
                <a:off x="6683676" y="5870830"/>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6" name="Oval 26"/>
              <p:cNvSpPr>
                <a:spLocks noChangeArrowheads="1"/>
              </p:cNvSpPr>
              <p:nvPr/>
            </p:nvSpPr>
            <p:spPr bwMode="auto">
              <a:xfrm rot="1808770">
                <a:off x="8533876" y="4038947"/>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7" name="Oval 26"/>
              <p:cNvSpPr>
                <a:spLocks noChangeArrowheads="1"/>
              </p:cNvSpPr>
              <p:nvPr/>
            </p:nvSpPr>
            <p:spPr bwMode="auto">
              <a:xfrm rot="1808770">
                <a:off x="6695365" y="4018980"/>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8" name="Oval 26"/>
              <p:cNvSpPr>
                <a:spLocks noChangeArrowheads="1"/>
              </p:cNvSpPr>
              <p:nvPr/>
            </p:nvSpPr>
            <p:spPr bwMode="auto">
              <a:xfrm rot="1808770">
                <a:off x="8527249" y="586255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89" name="直線コネクタ 988"/>
              <p:cNvCxnSpPr/>
              <p:nvPr/>
            </p:nvCxnSpPr>
            <p:spPr>
              <a:xfrm>
                <a:off x="7387812" y="5325656"/>
                <a:ext cx="1143498" cy="586895"/>
              </a:xfrm>
              <a:prstGeom prst="line">
                <a:avLst/>
              </a:prstGeom>
            </p:spPr>
            <p:style>
              <a:lnRef idx="1">
                <a:schemeClr val="dk1"/>
              </a:lnRef>
              <a:fillRef idx="0">
                <a:schemeClr val="dk1"/>
              </a:fillRef>
              <a:effectRef idx="0">
                <a:schemeClr val="dk1"/>
              </a:effectRef>
              <a:fontRef idx="minor">
                <a:schemeClr val="tx1"/>
              </a:fontRef>
            </p:style>
          </p:cxnSp>
          <p:cxnSp>
            <p:nvCxnSpPr>
              <p:cNvPr id="990" name="直線コネクタ 989"/>
              <p:cNvCxnSpPr>
                <a:stCxn id="993" idx="1"/>
              </p:cNvCxnSpPr>
              <p:nvPr/>
            </p:nvCxnSpPr>
            <p:spPr>
              <a:xfrm flipV="1">
                <a:off x="8320576" y="4714594"/>
                <a:ext cx="179643" cy="1018436"/>
              </a:xfrm>
              <a:prstGeom prst="line">
                <a:avLst/>
              </a:prstGeom>
            </p:spPr>
            <p:style>
              <a:lnRef idx="1">
                <a:schemeClr val="dk1"/>
              </a:lnRef>
              <a:fillRef idx="0">
                <a:schemeClr val="dk1"/>
              </a:fillRef>
              <a:effectRef idx="0">
                <a:schemeClr val="dk1"/>
              </a:effectRef>
              <a:fontRef idx="minor">
                <a:schemeClr val="tx1"/>
              </a:fontRef>
            </p:style>
          </p:cxnSp>
          <p:cxnSp>
            <p:nvCxnSpPr>
              <p:cNvPr id="991" name="直線コネクタ 990"/>
              <p:cNvCxnSpPr>
                <a:stCxn id="995" idx="4"/>
              </p:cNvCxnSpPr>
              <p:nvPr/>
            </p:nvCxnSpPr>
            <p:spPr>
              <a:xfrm rot="5400000">
                <a:off x="7552099" y="5831323"/>
                <a:ext cx="555825" cy="283284"/>
              </a:xfrm>
              <a:prstGeom prst="line">
                <a:avLst/>
              </a:prstGeom>
            </p:spPr>
            <p:style>
              <a:lnRef idx="1">
                <a:schemeClr val="dk1"/>
              </a:lnRef>
              <a:fillRef idx="0">
                <a:schemeClr val="dk1"/>
              </a:fillRef>
              <a:effectRef idx="0">
                <a:schemeClr val="dk1"/>
              </a:effectRef>
              <a:fontRef idx="minor">
                <a:schemeClr val="tx1"/>
              </a:fontRef>
            </p:style>
          </p:cxnSp>
          <p:cxnSp>
            <p:nvCxnSpPr>
              <p:cNvPr id="992" name="直線コネクタ 991"/>
              <p:cNvCxnSpPr>
                <a:stCxn id="983" idx="1"/>
                <a:endCxn id="998" idx="5"/>
              </p:cNvCxnSpPr>
              <p:nvPr/>
            </p:nvCxnSpPr>
            <p:spPr>
              <a:xfrm rot="16200000" flipV="1">
                <a:off x="7116914" y="5700153"/>
                <a:ext cx="863081" cy="238372"/>
              </a:xfrm>
              <a:prstGeom prst="line">
                <a:avLst/>
              </a:prstGeom>
            </p:spPr>
            <p:style>
              <a:lnRef idx="1">
                <a:schemeClr val="dk1"/>
              </a:lnRef>
              <a:fillRef idx="0">
                <a:schemeClr val="dk1"/>
              </a:fillRef>
              <a:effectRef idx="0">
                <a:schemeClr val="dk1"/>
              </a:effectRef>
              <a:fontRef idx="minor">
                <a:schemeClr val="tx1"/>
              </a:fontRef>
            </p:style>
          </p:cxnSp>
          <p:sp>
            <p:nvSpPr>
              <p:cNvPr id="993" name="Oval 25"/>
              <p:cNvSpPr>
                <a:spLocks noChangeArrowheads="1"/>
              </p:cNvSpPr>
              <p:nvPr/>
            </p:nvSpPr>
            <p:spPr bwMode="auto">
              <a:xfrm rot="4506258">
                <a:off x="8240011" y="5724304"/>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94" name="Oval 25"/>
              <p:cNvSpPr>
                <a:spLocks noChangeArrowheads="1"/>
              </p:cNvSpPr>
              <p:nvPr/>
            </p:nvSpPr>
            <p:spPr bwMode="auto">
              <a:xfrm rot="4506258">
                <a:off x="7626467" y="5430174"/>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95" name="Oval 26"/>
              <p:cNvSpPr>
                <a:spLocks noChangeArrowheads="1"/>
              </p:cNvSpPr>
              <p:nvPr/>
            </p:nvSpPr>
            <p:spPr bwMode="auto">
              <a:xfrm rot="1808770">
                <a:off x="7946475" y="559473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96" name="直線コネクタ 995"/>
              <p:cNvCxnSpPr/>
              <p:nvPr/>
            </p:nvCxnSpPr>
            <p:spPr>
              <a:xfrm rot="10800000" flipV="1">
                <a:off x="7674549" y="4714594"/>
                <a:ext cx="825670" cy="804392"/>
              </a:xfrm>
              <a:prstGeom prst="line">
                <a:avLst/>
              </a:prstGeom>
            </p:spPr>
            <p:style>
              <a:lnRef idx="1">
                <a:schemeClr val="dk1"/>
              </a:lnRef>
              <a:fillRef idx="0">
                <a:schemeClr val="dk1"/>
              </a:fillRef>
              <a:effectRef idx="0">
                <a:schemeClr val="dk1"/>
              </a:effectRef>
              <a:fontRef idx="minor">
                <a:schemeClr val="tx1"/>
              </a:fontRef>
            </p:style>
          </p:cxnSp>
          <p:cxnSp>
            <p:nvCxnSpPr>
              <p:cNvPr id="997" name="直線コネクタ 996"/>
              <p:cNvCxnSpPr/>
              <p:nvPr/>
            </p:nvCxnSpPr>
            <p:spPr>
              <a:xfrm rot="5400000" flipH="1" flipV="1">
                <a:off x="7294734" y="4862935"/>
                <a:ext cx="583442" cy="321286"/>
              </a:xfrm>
              <a:prstGeom prst="line">
                <a:avLst/>
              </a:prstGeom>
            </p:spPr>
            <p:style>
              <a:lnRef idx="1">
                <a:schemeClr val="dk1"/>
              </a:lnRef>
              <a:fillRef idx="0">
                <a:schemeClr val="dk1"/>
              </a:fillRef>
              <a:effectRef idx="0">
                <a:schemeClr val="dk1"/>
              </a:effectRef>
              <a:fontRef idx="minor">
                <a:schemeClr val="tx1"/>
              </a:fontRef>
            </p:style>
          </p:cxnSp>
          <p:sp>
            <p:nvSpPr>
              <p:cNvPr id="998" name="Oval 26"/>
              <p:cNvSpPr>
                <a:spLocks noChangeArrowheads="1"/>
              </p:cNvSpPr>
              <p:nvPr/>
            </p:nvSpPr>
            <p:spPr bwMode="auto">
              <a:xfrm rot="1808770">
                <a:off x="7362329" y="527958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99" name="Oval 25"/>
              <p:cNvSpPr>
                <a:spLocks noChangeArrowheads="1"/>
              </p:cNvSpPr>
              <p:nvPr/>
            </p:nvSpPr>
            <p:spPr bwMode="auto">
              <a:xfrm rot="1808770">
                <a:off x="7726782" y="464709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00" name="直線コネクタ 999"/>
              <p:cNvCxnSpPr>
                <a:endCxn id="987" idx="6"/>
              </p:cNvCxnSpPr>
              <p:nvPr/>
            </p:nvCxnSpPr>
            <p:spPr>
              <a:xfrm rot="10800000">
                <a:off x="6797060" y="4100080"/>
                <a:ext cx="967311" cy="597253"/>
              </a:xfrm>
              <a:prstGeom prst="line">
                <a:avLst/>
              </a:prstGeom>
            </p:spPr>
            <p:style>
              <a:lnRef idx="1">
                <a:schemeClr val="dk1"/>
              </a:lnRef>
              <a:fillRef idx="0">
                <a:schemeClr val="dk1"/>
              </a:fillRef>
              <a:effectRef idx="0">
                <a:schemeClr val="dk1"/>
              </a:effectRef>
              <a:fontRef idx="minor">
                <a:schemeClr val="tx1"/>
              </a:fontRef>
            </p:style>
          </p:cxnSp>
          <p:cxnSp>
            <p:nvCxnSpPr>
              <p:cNvPr id="1001" name="直線コネクタ 1000"/>
              <p:cNvCxnSpPr/>
              <p:nvPr/>
            </p:nvCxnSpPr>
            <p:spPr>
              <a:xfrm rot="5400000" flipH="1">
                <a:off x="6978654" y="5613696"/>
                <a:ext cx="652488" cy="670208"/>
              </a:xfrm>
              <a:prstGeom prst="line">
                <a:avLst/>
              </a:prstGeom>
            </p:spPr>
            <p:style>
              <a:lnRef idx="1">
                <a:schemeClr val="dk1"/>
              </a:lnRef>
              <a:fillRef idx="0">
                <a:schemeClr val="dk1"/>
              </a:fillRef>
              <a:effectRef idx="0">
                <a:schemeClr val="dk1"/>
              </a:effectRef>
              <a:fontRef idx="minor">
                <a:schemeClr val="tx1"/>
              </a:fontRef>
            </p:style>
          </p:cxnSp>
          <p:cxnSp>
            <p:nvCxnSpPr>
              <p:cNvPr id="1002" name="直線コネクタ 1001"/>
              <p:cNvCxnSpPr/>
              <p:nvPr/>
            </p:nvCxnSpPr>
            <p:spPr>
              <a:xfrm rot="5400000">
                <a:off x="6781687" y="5268643"/>
                <a:ext cx="500586" cy="145097"/>
              </a:xfrm>
              <a:prstGeom prst="line">
                <a:avLst/>
              </a:prstGeom>
            </p:spPr>
            <p:style>
              <a:lnRef idx="1">
                <a:schemeClr val="dk1"/>
              </a:lnRef>
              <a:fillRef idx="0">
                <a:schemeClr val="dk1"/>
              </a:fillRef>
              <a:effectRef idx="0">
                <a:schemeClr val="dk1"/>
              </a:effectRef>
              <a:fontRef idx="minor">
                <a:schemeClr val="tx1"/>
              </a:fontRef>
            </p:style>
          </p:cxnSp>
          <p:sp>
            <p:nvSpPr>
              <p:cNvPr id="1003" name="Oval 25"/>
              <p:cNvSpPr>
                <a:spLocks noChangeArrowheads="1"/>
              </p:cNvSpPr>
              <p:nvPr/>
            </p:nvSpPr>
            <p:spPr bwMode="auto">
              <a:xfrm rot="1808770">
                <a:off x="7057705" y="5065216"/>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04" name="Oval 26"/>
              <p:cNvSpPr>
                <a:spLocks noChangeArrowheads="1"/>
              </p:cNvSpPr>
              <p:nvPr/>
            </p:nvSpPr>
            <p:spPr bwMode="auto">
              <a:xfrm rot="1808770">
                <a:off x="6925323" y="555776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05" name="直線コネクタ 1004"/>
              <p:cNvCxnSpPr>
                <a:stCxn id="1004" idx="2"/>
                <a:endCxn id="982" idx="6"/>
              </p:cNvCxnSpPr>
              <p:nvPr/>
            </p:nvCxnSpPr>
            <p:spPr>
              <a:xfrm rot="10800000">
                <a:off x="6406683" y="4987329"/>
                <a:ext cx="525112" cy="597251"/>
              </a:xfrm>
              <a:prstGeom prst="line">
                <a:avLst/>
              </a:prstGeom>
            </p:spPr>
            <p:style>
              <a:lnRef idx="1">
                <a:schemeClr val="dk1"/>
              </a:lnRef>
              <a:fillRef idx="0">
                <a:schemeClr val="dk1"/>
              </a:fillRef>
              <a:effectRef idx="0">
                <a:schemeClr val="dk1"/>
              </a:effectRef>
              <a:fontRef idx="minor">
                <a:schemeClr val="tx1"/>
              </a:fontRef>
            </p:style>
          </p:cxnSp>
          <p:cxnSp>
            <p:nvCxnSpPr>
              <p:cNvPr id="1006" name="直線コネクタ 1005"/>
              <p:cNvCxnSpPr>
                <a:endCxn id="981" idx="2"/>
              </p:cNvCxnSpPr>
              <p:nvPr/>
            </p:nvCxnSpPr>
            <p:spPr>
              <a:xfrm>
                <a:off x="8500219" y="4714594"/>
                <a:ext cx="411106" cy="203688"/>
              </a:xfrm>
              <a:prstGeom prst="line">
                <a:avLst/>
              </a:prstGeom>
            </p:spPr>
            <p:style>
              <a:lnRef idx="1">
                <a:schemeClr val="dk1"/>
              </a:lnRef>
              <a:fillRef idx="0">
                <a:schemeClr val="dk1"/>
              </a:fillRef>
              <a:effectRef idx="0">
                <a:schemeClr val="dk1"/>
              </a:effectRef>
              <a:fontRef idx="minor">
                <a:schemeClr val="tx1"/>
              </a:fontRef>
            </p:style>
          </p:cxnSp>
          <p:cxnSp>
            <p:nvCxnSpPr>
              <p:cNvPr id="1007" name="直線コネクタ 1006"/>
              <p:cNvCxnSpPr>
                <a:endCxn id="999" idx="7"/>
              </p:cNvCxnSpPr>
              <p:nvPr/>
            </p:nvCxnSpPr>
            <p:spPr>
              <a:xfrm rot="10800000">
                <a:off x="7833465" y="4686975"/>
                <a:ext cx="666755" cy="27619"/>
              </a:xfrm>
              <a:prstGeom prst="line">
                <a:avLst/>
              </a:prstGeom>
            </p:spPr>
            <p:style>
              <a:lnRef idx="1">
                <a:schemeClr val="dk1"/>
              </a:lnRef>
              <a:fillRef idx="0">
                <a:schemeClr val="dk1"/>
              </a:fillRef>
              <a:effectRef idx="0">
                <a:schemeClr val="dk1"/>
              </a:effectRef>
              <a:fontRef idx="minor">
                <a:schemeClr val="tx1"/>
              </a:fontRef>
            </p:style>
          </p:cxnSp>
          <p:sp>
            <p:nvSpPr>
              <p:cNvPr id="1008" name="Oval 26"/>
              <p:cNvSpPr>
                <a:spLocks noChangeArrowheads="1"/>
              </p:cNvSpPr>
              <p:nvPr/>
            </p:nvSpPr>
            <p:spPr bwMode="auto">
              <a:xfrm rot="1808770">
                <a:off x="8438987" y="466875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945" name="テキスト ボックス 237"/>
            <p:cNvSpPr txBox="1">
              <a:spLocks noChangeArrowheads="1"/>
            </p:cNvSpPr>
            <p:nvPr/>
          </p:nvSpPr>
          <p:spPr bwMode="auto">
            <a:xfrm>
              <a:off x="4208928" y="5661248"/>
              <a:ext cx="507088"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21</a:t>
              </a:r>
              <a:endParaRPr lang="ja-JP" altLang="en-US" sz="1600" baseline="-25000" dirty="0">
                <a:latin typeface="+mn-lt"/>
              </a:endParaRPr>
            </a:p>
          </p:txBody>
        </p:sp>
        <p:sp>
          <p:nvSpPr>
            <p:cNvPr id="946" name="テキスト ボックス 237"/>
            <p:cNvSpPr txBox="1">
              <a:spLocks noChangeArrowheads="1"/>
            </p:cNvSpPr>
            <p:nvPr/>
          </p:nvSpPr>
          <p:spPr bwMode="auto">
            <a:xfrm>
              <a:off x="5635934" y="5661248"/>
              <a:ext cx="520242"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22</a:t>
              </a:r>
              <a:endParaRPr lang="ja-JP" altLang="en-US" sz="1600" baseline="-25000" dirty="0">
                <a:latin typeface="+mn-lt"/>
              </a:endParaRPr>
            </a:p>
          </p:txBody>
        </p:sp>
        <p:sp>
          <p:nvSpPr>
            <p:cNvPr id="947" name="テキスト ボックス 237"/>
            <p:cNvSpPr txBox="1">
              <a:spLocks noChangeArrowheads="1"/>
            </p:cNvSpPr>
            <p:nvPr/>
          </p:nvSpPr>
          <p:spPr bwMode="auto">
            <a:xfrm>
              <a:off x="7189410" y="5610726"/>
              <a:ext cx="550942"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23</a:t>
              </a:r>
              <a:endParaRPr lang="ja-JP" altLang="en-US" sz="1600" baseline="-25000" dirty="0">
                <a:latin typeface="+mn-lt"/>
              </a:endParaRPr>
            </a:p>
          </p:txBody>
        </p:sp>
        <p:grpSp>
          <p:nvGrpSpPr>
            <p:cNvPr id="948" name="グループ化 201"/>
            <p:cNvGrpSpPr>
              <a:grpSpLocks/>
            </p:cNvGrpSpPr>
            <p:nvPr/>
          </p:nvGrpSpPr>
          <p:grpSpPr bwMode="auto">
            <a:xfrm>
              <a:off x="7586458" y="4627307"/>
              <a:ext cx="1216343" cy="1215230"/>
              <a:chOff x="1631352" y="3591740"/>
              <a:chExt cx="2706470" cy="2703727"/>
            </a:xfrm>
          </p:grpSpPr>
          <p:cxnSp>
            <p:nvCxnSpPr>
              <p:cNvPr id="950" name="直線コネクタ 949"/>
              <p:cNvCxnSpPr/>
              <p:nvPr/>
            </p:nvCxnSpPr>
            <p:spPr>
              <a:xfrm rot="16200000" flipH="1" flipV="1">
                <a:off x="3128784" y="3391587"/>
                <a:ext cx="146498" cy="1415877"/>
              </a:xfrm>
              <a:prstGeom prst="line">
                <a:avLst/>
              </a:prstGeom>
            </p:spPr>
            <p:style>
              <a:lnRef idx="1">
                <a:schemeClr val="dk1"/>
              </a:lnRef>
              <a:fillRef idx="0">
                <a:schemeClr val="dk1"/>
              </a:fillRef>
              <a:effectRef idx="0">
                <a:schemeClr val="dk1"/>
              </a:effectRef>
              <a:fontRef idx="minor">
                <a:schemeClr val="tx1"/>
              </a:fontRef>
            </p:style>
          </p:cxnSp>
          <p:sp>
            <p:nvSpPr>
              <p:cNvPr id="951" name="Oval 4"/>
              <p:cNvSpPr>
                <a:spLocks noChangeArrowheads="1"/>
              </p:cNvSpPr>
              <p:nvPr/>
            </p:nvSpPr>
            <p:spPr bwMode="auto">
              <a:xfrm>
                <a:off x="1684638" y="3643751"/>
                <a:ext cx="2599898" cy="2599899"/>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952" name="Oval 25"/>
              <p:cNvSpPr>
                <a:spLocks noChangeArrowheads="1"/>
              </p:cNvSpPr>
              <p:nvPr/>
            </p:nvSpPr>
            <p:spPr bwMode="auto">
              <a:xfrm rot="1808770">
                <a:off x="4229559" y="4830736"/>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3" name="Oval 25"/>
              <p:cNvSpPr>
                <a:spLocks noChangeArrowheads="1"/>
              </p:cNvSpPr>
              <p:nvPr/>
            </p:nvSpPr>
            <p:spPr bwMode="auto">
              <a:xfrm rot="1808770">
                <a:off x="1631352" y="484567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4" name="Oval 25"/>
              <p:cNvSpPr>
                <a:spLocks noChangeArrowheads="1"/>
              </p:cNvSpPr>
              <p:nvPr/>
            </p:nvSpPr>
            <p:spPr bwMode="auto">
              <a:xfrm rot="1808770">
                <a:off x="2952873" y="6187204"/>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5" name="Oval 25"/>
              <p:cNvSpPr>
                <a:spLocks noChangeArrowheads="1"/>
              </p:cNvSpPr>
              <p:nvPr/>
            </p:nvSpPr>
            <p:spPr bwMode="auto">
              <a:xfrm rot="1808770">
                <a:off x="2954754" y="3591740"/>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6" name="Oval 26"/>
              <p:cNvSpPr>
                <a:spLocks noChangeArrowheads="1"/>
              </p:cNvSpPr>
              <p:nvPr/>
            </p:nvSpPr>
            <p:spPr bwMode="auto">
              <a:xfrm rot="1808770">
                <a:off x="2008652" y="580990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7" name="Oval 26"/>
              <p:cNvSpPr>
                <a:spLocks noChangeArrowheads="1"/>
              </p:cNvSpPr>
              <p:nvPr/>
            </p:nvSpPr>
            <p:spPr bwMode="auto">
              <a:xfrm rot="1808770">
                <a:off x="3858852" y="397801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8" name="Oval 26"/>
              <p:cNvSpPr>
                <a:spLocks noChangeArrowheads="1"/>
              </p:cNvSpPr>
              <p:nvPr/>
            </p:nvSpPr>
            <p:spPr bwMode="auto">
              <a:xfrm rot="1808770">
                <a:off x="2020341" y="395805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9" name="Oval 26"/>
              <p:cNvSpPr>
                <a:spLocks noChangeArrowheads="1"/>
              </p:cNvSpPr>
              <p:nvPr/>
            </p:nvSpPr>
            <p:spPr bwMode="auto">
              <a:xfrm rot="1808770">
                <a:off x="3852225" y="580162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0" name="直線コネクタ 959"/>
              <p:cNvCxnSpPr>
                <a:stCxn id="958" idx="6"/>
              </p:cNvCxnSpPr>
              <p:nvPr/>
            </p:nvCxnSpPr>
            <p:spPr>
              <a:xfrm>
                <a:off x="2122248" y="4036997"/>
                <a:ext cx="2148842" cy="839678"/>
              </a:xfrm>
              <a:prstGeom prst="line">
                <a:avLst/>
              </a:prstGeom>
            </p:spPr>
            <p:style>
              <a:lnRef idx="1">
                <a:schemeClr val="dk1"/>
              </a:lnRef>
              <a:fillRef idx="0">
                <a:schemeClr val="dk1"/>
              </a:fillRef>
              <a:effectRef idx="0">
                <a:schemeClr val="dk1"/>
              </a:effectRef>
              <a:fontRef idx="minor">
                <a:schemeClr val="tx1"/>
              </a:fontRef>
            </p:style>
          </p:cxnSp>
          <p:sp>
            <p:nvSpPr>
              <p:cNvPr id="961" name="Oval 25"/>
              <p:cNvSpPr>
                <a:spLocks noChangeArrowheads="1"/>
              </p:cNvSpPr>
              <p:nvPr/>
            </p:nvSpPr>
            <p:spPr bwMode="auto">
              <a:xfrm rot="4506258">
                <a:off x="3382897" y="559678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2" name="直線コネクタ 961"/>
              <p:cNvCxnSpPr/>
              <p:nvPr/>
            </p:nvCxnSpPr>
            <p:spPr>
              <a:xfrm rot="5400000" flipH="1" flipV="1">
                <a:off x="1832924" y="4404882"/>
                <a:ext cx="878983" cy="436204"/>
              </a:xfrm>
              <a:prstGeom prst="line">
                <a:avLst/>
              </a:prstGeom>
            </p:spPr>
            <p:style>
              <a:lnRef idx="1">
                <a:schemeClr val="dk1"/>
              </a:lnRef>
              <a:fillRef idx="0">
                <a:schemeClr val="dk1"/>
              </a:fillRef>
              <a:effectRef idx="0">
                <a:schemeClr val="dk1"/>
              </a:effectRef>
              <a:fontRef idx="minor">
                <a:schemeClr val="tx1"/>
              </a:fontRef>
            </p:style>
          </p:cxnSp>
          <p:sp>
            <p:nvSpPr>
              <p:cNvPr id="963" name="Oval 25"/>
              <p:cNvSpPr>
                <a:spLocks noChangeArrowheads="1"/>
              </p:cNvSpPr>
              <p:nvPr/>
            </p:nvSpPr>
            <p:spPr bwMode="auto">
              <a:xfrm rot="4506258">
                <a:off x="2450490" y="518704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4" name="直線コネクタ 963"/>
              <p:cNvCxnSpPr>
                <a:endCxn id="959" idx="2"/>
              </p:cNvCxnSpPr>
              <p:nvPr/>
            </p:nvCxnSpPr>
            <p:spPr>
              <a:xfrm>
                <a:off x="1689618" y="4894541"/>
                <a:ext cx="2170297" cy="932578"/>
              </a:xfrm>
              <a:prstGeom prst="line">
                <a:avLst/>
              </a:prstGeom>
            </p:spPr>
            <p:style>
              <a:lnRef idx="1">
                <a:schemeClr val="dk1"/>
              </a:lnRef>
              <a:fillRef idx="0">
                <a:schemeClr val="dk1"/>
              </a:fillRef>
              <a:effectRef idx="0">
                <a:schemeClr val="dk1"/>
              </a:effectRef>
              <a:fontRef idx="minor">
                <a:schemeClr val="tx1"/>
              </a:fontRef>
            </p:style>
          </p:cxnSp>
          <p:sp>
            <p:nvSpPr>
              <p:cNvPr id="965" name="Oval 26"/>
              <p:cNvSpPr>
                <a:spLocks noChangeArrowheads="1"/>
              </p:cNvSpPr>
              <p:nvPr/>
            </p:nvSpPr>
            <p:spPr bwMode="auto">
              <a:xfrm rot="1808770">
                <a:off x="2012393" y="500492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66" name="Oval 26"/>
              <p:cNvSpPr>
                <a:spLocks noChangeArrowheads="1"/>
              </p:cNvSpPr>
              <p:nvPr/>
            </p:nvSpPr>
            <p:spPr bwMode="auto">
              <a:xfrm rot="1808770">
                <a:off x="2906577" y="539364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67" name="Oval 26"/>
              <p:cNvSpPr>
                <a:spLocks noChangeArrowheads="1"/>
              </p:cNvSpPr>
              <p:nvPr/>
            </p:nvSpPr>
            <p:spPr bwMode="auto">
              <a:xfrm rot="1808770">
                <a:off x="3763833" y="465494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68" name="Oval 25"/>
              <p:cNvSpPr>
                <a:spLocks noChangeArrowheads="1"/>
              </p:cNvSpPr>
              <p:nvPr/>
            </p:nvSpPr>
            <p:spPr bwMode="auto">
              <a:xfrm rot="4506258">
                <a:off x="2443782" y="412607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69" name="Oval 25"/>
              <p:cNvSpPr>
                <a:spLocks noChangeArrowheads="1"/>
              </p:cNvSpPr>
              <p:nvPr/>
            </p:nvSpPr>
            <p:spPr bwMode="auto">
              <a:xfrm rot="4506258">
                <a:off x="3313680" y="446224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70" name="直線コネクタ 969"/>
              <p:cNvCxnSpPr>
                <a:stCxn id="963" idx="1"/>
              </p:cNvCxnSpPr>
              <p:nvPr/>
            </p:nvCxnSpPr>
            <p:spPr>
              <a:xfrm flipV="1">
                <a:off x="2533423" y="4333563"/>
                <a:ext cx="346819" cy="861119"/>
              </a:xfrm>
              <a:prstGeom prst="line">
                <a:avLst/>
              </a:prstGeom>
            </p:spPr>
            <p:style>
              <a:lnRef idx="1">
                <a:schemeClr val="dk1"/>
              </a:lnRef>
              <a:fillRef idx="0">
                <a:schemeClr val="dk1"/>
              </a:fillRef>
              <a:effectRef idx="0">
                <a:schemeClr val="dk1"/>
              </a:effectRef>
              <a:fontRef idx="minor">
                <a:schemeClr val="tx1"/>
              </a:fontRef>
            </p:style>
          </p:cxnSp>
          <p:cxnSp>
            <p:nvCxnSpPr>
              <p:cNvPr id="971" name="直線コネクタ 970"/>
              <p:cNvCxnSpPr/>
              <p:nvPr/>
            </p:nvCxnSpPr>
            <p:spPr>
              <a:xfrm flipV="1">
                <a:off x="2983929" y="4540803"/>
                <a:ext cx="350394" cy="857544"/>
              </a:xfrm>
              <a:prstGeom prst="line">
                <a:avLst/>
              </a:prstGeom>
            </p:spPr>
            <p:style>
              <a:lnRef idx="1">
                <a:schemeClr val="dk1"/>
              </a:lnRef>
              <a:fillRef idx="0">
                <a:schemeClr val="dk1"/>
              </a:fillRef>
              <a:effectRef idx="0">
                <a:schemeClr val="dk1"/>
              </a:effectRef>
              <a:fontRef idx="minor">
                <a:schemeClr val="tx1"/>
              </a:fontRef>
            </p:style>
          </p:cxnSp>
          <p:cxnSp>
            <p:nvCxnSpPr>
              <p:cNvPr id="972" name="直線コネクタ 971"/>
              <p:cNvCxnSpPr/>
              <p:nvPr/>
            </p:nvCxnSpPr>
            <p:spPr>
              <a:xfrm flipV="1">
                <a:off x="3441586" y="4755189"/>
                <a:ext cx="350394" cy="853972"/>
              </a:xfrm>
              <a:prstGeom prst="line">
                <a:avLst/>
              </a:prstGeom>
            </p:spPr>
            <p:style>
              <a:lnRef idx="1">
                <a:schemeClr val="dk1"/>
              </a:lnRef>
              <a:fillRef idx="0">
                <a:schemeClr val="dk1"/>
              </a:fillRef>
              <a:effectRef idx="0">
                <a:schemeClr val="dk1"/>
              </a:effectRef>
              <a:fontRef idx="minor">
                <a:schemeClr val="tx1"/>
              </a:fontRef>
            </p:style>
          </p:cxnSp>
          <p:sp>
            <p:nvSpPr>
              <p:cNvPr id="973" name="Oval 26"/>
              <p:cNvSpPr>
                <a:spLocks noChangeArrowheads="1"/>
              </p:cNvSpPr>
              <p:nvPr/>
            </p:nvSpPr>
            <p:spPr bwMode="auto">
              <a:xfrm rot="1808770">
                <a:off x="2819231" y="427460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74" name="直線コネクタ 973"/>
              <p:cNvCxnSpPr/>
              <p:nvPr/>
            </p:nvCxnSpPr>
            <p:spPr>
              <a:xfrm rot="16200000" flipH="1">
                <a:off x="2639126" y="5811022"/>
                <a:ext cx="693182" cy="60784"/>
              </a:xfrm>
              <a:prstGeom prst="line">
                <a:avLst/>
              </a:prstGeom>
            </p:spPr>
            <p:style>
              <a:lnRef idx="1">
                <a:schemeClr val="dk1"/>
              </a:lnRef>
              <a:fillRef idx="0">
                <a:schemeClr val="dk1"/>
              </a:fillRef>
              <a:effectRef idx="0">
                <a:schemeClr val="dk1"/>
              </a:effectRef>
              <a:fontRef idx="minor">
                <a:schemeClr val="tx1"/>
              </a:fontRef>
            </p:style>
          </p:cxnSp>
          <p:cxnSp>
            <p:nvCxnSpPr>
              <p:cNvPr id="975" name="直線コネクタ 974"/>
              <p:cNvCxnSpPr>
                <a:stCxn id="969" idx="1"/>
                <a:endCxn id="957" idx="4"/>
              </p:cNvCxnSpPr>
              <p:nvPr/>
            </p:nvCxnSpPr>
            <p:spPr>
              <a:xfrm flipV="1">
                <a:off x="3395107" y="4079874"/>
                <a:ext cx="489835" cy="389467"/>
              </a:xfrm>
              <a:prstGeom prst="line">
                <a:avLst/>
              </a:prstGeom>
            </p:spPr>
            <p:style>
              <a:lnRef idx="1">
                <a:schemeClr val="dk1"/>
              </a:lnRef>
              <a:fillRef idx="0">
                <a:schemeClr val="dk1"/>
              </a:fillRef>
              <a:effectRef idx="0">
                <a:schemeClr val="dk1"/>
              </a:effectRef>
              <a:fontRef idx="minor">
                <a:schemeClr val="tx1"/>
              </a:fontRef>
            </p:style>
          </p:cxnSp>
          <p:cxnSp>
            <p:nvCxnSpPr>
              <p:cNvPr id="976" name="直線コネクタ 975"/>
              <p:cNvCxnSpPr>
                <a:stCxn id="954" idx="1"/>
                <a:endCxn id="965" idx="5"/>
              </p:cNvCxnSpPr>
              <p:nvPr/>
            </p:nvCxnSpPr>
            <p:spPr>
              <a:xfrm rot="16200000" flipV="1">
                <a:off x="1997460" y="5190810"/>
                <a:ext cx="1079077" cy="915314"/>
              </a:xfrm>
              <a:prstGeom prst="line">
                <a:avLst/>
              </a:prstGeom>
            </p:spPr>
            <p:style>
              <a:lnRef idx="1">
                <a:schemeClr val="dk1"/>
              </a:lnRef>
              <a:fillRef idx="0">
                <a:schemeClr val="dk1"/>
              </a:fillRef>
              <a:effectRef idx="0">
                <a:schemeClr val="dk1"/>
              </a:effectRef>
              <a:fontRef idx="minor">
                <a:schemeClr val="tx1"/>
              </a:fontRef>
            </p:style>
          </p:cxnSp>
        </p:grpSp>
        <p:sp>
          <p:nvSpPr>
            <p:cNvPr id="949" name="テキスト ボックス 237"/>
            <p:cNvSpPr txBox="1">
              <a:spLocks noChangeArrowheads="1"/>
            </p:cNvSpPr>
            <p:nvPr/>
          </p:nvSpPr>
          <p:spPr bwMode="auto">
            <a:xfrm>
              <a:off x="8600493" y="5589240"/>
              <a:ext cx="543507" cy="342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24</a:t>
              </a:r>
              <a:endParaRPr lang="ja-JP" altLang="en-US" sz="1600" baseline="-25000" dirty="0">
                <a:latin typeface="+mn-lt"/>
              </a:endParaRPr>
            </a:p>
          </p:txBody>
        </p:sp>
      </p:grpSp>
      <p:grpSp>
        <p:nvGrpSpPr>
          <p:cNvPr id="1128" name="グループ化 1180"/>
          <p:cNvGrpSpPr>
            <a:grpSpLocks/>
          </p:cNvGrpSpPr>
          <p:nvPr/>
        </p:nvGrpSpPr>
        <p:grpSpPr bwMode="auto">
          <a:xfrm>
            <a:off x="2411413" y="5373688"/>
            <a:ext cx="1512887" cy="1295400"/>
            <a:chOff x="827585" y="1628800"/>
            <a:chExt cx="2206157" cy="1890993"/>
          </a:xfrm>
        </p:grpSpPr>
        <p:grpSp>
          <p:nvGrpSpPr>
            <p:cNvPr id="1129" name="グループ化 229"/>
            <p:cNvGrpSpPr>
              <a:grpSpLocks/>
            </p:cNvGrpSpPr>
            <p:nvPr/>
          </p:nvGrpSpPr>
          <p:grpSpPr bwMode="auto">
            <a:xfrm>
              <a:off x="827587" y="1628800"/>
              <a:ext cx="1785937" cy="1782762"/>
              <a:chOff x="3305980" y="3591740"/>
              <a:chExt cx="2706470" cy="2703727"/>
            </a:xfrm>
          </p:grpSpPr>
          <p:cxnSp>
            <p:nvCxnSpPr>
              <p:cNvPr id="1131" name="直線コネクタ 1130"/>
              <p:cNvCxnSpPr/>
              <p:nvPr/>
            </p:nvCxnSpPr>
            <p:spPr>
              <a:xfrm rot="16200000" flipH="1" flipV="1">
                <a:off x="4800323" y="3392699"/>
                <a:ext cx="147611" cy="1417301"/>
              </a:xfrm>
              <a:prstGeom prst="line">
                <a:avLst/>
              </a:prstGeom>
            </p:spPr>
            <p:style>
              <a:lnRef idx="1">
                <a:schemeClr val="dk1"/>
              </a:lnRef>
              <a:fillRef idx="0">
                <a:schemeClr val="dk1"/>
              </a:fillRef>
              <a:effectRef idx="0">
                <a:schemeClr val="dk1"/>
              </a:effectRef>
              <a:fontRef idx="minor">
                <a:schemeClr val="tx1"/>
              </a:fontRef>
            </p:style>
          </p:cxnSp>
          <p:sp>
            <p:nvSpPr>
              <p:cNvPr id="1132" name="Oval 4"/>
              <p:cNvSpPr>
                <a:spLocks noChangeArrowheads="1"/>
              </p:cNvSpPr>
              <p:nvPr/>
            </p:nvSpPr>
            <p:spPr bwMode="auto">
              <a:xfrm>
                <a:off x="3359266" y="3643751"/>
                <a:ext cx="2599898" cy="2599899"/>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133" name="Oval 25"/>
              <p:cNvSpPr>
                <a:spLocks noChangeArrowheads="1"/>
              </p:cNvSpPr>
              <p:nvPr/>
            </p:nvSpPr>
            <p:spPr bwMode="auto">
              <a:xfrm rot="1808770">
                <a:off x="5904187" y="4830736"/>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4" name="Oval 25"/>
              <p:cNvSpPr>
                <a:spLocks noChangeArrowheads="1"/>
              </p:cNvSpPr>
              <p:nvPr/>
            </p:nvSpPr>
            <p:spPr bwMode="auto">
              <a:xfrm rot="1808770">
                <a:off x="3305980" y="484567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5" name="Oval 25"/>
              <p:cNvSpPr>
                <a:spLocks noChangeArrowheads="1"/>
              </p:cNvSpPr>
              <p:nvPr/>
            </p:nvSpPr>
            <p:spPr bwMode="auto">
              <a:xfrm rot="1808770">
                <a:off x="4627501" y="6187204"/>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6" name="Oval 25"/>
              <p:cNvSpPr>
                <a:spLocks noChangeArrowheads="1"/>
              </p:cNvSpPr>
              <p:nvPr/>
            </p:nvSpPr>
            <p:spPr bwMode="auto">
              <a:xfrm rot="1808770">
                <a:off x="4629382" y="3591740"/>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7" name="Oval 26"/>
              <p:cNvSpPr>
                <a:spLocks noChangeArrowheads="1"/>
              </p:cNvSpPr>
              <p:nvPr/>
            </p:nvSpPr>
            <p:spPr bwMode="auto">
              <a:xfrm rot="1808770">
                <a:off x="3683280" y="580990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8" name="Oval 26"/>
              <p:cNvSpPr>
                <a:spLocks noChangeArrowheads="1"/>
              </p:cNvSpPr>
              <p:nvPr/>
            </p:nvSpPr>
            <p:spPr bwMode="auto">
              <a:xfrm rot="1808770">
                <a:off x="5533480" y="397801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39" name="Oval 26"/>
              <p:cNvSpPr>
                <a:spLocks noChangeArrowheads="1"/>
              </p:cNvSpPr>
              <p:nvPr/>
            </p:nvSpPr>
            <p:spPr bwMode="auto">
              <a:xfrm rot="1808770">
                <a:off x="3694969" y="3958052"/>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40" name="Oval 26"/>
              <p:cNvSpPr>
                <a:spLocks noChangeArrowheads="1"/>
              </p:cNvSpPr>
              <p:nvPr/>
            </p:nvSpPr>
            <p:spPr bwMode="auto">
              <a:xfrm rot="1808770">
                <a:off x="5526853" y="580162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41" name="直線コネクタ 1140"/>
              <p:cNvCxnSpPr>
                <a:stCxn id="1139" idx="6"/>
              </p:cNvCxnSpPr>
              <p:nvPr/>
            </p:nvCxnSpPr>
            <p:spPr>
              <a:xfrm>
                <a:off x="3797122" y="4038086"/>
                <a:ext cx="2147001" cy="839977"/>
              </a:xfrm>
              <a:prstGeom prst="line">
                <a:avLst/>
              </a:prstGeom>
            </p:spPr>
            <p:style>
              <a:lnRef idx="1">
                <a:schemeClr val="dk1"/>
              </a:lnRef>
              <a:fillRef idx="0">
                <a:schemeClr val="dk1"/>
              </a:fillRef>
              <a:effectRef idx="0">
                <a:schemeClr val="dk1"/>
              </a:effectRef>
              <a:fontRef idx="minor">
                <a:schemeClr val="tx1"/>
              </a:fontRef>
            </p:style>
          </p:cxnSp>
          <p:sp>
            <p:nvSpPr>
              <p:cNvPr id="1142" name="Oval 25"/>
              <p:cNvSpPr>
                <a:spLocks noChangeArrowheads="1"/>
              </p:cNvSpPr>
              <p:nvPr/>
            </p:nvSpPr>
            <p:spPr bwMode="auto">
              <a:xfrm rot="4506258">
                <a:off x="5057525" y="559678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43" name="直線コネクタ 1142"/>
              <p:cNvCxnSpPr>
                <a:stCxn id="1134" idx="0"/>
                <a:endCxn id="1154" idx="3"/>
              </p:cNvCxnSpPr>
              <p:nvPr/>
            </p:nvCxnSpPr>
            <p:spPr>
              <a:xfrm rot="5400000" flipH="1" flipV="1">
                <a:off x="3686151" y="4044367"/>
                <a:ext cx="509608" cy="1108582"/>
              </a:xfrm>
              <a:prstGeom prst="line">
                <a:avLst/>
              </a:prstGeom>
            </p:spPr>
            <p:style>
              <a:lnRef idx="1">
                <a:schemeClr val="dk1"/>
              </a:lnRef>
              <a:fillRef idx="0">
                <a:schemeClr val="dk1"/>
              </a:fillRef>
              <a:effectRef idx="0">
                <a:schemeClr val="dk1"/>
              </a:effectRef>
              <a:fontRef idx="minor">
                <a:schemeClr val="tx1"/>
              </a:fontRef>
            </p:style>
          </p:cxnSp>
          <p:sp>
            <p:nvSpPr>
              <p:cNvPr id="1144" name="Oval 25"/>
              <p:cNvSpPr>
                <a:spLocks noChangeArrowheads="1"/>
              </p:cNvSpPr>
              <p:nvPr/>
            </p:nvSpPr>
            <p:spPr bwMode="auto">
              <a:xfrm rot="4506258">
                <a:off x="4125118" y="5187049"/>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45" name="直線コネクタ 1144"/>
              <p:cNvCxnSpPr>
                <a:endCxn id="1140" idx="2"/>
              </p:cNvCxnSpPr>
              <p:nvPr/>
            </p:nvCxnSpPr>
            <p:spPr>
              <a:xfrm>
                <a:off x="3362109" y="4895635"/>
                <a:ext cx="2171557" cy="931356"/>
              </a:xfrm>
              <a:prstGeom prst="line">
                <a:avLst/>
              </a:prstGeom>
            </p:spPr>
            <p:style>
              <a:lnRef idx="1">
                <a:schemeClr val="dk1"/>
              </a:lnRef>
              <a:fillRef idx="0">
                <a:schemeClr val="dk1"/>
              </a:fillRef>
              <a:effectRef idx="0">
                <a:schemeClr val="dk1"/>
              </a:effectRef>
              <a:fontRef idx="minor">
                <a:schemeClr val="tx1"/>
              </a:fontRef>
            </p:style>
          </p:cxnSp>
          <p:sp>
            <p:nvSpPr>
              <p:cNvPr id="1146" name="Oval 26"/>
              <p:cNvSpPr>
                <a:spLocks noChangeArrowheads="1"/>
              </p:cNvSpPr>
              <p:nvPr/>
            </p:nvSpPr>
            <p:spPr bwMode="auto">
              <a:xfrm rot="1808770">
                <a:off x="3687021" y="500492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47" name="Oval 26"/>
              <p:cNvSpPr>
                <a:spLocks noChangeArrowheads="1"/>
              </p:cNvSpPr>
              <p:nvPr/>
            </p:nvSpPr>
            <p:spPr bwMode="auto">
              <a:xfrm rot="1808770">
                <a:off x="4581205" y="5393649"/>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48" name="Oval 26"/>
              <p:cNvSpPr>
                <a:spLocks noChangeArrowheads="1"/>
              </p:cNvSpPr>
              <p:nvPr/>
            </p:nvSpPr>
            <p:spPr bwMode="auto">
              <a:xfrm rot="1808770">
                <a:off x="5438461" y="4654946"/>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49" name="Oval 25"/>
              <p:cNvSpPr>
                <a:spLocks noChangeArrowheads="1"/>
              </p:cNvSpPr>
              <p:nvPr/>
            </p:nvSpPr>
            <p:spPr bwMode="auto">
              <a:xfrm rot="4506258">
                <a:off x="4118410" y="412607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50" name="Oval 25"/>
              <p:cNvSpPr>
                <a:spLocks noChangeArrowheads="1"/>
              </p:cNvSpPr>
              <p:nvPr/>
            </p:nvSpPr>
            <p:spPr bwMode="auto">
              <a:xfrm rot="4506258">
                <a:off x="4988308" y="4462248"/>
                <a:ext cx="108263" cy="10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51" name="直線コネクタ 1150"/>
              <p:cNvCxnSpPr>
                <a:stCxn id="1144" idx="1"/>
              </p:cNvCxnSpPr>
              <p:nvPr/>
            </p:nvCxnSpPr>
            <p:spPr>
              <a:xfrm flipV="1">
                <a:off x="4204070" y="4336824"/>
                <a:ext cx="350817" cy="857549"/>
              </a:xfrm>
              <a:prstGeom prst="line">
                <a:avLst/>
              </a:prstGeom>
            </p:spPr>
            <p:style>
              <a:lnRef idx="1">
                <a:schemeClr val="dk1"/>
              </a:lnRef>
              <a:fillRef idx="0">
                <a:schemeClr val="dk1"/>
              </a:fillRef>
              <a:effectRef idx="0">
                <a:schemeClr val="dk1"/>
              </a:effectRef>
              <a:fontRef idx="minor">
                <a:schemeClr val="tx1"/>
              </a:fontRef>
            </p:style>
          </p:cxnSp>
          <p:cxnSp>
            <p:nvCxnSpPr>
              <p:cNvPr id="1152" name="直線コネクタ 1151"/>
              <p:cNvCxnSpPr/>
              <p:nvPr/>
            </p:nvCxnSpPr>
            <p:spPr>
              <a:xfrm flipV="1">
                <a:off x="4656623" y="4540667"/>
                <a:ext cx="347310" cy="857549"/>
              </a:xfrm>
              <a:prstGeom prst="line">
                <a:avLst/>
              </a:prstGeom>
            </p:spPr>
            <p:style>
              <a:lnRef idx="1">
                <a:schemeClr val="dk1"/>
              </a:lnRef>
              <a:fillRef idx="0">
                <a:schemeClr val="dk1"/>
              </a:fillRef>
              <a:effectRef idx="0">
                <a:schemeClr val="dk1"/>
              </a:effectRef>
              <a:fontRef idx="minor">
                <a:schemeClr val="tx1"/>
              </a:fontRef>
            </p:style>
          </p:cxnSp>
          <p:cxnSp>
            <p:nvCxnSpPr>
              <p:cNvPr id="1153" name="直線コネクタ 1152"/>
              <p:cNvCxnSpPr/>
              <p:nvPr/>
            </p:nvCxnSpPr>
            <p:spPr>
              <a:xfrm flipV="1">
                <a:off x="5116194" y="4751540"/>
                <a:ext cx="347308" cy="861063"/>
              </a:xfrm>
              <a:prstGeom prst="line">
                <a:avLst/>
              </a:prstGeom>
            </p:spPr>
            <p:style>
              <a:lnRef idx="1">
                <a:schemeClr val="dk1"/>
              </a:lnRef>
              <a:fillRef idx="0">
                <a:schemeClr val="dk1"/>
              </a:fillRef>
              <a:effectRef idx="0">
                <a:schemeClr val="dk1"/>
              </a:effectRef>
              <a:fontRef idx="minor">
                <a:schemeClr val="tx1"/>
              </a:fontRef>
            </p:style>
          </p:cxnSp>
          <p:sp>
            <p:nvSpPr>
              <p:cNvPr id="1154" name="Oval 26"/>
              <p:cNvSpPr>
                <a:spLocks noChangeArrowheads="1"/>
              </p:cNvSpPr>
              <p:nvPr/>
            </p:nvSpPr>
            <p:spPr bwMode="auto">
              <a:xfrm rot="1808770">
                <a:off x="4493859" y="4274604"/>
                <a:ext cx="108298" cy="108195"/>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55" name="直線コネクタ 1154"/>
              <p:cNvCxnSpPr/>
              <p:nvPr/>
            </p:nvCxnSpPr>
            <p:spPr>
              <a:xfrm rot="16200000" flipH="1">
                <a:off x="4310436" y="5811229"/>
                <a:ext cx="695880" cy="59640"/>
              </a:xfrm>
              <a:prstGeom prst="line">
                <a:avLst/>
              </a:prstGeom>
            </p:spPr>
            <p:style>
              <a:lnRef idx="1">
                <a:schemeClr val="dk1"/>
              </a:lnRef>
              <a:fillRef idx="0">
                <a:schemeClr val="dk1"/>
              </a:fillRef>
              <a:effectRef idx="0">
                <a:schemeClr val="dk1"/>
              </a:effectRef>
              <a:fontRef idx="minor">
                <a:schemeClr val="tx1"/>
              </a:fontRef>
            </p:style>
          </p:cxnSp>
          <p:cxnSp>
            <p:nvCxnSpPr>
              <p:cNvPr id="1156" name="直線コネクタ 1155"/>
              <p:cNvCxnSpPr>
                <a:stCxn id="1150" idx="1"/>
                <a:endCxn id="1138" idx="4"/>
              </p:cNvCxnSpPr>
              <p:nvPr/>
            </p:nvCxnSpPr>
            <p:spPr>
              <a:xfrm flipV="1">
                <a:off x="5067080" y="4076747"/>
                <a:ext cx="491144" cy="393629"/>
              </a:xfrm>
              <a:prstGeom prst="line">
                <a:avLst/>
              </a:prstGeom>
            </p:spPr>
            <p:style>
              <a:lnRef idx="1">
                <a:schemeClr val="dk1"/>
              </a:lnRef>
              <a:fillRef idx="0">
                <a:schemeClr val="dk1"/>
              </a:fillRef>
              <a:effectRef idx="0">
                <a:schemeClr val="dk1"/>
              </a:effectRef>
              <a:fontRef idx="minor">
                <a:schemeClr val="tx1"/>
              </a:fontRef>
            </p:style>
          </p:cxnSp>
          <p:cxnSp>
            <p:nvCxnSpPr>
              <p:cNvPr id="1157" name="直線コネクタ 1156"/>
              <p:cNvCxnSpPr>
                <a:stCxn id="1135" idx="1"/>
                <a:endCxn id="1146" idx="5"/>
              </p:cNvCxnSpPr>
              <p:nvPr/>
            </p:nvCxnSpPr>
            <p:spPr>
              <a:xfrm rot="16200000" flipV="1">
                <a:off x="3671604" y="5193443"/>
                <a:ext cx="1078964" cy="912125"/>
              </a:xfrm>
              <a:prstGeom prst="line">
                <a:avLst/>
              </a:prstGeom>
            </p:spPr>
            <p:style>
              <a:lnRef idx="1">
                <a:schemeClr val="dk1"/>
              </a:lnRef>
              <a:fillRef idx="0">
                <a:schemeClr val="dk1"/>
              </a:fillRef>
              <a:effectRef idx="0">
                <a:schemeClr val="dk1"/>
              </a:effectRef>
              <a:fontRef idx="minor">
                <a:schemeClr val="tx1"/>
              </a:fontRef>
            </p:style>
          </p:cxnSp>
        </p:grpSp>
        <p:sp>
          <p:nvSpPr>
            <p:cNvPr id="1130" name="テキスト ボックス 238"/>
            <p:cNvSpPr txBox="1">
              <a:spLocks noChangeArrowheads="1"/>
            </p:cNvSpPr>
            <p:nvPr/>
          </p:nvSpPr>
          <p:spPr bwMode="auto">
            <a:xfrm>
              <a:off x="2287955" y="3025864"/>
              <a:ext cx="745787" cy="493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25</a:t>
              </a:r>
              <a:endParaRPr lang="ja-JP" altLang="en-US" sz="1600" baseline="-25000" dirty="0">
                <a:latin typeface="+mn-lt"/>
              </a:endParaRPr>
            </a:p>
          </p:txBody>
        </p:sp>
      </p:grpSp>
      <p:grpSp>
        <p:nvGrpSpPr>
          <p:cNvPr id="1158" name="グループ化 1210"/>
          <p:cNvGrpSpPr>
            <a:grpSpLocks/>
          </p:cNvGrpSpPr>
          <p:nvPr/>
        </p:nvGrpSpPr>
        <p:grpSpPr bwMode="auto">
          <a:xfrm>
            <a:off x="5440363" y="5373688"/>
            <a:ext cx="1693014" cy="1295593"/>
            <a:chOff x="3275856" y="1587525"/>
            <a:chExt cx="2401307" cy="1836895"/>
          </a:xfrm>
        </p:grpSpPr>
        <p:sp>
          <p:nvSpPr>
            <p:cNvPr id="1159" name="Oval 4"/>
            <p:cNvSpPr>
              <a:spLocks noChangeArrowheads="1"/>
            </p:cNvSpPr>
            <p:nvPr/>
          </p:nvSpPr>
          <p:spPr bwMode="auto">
            <a:xfrm>
              <a:off x="3275856" y="1628800"/>
              <a:ext cx="1647825" cy="1649413"/>
            </a:xfrm>
            <a:prstGeom prst="ellipse">
              <a:avLst/>
            </a:prstGeom>
            <a:noFill/>
            <a:ln w="952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160" name="Oval 25"/>
            <p:cNvSpPr>
              <a:spLocks noChangeArrowheads="1"/>
            </p:cNvSpPr>
            <p:nvPr/>
          </p:nvSpPr>
          <p:spPr bwMode="auto">
            <a:xfrm rot="1808770">
              <a:off x="4491881" y="2303488"/>
              <a:ext cx="68262" cy="698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1" name="Oval 25"/>
            <p:cNvSpPr>
              <a:spLocks noChangeArrowheads="1"/>
            </p:cNvSpPr>
            <p:nvPr/>
          </p:nvSpPr>
          <p:spPr bwMode="auto">
            <a:xfrm rot="1808770">
              <a:off x="4083893" y="1990750"/>
              <a:ext cx="69850" cy="698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2" name="テキスト ボックス 235"/>
            <p:cNvSpPr txBox="1">
              <a:spLocks noChangeArrowheads="1"/>
            </p:cNvSpPr>
            <p:nvPr/>
          </p:nvSpPr>
          <p:spPr bwMode="auto">
            <a:xfrm>
              <a:off x="4584572" y="2944417"/>
              <a:ext cx="1092591" cy="480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I</a:t>
              </a:r>
              <a:r>
                <a:rPr lang="en-US" altLang="ja-JP" sz="1600" baseline="-25000" dirty="0">
                  <a:latin typeface="+mn-lt"/>
                </a:rPr>
                <a:t>26</a:t>
              </a:r>
              <a:r>
                <a:rPr lang="en-US" altLang="ja-JP" sz="1600" dirty="0">
                  <a:latin typeface="+mn-lt"/>
                </a:rPr>
                <a:t>(5)</a:t>
              </a:r>
              <a:endParaRPr lang="ja-JP" altLang="en-US" sz="1600" dirty="0">
                <a:latin typeface="+mn-lt"/>
              </a:endParaRPr>
            </a:p>
          </p:txBody>
        </p:sp>
        <p:sp>
          <p:nvSpPr>
            <p:cNvPr id="1163" name="Oval 25"/>
            <p:cNvSpPr>
              <a:spLocks noChangeArrowheads="1"/>
            </p:cNvSpPr>
            <p:nvPr/>
          </p:nvSpPr>
          <p:spPr bwMode="auto">
            <a:xfrm rot="1808770">
              <a:off x="4331543" y="2768625"/>
              <a:ext cx="68263" cy="6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4" name="Oval 25"/>
            <p:cNvSpPr>
              <a:spLocks noChangeArrowheads="1"/>
            </p:cNvSpPr>
            <p:nvPr/>
          </p:nvSpPr>
          <p:spPr bwMode="auto">
            <a:xfrm rot="1808770">
              <a:off x="3839418" y="2778150"/>
              <a:ext cx="68263" cy="6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65" name="Oval 25"/>
            <p:cNvSpPr>
              <a:spLocks noChangeArrowheads="1"/>
            </p:cNvSpPr>
            <p:nvPr/>
          </p:nvSpPr>
          <p:spPr bwMode="auto">
            <a:xfrm rot="1808770">
              <a:off x="3685431" y="2300313"/>
              <a:ext cx="68262" cy="6826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166" name="直線コネクタ 1165"/>
            <p:cNvCxnSpPr>
              <a:endCxn id="1186" idx="5"/>
            </p:cNvCxnSpPr>
            <p:nvPr/>
          </p:nvCxnSpPr>
          <p:spPr>
            <a:xfrm rot="16200000" flipV="1">
              <a:off x="3716210" y="2050056"/>
              <a:ext cx="792268" cy="2252"/>
            </a:xfrm>
            <a:prstGeom prst="line">
              <a:avLst/>
            </a:prstGeom>
          </p:spPr>
          <p:style>
            <a:lnRef idx="1">
              <a:schemeClr val="dk1"/>
            </a:lnRef>
            <a:fillRef idx="0">
              <a:schemeClr val="dk1"/>
            </a:fillRef>
            <a:effectRef idx="0">
              <a:schemeClr val="dk1"/>
            </a:effectRef>
            <a:fontRef idx="minor">
              <a:schemeClr val="tx1"/>
            </a:fontRef>
          </p:style>
        </p:cxnSp>
        <p:cxnSp>
          <p:nvCxnSpPr>
            <p:cNvPr id="1167" name="直線コネクタ 1166"/>
            <p:cNvCxnSpPr/>
            <p:nvPr/>
          </p:nvCxnSpPr>
          <p:spPr>
            <a:xfrm rot="5400000" flipH="1" flipV="1">
              <a:off x="4394973" y="1929478"/>
              <a:ext cx="234079" cy="815097"/>
            </a:xfrm>
            <a:prstGeom prst="line">
              <a:avLst/>
            </a:prstGeom>
          </p:spPr>
          <p:style>
            <a:lnRef idx="1">
              <a:schemeClr val="dk1"/>
            </a:lnRef>
            <a:fillRef idx="0">
              <a:schemeClr val="dk1"/>
            </a:fillRef>
            <a:effectRef idx="0">
              <a:schemeClr val="dk1"/>
            </a:effectRef>
            <a:fontRef idx="minor">
              <a:schemeClr val="tx1"/>
            </a:fontRef>
          </p:style>
        </p:cxnSp>
        <p:cxnSp>
          <p:nvCxnSpPr>
            <p:cNvPr id="1168" name="直線コネクタ 1167"/>
            <p:cNvCxnSpPr/>
            <p:nvPr/>
          </p:nvCxnSpPr>
          <p:spPr>
            <a:xfrm rot="16200000" flipH="1">
              <a:off x="4005528" y="2571015"/>
              <a:ext cx="697736" cy="463840"/>
            </a:xfrm>
            <a:prstGeom prst="line">
              <a:avLst/>
            </a:prstGeom>
          </p:spPr>
          <p:style>
            <a:lnRef idx="1">
              <a:schemeClr val="dk1"/>
            </a:lnRef>
            <a:fillRef idx="0">
              <a:schemeClr val="dk1"/>
            </a:fillRef>
            <a:effectRef idx="0">
              <a:schemeClr val="dk1"/>
            </a:effectRef>
            <a:fontRef idx="minor">
              <a:schemeClr val="tx1"/>
            </a:fontRef>
          </p:style>
        </p:cxnSp>
        <p:cxnSp>
          <p:nvCxnSpPr>
            <p:cNvPr id="1169" name="直線コネクタ 1168"/>
            <p:cNvCxnSpPr/>
            <p:nvPr/>
          </p:nvCxnSpPr>
          <p:spPr>
            <a:xfrm rot="16200000" flipH="1" flipV="1">
              <a:off x="3530426" y="2562012"/>
              <a:ext cx="681981" cy="466092"/>
            </a:xfrm>
            <a:prstGeom prst="line">
              <a:avLst/>
            </a:prstGeom>
          </p:spPr>
          <p:style>
            <a:lnRef idx="1">
              <a:schemeClr val="dk1"/>
            </a:lnRef>
            <a:fillRef idx="0">
              <a:schemeClr val="dk1"/>
            </a:fillRef>
            <a:effectRef idx="0">
              <a:schemeClr val="dk1"/>
            </a:effectRef>
            <a:fontRef idx="minor">
              <a:schemeClr val="tx1"/>
            </a:fontRef>
          </p:style>
        </p:cxnSp>
        <p:cxnSp>
          <p:nvCxnSpPr>
            <p:cNvPr id="1170" name="直線コネクタ 1169"/>
            <p:cNvCxnSpPr/>
            <p:nvPr/>
          </p:nvCxnSpPr>
          <p:spPr>
            <a:xfrm rot="5400000" flipH="1">
              <a:off x="3595638" y="1933986"/>
              <a:ext cx="243082" cy="792581"/>
            </a:xfrm>
            <a:prstGeom prst="line">
              <a:avLst/>
            </a:prstGeom>
          </p:spPr>
          <p:style>
            <a:lnRef idx="1">
              <a:schemeClr val="dk1"/>
            </a:lnRef>
            <a:fillRef idx="0">
              <a:schemeClr val="dk1"/>
            </a:fillRef>
            <a:effectRef idx="0">
              <a:schemeClr val="dk1"/>
            </a:effectRef>
            <a:fontRef idx="minor">
              <a:schemeClr val="tx1"/>
            </a:fontRef>
          </p:style>
        </p:cxnSp>
        <p:cxnSp>
          <p:nvCxnSpPr>
            <p:cNvPr id="1171" name="直線コネクタ 1170"/>
            <p:cNvCxnSpPr/>
            <p:nvPr/>
          </p:nvCxnSpPr>
          <p:spPr>
            <a:xfrm rot="5400000" flipH="1">
              <a:off x="3404301" y="2035406"/>
              <a:ext cx="515425" cy="101325"/>
            </a:xfrm>
            <a:prstGeom prst="line">
              <a:avLst/>
            </a:prstGeom>
          </p:spPr>
          <p:style>
            <a:lnRef idx="1">
              <a:schemeClr val="dk1"/>
            </a:lnRef>
            <a:fillRef idx="0">
              <a:schemeClr val="dk1"/>
            </a:fillRef>
            <a:effectRef idx="0">
              <a:schemeClr val="dk1"/>
            </a:effectRef>
            <a:fontRef idx="minor">
              <a:schemeClr val="tx1"/>
            </a:fontRef>
          </p:style>
        </p:cxnSp>
        <p:cxnSp>
          <p:nvCxnSpPr>
            <p:cNvPr id="1172" name="直線コネクタ 1171"/>
            <p:cNvCxnSpPr/>
            <p:nvPr/>
          </p:nvCxnSpPr>
          <p:spPr>
            <a:xfrm rot="16200000" flipH="1">
              <a:off x="3753248" y="1654951"/>
              <a:ext cx="222826" cy="488609"/>
            </a:xfrm>
            <a:prstGeom prst="line">
              <a:avLst/>
            </a:prstGeom>
          </p:spPr>
          <p:style>
            <a:lnRef idx="1">
              <a:schemeClr val="dk1"/>
            </a:lnRef>
            <a:fillRef idx="0">
              <a:schemeClr val="dk1"/>
            </a:fillRef>
            <a:effectRef idx="0">
              <a:schemeClr val="dk1"/>
            </a:effectRef>
            <a:fontRef idx="minor">
              <a:schemeClr val="tx1"/>
            </a:fontRef>
          </p:style>
        </p:cxnSp>
        <p:cxnSp>
          <p:nvCxnSpPr>
            <p:cNvPr id="1173" name="直線コネクタ 1172"/>
            <p:cNvCxnSpPr/>
            <p:nvPr/>
          </p:nvCxnSpPr>
          <p:spPr>
            <a:xfrm rot="5400000" flipH="1" flipV="1">
              <a:off x="4271128" y="1657199"/>
              <a:ext cx="216073" cy="499866"/>
            </a:xfrm>
            <a:prstGeom prst="line">
              <a:avLst/>
            </a:prstGeom>
          </p:spPr>
          <p:style>
            <a:lnRef idx="1">
              <a:schemeClr val="dk1"/>
            </a:lnRef>
            <a:fillRef idx="0">
              <a:schemeClr val="dk1"/>
            </a:fillRef>
            <a:effectRef idx="0">
              <a:schemeClr val="dk1"/>
            </a:effectRef>
            <a:fontRef idx="minor">
              <a:schemeClr val="tx1"/>
            </a:fontRef>
          </p:style>
        </p:cxnSp>
        <p:cxnSp>
          <p:nvCxnSpPr>
            <p:cNvPr id="1174" name="直線コネクタ 1173"/>
            <p:cNvCxnSpPr/>
            <p:nvPr/>
          </p:nvCxnSpPr>
          <p:spPr>
            <a:xfrm rot="5400000">
              <a:off x="4334228" y="2042164"/>
              <a:ext cx="488416" cy="69802"/>
            </a:xfrm>
            <a:prstGeom prst="line">
              <a:avLst/>
            </a:prstGeom>
          </p:spPr>
          <p:style>
            <a:lnRef idx="1">
              <a:schemeClr val="dk1"/>
            </a:lnRef>
            <a:fillRef idx="0">
              <a:schemeClr val="dk1"/>
            </a:fillRef>
            <a:effectRef idx="0">
              <a:schemeClr val="dk1"/>
            </a:effectRef>
            <a:fontRef idx="minor">
              <a:schemeClr val="tx1"/>
            </a:fontRef>
          </p:style>
        </p:cxnSp>
        <p:cxnSp>
          <p:nvCxnSpPr>
            <p:cNvPr id="1175" name="直線コネクタ 1174"/>
            <p:cNvCxnSpPr>
              <a:stCxn id="1165" idx="3"/>
              <a:endCxn id="1184" idx="7"/>
            </p:cNvCxnSpPr>
            <p:nvPr/>
          </p:nvCxnSpPr>
          <p:spPr>
            <a:xfrm rot="5400000">
              <a:off x="3320973" y="2402240"/>
              <a:ext cx="425393" cy="308475"/>
            </a:xfrm>
            <a:prstGeom prst="line">
              <a:avLst/>
            </a:prstGeom>
          </p:spPr>
          <p:style>
            <a:lnRef idx="1">
              <a:schemeClr val="dk1"/>
            </a:lnRef>
            <a:fillRef idx="0">
              <a:schemeClr val="dk1"/>
            </a:fillRef>
            <a:effectRef idx="0">
              <a:schemeClr val="dk1"/>
            </a:effectRef>
            <a:fontRef idx="minor">
              <a:schemeClr val="tx1"/>
            </a:fontRef>
          </p:style>
        </p:cxnSp>
        <p:cxnSp>
          <p:nvCxnSpPr>
            <p:cNvPr id="1176" name="直線コネクタ 1175"/>
            <p:cNvCxnSpPr/>
            <p:nvPr/>
          </p:nvCxnSpPr>
          <p:spPr>
            <a:xfrm rot="10800000" flipH="1" flipV="1">
              <a:off x="3316386" y="2787180"/>
              <a:ext cx="574170" cy="20258"/>
            </a:xfrm>
            <a:prstGeom prst="line">
              <a:avLst/>
            </a:prstGeom>
          </p:spPr>
          <p:style>
            <a:lnRef idx="1">
              <a:schemeClr val="dk1"/>
            </a:lnRef>
            <a:fillRef idx="0">
              <a:schemeClr val="dk1"/>
            </a:fillRef>
            <a:effectRef idx="0">
              <a:schemeClr val="dk1"/>
            </a:effectRef>
            <a:fontRef idx="minor">
              <a:schemeClr val="tx1"/>
            </a:fontRef>
          </p:style>
        </p:cxnSp>
        <p:cxnSp>
          <p:nvCxnSpPr>
            <p:cNvPr id="1177" name="直線コネクタ 1176"/>
            <p:cNvCxnSpPr/>
            <p:nvPr/>
          </p:nvCxnSpPr>
          <p:spPr>
            <a:xfrm rot="16200000" flipH="1">
              <a:off x="3802824" y="2919924"/>
              <a:ext cx="420893" cy="263444"/>
            </a:xfrm>
            <a:prstGeom prst="line">
              <a:avLst/>
            </a:prstGeom>
          </p:spPr>
          <p:style>
            <a:lnRef idx="1">
              <a:schemeClr val="dk1"/>
            </a:lnRef>
            <a:fillRef idx="0">
              <a:schemeClr val="dk1"/>
            </a:fillRef>
            <a:effectRef idx="0">
              <a:schemeClr val="dk1"/>
            </a:effectRef>
            <a:fontRef idx="minor">
              <a:schemeClr val="tx1"/>
            </a:fontRef>
          </p:style>
        </p:cxnSp>
        <p:cxnSp>
          <p:nvCxnSpPr>
            <p:cNvPr id="1178" name="直線コネクタ 1177"/>
            <p:cNvCxnSpPr>
              <a:endCxn id="1163" idx="4"/>
            </p:cNvCxnSpPr>
            <p:nvPr/>
          </p:nvCxnSpPr>
          <p:spPr>
            <a:xfrm rot="5400000" flipH="1" flipV="1">
              <a:off x="4029119" y="2952573"/>
              <a:ext cx="438899" cy="198145"/>
            </a:xfrm>
            <a:prstGeom prst="line">
              <a:avLst/>
            </a:prstGeom>
          </p:spPr>
          <p:style>
            <a:lnRef idx="1">
              <a:schemeClr val="dk1"/>
            </a:lnRef>
            <a:fillRef idx="0">
              <a:schemeClr val="dk1"/>
            </a:fillRef>
            <a:effectRef idx="0">
              <a:schemeClr val="dk1"/>
            </a:effectRef>
            <a:fontRef idx="minor">
              <a:schemeClr val="tx1"/>
            </a:fontRef>
          </p:style>
        </p:cxnSp>
        <p:cxnSp>
          <p:nvCxnSpPr>
            <p:cNvPr id="1179" name="直線コネクタ 1178"/>
            <p:cNvCxnSpPr/>
            <p:nvPr/>
          </p:nvCxnSpPr>
          <p:spPr>
            <a:xfrm flipV="1">
              <a:off x="4376912" y="2780428"/>
              <a:ext cx="490860" cy="22508"/>
            </a:xfrm>
            <a:prstGeom prst="line">
              <a:avLst/>
            </a:prstGeom>
          </p:spPr>
          <p:style>
            <a:lnRef idx="1">
              <a:schemeClr val="dk1"/>
            </a:lnRef>
            <a:fillRef idx="0">
              <a:schemeClr val="dk1"/>
            </a:fillRef>
            <a:effectRef idx="0">
              <a:schemeClr val="dk1"/>
            </a:effectRef>
            <a:fontRef idx="minor">
              <a:schemeClr val="tx1"/>
            </a:fontRef>
          </p:style>
        </p:cxnSp>
        <p:cxnSp>
          <p:nvCxnSpPr>
            <p:cNvPr id="1180" name="直線コネクタ 1179"/>
            <p:cNvCxnSpPr/>
            <p:nvPr/>
          </p:nvCxnSpPr>
          <p:spPr>
            <a:xfrm rot="5400000" flipH="1">
              <a:off x="4498581" y="2395482"/>
              <a:ext cx="405137" cy="333244"/>
            </a:xfrm>
            <a:prstGeom prst="line">
              <a:avLst/>
            </a:prstGeom>
          </p:spPr>
          <p:style>
            <a:lnRef idx="1">
              <a:schemeClr val="dk1"/>
            </a:lnRef>
            <a:fillRef idx="0">
              <a:schemeClr val="dk1"/>
            </a:fillRef>
            <a:effectRef idx="0">
              <a:schemeClr val="dk1"/>
            </a:effectRef>
            <a:fontRef idx="minor">
              <a:schemeClr val="tx1"/>
            </a:fontRef>
          </p:style>
        </p:cxnSp>
        <p:sp>
          <p:nvSpPr>
            <p:cNvPr id="1181" name="Oval 26"/>
            <p:cNvSpPr>
              <a:spLocks noChangeArrowheads="1"/>
            </p:cNvSpPr>
            <p:nvPr/>
          </p:nvSpPr>
          <p:spPr bwMode="auto">
            <a:xfrm rot="1808770">
              <a:off x="4841131" y="273052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2" name="Oval 26"/>
            <p:cNvSpPr>
              <a:spLocks noChangeArrowheads="1"/>
            </p:cNvSpPr>
            <p:nvPr/>
          </p:nvSpPr>
          <p:spPr bwMode="auto">
            <a:xfrm rot="1808770">
              <a:off x="4868118" y="2181250"/>
              <a:ext cx="68263"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3" name="Oval 26"/>
            <p:cNvSpPr>
              <a:spLocks noChangeArrowheads="1"/>
            </p:cNvSpPr>
            <p:nvPr/>
          </p:nvSpPr>
          <p:spPr bwMode="auto">
            <a:xfrm rot="1808770">
              <a:off x="3286968" y="2176488"/>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4" name="Oval 26"/>
            <p:cNvSpPr>
              <a:spLocks noChangeArrowheads="1"/>
            </p:cNvSpPr>
            <p:nvPr/>
          </p:nvSpPr>
          <p:spPr bwMode="auto">
            <a:xfrm rot="1808770">
              <a:off x="3312368" y="2744813"/>
              <a:ext cx="68263"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5" name="Oval 26"/>
            <p:cNvSpPr>
              <a:spLocks noChangeArrowheads="1"/>
            </p:cNvSpPr>
            <p:nvPr/>
          </p:nvSpPr>
          <p:spPr bwMode="auto">
            <a:xfrm rot="1808770">
              <a:off x="4585543" y="1773263"/>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6" name="Oval 26"/>
            <p:cNvSpPr>
              <a:spLocks noChangeArrowheads="1"/>
            </p:cNvSpPr>
            <p:nvPr/>
          </p:nvSpPr>
          <p:spPr bwMode="auto">
            <a:xfrm rot="1808770">
              <a:off x="4068018" y="1587525"/>
              <a:ext cx="68263"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7" name="Oval 26"/>
            <p:cNvSpPr>
              <a:spLocks noChangeArrowheads="1"/>
            </p:cNvSpPr>
            <p:nvPr/>
          </p:nvSpPr>
          <p:spPr bwMode="auto">
            <a:xfrm rot="1808770">
              <a:off x="3567956" y="176532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8" name="Oval 26"/>
            <p:cNvSpPr>
              <a:spLocks noChangeArrowheads="1"/>
            </p:cNvSpPr>
            <p:nvPr/>
          </p:nvSpPr>
          <p:spPr bwMode="auto">
            <a:xfrm rot="1808770">
              <a:off x="4564906" y="3100413"/>
              <a:ext cx="68262"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89" name="Oval 26"/>
            <p:cNvSpPr>
              <a:spLocks noChangeArrowheads="1"/>
            </p:cNvSpPr>
            <p:nvPr/>
          </p:nvSpPr>
          <p:spPr bwMode="auto">
            <a:xfrm rot="1808770">
              <a:off x="4114056" y="324487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90" name="Oval 26"/>
            <p:cNvSpPr>
              <a:spLocks noChangeArrowheads="1"/>
            </p:cNvSpPr>
            <p:nvPr/>
          </p:nvSpPr>
          <p:spPr bwMode="auto">
            <a:xfrm rot="1808770">
              <a:off x="3613993" y="3100413"/>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91" name="Oval 26"/>
            <p:cNvSpPr>
              <a:spLocks noChangeArrowheads="1"/>
            </p:cNvSpPr>
            <p:nvPr/>
          </p:nvSpPr>
          <p:spPr bwMode="auto">
            <a:xfrm rot="1808770">
              <a:off x="4079131" y="241937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546" name="Text Box 168">
            <a:extLst>
              <a:ext uri="{FF2B5EF4-FFF2-40B4-BE49-F238E27FC236}">
                <a16:creationId xmlns:a16="http://schemas.microsoft.com/office/drawing/2014/main" id="{1B229CB6-D0AA-4F6A-8717-7F1D864F6C30}"/>
              </a:ext>
            </a:extLst>
          </p:cNvPr>
          <p:cNvSpPr txBox="1">
            <a:spLocks noChangeArrowheads="1"/>
          </p:cNvSpPr>
          <p:nvPr/>
        </p:nvSpPr>
        <p:spPr bwMode="auto">
          <a:xfrm>
            <a:off x="628828" y="1539901"/>
            <a:ext cx="6369532" cy="584775"/>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4-3 (Suzuki, 2019) </a:t>
            </a:r>
            <a:r>
              <a:rPr lang="ja-JP" altLang="en-US" sz="1600" dirty="0">
                <a:solidFill>
                  <a:srgbClr val="000000"/>
                </a:solidFill>
              </a:rPr>
              <a:t>射影平面上の任意の多面体的四角形分割は，</a:t>
            </a:r>
            <a:r>
              <a:rPr lang="en-US" altLang="ja-JP" sz="1600" dirty="0">
                <a:solidFill>
                  <a:srgbClr val="000000"/>
                </a:solidFill>
              </a:rPr>
              <a:t>R</a:t>
            </a:r>
            <a:r>
              <a:rPr lang="en-US" altLang="ja-JP" sz="1600" baseline="-25000" dirty="0">
                <a:solidFill>
                  <a:srgbClr val="000000"/>
                </a:solidFill>
              </a:rPr>
              <a:t>1</a:t>
            </a:r>
            <a:r>
              <a:rPr lang="en-US" altLang="ja-JP" sz="1600" dirty="0">
                <a:solidFill>
                  <a:srgbClr val="000000"/>
                </a:solidFill>
              </a:rPr>
              <a:t>, R</a:t>
            </a:r>
            <a:r>
              <a:rPr lang="en-US" altLang="ja-JP" sz="1600" baseline="-25000" dirty="0">
                <a:solidFill>
                  <a:srgbClr val="000000"/>
                </a:solidFill>
              </a:rPr>
              <a:t>2</a:t>
            </a:r>
            <a:r>
              <a:rPr lang="en-US" altLang="ja-JP" sz="1600" dirty="0">
                <a:solidFill>
                  <a:srgbClr val="000000"/>
                </a:solidFill>
              </a:rPr>
              <a:t>, R</a:t>
            </a:r>
            <a:r>
              <a:rPr lang="en-US" altLang="ja-JP" sz="1600" baseline="-25000" dirty="0">
                <a:solidFill>
                  <a:srgbClr val="000000"/>
                </a:solidFill>
              </a:rPr>
              <a:t>3</a:t>
            </a:r>
            <a:r>
              <a:rPr lang="ja-JP" altLang="en-US" sz="1600" dirty="0">
                <a:solidFill>
                  <a:srgbClr val="000000"/>
                </a:solidFill>
              </a:rPr>
              <a:t>を繰り返すことにより， </a:t>
            </a:r>
            <a:r>
              <a:rPr lang="en-US" altLang="ja-JP" sz="1600" dirty="0">
                <a:solidFill>
                  <a:srgbClr val="000000"/>
                </a:solidFill>
              </a:rPr>
              <a:t>I</a:t>
            </a:r>
            <a:r>
              <a:rPr lang="en-US" altLang="ja-JP" sz="1600" baseline="-25000" dirty="0">
                <a:solidFill>
                  <a:srgbClr val="000000"/>
                </a:solidFill>
              </a:rPr>
              <a:t>1</a:t>
            </a:r>
            <a:r>
              <a:rPr lang="en-US" altLang="ja-JP" sz="1600" dirty="0">
                <a:solidFill>
                  <a:srgbClr val="000000"/>
                </a:solidFill>
              </a:rPr>
              <a:t>, ... , I</a:t>
            </a:r>
            <a:r>
              <a:rPr lang="en-US" altLang="ja-JP" sz="1600" baseline="-25000" dirty="0">
                <a:solidFill>
                  <a:srgbClr val="000000"/>
                </a:solidFill>
              </a:rPr>
              <a:t>26</a:t>
            </a:r>
            <a:r>
              <a:rPr lang="ja-JP" altLang="en-US" sz="1600" dirty="0">
                <a:solidFill>
                  <a:srgbClr val="000000"/>
                </a:solidFill>
              </a:rPr>
              <a:t>のどれかになる．</a:t>
            </a:r>
            <a:endParaRPr lang="en-US" altLang="ja-JP" sz="1600" dirty="0">
              <a:solidFill>
                <a:srgbClr val="000000"/>
              </a:solidFill>
            </a:endParaRPr>
          </a:p>
        </p:txBody>
      </p:sp>
      <p:sp>
        <p:nvSpPr>
          <p:cNvPr id="547" name="Text Box 168">
            <a:extLst>
              <a:ext uri="{FF2B5EF4-FFF2-40B4-BE49-F238E27FC236}">
                <a16:creationId xmlns:a16="http://schemas.microsoft.com/office/drawing/2014/main" id="{374442B4-8DCF-4088-AF2E-FE77A6FFBB19}"/>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射影平面の多面体的四角形分割</a:t>
            </a:r>
            <a:endParaRPr lang="en-US" altLang="ja-JP" sz="3600" dirty="0">
              <a:solidFill>
                <a:schemeClr val="tx2"/>
              </a:solidFill>
            </a:endParaRPr>
          </a:p>
        </p:txBody>
      </p:sp>
    </p:spTree>
    <p:extLst>
      <p:ext uri="{BB962C8B-B14F-4D97-AF65-F5344CB8AC3E}">
        <p14:creationId xmlns:p14="http://schemas.microsoft.com/office/powerpoint/2010/main" val="1490000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192"/>
                                        </p:tgtEl>
                                        <p:attrNameLst>
                                          <p:attrName>style.visibility</p:attrName>
                                        </p:attrNameLst>
                                      </p:cBhvr>
                                      <p:to>
                                        <p:strVal val="visible"/>
                                      </p:to>
                                    </p:set>
                                    <p:anim calcmode="lin" valueType="num">
                                      <p:cBhvr>
                                        <p:cTn id="13" dur="500" fill="hold"/>
                                        <p:tgtEl>
                                          <p:spTgt spid="1192"/>
                                        </p:tgtEl>
                                        <p:attrNameLst>
                                          <p:attrName>ppt_w</p:attrName>
                                        </p:attrNameLst>
                                      </p:cBhvr>
                                      <p:tavLst>
                                        <p:tav tm="0">
                                          <p:val>
                                            <p:fltVal val="0"/>
                                          </p:val>
                                        </p:tav>
                                        <p:tav tm="100000">
                                          <p:val>
                                            <p:strVal val="#ppt_w"/>
                                          </p:val>
                                        </p:tav>
                                      </p:tavLst>
                                    </p:anim>
                                    <p:anim calcmode="lin" valueType="num">
                                      <p:cBhvr>
                                        <p:cTn id="14" dur="500" fill="hold"/>
                                        <p:tgtEl>
                                          <p:spTgt spid="1192"/>
                                        </p:tgtEl>
                                        <p:attrNameLst>
                                          <p:attrName>ppt_h</p:attrName>
                                        </p:attrNameLst>
                                      </p:cBhvr>
                                      <p:tavLst>
                                        <p:tav tm="0">
                                          <p:val>
                                            <p:fltVal val="0"/>
                                          </p:val>
                                        </p:tav>
                                        <p:tav tm="100000">
                                          <p:val>
                                            <p:strVal val="#ppt_h"/>
                                          </p:val>
                                        </p:tav>
                                      </p:tavLst>
                                    </p:anim>
                                    <p:animEffect transition="in" filter="fade">
                                      <p:cBhvr>
                                        <p:cTn id="15" dur="500"/>
                                        <p:tgtEl>
                                          <p:spTgt spid="1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 grpId="0" animBg="1"/>
      <p:bldP spid="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210"/>
          <p:cNvGrpSpPr>
            <a:grpSpLocks/>
          </p:cNvGrpSpPr>
          <p:nvPr/>
        </p:nvGrpSpPr>
        <p:grpSpPr bwMode="auto">
          <a:xfrm>
            <a:off x="1331913" y="2012950"/>
            <a:ext cx="3024187" cy="2527300"/>
            <a:chOff x="3275856" y="1587525"/>
            <a:chExt cx="2138555" cy="1785905"/>
          </a:xfrm>
        </p:grpSpPr>
        <p:sp>
          <p:nvSpPr>
            <p:cNvPr id="16487" name="Oval 4"/>
            <p:cNvSpPr>
              <a:spLocks noChangeArrowheads="1"/>
            </p:cNvSpPr>
            <p:nvPr/>
          </p:nvSpPr>
          <p:spPr bwMode="auto">
            <a:xfrm>
              <a:off x="3275856" y="1628800"/>
              <a:ext cx="1647825" cy="1649413"/>
            </a:xfrm>
            <a:prstGeom prst="ellipse">
              <a:avLst/>
            </a:prstGeom>
            <a:noFill/>
            <a:ln w="952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6488" name="Oval 25"/>
            <p:cNvSpPr>
              <a:spLocks noChangeArrowheads="1"/>
            </p:cNvSpPr>
            <p:nvPr/>
          </p:nvSpPr>
          <p:spPr bwMode="auto">
            <a:xfrm rot="1808770">
              <a:off x="4491881" y="2303488"/>
              <a:ext cx="68262" cy="698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9" name="Oval 25"/>
            <p:cNvSpPr>
              <a:spLocks noChangeArrowheads="1"/>
            </p:cNvSpPr>
            <p:nvPr/>
          </p:nvSpPr>
          <p:spPr bwMode="auto">
            <a:xfrm rot="1808770">
              <a:off x="4083893" y="1990750"/>
              <a:ext cx="69850" cy="698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90" name="テキスト ボックス 235"/>
            <p:cNvSpPr txBox="1">
              <a:spLocks noChangeArrowheads="1"/>
            </p:cNvSpPr>
            <p:nvPr/>
          </p:nvSpPr>
          <p:spPr bwMode="auto">
            <a:xfrm>
              <a:off x="4737326" y="3047037"/>
              <a:ext cx="677085" cy="326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dirty="0">
                  <a:latin typeface="+mn-lt"/>
                </a:rPr>
                <a:t>I</a:t>
              </a:r>
              <a:r>
                <a:rPr lang="en-US" altLang="ja-JP" baseline="-25000" dirty="0">
                  <a:latin typeface="+mn-lt"/>
                </a:rPr>
                <a:t>26</a:t>
              </a:r>
              <a:r>
                <a:rPr lang="en-US" altLang="ja-JP" dirty="0">
                  <a:latin typeface="+mn-lt"/>
                </a:rPr>
                <a:t>(5)</a:t>
              </a:r>
              <a:endParaRPr lang="ja-JP" altLang="en-US" dirty="0">
                <a:latin typeface="+mn-lt"/>
              </a:endParaRPr>
            </a:p>
          </p:txBody>
        </p:sp>
        <p:sp>
          <p:nvSpPr>
            <p:cNvPr id="16491" name="Oval 25"/>
            <p:cNvSpPr>
              <a:spLocks noChangeArrowheads="1"/>
            </p:cNvSpPr>
            <p:nvPr/>
          </p:nvSpPr>
          <p:spPr bwMode="auto">
            <a:xfrm rot="1808770">
              <a:off x="4331543" y="2768625"/>
              <a:ext cx="68263" cy="6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92" name="Oval 25"/>
            <p:cNvSpPr>
              <a:spLocks noChangeArrowheads="1"/>
            </p:cNvSpPr>
            <p:nvPr/>
          </p:nvSpPr>
          <p:spPr bwMode="auto">
            <a:xfrm rot="1808770">
              <a:off x="3839418" y="2778150"/>
              <a:ext cx="68263" cy="6826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93" name="Oval 25"/>
            <p:cNvSpPr>
              <a:spLocks noChangeArrowheads="1"/>
            </p:cNvSpPr>
            <p:nvPr/>
          </p:nvSpPr>
          <p:spPr bwMode="auto">
            <a:xfrm rot="1808770">
              <a:off x="3685431" y="2300313"/>
              <a:ext cx="68262" cy="68262"/>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83" name="直線コネクタ 182"/>
            <p:cNvCxnSpPr>
              <a:endCxn id="16514" idx="5"/>
            </p:cNvCxnSpPr>
            <p:nvPr/>
          </p:nvCxnSpPr>
          <p:spPr>
            <a:xfrm rot="16200000" flipV="1">
              <a:off x="3716199" y="2049706"/>
              <a:ext cx="791991" cy="2245"/>
            </a:xfrm>
            <a:prstGeom prst="line">
              <a:avLst/>
            </a:prstGeom>
          </p:spPr>
          <p:style>
            <a:lnRef idx="1">
              <a:schemeClr val="dk1"/>
            </a:lnRef>
            <a:fillRef idx="0">
              <a:schemeClr val="dk1"/>
            </a:fillRef>
            <a:effectRef idx="0">
              <a:schemeClr val="dk1"/>
            </a:effectRef>
            <a:fontRef idx="minor">
              <a:schemeClr val="tx1"/>
            </a:fontRef>
          </p:style>
        </p:cxnSp>
        <p:cxnSp>
          <p:nvCxnSpPr>
            <p:cNvPr id="184" name="直線コネクタ 183"/>
            <p:cNvCxnSpPr/>
            <p:nvPr/>
          </p:nvCxnSpPr>
          <p:spPr>
            <a:xfrm rot="5400000" flipH="1" flipV="1">
              <a:off x="4395173" y="1929383"/>
              <a:ext cx="233334" cy="815008"/>
            </a:xfrm>
            <a:prstGeom prst="line">
              <a:avLst/>
            </a:prstGeom>
          </p:spPr>
          <p:style>
            <a:lnRef idx="1">
              <a:schemeClr val="dk1"/>
            </a:lnRef>
            <a:fillRef idx="0">
              <a:schemeClr val="dk1"/>
            </a:fillRef>
            <a:effectRef idx="0">
              <a:schemeClr val="dk1"/>
            </a:effectRef>
            <a:fontRef idx="minor">
              <a:schemeClr val="tx1"/>
            </a:fontRef>
          </p:style>
        </p:cxnSp>
        <p:cxnSp>
          <p:nvCxnSpPr>
            <p:cNvPr id="185" name="直線コネクタ 184"/>
            <p:cNvCxnSpPr/>
            <p:nvPr/>
          </p:nvCxnSpPr>
          <p:spPr>
            <a:xfrm rot="16200000" flipH="1">
              <a:off x="4005235" y="2570617"/>
              <a:ext cx="697759" cy="463634"/>
            </a:xfrm>
            <a:prstGeom prst="line">
              <a:avLst/>
            </a:prstGeom>
          </p:spPr>
          <p:style>
            <a:lnRef idx="1">
              <a:schemeClr val="dk1"/>
            </a:lnRef>
            <a:fillRef idx="0">
              <a:schemeClr val="dk1"/>
            </a:fillRef>
            <a:effectRef idx="0">
              <a:schemeClr val="dk1"/>
            </a:effectRef>
            <a:fontRef idx="minor">
              <a:schemeClr val="tx1"/>
            </a:fontRef>
          </p:style>
        </p:cxnSp>
        <p:cxnSp>
          <p:nvCxnSpPr>
            <p:cNvPr id="186" name="直線コネクタ 185"/>
            <p:cNvCxnSpPr/>
            <p:nvPr/>
          </p:nvCxnSpPr>
          <p:spPr>
            <a:xfrm rot="16200000" flipH="1" flipV="1">
              <a:off x="3530369" y="2561641"/>
              <a:ext cx="682054" cy="465880"/>
            </a:xfrm>
            <a:prstGeom prst="line">
              <a:avLst/>
            </a:prstGeom>
          </p:spPr>
          <p:style>
            <a:lnRef idx="1">
              <a:schemeClr val="dk1"/>
            </a:lnRef>
            <a:fillRef idx="0">
              <a:schemeClr val="dk1"/>
            </a:fillRef>
            <a:effectRef idx="0">
              <a:schemeClr val="dk1"/>
            </a:effectRef>
            <a:fontRef idx="minor">
              <a:schemeClr val="tx1"/>
            </a:fontRef>
          </p:style>
        </p:cxnSp>
        <p:cxnSp>
          <p:nvCxnSpPr>
            <p:cNvPr id="187" name="直線コネクタ 186"/>
            <p:cNvCxnSpPr/>
            <p:nvPr/>
          </p:nvCxnSpPr>
          <p:spPr>
            <a:xfrm rot="5400000" flipH="1">
              <a:off x="3595884" y="1933878"/>
              <a:ext cx="242309" cy="792556"/>
            </a:xfrm>
            <a:prstGeom prst="line">
              <a:avLst/>
            </a:prstGeom>
          </p:spPr>
          <p:style>
            <a:lnRef idx="1">
              <a:schemeClr val="dk1"/>
            </a:lnRef>
            <a:fillRef idx="0">
              <a:schemeClr val="dk1"/>
            </a:fillRef>
            <a:effectRef idx="0">
              <a:schemeClr val="dk1"/>
            </a:effectRef>
            <a:fontRef idx="minor">
              <a:schemeClr val="tx1"/>
            </a:fontRef>
          </p:style>
        </p:cxnSp>
        <p:cxnSp>
          <p:nvCxnSpPr>
            <p:cNvPr id="188" name="直線コネクタ 187"/>
            <p:cNvCxnSpPr/>
            <p:nvPr/>
          </p:nvCxnSpPr>
          <p:spPr>
            <a:xfrm rot="5400000" flipH="1">
              <a:off x="3404578" y="2035648"/>
              <a:ext cx="514906" cy="101034"/>
            </a:xfrm>
            <a:prstGeom prst="line">
              <a:avLst/>
            </a:prstGeom>
          </p:spPr>
          <p:style>
            <a:lnRef idx="1">
              <a:schemeClr val="dk1"/>
            </a:lnRef>
            <a:fillRef idx="0">
              <a:schemeClr val="dk1"/>
            </a:fillRef>
            <a:effectRef idx="0">
              <a:schemeClr val="dk1"/>
            </a:effectRef>
            <a:fontRef idx="minor">
              <a:schemeClr val="tx1"/>
            </a:fontRef>
          </p:style>
        </p:cxnSp>
        <p:cxnSp>
          <p:nvCxnSpPr>
            <p:cNvPr id="189" name="直線コネクタ 188"/>
            <p:cNvCxnSpPr/>
            <p:nvPr/>
          </p:nvCxnSpPr>
          <p:spPr>
            <a:xfrm rot="16200000" flipH="1">
              <a:off x="3753602" y="1655220"/>
              <a:ext cx="222116" cy="488332"/>
            </a:xfrm>
            <a:prstGeom prst="line">
              <a:avLst/>
            </a:prstGeom>
          </p:spPr>
          <p:style>
            <a:lnRef idx="1">
              <a:schemeClr val="dk1"/>
            </a:lnRef>
            <a:fillRef idx="0">
              <a:schemeClr val="dk1"/>
            </a:fillRef>
            <a:effectRef idx="0">
              <a:schemeClr val="dk1"/>
            </a:effectRef>
            <a:fontRef idx="minor">
              <a:schemeClr val="tx1"/>
            </a:fontRef>
          </p:style>
        </p:cxnSp>
        <p:cxnSp>
          <p:nvCxnSpPr>
            <p:cNvPr id="190" name="直線コネクタ 189"/>
            <p:cNvCxnSpPr/>
            <p:nvPr/>
          </p:nvCxnSpPr>
          <p:spPr>
            <a:xfrm rot="5400000" flipH="1" flipV="1">
              <a:off x="4271119" y="1657459"/>
              <a:ext cx="215386" cy="499557"/>
            </a:xfrm>
            <a:prstGeom prst="line">
              <a:avLst/>
            </a:prstGeom>
          </p:spPr>
          <p:style>
            <a:lnRef idx="1">
              <a:schemeClr val="dk1"/>
            </a:lnRef>
            <a:fillRef idx="0">
              <a:schemeClr val="dk1"/>
            </a:fillRef>
            <a:effectRef idx="0">
              <a:schemeClr val="dk1"/>
            </a:effectRef>
            <a:fontRef idx="minor">
              <a:schemeClr val="tx1"/>
            </a:fontRef>
          </p:style>
        </p:cxnSp>
        <p:cxnSp>
          <p:nvCxnSpPr>
            <p:cNvPr id="191" name="直線コネクタ 190"/>
            <p:cNvCxnSpPr/>
            <p:nvPr/>
          </p:nvCxnSpPr>
          <p:spPr>
            <a:xfrm rot="5400000">
              <a:off x="4334082" y="2042390"/>
              <a:ext cx="487982" cy="69601"/>
            </a:xfrm>
            <a:prstGeom prst="line">
              <a:avLst/>
            </a:prstGeom>
          </p:spPr>
          <p:style>
            <a:lnRef idx="1">
              <a:schemeClr val="dk1"/>
            </a:lnRef>
            <a:fillRef idx="0">
              <a:schemeClr val="dk1"/>
            </a:fillRef>
            <a:effectRef idx="0">
              <a:schemeClr val="dk1"/>
            </a:effectRef>
            <a:fontRef idx="minor">
              <a:schemeClr val="tx1"/>
            </a:fontRef>
          </p:style>
        </p:cxnSp>
        <p:cxnSp>
          <p:nvCxnSpPr>
            <p:cNvPr id="192" name="直線コネクタ 191"/>
            <p:cNvCxnSpPr>
              <a:stCxn id="16493" idx="3"/>
              <a:endCxn id="16512" idx="7"/>
            </p:cNvCxnSpPr>
            <p:nvPr/>
          </p:nvCxnSpPr>
          <p:spPr>
            <a:xfrm rot="5400000">
              <a:off x="3320911" y="2401842"/>
              <a:ext cx="425162" cy="308715"/>
            </a:xfrm>
            <a:prstGeom prst="line">
              <a:avLst/>
            </a:prstGeom>
          </p:spPr>
          <p:style>
            <a:lnRef idx="1">
              <a:schemeClr val="dk1"/>
            </a:lnRef>
            <a:fillRef idx="0">
              <a:schemeClr val="dk1"/>
            </a:fillRef>
            <a:effectRef idx="0">
              <a:schemeClr val="dk1"/>
            </a:effectRef>
            <a:fontRef idx="minor">
              <a:schemeClr val="tx1"/>
            </a:fontRef>
          </p:style>
        </p:cxnSp>
        <p:cxnSp>
          <p:nvCxnSpPr>
            <p:cNvPr id="193" name="直線コネクタ 192"/>
            <p:cNvCxnSpPr/>
            <p:nvPr/>
          </p:nvCxnSpPr>
          <p:spPr>
            <a:xfrm rot="10800000" flipH="1" flipV="1">
              <a:off x="3316270" y="2786729"/>
              <a:ext cx="573649" cy="20192"/>
            </a:xfrm>
            <a:prstGeom prst="line">
              <a:avLst/>
            </a:prstGeom>
          </p:spPr>
          <p:style>
            <a:lnRef idx="1">
              <a:schemeClr val="dk1"/>
            </a:lnRef>
            <a:fillRef idx="0">
              <a:schemeClr val="dk1"/>
            </a:fillRef>
            <a:effectRef idx="0">
              <a:schemeClr val="dk1"/>
            </a:effectRef>
            <a:fontRef idx="minor">
              <a:schemeClr val="tx1"/>
            </a:fontRef>
          </p:style>
        </p:cxnSp>
        <p:cxnSp>
          <p:nvCxnSpPr>
            <p:cNvPr id="194" name="直線コネクタ 193"/>
            <p:cNvCxnSpPr/>
            <p:nvPr/>
          </p:nvCxnSpPr>
          <p:spPr>
            <a:xfrm rot="16200000" flipH="1">
              <a:off x="3802506" y="2920129"/>
              <a:ext cx="420675" cy="263812"/>
            </a:xfrm>
            <a:prstGeom prst="line">
              <a:avLst/>
            </a:prstGeom>
          </p:spPr>
          <p:style>
            <a:lnRef idx="1">
              <a:schemeClr val="dk1"/>
            </a:lnRef>
            <a:fillRef idx="0">
              <a:schemeClr val="dk1"/>
            </a:fillRef>
            <a:effectRef idx="0">
              <a:schemeClr val="dk1"/>
            </a:effectRef>
            <a:fontRef idx="minor">
              <a:schemeClr val="tx1"/>
            </a:fontRef>
          </p:style>
        </p:cxnSp>
        <p:cxnSp>
          <p:nvCxnSpPr>
            <p:cNvPr id="195" name="直線コネクタ 194"/>
            <p:cNvCxnSpPr>
              <a:endCxn id="16491" idx="4"/>
            </p:cNvCxnSpPr>
            <p:nvPr/>
          </p:nvCxnSpPr>
          <p:spPr>
            <a:xfrm rot="5400000" flipH="1" flipV="1">
              <a:off x="4029278" y="2952685"/>
              <a:ext cx="438624" cy="198700"/>
            </a:xfrm>
            <a:prstGeom prst="line">
              <a:avLst/>
            </a:prstGeom>
          </p:spPr>
          <p:style>
            <a:lnRef idx="1">
              <a:schemeClr val="dk1"/>
            </a:lnRef>
            <a:fillRef idx="0">
              <a:schemeClr val="dk1"/>
            </a:fillRef>
            <a:effectRef idx="0">
              <a:schemeClr val="dk1"/>
            </a:effectRef>
            <a:fontRef idx="minor">
              <a:schemeClr val="tx1"/>
            </a:fontRef>
          </p:style>
        </p:cxnSp>
        <p:cxnSp>
          <p:nvCxnSpPr>
            <p:cNvPr id="196" name="直線コネクタ 195"/>
            <p:cNvCxnSpPr/>
            <p:nvPr/>
          </p:nvCxnSpPr>
          <p:spPr>
            <a:xfrm flipV="1">
              <a:off x="4377127" y="2779998"/>
              <a:ext cx="490577" cy="22436"/>
            </a:xfrm>
            <a:prstGeom prst="line">
              <a:avLst/>
            </a:prstGeom>
          </p:spPr>
          <p:style>
            <a:lnRef idx="1">
              <a:schemeClr val="dk1"/>
            </a:lnRef>
            <a:fillRef idx="0">
              <a:schemeClr val="dk1"/>
            </a:fillRef>
            <a:effectRef idx="0">
              <a:schemeClr val="dk1"/>
            </a:effectRef>
            <a:fontRef idx="minor">
              <a:schemeClr val="tx1"/>
            </a:fontRef>
          </p:style>
        </p:cxnSp>
        <p:cxnSp>
          <p:nvCxnSpPr>
            <p:cNvPr id="197" name="直線コネクタ 196"/>
            <p:cNvCxnSpPr/>
            <p:nvPr/>
          </p:nvCxnSpPr>
          <p:spPr>
            <a:xfrm rot="5400000" flipH="1">
              <a:off x="4498513" y="2395102"/>
              <a:ext cx="404970" cy="333413"/>
            </a:xfrm>
            <a:prstGeom prst="line">
              <a:avLst/>
            </a:prstGeom>
          </p:spPr>
          <p:style>
            <a:lnRef idx="1">
              <a:schemeClr val="dk1"/>
            </a:lnRef>
            <a:fillRef idx="0">
              <a:schemeClr val="dk1"/>
            </a:fillRef>
            <a:effectRef idx="0">
              <a:schemeClr val="dk1"/>
            </a:effectRef>
            <a:fontRef idx="minor">
              <a:schemeClr val="tx1"/>
            </a:fontRef>
          </p:style>
        </p:cxnSp>
        <p:sp>
          <p:nvSpPr>
            <p:cNvPr id="16509" name="Oval 26"/>
            <p:cNvSpPr>
              <a:spLocks noChangeArrowheads="1"/>
            </p:cNvSpPr>
            <p:nvPr/>
          </p:nvSpPr>
          <p:spPr bwMode="auto">
            <a:xfrm rot="1808770">
              <a:off x="4841131" y="273052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0" name="Oval 26"/>
            <p:cNvSpPr>
              <a:spLocks noChangeArrowheads="1"/>
            </p:cNvSpPr>
            <p:nvPr/>
          </p:nvSpPr>
          <p:spPr bwMode="auto">
            <a:xfrm rot="1808770">
              <a:off x="4868118" y="2181250"/>
              <a:ext cx="68263"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1" name="Oval 26"/>
            <p:cNvSpPr>
              <a:spLocks noChangeArrowheads="1"/>
            </p:cNvSpPr>
            <p:nvPr/>
          </p:nvSpPr>
          <p:spPr bwMode="auto">
            <a:xfrm rot="1808770">
              <a:off x="3286968" y="2176488"/>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2" name="Oval 26"/>
            <p:cNvSpPr>
              <a:spLocks noChangeArrowheads="1"/>
            </p:cNvSpPr>
            <p:nvPr/>
          </p:nvSpPr>
          <p:spPr bwMode="auto">
            <a:xfrm rot="1808770">
              <a:off x="3312368" y="2744813"/>
              <a:ext cx="68263"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3" name="Oval 26"/>
            <p:cNvSpPr>
              <a:spLocks noChangeArrowheads="1"/>
            </p:cNvSpPr>
            <p:nvPr/>
          </p:nvSpPr>
          <p:spPr bwMode="auto">
            <a:xfrm rot="1808770">
              <a:off x="4585543" y="1773263"/>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4" name="Oval 26"/>
            <p:cNvSpPr>
              <a:spLocks noChangeArrowheads="1"/>
            </p:cNvSpPr>
            <p:nvPr/>
          </p:nvSpPr>
          <p:spPr bwMode="auto">
            <a:xfrm rot="1808770">
              <a:off x="4068018" y="1587525"/>
              <a:ext cx="68263"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5" name="Oval 26"/>
            <p:cNvSpPr>
              <a:spLocks noChangeArrowheads="1"/>
            </p:cNvSpPr>
            <p:nvPr/>
          </p:nvSpPr>
          <p:spPr bwMode="auto">
            <a:xfrm rot="1808770">
              <a:off x="3567956" y="176532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6" name="Oval 26"/>
            <p:cNvSpPr>
              <a:spLocks noChangeArrowheads="1"/>
            </p:cNvSpPr>
            <p:nvPr/>
          </p:nvSpPr>
          <p:spPr bwMode="auto">
            <a:xfrm rot="1808770">
              <a:off x="4546692" y="3109518"/>
              <a:ext cx="68262"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7" name="Oval 26"/>
            <p:cNvSpPr>
              <a:spLocks noChangeArrowheads="1"/>
            </p:cNvSpPr>
            <p:nvPr/>
          </p:nvSpPr>
          <p:spPr bwMode="auto">
            <a:xfrm rot="1808770">
              <a:off x="4114056" y="324487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8" name="Oval 26"/>
            <p:cNvSpPr>
              <a:spLocks noChangeArrowheads="1"/>
            </p:cNvSpPr>
            <p:nvPr/>
          </p:nvSpPr>
          <p:spPr bwMode="auto">
            <a:xfrm rot="1808770">
              <a:off x="3613993" y="3100413"/>
              <a:ext cx="69850" cy="68262"/>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519" name="Oval 26"/>
            <p:cNvSpPr>
              <a:spLocks noChangeArrowheads="1"/>
            </p:cNvSpPr>
            <p:nvPr/>
          </p:nvSpPr>
          <p:spPr bwMode="auto">
            <a:xfrm rot="1808770">
              <a:off x="4079131" y="2419375"/>
              <a:ext cx="68262" cy="68263"/>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3" name="グループ化 87"/>
          <p:cNvGrpSpPr>
            <a:grpSpLocks/>
          </p:cNvGrpSpPr>
          <p:nvPr/>
        </p:nvGrpSpPr>
        <p:grpSpPr bwMode="auto">
          <a:xfrm>
            <a:off x="5414963" y="2006600"/>
            <a:ext cx="3044825" cy="2525713"/>
            <a:chOff x="5414963" y="2006600"/>
            <a:chExt cx="3044825" cy="2525713"/>
          </a:xfrm>
        </p:grpSpPr>
        <p:cxnSp>
          <p:nvCxnSpPr>
            <p:cNvPr id="363" name="直線コネクタ 362"/>
            <p:cNvCxnSpPr/>
            <p:nvPr/>
          </p:nvCxnSpPr>
          <p:spPr>
            <a:xfrm rot="5400000" flipH="1" flipV="1">
              <a:off x="6480175" y="3967163"/>
              <a:ext cx="563563" cy="223837"/>
            </a:xfrm>
            <a:prstGeom prst="line">
              <a:avLst/>
            </a:prstGeom>
          </p:spPr>
          <p:style>
            <a:lnRef idx="1">
              <a:schemeClr val="dk1"/>
            </a:lnRef>
            <a:fillRef idx="0">
              <a:schemeClr val="dk1"/>
            </a:fillRef>
            <a:effectRef idx="0">
              <a:schemeClr val="dk1"/>
            </a:effectRef>
            <a:fontRef idx="minor">
              <a:schemeClr val="tx1"/>
            </a:fontRef>
          </p:style>
        </p:cxnSp>
        <p:cxnSp>
          <p:nvCxnSpPr>
            <p:cNvPr id="359" name="直線コネクタ 358"/>
            <p:cNvCxnSpPr/>
            <p:nvPr/>
          </p:nvCxnSpPr>
          <p:spPr>
            <a:xfrm rot="10800000" flipH="1">
              <a:off x="5484813" y="2840038"/>
              <a:ext cx="674687" cy="61912"/>
            </a:xfrm>
            <a:prstGeom prst="line">
              <a:avLst/>
            </a:prstGeom>
          </p:spPr>
          <p:style>
            <a:lnRef idx="1">
              <a:schemeClr val="dk1"/>
            </a:lnRef>
            <a:fillRef idx="0">
              <a:schemeClr val="dk1"/>
            </a:fillRef>
            <a:effectRef idx="0">
              <a:schemeClr val="dk1"/>
            </a:effectRef>
            <a:fontRef idx="minor">
              <a:schemeClr val="tx1"/>
            </a:fontRef>
          </p:style>
        </p:cxnSp>
        <p:cxnSp>
          <p:nvCxnSpPr>
            <p:cNvPr id="347" name="直線コネクタ 346"/>
            <p:cNvCxnSpPr/>
            <p:nvPr/>
          </p:nvCxnSpPr>
          <p:spPr>
            <a:xfrm rot="16200000" flipH="1">
              <a:off x="5534819" y="2836069"/>
              <a:ext cx="428625" cy="550863"/>
            </a:xfrm>
            <a:prstGeom prst="line">
              <a:avLst/>
            </a:prstGeom>
          </p:spPr>
          <p:style>
            <a:lnRef idx="1">
              <a:schemeClr val="dk1"/>
            </a:lnRef>
            <a:fillRef idx="0">
              <a:schemeClr val="dk1"/>
            </a:fillRef>
            <a:effectRef idx="0">
              <a:schemeClr val="dk1"/>
            </a:effectRef>
            <a:fontRef idx="minor">
              <a:schemeClr val="tx1"/>
            </a:fontRef>
          </p:style>
        </p:cxnSp>
        <p:cxnSp>
          <p:nvCxnSpPr>
            <p:cNvPr id="342" name="直線コネクタ 341"/>
            <p:cNvCxnSpPr/>
            <p:nvPr/>
          </p:nvCxnSpPr>
          <p:spPr>
            <a:xfrm rot="5400000" flipH="1" flipV="1">
              <a:off x="5602288" y="3470275"/>
              <a:ext cx="544512" cy="312738"/>
            </a:xfrm>
            <a:prstGeom prst="line">
              <a:avLst/>
            </a:prstGeom>
          </p:spPr>
          <p:style>
            <a:lnRef idx="1">
              <a:schemeClr val="dk1"/>
            </a:lnRef>
            <a:fillRef idx="0">
              <a:schemeClr val="dk1"/>
            </a:fillRef>
            <a:effectRef idx="0">
              <a:schemeClr val="dk1"/>
            </a:effectRef>
            <a:fontRef idx="minor">
              <a:schemeClr val="tx1"/>
            </a:fontRef>
          </p:style>
        </p:cxnSp>
        <p:cxnSp>
          <p:nvCxnSpPr>
            <p:cNvPr id="222" name="直線コネクタ 221"/>
            <p:cNvCxnSpPr>
              <a:stCxn id="16461" idx="1"/>
            </p:cNvCxnSpPr>
            <p:nvPr/>
          </p:nvCxnSpPr>
          <p:spPr bwMode="auto">
            <a:xfrm rot="16200000" flipV="1">
              <a:off x="5814219" y="2469357"/>
              <a:ext cx="612775" cy="58737"/>
            </a:xfrm>
            <a:prstGeom prst="line">
              <a:avLst/>
            </a:prstGeom>
          </p:spPr>
          <p:style>
            <a:lnRef idx="1">
              <a:schemeClr val="dk1"/>
            </a:lnRef>
            <a:fillRef idx="0">
              <a:schemeClr val="dk1"/>
            </a:fillRef>
            <a:effectRef idx="0">
              <a:schemeClr val="dk1"/>
            </a:effectRef>
            <a:fontRef idx="minor">
              <a:schemeClr val="tx1"/>
            </a:fontRef>
          </p:style>
        </p:cxnSp>
        <p:cxnSp>
          <p:nvCxnSpPr>
            <p:cNvPr id="339" name="直線コネクタ 338"/>
            <p:cNvCxnSpPr/>
            <p:nvPr/>
          </p:nvCxnSpPr>
          <p:spPr>
            <a:xfrm rot="16200000" flipH="1">
              <a:off x="6173788" y="3943350"/>
              <a:ext cx="635000" cy="269875"/>
            </a:xfrm>
            <a:prstGeom prst="line">
              <a:avLst/>
            </a:prstGeom>
          </p:spPr>
          <p:style>
            <a:lnRef idx="1">
              <a:schemeClr val="dk1"/>
            </a:lnRef>
            <a:fillRef idx="0">
              <a:schemeClr val="dk1"/>
            </a:fillRef>
            <a:effectRef idx="0">
              <a:schemeClr val="dk1"/>
            </a:effectRef>
            <a:fontRef idx="minor">
              <a:schemeClr val="tx1"/>
            </a:fontRef>
          </p:style>
        </p:cxnSp>
        <p:cxnSp>
          <p:nvCxnSpPr>
            <p:cNvPr id="337" name="直線コネクタ 336"/>
            <p:cNvCxnSpPr/>
            <p:nvPr/>
          </p:nvCxnSpPr>
          <p:spPr>
            <a:xfrm rot="16200000" flipH="1">
              <a:off x="7137401" y="3506787"/>
              <a:ext cx="139700" cy="663575"/>
            </a:xfrm>
            <a:prstGeom prst="line">
              <a:avLst/>
            </a:prstGeom>
          </p:spPr>
          <p:style>
            <a:lnRef idx="1">
              <a:schemeClr val="dk1"/>
            </a:lnRef>
            <a:fillRef idx="0">
              <a:schemeClr val="dk1"/>
            </a:fillRef>
            <a:effectRef idx="0">
              <a:schemeClr val="dk1"/>
            </a:effectRef>
            <a:fontRef idx="minor">
              <a:schemeClr val="tx1"/>
            </a:fontRef>
          </p:style>
        </p:cxnSp>
        <p:cxnSp>
          <p:nvCxnSpPr>
            <p:cNvPr id="331" name="直線コネクタ 330"/>
            <p:cNvCxnSpPr/>
            <p:nvPr/>
          </p:nvCxnSpPr>
          <p:spPr>
            <a:xfrm rot="16200000" flipH="1">
              <a:off x="7108032" y="3466306"/>
              <a:ext cx="533400" cy="338137"/>
            </a:xfrm>
            <a:prstGeom prst="line">
              <a:avLst/>
            </a:prstGeom>
          </p:spPr>
          <p:style>
            <a:lnRef idx="1">
              <a:schemeClr val="dk1"/>
            </a:lnRef>
            <a:fillRef idx="0">
              <a:schemeClr val="dk1"/>
            </a:fillRef>
            <a:effectRef idx="0">
              <a:schemeClr val="dk1"/>
            </a:effectRef>
            <a:fontRef idx="minor">
              <a:schemeClr val="tx1"/>
            </a:fontRef>
          </p:style>
        </p:cxnSp>
        <p:cxnSp>
          <p:nvCxnSpPr>
            <p:cNvPr id="329" name="直線コネクタ 328"/>
            <p:cNvCxnSpPr/>
            <p:nvPr/>
          </p:nvCxnSpPr>
          <p:spPr>
            <a:xfrm rot="5400000" flipH="1" flipV="1">
              <a:off x="7276307" y="2858294"/>
              <a:ext cx="388937" cy="581025"/>
            </a:xfrm>
            <a:prstGeom prst="line">
              <a:avLst/>
            </a:prstGeom>
          </p:spPr>
          <p:style>
            <a:lnRef idx="1">
              <a:schemeClr val="dk1"/>
            </a:lnRef>
            <a:fillRef idx="0">
              <a:schemeClr val="dk1"/>
            </a:fillRef>
            <a:effectRef idx="0">
              <a:schemeClr val="dk1"/>
            </a:effectRef>
            <a:fontRef idx="minor">
              <a:schemeClr val="tx1"/>
            </a:fontRef>
          </p:style>
        </p:cxnSp>
        <p:cxnSp>
          <p:nvCxnSpPr>
            <p:cNvPr id="311" name="直線コネクタ 310"/>
            <p:cNvCxnSpPr/>
            <p:nvPr/>
          </p:nvCxnSpPr>
          <p:spPr>
            <a:xfrm rot="16200000" flipH="1">
              <a:off x="7378700" y="2603500"/>
              <a:ext cx="82550" cy="635000"/>
            </a:xfrm>
            <a:prstGeom prst="line">
              <a:avLst/>
            </a:prstGeom>
          </p:spPr>
          <p:style>
            <a:lnRef idx="1">
              <a:schemeClr val="dk1"/>
            </a:lnRef>
            <a:fillRef idx="0">
              <a:schemeClr val="dk1"/>
            </a:fillRef>
            <a:effectRef idx="0">
              <a:schemeClr val="dk1"/>
            </a:effectRef>
            <a:fontRef idx="minor">
              <a:schemeClr val="tx1"/>
            </a:fontRef>
          </p:style>
        </p:cxnSp>
        <p:cxnSp>
          <p:nvCxnSpPr>
            <p:cNvPr id="223" name="直線コネクタ 222"/>
            <p:cNvCxnSpPr>
              <a:stCxn id="16474" idx="6"/>
            </p:cNvCxnSpPr>
            <p:nvPr/>
          </p:nvCxnSpPr>
          <p:spPr bwMode="auto">
            <a:xfrm>
              <a:off x="6119813" y="2214563"/>
              <a:ext cx="493712" cy="390525"/>
            </a:xfrm>
            <a:prstGeom prst="line">
              <a:avLst/>
            </a:prstGeom>
          </p:spPr>
          <p:style>
            <a:lnRef idx="1">
              <a:schemeClr val="dk1"/>
            </a:lnRef>
            <a:fillRef idx="0">
              <a:schemeClr val="dk1"/>
            </a:fillRef>
            <a:effectRef idx="0">
              <a:schemeClr val="dk1"/>
            </a:effectRef>
            <a:fontRef idx="minor">
              <a:schemeClr val="tx1"/>
            </a:fontRef>
          </p:style>
        </p:cxnSp>
        <p:cxnSp>
          <p:nvCxnSpPr>
            <p:cNvPr id="266" name="直線コネクタ 265"/>
            <p:cNvCxnSpPr/>
            <p:nvPr/>
          </p:nvCxnSpPr>
          <p:spPr>
            <a:xfrm rot="5400000">
              <a:off x="6823075" y="2506663"/>
              <a:ext cx="650875" cy="85725"/>
            </a:xfrm>
            <a:prstGeom prst="line">
              <a:avLst/>
            </a:prstGeom>
          </p:spPr>
          <p:style>
            <a:lnRef idx="1">
              <a:schemeClr val="dk1"/>
            </a:lnRef>
            <a:fillRef idx="0">
              <a:schemeClr val="dk1"/>
            </a:fillRef>
            <a:effectRef idx="0">
              <a:schemeClr val="dk1"/>
            </a:effectRef>
            <a:fontRef idx="minor">
              <a:schemeClr val="tx1"/>
            </a:fontRef>
          </p:style>
        </p:cxnSp>
        <p:cxnSp>
          <p:nvCxnSpPr>
            <p:cNvPr id="224" name="直線コネクタ 223"/>
            <p:cNvCxnSpPr>
              <a:endCxn id="16485" idx="3"/>
            </p:cNvCxnSpPr>
            <p:nvPr/>
          </p:nvCxnSpPr>
          <p:spPr bwMode="auto">
            <a:xfrm flipV="1">
              <a:off x="6642100" y="2236788"/>
              <a:ext cx="498475" cy="374650"/>
            </a:xfrm>
            <a:prstGeom prst="line">
              <a:avLst/>
            </a:prstGeom>
          </p:spPr>
          <p:style>
            <a:lnRef idx="1">
              <a:schemeClr val="dk1"/>
            </a:lnRef>
            <a:fillRef idx="0">
              <a:schemeClr val="dk1"/>
            </a:fillRef>
            <a:effectRef idx="0">
              <a:schemeClr val="dk1"/>
            </a:effectRef>
            <a:fontRef idx="minor">
              <a:schemeClr val="tx1"/>
            </a:fontRef>
          </p:style>
        </p:cxnSp>
        <p:sp>
          <p:nvSpPr>
            <p:cNvPr id="16455" name="Oval 4"/>
            <p:cNvSpPr>
              <a:spLocks noChangeArrowheads="1"/>
            </p:cNvSpPr>
            <p:nvPr/>
          </p:nvSpPr>
          <p:spPr bwMode="auto">
            <a:xfrm>
              <a:off x="5435600" y="2065338"/>
              <a:ext cx="2330450" cy="2332037"/>
            </a:xfrm>
            <a:prstGeom prst="ellipse">
              <a:avLst/>
            </a:prstGeom>
            <a:noFill/>
            <a:ln w="952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sp>
          <p:nvSpPr>
            <p:cNvPr id="16456" name="Oval 25"/>
            <p:cNvSpPr>
              <a:spLocks noChangeArrowheads="1"/>
            </p:cNvSpPr>
            <p:nvPr/>
          </p:nvSpPr>
          <p:spPr bwMode="auto">
            <a:xfrm rot="1808770">
              <a:off x="7053263" y="2825750"/>
              <a:ext cx="95250" cy="984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57" name="Oval 25"/>
            <p:cNvSpPr>
              <a:spLocks noChangeArrowheads="1"/>
            </p:cNvSpPr>
            <p:nvPr/>
          </p:nvSpPr>
          <p:spPr bwMode="auto">
            <a:xfrm rot="1808770">
              <a:off x="6578600" y="2576513"/>
              <a:ext cx="98425" cy="984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58" name="テキスト ボックス 235"/>
            <p:cNvSpPr txBox="1">
              <a:spLocks noChangeArrowheads="1"/>
            </p:cNvSpPr>
            <p:nvPr/>
          </p:nvSpPr>
          <p:spPr bwMode="auto">
            <a:xfrm>
              <a:off x="7502525" y="4070350"/>
              <a:ext cx="957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dirty="0">
                  <a:latin typeface="+mn-lt"/>
                </a:rPr>
                <a:t>I</a:t>
              </a:r>
              <a:r>
                <a:rPr lang="en-US" altLang="ja-JP" baseline="-25000" dirty="0">
                  <a:latin typeface="+mn-lt"/>
                </a:rPr>
                <a:t>26</a:t>
              </a:r>
              <a:r>
                <a:rPr lang="en-US" altLang="ja-JP" dirty="0">
                  <a:latin typeface="+mn-lt"/>
                </a:rPr>
                <a:t>(7)</a:t>
              </a:r>
              <a:endParaRPr lang="ja-JP" altLang="en-US" dirty="0">
                <a:latin typeface="+mn-lt"/>
              </a:endParaRPr>
            </a:p>
          </p:txBody>
        </p:sp>
        <p:sp>
          <p:nvSpPr>
            <p:cNvPr id="16459" name="Oval 25"/>
            <p:cNvSpPr>
              <a:spLocks noChangeArrowheads="1"/>
            </p:cNvSpPr>
            <p:nvPr/>
          </p:nvSpPr>
          <p:spPr bwMode="auto">
            <a:xfrm rot="1808770">
              <a:off x="6838950" y="3729038"/>
              <a:ext cx="96838" cy="96837"/>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60" name="Oval 25"/>
            <p:cNvSpPr>
              <a:spLocks noChangeArrowheads="1"/>
            </p:cNvSpPr>
            <p:nvPr/>
          </p:nvSpPr>
          <p:spPr bwMode="auto">
            <a:xfrm rot="1808770">
              <a:off x="6310313" y="3716338"/>
              <a:ext cx="96837" cy="96837"/>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61" name="Oval 25"/>
            <p:cNvSpPr>
              <a:spLocks noChangeArrowheads="1"/>
            </p:cNvSpPr>
            <p:nvPr/>
          </p:nvSpPr>
          <p:spPr bwMode="auto">
            <a:xfrm rot="1808770">
              <a:off x="6113463" y="2803525"/>
              <a:ext cx="96837" cy="9683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17" name="直線コネクタ 216"/>
            <p:cNvCxnSpPr/>
            <p:nvPr/>
          </p:nvCxnSpPr>
          <p:spPr bwMode="auto">
            <a:xfrm rot="16200000" flipV="1">
              <a:off x="6057900" y="2647950"/>
              <a:ext cx="1120775" cy="3175"/>
            </a:xfrm>
            <a:prstGeom prst="line">
              <a:avLst/>
            </a:prstGeom>
          </p:spPr>
          <p:style>
            <a:lnRef idx="1">
              <a:schemeClr val="dk1"/>
            </a:lnRef>
            <a:fillRef idx="0">
              <a:schemeClr val="dk1"/>
            </a:fillRef>
            <a:effectRef idx="0">
              <a:schemeClr val="dk1"/>
            </a:effectRef>
            <a:fontRef idx="minor">
              <a:schemeClr val="tx1"/>
            </a:fontRef>
          </p:style>
        </p:cxnSp>
        <p:cxnSp>
          <p:nvCxnSpPr>
            <p:cNvPr id="218" name="直線コネクタ 217"/>
            <p:cNvCxnSpPr/>
            <p:nvPr/>
          </p:nvCxnSpPr>
          <p:spPr bwMode="auto">
            <a:xfrm>
              <a:off x="6607175" y="3232150"/>
              <a:ext cx="1133475" cy="227013"/>
            </a:xfrm>
            <a:prstGeom prst="line">
              <a:avLst/>
            </a:prstGeom>
          </p:spPr>
          <p:style>
            <a:lnRef idx="1">
              <a:schemeClr val="dk1"/>
            </a:lnRef>
            <a:fillRef idx="0">
              <a:schemeClr val="dk1"/>
            </a:fillRef>
            <a:effectRef idx="0">
              <a:schemeClr val="dk1"/>
            </a:effectRef>
            <a:fontRef idx="minor">
              <a:schemeClr val="tx1"/>
            </a:fontRef>
          </p:style>
        </p:cxnSp>
        <p:cxnSp>
          <p:nvCxnSpPr>
            <p:cNvPr id="219" name="直線コネクタ 218"/>
            <p:cNvCxnSpPr/>
            <p:nvPr/>
          </p:nvCxnSpPr>
          <p:spPr bwMode="auto">
            <a:xfrm rot="16200000" flipH="1">
              <a:off x="6353175" y="3511550"/>
              <a:ext cx="1019175" cy="460375"/>
            </a:xfrm>
            <a:prstGeom prst="line">
              <a:avLst/>
            </a:prstGeom>
          </p:spPr>
          <p:style>
            <a:lnRef idx="1">
              <a:schemeClr val="dk1"/>
            </a:lnRef>
            <a:fillRef idx="0">
              <a:schemeClr val="dk1"/>
            </a:fillRef>
            <a:effectRef idx="0">
              <a:schemeClr val="dk1"/>
            </a:effectRef>
            <a:fontRef idx="minor">
              <a:schemeClr val="tx1"/>
            </a:fontRef>
          </p:style>
        </p:cxnSp>
        <p:cxnSp>
          <p:nvCxnSpPr>
            <p:cNvPr id="220" name="直線コネクタ 219"/>
            <p:cNvCxnSpPr/>
            <p:nvPr/>
          </p:nvCxnSpPr>
          <p:spPr bwMode="auto">
            <a:xfrm rot="5400000">
              <a:off x="5836444" y="3480594"/>
              <a:ext cx="1019175" cy="522287"/>
            </a:xfrm>
            <a:prstGeom prst="line">
              <a:avLst/>
            </a:prstGeom>
          </p:spPr>
          <p:style>
            <a:lnRef idx="1">
              <a:schemeClr val="dk1"/>
            </a:lnRef>
            <a:fillRef idx="0">
              <a:schemeClr val="dk1"/>
            </a:fillRef>
            <a:effectRef idx="0">
              <a:schemeClr val="dk1"/>
            </a:effectRef>
            <a:fontRef idx="minor">
              <a:schemeClr val="tx1"/>
            </a:fontRef>
          </p:style>
        </p:cxnSp>
        <p:cxnSp>
          <p:nvCxnSpPr>
            <p:cNvPr id="221" name="直線コネクタ 220"/>
            <p:cNvCxnSpPr/>
            <p:nvPr/>
          </p:nvCxnSpPr>
          <p:spPr bwMode="auto">
            <a:xfrm rot="10800000">
              <a:off x="5684838" y="2473325"/>
              <a:ext cx="935037" cy="755650"/>
            </a:xfrm>
            <a:prstGeom prst="line">
              <a:avLst/>
            </a:prstGeom>
          </p:spPr>
          <p:style>
            <a:lnRef idx="1">
              <a:schemeClr val="dk1"/>
            </a:lnRef>
            <a:fillRef idx="0">
              <a:schemeClr val="dk1"/>
            </a:fillRef>
            <a:effectRef idx="0">
              <a:schemeClr val="dk1"/>
            </a:effectRef>
            <a:fontRef idx="minor">
              <a:schemeClr val="tx1"/>
            </a:fontRef>
          </p:style>
        </p:cxnSp>
        <p:cxnSp>
          <p:nvCxnSpPr>
            <p:cNvPr id="226" name="直線コネクタ 225"/>
            <p:cNvCxnSpPr>
              <a:stCxn id="16481" idx="3"/>
            </p:cNvCxnSpPr>
            <p:nvPr/>
          </p:nvCxnSpPr>
          <p:spPr bwMode="auto">
            <a:xfrm rot="5400000">
              <a:off x="5896769" y="2782094"/>
              <a:ext cx="215900" cy="1138238"/>
            </a:xfrm>
            <a:prstGeom prst="line">
              <a:avLst/>
            </a:prstGeom>
          </p:spPr>
          <p:style>
            <a:lnRef idx="1">
              <a:schemeClr val="dk1"/>
            </a:lnRef>
            <a:fillRef idx="0">
              <a:schemeClr val="dk1"/>
            </a:fillRef>
            <a:effectRef idx="0">
              <a:schemeClr val="dk1"/>
            </a:effectRef>
            <a:fontRef idx="minor">
              <a:schemeClr val="tx1"/>
            </a:fontRef>
          </p:style>
        </p:cxnSp>
        <p:cxnSp>
          <p:nvCxnSpPr>
            <p:cNvPr id="227" name="直線コネクタ 226"/>
            <p:cNvCxnSpPr/>
            <p:nvPr/>
          </p:nvCxnSpPr>
          <p:spPr bwMode="auto">
            <a:xfrm flipV="1">
              <a:off x="5724525" y="3770313"/>
              <a:ext cx="581025" cy="160337"/>
            </a:xfrm>
            <a:prstGeom prst="line">
              <a:avLst/>
            </a:prstGeom>
          </p:spPr>
          <p:style>
            <a:lnRef idx="1">
              <a:schemeClr val="dk1"/>
            </a:lnRef>
            <a:fillRef idx="0">
              <a:schemeClr val="dk1"/>
            </a:fillRef>
            <a:effectRef idx="0">
              <a:schemeClr val="dk1"/>
            </a:effectRef>
            <a:fontRef idx="minor">
              <a:schemeClr val="tx1"/>
            </a:fontRef>
          </p:style>
        </p:cxnSp>
        <p:sp>
          <p:nvSpPr>
            <p:cNvPr id="16469" name="Oval 26"/>
            <p:cNvSpPr>
              <a:spLocks noChangeArrowheads="1"/>
            </p:cNvSpPr>
            <p:nvPr/>
          </p:nvSpPr>
          <p:spPr bwMode="auto">
            <a:xfrm rot="1808770">
              <a:off x="7504113" y="3867150"/>
              <a:ext cx="95250" cy="9683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0" name="Oval 26"/>
            <p:cNvSpPr>
              <a:spLocks noChangeArrowheads="1"/>
            </p:cNvSpPr>
            <p:nvPr/>
          </p:nvSpPr>
          <p:spPr bwMode="auto">
            <a:xfrm rot="1808770">
              <a:off x="7688263" y="2911475"/>
              <a:ext cx="96837" cy="952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1" name="Oval 26"/>
            <p:cNvSpPr>
              <a:spLocks noChangeArrowheads="1"/>
            </p:cNvSpPr>
            <p:nvPr/>
          </p:nvSpPr>
          <p:spPr bwMode="auto">
            <a:xfrm rot="1808770">
              <a:off x="5438775" y="2865438"/>
              <a:ext cx="98425"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2" name="Oval 26"/>
            <p:cNvSpPr>
              <a:spLocks noChangeArrowheads="1"/>
            </p:cNvSpPr>
            <p:nvPr/>
          </p:nvSpPr>
          <p:spPr bwMode="auto">
            <a:xfrm rot="1808770">
              <a:off x="5414963" y="3405188"/>
              <a:ext cx="96837"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3" name="Oval 26"/>
            <p:cNvSpPr>
              <a:spLocks noChangeArrowheads="1"/>
            </p:cNvSpPr>
            <p:nvPr/>
          </p:nvSpPr>
          <p:spPr bwMode="auto">
            <a:xfrm rot="1808770">
              <a:off x="6569075" y="2006600"/>
              <a:ext cx="96838" cy="96838"/>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4" name="Oval 26"/>
            <p:cNvSpPr>
              <a:spLocks noChangeArrowheads="1"/>
            </p:cNvSpPr>
            <p:nvPr/>
          </p:nvSpPr>
          <p:spPr bwMode="auto">
            <a:xfrm rot="1808770">
              <a:off x="6029325" y="2141538"/>
              <a:ext cx="96838"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5" name="Oval 26"/>
            <p:cNvSpPr>
              <a:spLocks noChangeArrowheads="1"/>
            </p:cNvSpPr>
            <p:nvPr/>
          </p:nvSpPr>
          <p:spPr bwMode="auto">
            <a:xfrm rot="1808770">
              <a:off x="7078663" y="4237038"/>
              <a:ext cx="96837"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6" name="Oval 26"/>
            <p:cNvSpPr>
              <a:spLocks noChangeArrowheads="1"/>
            </p:cNvSpPr>
            <p:nvPr/>
          </p:nvSpPr>
          <p:spPr bwMode="auto">
            <a:xfrm rot="1808770">
              <a:off x="6042025" y="4217988"/>
              <a:ext cx="96838"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7" name="Oval 26"/>
            <p:cNvSpPr>
              <a:spLocks noChangeArrowheads="1"/>
            </p:cNvSpPr>
            <p:nvPr/>
          </p:nvSpPr>
          <p:spPr bwMode="auto">
            <a:xfrm rot="1808770">
              <a:off x="5643563" y="3897313"/>
              <a:ext cx="98425"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78" name="Oval 25"/>
            <p:cNvSpPr>
              <a:spLocks noChangeArrowheads="1"/>
            </p:cNvSpPr>
            <p:nvPr/>
          </p:nvSpPr>
          <p:spPr bwMode="auto">
            <a:xfrm rot="1808770">
              <a:off x="7143750" y="3302000"/>
              <a:ext cx="96838" cy="984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8" name="直線コネクタ 247"/>
            <p:cNvCxnSpPr/>
            <p:nvPr/>
          </p:nvCxnSpPr>
          <p:spPr bwMode="auto">
            <a:xfrm flipV="1">
              <a:off x="6630988" y="2524125"/>
              <a:ext cx="893762" cy="696913"/>
            </a:xfrm>
            <a:prstGeom prst="line">
              <a:avLst/>
            </a:prstGeom>
          </p:spPr>
          <p:style>
            <a:lnRef idx="1">
              <a:schemeClr val="dk1"/>
            </a:lnRef>
            <a:fillRef idx="0">
              <a:schemeClr val="dk1"/>
            </a:fillRef>
            <a:effectRef idx="0">
              <a:schemeClr val="dk1"/>
            </a:effectRef>
            <a:fontRef idx="minor">
              <a:schemeClr val="tx1"/>
            </a:fontRef>
          </p:style>
        </p:cxnSp>
        <p:sp>
          <p:nvSpPr>
            <p:cNvPr id="16480" name="Oval 25"/>
            <p:cNvSpPr>
              <a:spLocks noChangeArrowheads="1"/>
            </p:cNvSpPr>
            <p:nvPr/>
          </p:nvSpPr>
          <p:spPr bwMode="auto">
            <a:xfrm rot="1808770">
              <a:off x="5991225" y="3294063"/>
              <a:ext cx="96838" cy="96837"/>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1" name="Oval 26"/>
            <p:cNvSpPr>
              <a:spLocks noChangeArrowheads="1"/>
            </p:cNvSpPr>
            <p:nvPr/>
          </p:nvSpPr>
          <p:spPr bwMode="auto">
            <a:xfrm rot="1808770">
              <a:off x="6572250" y="3182938"/>
              <a:ext cx="96838"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2" name="Oval 26"/>
            <p:cNvSpPr>
              <a:spLocks noChangeArrowheads="1"/>
            </p:cNvSpPr>
            <p:nvPr/>
          </p:nvSpPr>
          <p:spPr bwMode="auto">
            <a:xfrm rot="1808770">
              <a:off x="7697788" y="3422650"/>
              <a:ext cx="100012" cy="952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3" name="Oval 26"/>
            <p:cNvSpPr>
              <a:spLocks noChangeArrowheads="1"/>
            </p:cNvSpPr>
            <p:nvPr/>
          </p:nvSpPr>
          <p:spPr bwMode="auto">
            <a:xfrm rot="1808770">
              <a:off x="7494588" y="2481263"/>
              <a:ext cx="98425" cy="952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4" name="Oval 26"/>
            <p:cNvSpPr>
              <a:spLocks noChangeArrowheads="1"/>
            </p:cNvSpPr>
            <p:nvPr/>
          </p:nvSpPr>
          <p:spPr bwMode="auto">
            <a:xfrm rot="1808770">
              <a:off x="5656263" y="2444750"/>
              <a:ext cx="100012" cy="952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5" name="Oval 26"/>
            <p:cNvSpPr>
              <a:spLocks noChangeArrowheads="1"/>
            </p:cNvSpPr>
            <p:nvPr/>
          </p:nvSpPr>
          <p:spPr bwMode="auto">
            <a:xfrm rot="1808770">
              <a:off x="7137400" y="2176463"/>
              <a:ext cx="100013"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486" name="Oval 26"/>
            <p:cNvSpPr>
              <a:spLocks noChangeArrowheads="1"/>
            </p:cNvSpPr>
            <p:nvPr/>
          </p:nvSpPr>
          <p:spPr bwMode="auto">
            <a:xfrm rot="1808770">
              <a:off x="6580188" y="4351338"/>
              <a:ext cx="96837" cy="96837"/>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364" name="テキスト ボックス 363"/>
          <p:cNvSpPr txBox="1"/>
          <p:nvPr/>
        </p:nvSpPr>
        <p:spPr>
          <a:xfrm>
            <a:off x="5653088" y="5805488"/>
            <a:ext cx="2663825" cy="368300"/>
          </a:xfrm>
          <a:prstGeom prst="rect">
            <a:avLst/>
          </a:prstGeom>
          <a:solidFill>
            <a:srgbClr val="99FF99"/>
          </a:solidFill>
          <a:effectLst>
            <a:outerShdw blurRad="50800" dist="38100" dir="2700000" algn="tl" rotWithShape="0">
              <a:prstClr val="black">
                <a:alpha val="40000"/>
              </a:prstClr>
            </a:outerShdw>
          </a:effectLst>
        </p:spPr>
        <p:txBody>
          <a:bodyPr>
            <a:spAutoFit/>
          </a:bodyPr>
          <a:lstStyle/>
          <a:p>
            <a:pPr>
              <a:defRPr/>
            </a:pPr>
            <a:r>
              <a:rPr lang="ja-JP" altLang="en-US" sz="1800" dirty="0">
                <a:ea typeface="ＭＳ Ｐゴシック" charset="-128"/>
              </a:rPr>
              <a:t>次数</a:t>
            </a:r>
            <a:r>
              <a:rPr lang="en-US" altLang="ja-JP" sz="1800" dirty="0">
                <a:latin typeface="+mn-lt"/>
                <a:ea typeface="ＭＳ Ｐゴシック" charset="-128"/>
              </a:rPr>
              <a:t>3</a:t>
            </a:r>
            <a:r>
              <a:rPr lang="ja-JP" altLang="en-US" sz="1800" dirty="0">
                <a:latin typeface="+mn-lt"/>
                <a:ea typeface="ＭＳ Ｐゴシック" charset="-128"/>
              </a:rPr>
              <a:t>の</a:t>
            </a:r>
            <a:r>
              <a:rPr lang="ja-JP" altLang="en-US" sz="1800" dirty="0">
                <a:ea typeface="ＭＳ Ｐゴシック" charset="-128"/>
              </a:rPr>
              <a:t>頂点は全て孤立</a:t>
            </a:r>
          </a:p>
        </p:txBody>
      </p:sp>
      <p:grpSp>
        <p:nvGrpSpPr>
          <p:cNvPr id="4" name="グループ化 131"/>
          <p:cNvGrpSpPr>
            <a:grpSpLocks/>
          </p:cNvGrpSpPr>
          <p:nvPr/>
        </p:nvGrpSpPr>
        <p:grpSpPr bwMode="auto">
          <a:xfrm>
            <a:off x="1273175" y="1963738"/>
            <a:ext cx="2460625" cy="2546350"/>
            <a:chOff x="1272511" y="1963082"/>
            <a:chExt cx="2461151" cy="2546809"/>
          </a:xfrm>
        </p:grpSpPr>
        <p:sp>
          <p:nvSpPr>
            <p:cNvPr id="89" name="円/楕円 88"/>
            <p:cNvSpPr/>
            <p:nvPr/>
          </p:nvSpPr>
          <p:spPr>
            <a:xfrm>
              <a:off x="3119169" y="2204425"/>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0" name="円/楕円 89"/>
            <p:cNvSpPr/>
            <p:nvPr/>
          </p:nvSpPr>
          <p:spPr>
            <a:xfrm>
              <a:off x="3517716" y="2785555"/>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1" name="円/楕円 90"/>
            <p:cNvSpPr/>
            <p:nvPr/>
          </p:nvSpPr>
          <p:spPr>
            <a:xfrm>
              <a:off x="3479608" y="3560395"/>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2" name="円/楕円 91"/>
            <p:cNvSpPr/>
            <p:nvPr/>
          </p:nvSpPr>
          <p:spPr>
            <a:xfrm>
              <a:off x="3066769" y="4103418"/>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3" name="円/楕円 92"/>
            <p:cNvSpPr/>
            <p:nvPr/>
          </p:nvSpPr>
          <p:spPr>
            <a:xfrm>
              <a:off x="2450688" y="4293952"/>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4" name="円/楕円 93"/>
            <p:cNvSpPr/>
            <p:nvPr/>
          </p:nvSpPr>
          <p:spPr>
            <a:xfrm>
              <a:off x="1737748" y="4090715"/>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5" name="円/楕円 94"/>
            <p:cNvSpPr/>
            <p:nvPr/>
          </p:nvSpPr>
          <p:spPr>
            <a:xfrm>
              <a:off x="1310619" y="3590562"/>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6" name="円/楕円 95"/>
            <p:cNvSpPr/>
            <p:nvPr/>
          </p:nvSpPr>
          <p:spPr>
            <a:xfrm>
              <a:off x="1272511" y="2776029"/>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7" name="円/楕円 96"/>
            <p:cNvSpPr/>
            <p:nvPr/>
          </p:nvSpPr>
          <p:spPr>
            <a:xfrm>
              <a:off x="1678998" y="2191723"/>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8" name="円/楕円 97"/>
            <p:cNvSpPr/>
            <p:nvPr/>
          </p:nvSpPr>
          <p:spPr>
            <a:xfrm>
              <a:off x="2391938" y="1963082"/>
              <a:ext cx="215946" cy="215939"/>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grpSp>
      <p:grpSp>
        <p:nvGrpSpPr>
          <p:cNvPr id="5" name="グループ化 133"/>
          <p:cNvGrpSpPr>
            <a:grpSpLocks/>
          </p:cNvGrpSpPr>
          <p:nvPr/>
        </p:nvGrpSpPr>
        <p:grpSpPr bwMode="auto">
          <a:xfrm>
            <a:off x="5345113" y="1941513"/>
            <a:ext cx="2513012" cy="2541587"/>
            <a:chOff x="5351209" y="1955469"/>
            <a:chExt cx="2512667" cy="2540772"/>
          </a:xfrm>
        </p:grpSpPr>
        <p:sp>
          <p:nvSpPr>
            <p:cNvPr id="99" name="円/楕円 98"/>
            <p:cNvSpPr/>
            <p:nvPr/>
          </p:nvSpPr>
          <p:spPr>
            <a:xfrm>
              <a:off x="5592476" y="2382369"/>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0" name="円/楕円 99"/>
            <p:cNvSpPr/>
            <p:nvPr/>
          </p:nvSpPr>
          <p:spPr>
            <a:xfrm>
              <a:off x="5965487" y="2080841"/>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1" name="円/楕円 100"/>
            <p:cNvSpPr/>
            <p:nvPr/>
          </p:nvSpPr>
          <p:spPr>
            <a:xfrm>
              <a:off x="6495639" y="1955469"/>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2" name="円/楕円 101"/>
            <p:cNvSpPr/>
            <p:nvPr/>
          </p:nvSpPr>
          <p:spPr>
            <a:xfrm>
              <a:off x="7067060" y="2120516"/>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3" name="円/楕円 102"/>
            <p:cNvSpPr/>
            <p:nvPr/>
          </p:nvSpPr>
          <p:spPr>
            <a:xfrm>
              <a:off x="7433723" y="2407761"/>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4" name="円/楕円 103"/>
            <p:cNvSpPr/>
            <p:nvPr/>
          </p:nvSpPr>
          <p:spPr>
            <a:xfrm>
              <a:off x="7616260" y="2845770"/>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5" name="円/楕円 104"/>
            <p:cNvSpPr/>
            <p:nvPr/>
          </p:nvSpPr>
          <p:spPr>
            <a:xfrm>
              <a:off x="7648006" y="3348847"/>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6" name="円/楕円 105"/>
            <p:cNvSpPr/>
            <p:nvPr/>
          </p:nvSpPr>
          <p:spPr>
            <a:xfrm>
              <a:off x="7432135" y="3794791"/>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7" name="円/楕円 106"/>
            <p:cNvSpPr/>
            <p:nvPr/>
          </p:nvSpPr>
          <p:spPr>
            <a:xfrm>
              <a:off x="7021030" y="4174082"/>
              <a:ext cx="215870" cy="217417"/>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8" name="円/楕円 107"/>
            <p:cNvSpPr/>
            <p:nvPr/>
          </p:nvSpPr>
          <p:spPr>
            <a:xfrm>
              <a:off x="6524210" y="4280410"/>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9" name="円/楕円 108"/>
            <p:cNvSpPr/>
            <p:nvPr/>
          </p:nvSpPr>
          <p:spPr>
            <a:xfrm>
              <a:off x="5973424" y="4148690"/>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0" name="円/楕円 109"/>
            <p:cNvSpPr/>
            <p:nvPr/>
          </p:nvSpPr>
          <p:spPr>
            <a:xfrm>
              <a:off x="5579778" y="3828118"/>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1" name="円/楕円 110"/>
            <p:cNvSpPr/>
            <p:nvPr/>
          </p:nvSpPr>
          <p:spPr>
            <a:xfrm>
              <a:off x="5351209" y="3331390"/>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2" name="円/楕円 111"/>
            <p:cNvSpPr/>
            <p:nvPr/>
          </p:nvSpPr>
          <p:spPr>
            <a:xfrm>
              <a:off x="5363907" y="2806096"/>
              <a:ext cx="215870" cy="215831"/>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grpSp>
      <p:grpSp>
        <p:nvGrpSpPr>
          <p:cNvPr id="6" name="グループ化 132"/>
          <p:cNvGrpSpPr>
            <a:grpSpLocks/>
          </p:cNvGrpSpPr>
          <p:nvPr/>
        </p:nvGrpSpPr>
        <p:grpSpPr bwMode="auto">
          <a:xfrm>
            <a:off x="1835150" y="2511425"/>
            <a:ext cx="1368425" cy="1336675"/>
            <a:chOff x="1835696" y="2511041"/>
            <a:chExt cx="1368152" cy="1337128"/>
          </a:xfrm>
        </p:grpSpPr>
        <p:sp>
          <p:nvSpPr>
            <p:cNvPr id="114" name="円/楕円 113"/>
            <p:cNvSpPr/>
            <p:nvPr/>
          </p:nvSpPr>
          <p:spPr>
            <a:xfrm>
              <a:off x="1835696" y="2950928"/>
              <a:ext cx="215857" cy="215973"/>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6" name="円/楕円 115"/>
            <p:cNvSpPr/>
            <p:nvPr/>
          </p:nvSpPr>
          <p:spPr>
            <a:xfrm>
              <a:off x="2411844" y="2511041"/>
              <a:ext cx="215857" cy="215973"/>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7" name="円/楕円 116"/>
            <p:cNvSpPr/>
            <p:nvPr/>
          </p:nvSpPr>
          <p:spPr>
            <a:xfrm>
              <a:off x="2987991" y="2963632"/>
              <a:ext cx="215857" cy="215973"/>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8" name="円/楕円 117"/>
            <p:cNvSpPr/>
            <p:nvPr/>
          </p:nvSpPr>
          <p:spPr>
            <a:xfrm>
              <a:off x="2759437" y="3619492"/>
              <a:ext cx="215857" cy="215973"/>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19" name="円/楕円 118"/>
            <p:cNvSpPr/>
            <p:nvPr/>
          </p:nvSpPr>
          <p:spPr>
            <a:xfrm>
              <a:off x="2056315" y="3632196"/>
              <a:ext cx="217444" cy="215973"/>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grpSp>
      <p:grpSp>
        <p:nvGrpSpPr>
          <p:cNvPr id="7" name="グループ化 134"/>
          <p:cNvGrpSpPr>
            <a:grpSpLocks/>
          </p:cNvGrpSpPr>
          <p:nvPr/>
        </p:nvGrpSpPr>
        <p:grpSpPr bwMode="auto">
          <a:xfrm>
            <a:off x="5927725" y="2519363"/>
            <a:ext cx="1368425" cy="1362075"/>
            <a:chOff x="5927273" y="2518654"/>
            <a:chExt cx="1368152" cy="1362886"/>
          </a:xfrm>
        </p:grpSpPr>
        <p:sp>
          <p:nvSpPr>
            <p:cNvPr id="120" name="円/楕円 119"/>
            <p:cNvSpPr/>
            <p:nvPr/>
          </p:nvSpPr>
          <p:spPr>
            <a:xfrm>
              <a:off x="6241535" y="3665511"/>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1" name="円/楕円 120"/>
            <p:cNvSpPr/>
            <p:nvPr/>
          </p:nvSpPr>
          <p:spPr>
            <a:xfrm>
              <a:off x="6778003" y="3657569"/>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2" name="円/楕円 121"/>
            <p:cNvSpPr/>
            <p:nvPr/>
          </p:nvSpPr>
          <p:spPr>
            <a:xfrm>
              <a:off x="7079568" y="3238219"/>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3" name="円/楕円 122"/>
            <p:cNvSpPr/>
            <p:nvPr/>
          </p:nvSpPr>
          <p:spPr>
            <a:xfrm>
              <a:off x="6993860" y="2760098"/>
              <a:ext cx="217445"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4" name="円/楕円 123"/>
            <p:cNvSpPr/>
            <p:nvPr/>
          </p:nvSpPr>
          <p:spPr>
            <a:xfrm>
              <a:off x="6516119" y="2518654"/>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5" name="円/楕円 124"/>
            <p:cNvSpPr/>
            <p:nvPr/>
          </p:nvSpPr>
          <p:spPr>
            <a:xfrm>
              <a:off x="6059010" y="2734683"/>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26" name="円/楕円 125"/>
            <p:cNvSpPr/>
            <p:nvPr/>
          </p:nvSpPr>
          <p:spPr>
            <a:xfrm>
              <a:off x="5927273" y="3225512"/>
              <a:ext cx="215857" cy="216029"/>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grpSp>
      <p:grpSp>
        <p:nvGrpSpPr>
          <p:cNvPr id="8" name="グループ化 129"/>
          <p:cNvGrpSpPr>
            <a:grpSpLocks/>
          </p:cNvGrpSpPr>
          <p:nvPr/>
        </p:nvGrpSpPr>
        <p:grpSpPr bwMode="auto">
          <a:xfrm>
            <a:off x="1187450" y="6156325"/>
            <a:ext cx="1439863" cy="368300"/>
            <a:chOff x="1187624" y="5142634"/>
            <a:chExt cx="1440160" cy="369332"/>
          </a:xfrm>
        </p:grpSpPr>
        <p:sp>
          <p:nvSpPr>
            <p:cNvPr id="113" name="円/楕円 112"/>
            <p:cNvSpPr/>
            <p:nvPr/>
          </p:nvSpPr>
          <p:spPr>
            <a:xfrm>
              <a:off x="1187624" y="5228599"/>
              <a:ext cx="215945" cy="216505"/>
            </a:xfrm>
            <a:prstGeom prst="ellipse">
              <a:avLst/>
            </a:prstGeom>
            <a:no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6405" name="テキスト ボックス 126"/>
            <p:cNvSpPr txBox="1">
              <a:spLocks noChangeArrowheads="1"/>
            </p:cNvSpPr>
            <p:nvPr/>
          </p:nvSpPr>
          <p:spPr bwMode="auto">
            <a:xfrm>
              <a:off x="1547664" y="5142634"/>
              <a:ext cx="10801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t>次数</a:t>
              </a:r>
              <a:r>
                <a:rPr lang="en-US" altLang="ja-JP" sz="1800" dirty="0">
                  <a:latin typeface="+mn-lt"/>
                </a:rPr>
                <a:t>3</a:t>
              </a:r>
              <a:endParaRPr lang="ja-JP" altLang="en-US" sz="1800" dirty="0">
                <a:latin typeface="+mn-lt"/>
              </a:endParaRPr>
            </a:p>
          </p:txBody>
        </p:sp>
      </p:grpSp>
      <p:grpSp>
        <p:nvGrpSpPr>
          <p:cNvPr id="9" name="グループ化 130"/>
          <p:cNvGrpSpPr>
            <a:grpSpLocks/>
          </p:cNvGrpSpPr>
          <p:nvPr/>
        </p:nvGrpSpPr>
        <p:grpSpPr bwMode="auto">
          <a:xfrm>
            <a:off x="1187450" y="5724525"/>
            <a:ext cx="1296988" cy="368300"/>
            <a:chOff x="1187624" y="5661248"/>
            <a:chExt cx="1296144" cy="369332"/>
          </a:xfrm>
        </p:grpSpPr>
        <p:sp>
          <p:nvSpPr>
            <p:cNvPr id="115" name="円/楕円 114"/>
            <p:cNvSpPr/>
            <p:nvPr/>
          </p:nvSpPr>
          <p:spPr>
            <a:xfrm>
              <a:off x="1187624" y="5732886"/>
              <a:ext cx="215760" cy="216505"/>
            </a:xfrm>
            <a:prstGeom prst="ellipse">
              <a:avLst/>
            </a:prstGeom>
            <a:noFill/>
            <a:ln w="12700">
              <a:solidFill>
                <a:srgbClr val="00B0F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6403" name="テキスト ボックス 127"/>
            <p:cNvSpPr txBox="1">
              <a:spLocks noChangeArrowheads="1"/>
            </p:cNvSpPr>
            <p:nvPr/>
          </p:nvSpPr>
          <p:spPr bwMode="auto">
            <a:xfrm>
              <a:off x="1547664" y="5661248"/>
              <a:ext cx="9361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t>次</a:t>
              </a:r>
              <a:r>
                <a:rPr lang="ja-JP" altLang="en-US" sz="1800" dirty="0">
                  <a:latin typeface="+mn-lt"/>
                </a:rPr>
                <a:t>数</a:t>
              </a:r>
              <a:r>
                <a:rPr lang="en-US" altLang="ja-JP" sz="1800" dirty="0">
                  <a:latin typeface="+mn-lt"/>
                </a:rPr>
                <a:t>4</a:t>
              </a:r>
              <a:endParaRPr lang="ja-JP" altLang="en-US" sz="1800" dirty="0">
                <a:latin typeface="+mn-lt"/>
              </a:endParaRPr>
            </a:p>
          </p:txBody>
        </p:sp>
      </p:grpSp>
      <p:grpSp>
        <p:nvGrpSpPr>
          <p:cNvPr id="10" name="グループ化 135"/>
          <p:cNvGrpSpPr>
            <a:grpSpLocks/>
          </p:cNvGrpSpPr>
          <p:nvPr/>
        </p:nvGrpSpPr>
        <p:grpSpPr bwMode="auto">
          <a:xfrm>
            <a:off x="1187450" y="5300663"/>
            <a:ext cx="3168650" cy="369887"/>
            <a:chOff x="1187624" y="5661248"/>
            <a:chExt cx="3168352" cy="369332"/>
          </a:xfrm>
        </p:grpSpPr>
        <p:sp>
          <p:nvSpPr>
            <p:cNvPr id="137" name="円/楕円 136"/>
            <p:cNvSpPr/>
            <p:nvPr/>
          </p:nvSpPr>
          <p:spPr>
            <a:xfrm>
              <a:off x="1187624" y="5732578"/>
              <a:ext cx="215880" cy="217162"/>
            </a:xfrm>
            <a:prstGeom prst="ellipse">
              <a:avLst/>
            </a:prstGeom>
            <a:noFill/>
            <a:ln w="12700">
              <a:solidFill>
                <a:srgbClr val="FF0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6401" name="テキスト ボックス 137"/>
            <p:cNvSpPr txBox="1">
              <a:spLocks noChangeArrowheads="1"/>
            </p:cNvSpPr>
            <p:nvPr/>
          </p:nvSpPr>
          <p:spPr bwMode="auto">
            <a:xfrm>
              <a:off x="1547664" y="5661248"/>
              <a:ext cx="28083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a:t>次数はかっこの中の奇数</a:t>
              </a:r>
            </a:p>
          </p:txBody>
        </p:sp>
      </p:grpSp>
      <p:sp>
        <p:nvSpPr>
          <p:cNvPr id="139" name="円/楕円 138"/>
          <p:cNvSpPr/>
          <p:nvPr/>
        </p:nvSpPr>
        <p:spPr>
          <a:xfrm>
            <a:off x="2403475" y="3127375"/>
            <a:ext cx="217488" cy="217488"/>
          </a:xfrm>
          <a:prstGeom prst="ellipse">
            <a:avLst/>
          </a:prstGeom>
          <a:noFill/>
          <a:ln w="12700">
            <a:solidFill>
              <a:srgbClr val="FF0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40" name="円/楕円 139"/>
          <p:cNvSpPr/>
          <p:nvPr/>
        </p:nvSpPr>
        <p:spPr>
          <a:xfrm>
            <a:off x="6508750" y="3114675"/>
            <a:ext cx="215900" cy="215900"/>
          </a:xfrm>
          <a:prstGeom prst="ellipse">
            <a:avLst/>
          </a:prstGeom>
          <a:noFill/>
          <a:ln w="12700">
            <a:solidFill>
              <a:srgbClr val="FF0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35" name="Text Box 168">
            <a:extLst>
              <a:ext uri="{FF2B5EF4-FFF2-40B4-BE49-F238E27FC236}">
                <a16:creationId xmlns:a16="http://schemas.microsoft.com/office/drawing/2014/main" id="{346E912D-1517-4069-AA82-CFE5E2F3372D}"/>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無限系列の例</a:t>
            </a:r>
            <a:endParaRPr lang="en-US" altLang="ja-JP" sz="3600" dirty="0">
              <a:solidFill>
                <a:schemeClr val="tx2"/>
              </a:solidFill>
            </a:endParaRPr>
          </a:p>
        </p:txBody>
      </p:sp>
    </p:spTree>
    <p:extLst>
      <p:ext uri="{BB962C8B-B14F-4D97-AF65-F5344CB8AC3E}">
        <p14:creationId xmlns:p14="http://schemas.microsoft.com/office/powerpoint/2010/main" val="40916326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39"/>
                                        </p:tgtEl>
                                        <p:attrNameLst>
                                          <p:attrName>style.visibility</p:attrName>
                                        </p:attrNameLst>
                                      </p:cBhvr>
                                      <p:to>
                                        <p:strVal val="visible"/>
                                      </p:to>
                                    </p:set>
                                    <p:animEffect transition="in" filter="box(in)">
                                      <p:cBhvr>
                                        <p:cTn id="11" dur="500"/>
                                        <p:tgtEl>
                                          <p:spTgt spid="139"/>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box(in)">
                                      <p:cBhvr>
                                        <p:cTn id="15" dur="500"/>
                                        <p:tgtEl>
                                          <p:spTgt spid="14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par>
                          <p:cTn id="21" fill="hold" nodeType="afterGroup">
                            <p:stCondLst>
                              <p:cond delay="500"/>
                            </p:stCondLst>
                            <p:childTnLst>
                              <p:par>
                                <p:cTn id="22" presetID="4" presetClass="entr" presetSubtype="16"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ox(in)">
                                      <p:cBhvr>
                                        <p:cTn id="24" dur="500"/>
                                        <p:tgtEl>
                                          <p:spTgt spid="6"/>
                                        </p:tgtEl>
                                      </p:cBhvr>
                                    </p:animEffect>
                                  </p:childTnLst>
                                </p:cTn>
                              </p:par>
                            </p:childTnLst>
                          </p:cTn>
                        </p:par>
                        <p:par>
                          <p:cTn id="25" fill="hold" nodeType="afterGroup">
                            <p:stCondLst>
                              <p:cond delay="1000"/>
                            </p:stCondLst>
                            <p:childTnLst>
                              <p:par>
                                <p:cTn id="26" presetID="4" presetClass="entr" presetSubtype="16"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ox(in)">
                                      <p:cBhvr>
                                        <p:cTn id="28" dur="500"/>
                                        <p:tgtEl>
                                          <p:spTgt spid="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par>
                          <p:cTn id="34" fill="hold" nodeType="afterGroup">
                            <p:stCondLst>
                              <p:cond delay="500"/>
                            </p:stCondLst>
                            <p:childTnLst>
                              <p:par>
                                <p:cTn id="35" presetID="4" presetClass="entr" presetSubtype="16"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box(in)">
                                      <p:cBhvr>
                                        <p:cTn id="37" dur="500"/>
                                        <p:tgtEl>
                                          <p:spTgt spid="4"/>
                                        </p:tgtEl>
                                      </p:cBhvr>
                                    </p:animEffect>
                                  </p:childTnLst>
                                </p:cTn>
                              </p:par>
                            </p:childTnLst>
                          </p:cTn>
                        </p:par>
                        <p:par>
                          <p:cTn id="38" fill="hold" nodeType="afterGroup">
                            <p:stCondLst>
                              <p:cond delay="1000"/>
                            </p:stCondLst>
                            <p:childTnLst>
                              <p:par>
                                <p:cTn id="39" presetID="4" presetClass="entr" presetSubtype="16"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ox(in)">
                                      <p:cBhvr>
                                        <p:cTn id="41" dur="500"/>
                                        <p:tgtEl>
                                          <p:spTgt spid="5"/>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364"/>
                                        </p:tgtEl>
                                        <p:attrNameLst>
                                          <p:attrName>style.visibility</p:attrName>
                                        </p:attrNameLst>
                                      </p:cBhvr>
                                      <p:to>
                                        <p:strVal val="visible"/>
                                      </p:to>
                                    </p:set>
                                    <p:animEffect transition="in" filter="blinds(horizontal)">
                                      <p:cBhvr>
                                        <p:cTn id="46" dur="500"/>
                                        <p:tgtEl>
                                          <p:spTgt spid="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 grpId="0" animBg="1"/>
      <p:bldP spid="139" grpId="0" animBg="1"/>
      <p:bldP spid="140"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rot="5400000" flipH="1" flipV="1">
            <a:off x="765968" y="173138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 name="直線コネクタ 4"/>
          <p:cNvCxnSpPr/>
          <p:nvPr/>
        </p:nvCxnSpPr>
        <p:spPr>
          <a:xfrm rot="5400000" flipH="1" flipV="1">
            <a:off x="1418431" y="155834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7" name="直線コネクタ 6"/>
          <p:cNvCxnSpPr/>
          <p:nvPr/>
        </p:nvCxnSpPr>
        <p:spPr>
          <a:xfrm rot="16200000" flipV="1">
            <a:off x="770731" y="15646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8" name="直線コネクタ 7"/>
          <p:cNvCxnSpPr/>
          <p:nvPr/>
        </p:nvCxnSpPr>
        <p:spPr>
          <a:xfrm rot="16200000" flipV="1">
            <a:off x="1408906" y="1726621"/>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5400000" flipH="1" flipV="1">
            <a:off x="1056481" y="21488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0" name="直線コネクタ 9"/>
          <p:cNvCxnSpPr/>
          <p:nvPr/>
        </p:nvCxnSpPr>
        <p:spPr>
          <a:xfrm rot="5400000" flipH="1" flipV="1">
            <a:off x="1142206" y="112654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1" name="直線コネクタ 10"/>
          <p:cNvCxnSpPr/>
          <p:nvPr/>
        </p:nvCxnSpPr>
        <p:spPr>
          <a:xfrm rot="16200000" flipV="1">
            <a:off x="1142206" y="21488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2" name="直線コネクタ 11"/>
          <p:cNvCxnSpPr/>
          <p:nvPr/>
        </p:nvCxnSpPr>
        <p:spPr>
          <a:xfrm rot="16200000" flipV="1">
            <a:off x="1046956" y="1117021"/>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3" name="AutoShape 140"/>
          <p:cNvSpPr>
            <a:spLocks noChangeArrowheads="1"/>
          </p:cNvSpPr>
          <p:nvPr/>
        </p:nvSpPr>
        <p:spPr bwMode="auto">
          <a:xfrm>
            <a:off x="877887" y="125116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4" name="Oval 142"/>
          <p:cNvSpPr>
            <a:spLocks noChangeArrowheads="1"/>
          </p:cNvSpPr>
          <p:nvPr/>
        </p:nvSpPr>
        <p:spPr bwMode="auto">
          <a:xfrm flipH="1">
            <a:off x="1131887" y="121147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7" name="Oval 142"/>
          <p:cNvSpPr>
            <a:spLocks noChangeArrowheads="1"/>
          </p:cNvSpPr>
          <p:nvPr/>
        </p:nvSpPr>
        <p:spPr bwMode="auto">
          <a:xfrm flipH="1">
            <a:off x="1138237" y="206872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 name="直線コネクタ 17"/>
          <p:cNvCxnSpPr/>
          <p:nvPr/>
        </p:nvCxnSpPr>
        <p:spPr>
          <a:xfrm rot="16200000" flipH="1">
            <a:off x="1525587" y="1613115"/>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rot="5400000" flipH="1" flipV="1">
            <a:off x="1050130" y="328900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 name="直線コネクタ 19"/>
          <p:cNvCxnSpPr/>
          <p:nvPr/>
        </p:nvCxnSpPr>
        <p:spPr>
          <a:xfrm rot="5400000" flipH="1" flipV="1">
            <a:off x="1159667" y="3112792"/>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 name="直線コネクタ 20"/>
          <p:cNvCxnSpPr/>
          <p:nvPr/>
        </p:nvCxnSpPr>
        <p:spPr>
          <a:xfrm rot="16200000" flipV="1">
            <a:off x="1054892" y="31223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rot="16200000" flipV="1">
            <a:off x="1150936" y="3280273"/>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rot="5400000" flipH="1" flipV="1">
            <a:off x="1073942" y="37446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rot="16200000" flipV="1">
            <a:off x="1159667" y="37446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rot="16200000" flipH="1">
            <a:off x="1266824" y="3167560"/>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rot="16200000" flipH="1">
            <a:off x="752474" y="3232648"/>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rot="5400000" flipH="1" flipV="1">
            <a:off x="1150142" y="267940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9" name="直線コネクタ 28"/>
          <p:cNvCxnSpPr/>
          <p:nvPr/>
        </p:nvCxnSpPr>
        <p:spPr>
          <a:xfrm rot="16200000" flipV="1">
            <a:off x="1054892" y="2669879"/>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30" name="Oval 142"/>
          <p:cNvSpPr>
            <a:spLocks noChangeArrowheads="1"/>
          </p:cNvSpPr>
          <p:nvPr/>
        </p:nvSpPr>
        <p:spPr bwMode="auto">
          <a:xfrm flipH="1">
            <a:off x="1139824" y="2764335"/>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1" name="Oval 142"/>
          <p:cNvSpPr>
            <a:spLocks noChangeArrowheads="1"/>
          </p:cNvSpPr>
          <p:nvPr/>
        </p:nvSpPr>
        <p:spPr bwMode="auto">
          <a:xfrm flipH="1">
            <a:off x="1155699" y="366444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2" name="右矢印 31"/>
          <p:cNvSpPr/>
          <p:nvPr/>
        </p:nvSpPr>
        <p:spPr>
          <a:xfrm rot="5400000">
            <a:off x="1097547" y="2430071"/>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33" name="テキスト ボックス 68"/>
          <p:cNvSpPr txBox="1">
            <a:spLocks noChangeArrowheads="1"/>
          </p:cNvSpPr>
          <p:nvPr/>
        </p:nvSpPr>
        <p:spPr bwMode="auto">
          <a:xfrm>
            <a:off x="1304924" y="2292848"/>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1</a:t>
            </a:r>
            <a:endParaRPr lang="ja-JP" altLang="en-US" sz="1600" baseline="-25000" dirty="0">
              <a:latin typeface="+mn-lt"/>
            </a:endParaRPr>
          </a:p>
        </p:txBody>
      </p:sp>
      <p:cxnSp>
        <p:nvCxnSpPr>
          <p:cNvPr id="34" name="直線コネクタ 33"/>
          <p:cNvCxnSpPr/>
          <p:nvPr/>
        </p:nvCxnSpPr>
        <p:spPr>
          <a:xfrm flipV="1">
            <a:off x="3496483" y="1631763"/>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35" name="直線コネクタ 34"/>
          <p:cNvCxnSpPr/>
          <p:nvPr/>
        </p:nvCxnSpPr>
        <p:spPr>
          <a:xfrm flipV="1">
            <a:off x="3348846" y="1855601"/>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36" name="直線コネクタ 35"/>
          <p:cNvCxnSpPr/>
          <p:nvPr/>
        </p:nvCxnSpPr>
        <p:spPr>
          <a:xfrm flipV="1">
            <a:off x="3345671" y="1192026"/>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p:cNvCxnSpPr/>
          <p:nvPr/>
        </p:nvCxnSpPr>
        <p:spPr>
          <a:xfrm flipV="1">
            <a:off x="3078971" y="1628588"/>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p:cNvCxnSpPr/>
          <p:nvPr/>
        </p:nvCxnSpPr>
        <p:spPr>
          <a:xfrm rot="5400000" flipH="1" flipV="1">
            <a:off x="2943239" y="1681770"/>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p:cNvCxnSpPr/>
          <p:nvPr/>
        </p:nvCxnSpPr>
        <p:spPr>
          <a:xfrm rot="5400000" flipH="1" flipV="1">
            <a:off x="3595702" y="15087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rot="16200000" flipV="1">
            <a:off x="2948002" y="15150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p:cNvCxnSpPr/>
          <p:nvPr/>
        </p:nvCxnSpPr>
        <p:spPr>
          <a:xfrm rot="16200000" flipV="1">
            <a:off x="3586177" y="167700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p:cNvCxnSpPr/>
          <p:nvPr/>
        </p:nvCxnSpPr>
        <p:spPr>
          <a:xfrm rot="5400000" flipH="1" flipV="1">
            <a:off x="3233752"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3" name="直線コネクタ 42"/>
          <p:cNvCxnSpPr/>
          <p:nvPr/>
        </p:nvCxnSpPr>
        <p:spPr>
          <a:xfrm rot="5400000" flipH="1" flipV="1">
            <a:off x="3319477" y="10769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p:cNvCxnSpPr/>
          <p:nvPr/>
        </p:nvCxnSpPr>
        <p:spPr>
          <a:xfrm rot="16200000" flipV="1">
            <a:off x="3319477"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p:cNvCxnSpPr/>
          <p:nvPr/>
        </p:nvCxnSpPr>
        <p:spPr>
          <a:xfrm rot="16200000" flipV="1">
            <a:off x="3224227" y="1067407"/>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46" name="AutoShape 140"/>
          <p:cNvSpPr>
            <a:spLocks noChangeArrowheads="1"/>
          </p:cNvSpPr>
          <p:nvPr/>
        </p:nvSpPr>
        <p:spPr bwMode="auto">
          <a:xfrm>
            <a:off x="3055158" y="1201551"/>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47" name="Oval 142"/>
          <p:cNvSpPr>
            <a:spLocks noChangeArrowheads="1"/>
          </p:cNvSpPr>
          <p:nvPr/>
        </p:nvSpPr>
        <p:spPr bwMode="auto">
          <a:xfrm flipH="1">
            <a:off x="3309158" y="116186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0" name="Oval 142"/>
          <p:cNvSpPr>
            <a:spLocks noChangeArrowheads="1"/>
          </p:cNvSpPr>
          <p:nvPr/>
        </p:nvSpPr>
        <p:spPr bwMode="auto">
          <a:xfrm flipH="1">
            <a:off x="3315508" y="201911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1" name="直線コネクタ 50"/>
          <p:cNvCxnSpPr/>
          <p:nvPr/>
        </p:nvCxnSpPr>
        <p:spPr>
          <a:xfrm rot="16200000" flipH="1">
            <a:off x="3702858" y="1563501"/>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53" name="AutoShape 140"/>
          <p:cNvSpPr>
            <a:spLocks noChangeArrowheads="1"/>
          </p:cNvSpPr>
          <p:nvPr/>
        </p:nvSpPr>
        <p:spPr bwMode="auto">
          <a:xfrm>
            <a:off x="3198033" y="1415863"/>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4" name="Oval 142"/>
          <p:cNvSpPr>
            <a:spLocks noChangeArrowheads="1"/>
          </p:cNvSpPr>
          <p:nvPr/>
        </p:nvSpPr>
        <p:spPr bwMode="auto">
          <a:xfrm flipH="1">
            <a:off x="3456796" y="1588901"/>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5" name="Oval 142"/>
          <p:cNvSpPr>
            <a:spLocks noChangeArrowheads="1"/>
          </p:cNvSpPr>
          <p:nvPr/>
        </p:nvSpPr>
        <p:spPr bwMode="auto">
          <a:xfrm flipH="1">
            <a:off x="3161521" y="1592076"/>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p:cNvCxnSpPr/>
          <p:nvPr/>
        </p:nvCxnSpPr>
        <p:spPr>
          <a:xfrm rot="5400000" flipH="1" flipV="1">
            <a:off x="2951177" y="32874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p:cNvCxnSpPr/>
          <p:nvPr/>
        </p:nvCxnSpPr>
        <p:spPr>
          <a:xfrm rot="5400000" flipH="1" flipV="1">
            <a:off x="3603640" y="31143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rot="16200000" flipV="1">
            <a:off x="2955940" y="31207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rot="16200000" flipV="1">
            <a:off x="3594115" y="328265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rot="5400000" flipH="1" flipV="1">
            <a:off x="3241690"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rot="5400000" flipH="1" flipV="1">
            <a:off x="3327415" y="26825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rot="16200000" flipV="1">
            <a:off x="3327415"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p:cNvCxnSpPr/>
          <p:nvPr/>
        </p:nvCxnSpPr>
        <p:spPr>
          <a:xfrm rot="16200000" flipV="1">
            <a:off x="3232165" y="267305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66" name="AutoShape 140"/>
          <p:cNvSpPr>
            <a:spLocks noChangeArrowheads="1"/>
          </p:cNvSpPr>
          <p:nvPr/>
        </p:nvSpPr>
        <p:spPr bwMode="auto">
          <a:xfrm>
            <a:off x="3063096" y="280719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67" name="Oval 142"/>
          <p:cNvSpPr>
            <a:spLocks noChangeArrowheads="1"/>
          </p:cNvSpPr>
          <p:nvPr/>
        </p:nvSpPr>
        <p:spPr bwMode="auto">
          <a:xfrm flipH="1">
            <a:off x="3317096" y="276751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68" name="Oval 143"/>
          <p:cNvSpPr>
            <a:spLocks noChangeArrowheads="1"/>
          </p:cNvSpPr>
          <p:nvPr/>
        </p:nvSpPr>
        <p:spPr bwMode="auto">
          <a:xfrm flipH="1">
            <a:off x="3037696"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142"/>
          <p:cNvSpPr>
            <a:spLocks noChangeArrowheads="1"/>
          </p:cNvSpPr>
          <p:nvPr/>
        </p:nvSpPr>
        <p:spPr bwMode="auto">
          <a:xfrm flipH="1">
            <a:off x="3323446" y="362476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71" name="直線コネクタ 70"/>
          <p:cNvCxnSpPr/>
          <p:nvPr/>
        </p:nvCxnSpPr>
        <p:spPr>
          <a:xfrm rot="16200000" flipH="1">
            <a:off x="3710796" y="316914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73" name="右矢印 72"/>
          <p:cNvSpPr/>
          <p:nvPr/>
        </p:nvSpPr>
        <p:spPr>
          <a:xfrm rot="5400000">
            <a:off x="3279110" y="2439309"/>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74" name="テキスト ボックス 68"/>
          <p:cNvSpPr txBox="1">
            <a:spLocks noChangeArrowheads="1"/>
          </p:cNvSpPr>
          <p:nvPr/>
        </p:nvSpPr>
        <p:spPr bwMode="auto">
          <a:xfrm>
            <a:off x="3486487" y="2302086"/>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2</a:t>
            </a:r>
            <a:endParaRPr lang="ja-JP" altLang="en-US" sz="1600" baseline="-25000" dirty="0">
              <a:latin typeface="+mn-lt"/>
            </a:endParaRPr>
          </a:p>
        </p:txBody>
      </p:sp>
      <p:cxnSp>
        <p:nvCxnSpPr>
          <p:cNvPr id="105" name="直線コネクタ 104"/>
          <p:cNvCxnSpPr/>
          <p:nvPr/>
        </p:nvCxnSpPr>
        <p:spPr>
          <a:xfrm flipH="1" flipV="1">
            <a:off x="5594832" y="1136054"/>
            <a:ext cx="0" cy="432000"/>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p:cNvCxnSpPr/>
          <p:nvPr/>
        </p:nvCxnSpPr>
        <p:spPr>
          <a:xfrm flipH="1">
            <a:off x="5617495" y="1593834"/>
            <a:ext cx="175608" cy="551720"/>
          </a:xfrm>
          <a:prstGeom prst="line">
            <a:avLst/>
          </a:prstGeom>
        </p:spPr>
        <p:style>
          <a:lnRef idx="1">
            <a:schemeClr val="dk1"/>
          </a:lnRef>
          <a:fillRef idx="0">
            <a:schemeClr val="dk1"/>
          </a:fillRef>
          <a:effectRef idx="0">
            <a:schemeClr val="dk1"/>
          </a:effectRef>
          <a:fontRef idx="minor">
            <a:schemeClr val="tx1"/>
          </a:fontRef>
        </p:style>
      </p:cxnSp>
      <p:cxnSp>
        <p:nvCxnSpPr>
          <p:cNvPr id="107" name="直線コネクタ 106"/>
          <p:cNvCxnSpPr>
            <a:endCxn id="113" idx="1"/>
          </p:cNvCxnSpPr>
          <p:nvPr/>
        </p:nvCxnSpPr>
        <p:spPr>
          <a:xfrm>
            <a:off x="5415122" y="1595213"/>
            <a:ext cx="200790" cy="563952"/>
          </a:xfrm>
          <a:prstGeom prst="line">
            <a:avLst/>
          </a:prstGeom>
        </p:spPr>
        <p:style>
          <a:lnRef idx="1">
            <a:schemeClr val="dk1"/>
          </a:lnRef>
          <a:fillRef idx="0">
            <a:schemeClr val="dk1"/>
          </a:fillRef>
          <a:effectRef idx="0">
            <a:schemeClr val="dk1"/>
          </a:effectRef>
          <a:fontRef idx="minor">
            <a:schemeClr val="tx1"/>
          </a:fontRef>
        </p:style>
      </p:cxnSp>
      <p:cxnSp>
        <p:nvCxnSpPr>
          <p:cNvPr id="108" name="直線コネクタ 107"/>
          <p:cNvCxnSpPr/>
          <p:nvPr/>
        </p:nvCxnSpPr>
        <p:spPr>
          <a:xfrm flipH="1">
            <a:off x="5767801" y="1371611"/>
            <a:ext cx="312738" cy="234950"/>
          </a:xfrm>
          <a:prstGeom prst="line">
            <a:avLst/>
          </a:prstGeom>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a:off x="5125274" y="1347590"/>
            <a:ext cx="279787" cy="248543"/>
          </a:xfrm>
          <a:prstGeom prst="line">
            <a:avLst/>
          </a:prstGeom>
        </p:spPr>
        <p:style>
          <a:lnRef idx="1">
            <a:schemeClr val="dk1"/>
          </a:lnRef>
          <a:fillRef idx="0">
            <a:schemeClr val="dk1"/>
          </a:fillRef>
          <a:effectRef idx="0">
            <a:schemeClr val="dk1"/>
          </a:effectRef>
          <a:fontRef idx="minor">
            <a:schemeClr val="tx1"/>
          </a:fontRef>
        </p:style>
      </p:cxnSp>
      <p:sp>
        <p:nvSpPr>
          <p:cNvPr id="113" name="六角形 112"/>
          <p:cNvSpPr/>
          <p:nvPr/>
        </p:nvSpPr>
        <p:spPr>
          <a:xfrm rot="1797837">
            <a:off x="5075392" y="1162285"/>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15" name="Oval 25"/>
          <p:cNvSpPr>
            <a:spLocks noChangeArrowheads="1"/>
          </p:cNvSpPr>
          <p:nvPr/>
        </p:nvSpPr>
        <p:spPr bwMode="auto">
          <a:xfrm>
            <a:off x="5376099" y="15500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6"/>
          <p:cNvSpPr>
            <a:spLocks noChangeArrowheads="1"/>
          </p:cNvSpPr>
          <p:nvPr/>
        </p:nvSpPr>
        <p:spPr bwMode="auto">
          <a:xfrm>
            <a:off x="5112433" y="131565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19" name="直線コネクタ 118"/>
          <p:cNvCxnSpPr/>
          <p:nvPr/>
        </p:nvCxnSpPr>
        <p:spPr>
          <a:xfrm>
            <a:off x="5405061" y="1596133"/>
            <a:ext cx="396000" cy="0"/>
          </a:xfrm>
          <a:prstGeom prst="line">
            <a:avLst/>
          </a:prstGeom>
        </p:spPr>
        <p:style>
          <a:lnRef idx="1">
            <a:schemeClr val="dk1"/>
          </a:lnRef>
          <a:fillRef idx="0">
            <a:schemeClr val="dk1"/>
          </a:fillRef>
          <a:effectRef idx="0">
            <a:schemeClr val="dk1"/>
          </a:effectRef>
          <a:fontRef idx="minor">
            <a:schemeClr val="tx1"/>
          </a:fontRef>
        </p:style>
      </p:cxnSp>
      <p:sp>
        <p:nvSpPr>
          <p:cNvPr id="135" name="Oval 26"/>
          <p:cNvSpPr>
            <a:spLocks noChangeArrowheads="1"/>
          </p:cNvSpPr>
          <p:nvPr/>
        </p:nvSpPr>
        <p:spPr bwMode="auto">
          <a:xfrm>
            <a:off x="6034370" y="13322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6"/>
          <p:cNvSpPr>
            <a:spLocks noChangeArrowheads="1"/>
          </p:cNvSpPr>
          <p:nvPr/>
        </p:nvSpPr>
        <p:spPr bwMode="auto">
          <a:xfrm>
            <a:off x="5580189" y="210934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p:cNvSpPr>
            <a:spLocks noChangeArrowheads="1"/>
          </p:cNvSpPr>
          <p:nvPr/>
        </p:nvSpPr>
        <p:spPr bwMode="auto">
          <a:xfrm>
            <a:off x="5564708" y="1068717"/>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8" name="Oval 25"/>
          <p:cNvSpPr>
            <a:spLocks noChangeArrowheads="1"/>
          </p:cNvSpPr>
          <p:nvPr/>
        </p:nvSpPr>
        <p:spPr bwMode="auto">
          <a:xfrm>
            <a:off x="6033971" y="184579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p:cNvSpPr>
            <a:spLocks noChangeArrowheads="1"/>
          </p:cNvSpPr>
          <p:nvPr/>
        </p:nvSpPr>
        <p:spPr bwMode="auto">
          <a:xfrm>
            <a:off x="5109012" y="183523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5"/>
          <p:cNvSpPr>
            <a:spLocks noChangeArrowheads="1"/>
          </p:cNvSpPr>
          <p:nvPr/>
        </p:nvSpPr>
        <p:spPr bwMode="auto">
          <a:xfrm>
            <a:off x="5745776" y="1557622"/>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2" name="Oval 26"/>
          <p:cNvSpPr>
            <a:spLocks noChangeArrowheads="1"/>
          </p:cNvSpPr>
          <p:nvPr/>
        </p:nvSpPr>
        <p:spPr bwMode="auto">
          <a:xfrm>
            <a:off x="5563162" y="15617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 name="Oval 143"/>
          <p:cNvSpPr>
            <a:spLocks noChangeArrowheads="1"/>
          </p:cNvSpPr>
          <p:nvPr/>
        </p:nvSpPr>
        <p:spPr bwMode="auto">
          <a:xfrm flipH="1">
            <a:off x="852487" y="164804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 name="Oval 144"/>
          <p:cNvSpPr>
            <a:spLocks noChangeArrowheads="1"/>
          </p:cNvSpPr>
          <p:nvPr/>
        </p:nvSpPr>
        <p:spPr bwMode="auto">
          <a:xfrm flipH="1">
            <a:off x="1401762" y="164804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8" name="Oval 143"/>
          <p:cNvSpPr>
            <a:spLocks noChangeArrowheads="1"/>
          </p:cNvSpPr>
          <p:nvPr/>
        </p:nvSpPr>
        <p:spPr bwMode="auto">
          <a:xfrm flipH="1">
            <a:off x="3029758"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9" name="Oval 144"/>
          <p:cNvSpPr>
            <a:spLocks noChangeArrowheads="1"/>
          </p:cNvSpPr>
          <p:nvPr/>
        </p:nvSpPr>
        <p:spPr bwMode="auto">
          <a:xfrm flipH="1">
            <a:off x="3579033"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6" name="Oval 143"/>
          <p:cNvSpPr>
            <a:spLocks noChangeArrowheads="1"/>
          </p:cNvSpPr>
          <p:nvPr/>
        </p:nvSpPr>
        <p:spPr bwMode="auto">
          <a:xfrm flipH="1">
            <a:off x="3305983" y="1385701"/>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7" name="Oval 143"/>
          <p:cNvSpPr>
            <a:spLocks noChangeArrowheads="1"/>
          </p:cNvSpPr>
          <p:nvPr/>
        </p:nvSpPr>
        <p:spPr bwMode="auto">
          <a:xfrm flipH="1">
            <a:off x="3305983" y="1800038"/>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 name="Oval 144"/>
          <p:cNvSpPr>
            <a:spLocks noChangeArrowheads="1"/>
          </p:cNvSpPr>
          <p:nvPr/>
        </p:nvSpPr>
        <p:spPr bwMode="auto">
          <a:xfrm flipH="1">
            <a:off x="1142999" y="3202485"/>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144"/>
          <p:cNvSpPr>
            <a:spLocks noChangeArrowheads="1"/>
          </p:cNvSpPr>
          <p:nvPr/>
        </p:nvSpPr>
        <p:spPr bwMode="auto">
          <a:xfrm flipH="1">
            <a:off x="3586971"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9" name="直線コネクタ 148"/>
          <p:cNvCxnSpPr/>
          <p:nvPr/>
        </p:nvCxnSpPr>
        <p:spPr>
          <a:xfrm>
            <a:off x="5608020" y="3228283"/>
            <a:ext cx="0" cy="522789"/>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p:cNvCxnSpPr/>
          <p:nvPr/>
        </p:nvCxnSpPr>
        <p:spPr>
          <a:xfrm flipH="1">
            <a:off x="5615555" y="2990677"/>
            <a:ext cx="445377" cy="226153"/>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p:cNvCxnSpPr>
            <a:endCxn id="162" idx="1"/>
          </p:cNvCxnSpPr>
          <p:nvPr/>
        </p:nvCxnSpPr>
        <p:spPr>
          <a:xfrm>
            <a:off x="5150932" y="2975709"/>
            <a:ext cx="421273" cy="224718"/>
          </a:xfrm>
          <a:prstGeom prst="line">
            <a:avLst/>
          </a:prstGeom>
        </p:spPr>
        <p:style>
          <a:lnRef idx="1">
            <a:schemeClr val="dk1"/>
          </a:lnRef>
          <a:fillRef idx="0">
            <a:schemeClr val="dk1"/>
          </a:fillRef>
          <a:effectRef idx="0">
            <a:schemeClr val="dk1"/>
          </a:effectRef>
          <a:fontRef idx="minor">
            <a:schemeClr val="tx1"/>
          </a:fontRef>
        </p:style>
      </p:cxnSp>
      <p:sp>
        <p:nvSpPr>
          <p:cNvPr id="152" name="六角形 151"/>
          <p:cNvSpPr/>
          <p:nvPr/>
        </p:nvSpPr>
        <p:spPr>
          <a:xfrm rot="1797837">
            <a:off x="5073891" y="2808512"/>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54" name="Oval 26"/>
          <p:cNvSpPr>
            <a:spLocks noChangeArrowheads="1"/>
          </p:cNvSpPr>
          <p:nvPr/>
        </p:nvSpPr>
        <p:spPr bwMode="auto">
          <a:xfrm>
            <a:off x="5110932" y="2943778"/>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6" name="Oval 26"/>
          <p:cNvSpPr>
            <a:spLocks noChangeArrowheads="1"/>
          </p:cNvSpPr>
          <p:nvPr/>
        </p:nvSpPr>
        <p:spPr bwMode="auto">
          <a:xfrm>
            <a:off x="6032869" y="296038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7" name="Oval 26"/>
          <p:cNvSpPr>
            <a:spLocks noChangeArrowheads="1"/>
          </p:cNvSpPr>
          <p:nvPr/>
        </p:nvSpPr>
        <p:spPr bwMode="auto">
          <a:xfrm>
            <a:off x="5578688" y="373746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8" name="Oval 25"/>
          <p:cNvSpPr>
            <a:spLocks noChangeArrowheads="1"/>
          </p:cNvSpPr>
          <p:nvPr/>
        </p:nvSpPr>
        <p:spPr bwMode="auto">
          <a:xfrm>
            <a:off x="5563207" y="2696836"/>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9" name="Oval 25"/>
          <p:cNvSpPr>
            <a:spLocks noChangeArrowheads="1"/>
          </p:cNvSpPr>
          <p:nvPr/>
        </p:nvSpPr>
        <p:spPr bwMode="auto">
          <a:xfrm>
            <a:off x="6032470" y="347391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0" name="Oval 25"/>
          <p:cNvSpPr>
            <a:spLocks noChangeArrowheads="1"/>
          </p:cNvSpPr>
          <p:nvPr/>
        </p:nvSpPr>
        <p:spPr bwMode="auto">
          <a:xfrm>
            <a:off x="5107511" y="346335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2" name="Oval 26"/>
          <p:cNvSpPr>
            <a:spLocks noChangeArrowheads="1"/>
          </p:cNvSpPr>
          <p:nvPr/>
        </p:nvSpPr>
        <p:spPr bwMode="auto">
          <a:xfrm>
            <a:off x="5561661" y="318988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6" name="右矢印 165"/>
          <p:cNvSpPr/>
          <p:nvPr/>
        </p:nvSpPr>
        <p:spPr>
          <a:xfrm rot="5400000">
            <a:off x="5522858" y="243780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67" name="テキスト ボックス 68"/>
          <p:cNvSpPr txBox="1">
            <a:spLocks noChangeArrowheads="1"/>
          </p:cNvSpPr>
          <p:nvPr/>
        </p:nvSpPr>
        <p:spPr bwMode="auto">
          <a:xfrm>
            <a:off x="5730235" y="230058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3</a:t>
            </a:r>
            <a:endParaRPr lang="ja-JP" altLang="en-US" sz="1600" baseline="-25000" dirty="0">
              <a:latin typeface="+mn-lt"/>
            </a:endParaRPr>
          </a:p>
        </p:txBody>
      </p:sp>
      <p:grpSp>
        <p:nvGrpSpPr>
          <p:cNvPr id="3" name="グループ化 2"/>
          <p:cNvGrpSpPr/>
          <p:nvPr/>
        </p:nvGrpSpPr>
        <p:grpSpPr>
          <a:xfrm>
            <a:off x="7552625" y="1008900"/>
            <a:ext cx="1104429" cy="2849309"/>
            <a:chOff x="7552625" y="1008900"/>
            <a:chExt cx="1104429" cy="2849309"/>
          </a:xfrm>
        </p:grpSpPr>
        <p:cxnSp>
          <p:nvCxnSpPr>
            <p:cNvPr id="168" name="直線コネクタ 167"/>
            <p:cNvCxnSpPr/>
            <p:nvPr/>
          </p:nvCxnSpPr>
          <p:spPr>
            <a:xfrm flipV="1">
              <a:off x="8066975" y="1612150"/>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169" name="直線コネクタ 168"/>
            <p:cNvCxnSpPr/>
            <p:nvPr/>
          </p:nvCxnSpPr>
          <p:spPr>
            <a:xfrm flipV="1">
              <a:off x="7919338" y="1835988"/>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170" name="直線コネクタ 169"/>
            <p:cNvCxnSpPr/>
            <p:nvPr/>
          </p:nvCxnSpPr>
          <p:spPr>
            <a:xfrm flipV="1">
              <a:off x="7916163" y="1172413"/>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171" name="直線コネクタ 170"/>
            <p:cNvCxnSpPr/>
            <p:nvPr/>
          </p:nvCxnSpPr>
          <p:spPr>
            <a:xfrm flipV="1">
              <a:off x="7649463" y="1608975"/>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172" name="直線コネクタ 171"/>
            <p:cNvCxnSpPr/>
            <p:nvPr/>
          </p:nvCxnSpPr>
          <p:spPr>
            <a:xfrm rot="5400000" flipH="1" flipV="1">
              <a:off x="7513731" y="166215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173" name="直線コネクタ 172"/>
            <p:cNvCxnSpPr/>
            <p:nvPr/>
          </p:nvCxnSpPr>
          <p:spPr>
            <a:xfrm rot="5400000" flipH="1" flipV="1">
              <a:off x="8166194" y="14891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4" name="直線コネクタ 173"/>
            <p:cNvCxnSpPr/>
            <p:nvPr/>
          </p:nvCxnSpPr>
          <p:spPr>
            <a:xfrm rot="16200000" flipV="1">
              <a:off x="7518494" y="14954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5" name="直線コネクタ 174"/>
            <p:cNvCxnSpPr/>
            <p:nvPr/>
          </p:nvCxnSpPr>
          <p:spPr>
            <a:xfrm rot="16200000" flipV="1">
              <a:off x="8156669" y="165739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6" name="直線コネクタ 175"/>
            <p:cNvCxnSpPr/>
            <p:nvPr/>
          </p:nvCxnSpPr>
          <p:spPr>
            <a:xfrm rot="5400000" flipH="1" flipV="1">
              <a:off x="7804244"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7" name="直線コネクタ 176"/>
            <p:cNvCxnSpPr/>
            <p:nvPr/>
          </p:nvCxnSpPr>
          <p:spPr>
            <a:xfrm rot="5400000" flipH="1" flipV="1">
              <a:off x="7889969" y="10573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8" name="直線コネクタ 177"/>
            <p:cNvCxnSpPr/>
            <p:nvPr/>
          </p:nvCxnSpPr>
          <p:spPr>
            <a:xfrm rot="16200000" flipV="1">
              <a:off x="7889969"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9" name="直線コネクタ 178"/>
            <p:cNvCxnSpPr/>
            <p:nvPr/>
          </p:nvCxnSpPr>
          <p:spPr>
            <a:xfrm rot="16200000" flipV="1">
              <a:off x="7794719" y="104779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80" name="AutoShape 140"/>
            <p:cNvSpPr>
              <a:spLocks noChangeArrowheads="1"/>
            </p:cNvSpPr>
            <p:nvPr/>
          </p:nvSpPr>
          <p:spPr bwMode="auto">
            <a:xfrm>
              <a:off x="7625650" y="118193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1" name="Oval 142"/>
            <p:cNvSpPr>
              <a:spLocks noChangeArrowheads="1"/>
            </p:cNvSpPr>
            <p:nvPr/>
          </p:nvSpPr>
          <p:spPr bwMode="auto">
            <a:xfrm flipH="1">
              <a:off x="7879650" y="114225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2" name="Oval 142"/>
            <p:cNvSpPr>
              <a:spLocks noChangeArrowheads="1"/>
            </p:cNvSpPr>
            <p:nvPr/>
          </p:nvSpPr>
          <p:spPr bwMode="auto">
            <a:xfrm flipH="1">
              <a:off x="7886000" y="199950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3" name="直線コネクタ 182"/>
            <p:cNvCxnSpPr/>
            <p:nvPr/>
          </p:nvCxnSpPr>
          <p:spPr>
            <a:xfrm rot="16200000" flipH="1">
              <a:off x="8273350" y="154388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184" name="AutoShape 140"/>
            <p:cNvSpPr>
              <a:spLocks noChangeArrowheads="1"/>
            </p:cNvSpPr>
            <p:nvPr/>
          </p:nvSpPr>
          <p:spPr bwMode="auto">
            <a:xfrm>
              <a:off x="7768525" y="1396250"/>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5" name="Oval 142"/>
            <p:cNvSpPr>
              <a:spLocks noChangeArrowheads="1"/>
            </p:cNvSpPr>
            <p:nvPr/>
          </p:nvSpPr>
          <p:spPr bwMode="auto">
            <a:xfrm flipH="1">
              <a:off x="8027288" y="156928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6" name="Oval 142"/>
            <p:cNvSpPr>
              <a:spLocks noChangeArrowheads="1"/>
            </p:cNvSpPr>
            <p:nvPr/>
          </p:nvSpPr>
          <p:spPr bwMode="auto">
            <a:xfrm flipH="1">
              <a:off x="7732013" y="1572463"/>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00" name="右矢印 199"/>
            <p:cNvSpPr/>
            <p:nvPr/>
          </p:nvSpPr>
          <p:spPr>
            <a:xfrm rot="5400000">
              <a:off x="7849602" y="241969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01" name="テキスト ボックス 68"/>
            <p:cNvSpPr txBox="1">
              <a:spLocks noChangeArrowheads="1"/>
            </p:cNvSpPr>
            <p:nvPr/>
          </p:nvSpPr>
          <p:spPr bwMode="auto">
            <a:xfrm>
              <a:off x="8056979" y="228247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4</a:t>
              </a:r>
              <a:endParaRPr lang="ja-JP" altLang="en-US" sz="1600" baseline="-25000" dirty="0">
                <a:solidFill>
                  <a:srgbClr val="00B0F0"/>
                </a:solidFill>
                <a:latin typeface="+mn-lt"/>
              </a:endParaRPr>
            </a:p>
          </p:txBody>
        </p:sp>
        <p:sp>
          <p:nvSpPr>
            <p:cNvPr id="202" name="Oval 143"/>
            <p:cNvSpPr>
              <a:spLocks noChangeArrowheads="1"/>
            </p:cNvSpPr>
            <p:nvPr/>
          </p:nvSpPr>
          <p:spPr bwMode="auto">
            <a:xfrm flipH="1">
              <a:off x="7600250"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3" name="Oval 144"/>
            <p:cNvSpPr>
              <a:spLocks noChangeArrowheads="1"/>
            </p:cNvSpPr>
            <p:nvPr/>
          </p:nvSpPr>
          <p:spPr bwMode="auto">
            <a:xfrm flipH="1">
              <a:off x="8149525"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4" name="Oval 143"/>
            <p:cNvSpPr>
              <a:spLocks noChangeArrowheads="1"/>
            </p:cNvSpPr>
            <p:nvPr/>
          </p:nvSpPr>
          <p:spPr bwMode="auto">
            <a:xfrm flipH="1">
              <a:off x="7876475" y="1366088"/>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5" name="Oval 143"/>
            <p:cNvSpPr>
              <a:spLocks noChangeArrowheads="1"/>
            </p:cNvSpPr>
            <p:nvPr/>
          </p:nvSpPr>
          <p:spPr bwMode="auto">
            <a:xfrm flipH="1">
              <a:off x="7876475" y="1780425"/>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7" name="直線コネクタ 206"/>
            <p:cNvCxnSpPr/>
            <p:nvPr/>
          </p:nvCxnSpPr>
          <p:spPr>
            <a:xfrm rot="5400000" flipH="1" flipV="1">
              <a:off x="7802522" y="32875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8" name="直線コネクタ 207"/>
            <p:cNvCxnSpPr/>
            <p:nvPr/>
          </p:nvCxnSpPr>
          <p:spPr>
            <a:xfrm rot="5400000" flipH="1" flipV="1">
              <a:off x="7912059" y="3111291"/>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09" name="直線コネクタ 208"/>
            <p:cNvCxnSpPr/>
            <p:nvPr/>
          </p:nvCxnSpPr>
          <p:spPr>
            <a:xfrm rot="16200000" flipV="1">
              <a:off x="7807284" y="31208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0" name="直線コネクタ 209"/>
            <p:cNvCxnSpPr/>
            <p:nvPr/>
          </p:nvCxnSpPr>
          <p:spPr>
            <a:xfrm rot="16200000" flipV="1">
              <a:off x="7903328" y="3278772"/>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11" name="直線コネクタ 210"/>
            <p:cNvCxnSpPr/>
            <p:nvPr/>
          </p:nvCxnSpPr>
          <p:spPr>
            <a:xfrm rot="5400000" flipH="1" flipV="1">
              <a:off x="7826334"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2" name="直線コネクタ 211"/>
            <p:cNvCxnSpPr/>
            <p:nvPr/>
          </p:nvCxnSpPr>
          <p:spPr>
            <a:xfrm rot="16200000" flipV="1">
              <a:off x="7912059"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3" name="直線コネクタ 212"/>
            <p:cNvCxnSpPr/>
            <p:nvPr/>
          </p:nvCxnSpPr>
          <p:spPr>
            <a:xfrm rot="16200000" flipH="1">
              <a:off x="8019216" y="3166059"/>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14" name="直線コネクタ 213"/>
            <p:cNvCxnSpPr/>
            <p:nvPr/>
          </p:nvCxnSpPr>
          <p:spPr>
            <a:xfrm rot="16200000" flipH="1">
              <a:off x="7504866" y="3231147"/>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15" name="直線コネクタ 214"/>
            <p:cNvCxnSpPr/>
            <p:nvPr/>
          </p:nvCxnSpPr>
          <p:spPr>
            <a:xfrm rot="5400000" flipH="1" flipV="1">
              <a:off x="7902534" y="26779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16" name="直線コネクタ 215"/>
            <p:cNvCxnSpPr/>
            <p:nvPr/>
          </p:nvCxnSpPr>
          <p:spPr>
            <a:xfrm rot="16200000" flipV="1">
              <a:off x="7807284" y="2668378"/>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217" name="Oval 142"/>
            <p:cNvSpPr>
              <a:spLocks noChangeArrowheads="1"/>
            </p:cNvSpPr>
            <p:nvPr/>
          </p:nvSpPr>
          <p:spPr bwMode="auto">
            <a:xfrm flipH="1">
              <a:off x="7892216" y="2762834"/>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8" name="Oval 142"/>
            <p:cNvSpPr>
              <a:spLocks noChangeArrowheads="1"/>
            </p:cNvSpPr>
            <p:nvPr/>
          </p:nvSpPr>
          <p:spPr bwMode="auto">
            <a:xfrm flipH="1">
              <a:off x="7908091" y="366294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9" name="Oval 144"/>
            <p:cNvSpPr>
              <a:spLocks noChangeArrowheads="1"/>
            </p:cNvSpPr>
            <p:nvPr/>
          </p:nvSpPr>
          <p:spPr bwMode="auto">
            <a:xfrm flipH="1">
              <a:off x="7895391" y="3200984"/>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grpSp>
        <p:nvGrpSpPr>
          <p:cNvPr id="52" name="グループ化 51"/>
          <p:cNvGrpSpPr/>
          <p:nvPr/>
        </p:nvGrpSpPr>
        <p:grpSpPr>
          <a:xfrm>
            <a:off x="1695545" y="3697121"/>
            <a:ext cx="1107075" cy="2983762"/>
            <a:chOff x="1695545" y="3697121"/>
            <a:chExt cx="1107075" cy="2983762"/>
          </a:xfrm>
        </p:grpSpPr>
        <p:cxnSp>
          <p:nvCxnSpPr>
            <p:cNvPr id="251" name="直線コネクタ 250"/>
            <p:cNvCxnSpPr/>
            <p:nvPr/>
          </p:nvCxnSpPr>
          <p:spPr>
            <a:xfrm flipH="1" flipV="1">
              <a:off x="2240566" y="4166818"/>
              <a:ext cx="0" cy="360000"/>
            </a:xfrm>
            <a:prstGeom prst="line">
              <a:avLst/>
            </a:prstGeom>
          </p:spPr>
          <p:style>
            <a:lnRef idx="1">
              <a:schemeClr val="dk1"/>
            </a:lnRef>
            <a:fillRef idx="0">
              <a:schemeClr val="dk1"/>
            </a:fillRef>
            <a:effectRef idx="0">
              <a:schemeClr val="dk1"/>
            </a:effectRef>
            <a:fontRef idx="minor">
              <a:schemeClr val="tx1"/>
            </a:fontRef>
          </p:style>
        </p:cxnSp>
        <p:cxnSp>
          <p:nvCxnSpPr>
            <p:cNvPr id="254" name="直線コネクタ 253"/>
            <p:cNvCxnSpPr/>
            <p:nvPr/>
          </p:nvCxnSpPr>
          <p:spPr>
            <a:xfrm flipH="1">
              <a:off x="2258719" y="4122088"/>
              <a:ext cx="386905" cy="54939"/>
            </a:xfrm>
            <a:prstGeom prst="line">
              <a:avLst/>
            </a:prstGeom>
          </p:spPr>
          <p:style>
            <a:lnRef idx="1">
              <a:schemeClr val="dk1"/>
            </a:lnRef>
            <a:fillRef idx="0">
              <a:schemeClr val="dk1"/>
            </a:fillRef>
            <a:effectRef idx="0">
              <a:schemeClr val="dk1"/>
            </a:effectRef>
            <a:fontRef idx="minor">
              <a:schemeClr val="tx1"/>
            </a:fontRef>
          </p:style>
        </p:cxnSp>
        <p:cxnSp>
          <p:nvCxnSpPr>
            <p:cNvPr id="255" name="直線コネクタ 254"/>
            <p:cNvCxnSpPr/>
            <p:nvPr/>
          </p:nvCxnSpPr>
          <p:spPr>
            <a:xfrm>
              <a:off x="2251581" y="3870786"/>
              <a:ext cx="402855" cy="240242"/>
            </a:xfrm>
            <a:prstGeom prst="line">
              <a:avLst/>
            </a:prstGeom>
          </p:spPr>
          <p:style>
            <a:lnRef idx="1">
              <a:schemeClr val="dk1"/>
            </a:lnRef>
            <a:fillRef idx="0">
              <a:schemeClr val="dk1"/>
            </a:fillRef>
            <a:effectRef idx="0">
              <a:schemeClr val="dk1"/>
            </a:effectRef>
            <a:fontRef idx="minor">
              <a:schemeClr val="tx1"/>
            </a:fontRef>
          </p:style>
        </p:cxnSp>
        <p:sp>
          <p:nvSpPr>
            <p:cNvPr id="258" name="Oval 26"/>
            <p:cNvSpPr>
              <a:spLocks noChangeArrowheads="1"/>
            </p:cNvSpPr>
            <p:nvPr/>
          </p:nvSpPr>
          <p:spPr bwMode="auto">
            <a:xfrm>
              <a:off x="1803432" y="40657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59" name="直線コネクタ 258"/>
            <p:cNvCxnSpPr/>
            <p:nvPr/>
          </p:nvCxnSpPr>
          <p:spPr>
            <a:xfrm flipV="1">
              <a:off x="1849123" y="3862183"/>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60" name="Oval 26"/>
            <p:cNvSpPr>
              <a:spLocks noChangeArrowheads="1"/>
            </p:cNvSpPr>
            <p:nvPr/>
          </p:nvSpPr>
          <p:spPr bwMode="auto">
            <a:xfrm>
              <a:off x="2616733" y="4082378"/>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1" name="Oval 26"/>
            <p:cNvSpPr>
              <a:spLocks noChangeArrowheads="1"/>
            </p:cNvSpPr>
            <p:nvPr/>
          </p:nvSpPr>
          <p:spPr bwMode="auto">
            <a:xfrm>
              <a:off x="2198764" y="482324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2" name="Oval 25"/>
            <p:cNvSpPr>
              <a:spLocks noChangeArrowheads="1"/>
            </p:cNvSpPr>
            <p:nvPr/>
          </p:nvSpPr>
          <p:spPr bwMode="auto">
            <a:xfrm>
              <a:off x="2210442" y="381883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3" name="Oval 25"/>
            <p:cNvSpPr>
              <a:spLocks noChangeArrowheads="1"/>
            </p:cNvSpPr>
            <p:nvPr/>
          </p:nvSpPr>
          <p:spPr bwMode="auto">
            <a:xfrm>
              <a:off x="2616334" y="459591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4" name="Oval 25"/>
            <p:cNvSpPr>
              <a:spLocks noChangeArrowheads="1"/>
            </p:cNvSpPr>
            <p:nvPr/>
          </p:nvSpPr>
          <p:spPr bwMode="auto">
            <a:xfrm>
              <a:off x="1800011" y="458535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78" name="右矢印 277"/>
            <p:cNvSpPr/>
            <p:nvPr/>
          </p:nvSpPr>
          <p:spPr>
            <a:xfrm rot="5400000">
              <a:off x="2168592" y="5187920"/>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79" name="テキスト ボックス 68"/>
            <p:cNvSpPr txBox="1">
              <a:spLocks noChangeArrowheads="1"/>
            </p:cNvSpPr>
            <p:nvPr/>
          </p:nvSpPr>
          <p:spPr bwMode="auto">
            <a:xfrm>
              <a:off x="2339757" y="5041646"/>
              <a:ext cx="419479"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5</a:t>
              </a:r>
              <a:endParaRPr lang="ja-JP" altLang="en-US" sz="1600" baseline="-25000" dirty="0">
                <a:solidFill>
                  <a:srgbClr val="00B0F0"/>
                </a:solidFill>
                <a:latin typeface="+mn-lt"/>
              </a:endParaRPr>
            </a:p>
          </p:txBody>
        </p:sp>
        <p:cxnSp>
          <p:nvCxnSpPr>
            <p:cNvPr id="281" name="直線コネクタ 280"/>
            <p:cNvCxnSpPr/>
            <p:nvPr/>
          </p:nvCxnSpPr>
          <p:spPr>
            <a:xfrm>
              <a:off x="1851724" y="4638817"/>
              <a:ext cx="403238" cy="240625"/>
            </a:xfrm>
            <a:prstGeom prst="line">
              <a:avLst/>
            </a:prstGeom>
          </p:spPr>
          <p:style>
            <a:lnRef idx="1">
              <a:schemeClr val="dk1"/>
            </a:lnRef>
            <a:fillRef idx="0">
              <a:schemeClr val="dk1"/>
            </a:fillRef>
            <a:effectRef idx="0">
              <a:schemeClr val="dk1"/>
            </a:effectRef>
            <a:fontRef idx="minor">
              <a:schemeClr val="tx1"/>
            </a:fontRef>
          </p:style>
        </p:cxnSp>
        <p:cxnSp>
          <p:nvCxnSpPr>
            <p:cNvPr id="282" name="直線コネクタ 281"/>
            <p:cNvCxnSpPr/>
            <p:nvPr/>
          </p:nvCxnSpPr>
          <p:spPr>
            <a:xfrm flipH="1" flipV="1">
              <a:off x="2646467" y="4156257"/>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4" name="直線コネクタ 283"/>
            <p:cNvCxnSpPr/>
            <p:nvPr/>
          </p:nvCxnSpPr>
          <p:spPr>
            <a:xfrm flipH="1" flipV="1">
              <a:off x="1839193" y="4118544"/>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6" name="直線コネクタ 285"/>
            <p:cNvCxnSpPr/>
            <p:nvPr/>
          </p:nvCxnSpPr>
          <p:spPr>
            <a:xfrm flipV="1">
              <a:off x="2264064" y="4648326"/>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87" name="Oval 26"/>
            <p:cNvSpPr>
              <a:spLocks noChangeArrowheads="1"/>
            </p:cNvSpPr>
            <p:nvPr/>
          </p:nvSpPr>
          <p:spPr bwMode="auto">
            <a:xfrm>
              <a:off x="2197263" y="413367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88" name="Oval 26"/>
            <p:cNvSpPr>
              <a:spLocks noChangeArrowheads="1"/>
            </p:cNvSpPr>
            <p:nvPr/>
          </p:nvSpPr>
          <p:spPr bwMode="auto">
            <a:xfrm>
              <a:off x="2204815" y="451241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59" name="直線コネクタ 2058"/>
            <p:cNvCxnSpPr/>
            <p:nvPr/>
          </p:nvCxnSpPr>
          <p:spPr>
            <a:xfrm>
              <a:off x="1846782" y="4100070"/>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直線コネクタ 290"/>
            <p:cNvCxnSpPr/>
            <p:nvPr/>
          </p:nvCxnSpPr>
          <p:spPr>
            <a:xfrm>
              <a:off x="2243619" y="4551226"/>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直線コネクタ 291"/>
            <p:cNvCxnSpPr>
              <a:stCxn id="264" idx="6"/>
            </p:cNvCxnSpPr>
            <p:nvPr/>
          </p:nvCxnSpPr>
          <p:spPr>
            <a:xfrm flipV="1">
              <a:off x="1872011" y="4558149"/>
              <a:ext cx="358220" cy="632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直線コネクタ 295"/>
            <p:cNvCxnSpPr/>
            <p:nvPr/>
          </p:nvCxnSpPr>
          <p:spPr>
            <a:xfrm flipH="1" flipV="1">
              <a:off x="2240566" y="5575698"/>
              <a:ext cx="0" cy="972000"/>
            </a:xfrm>
            <a:prstGeom prst="line">
              <a:avLst/>
            </a:prstGeom>
          </p:spPr>
          <p:style>
            <a:lnRef idx="1">
              <a:schemeClr val="dk1"/>
            </a:lnRef>
            <a:fillRef idx="0">
              <a:schemeClr val="dk1"/>
            </a:fillRef>
            <a:effectRef idx="0">
              <a:schemeClr val="dk1"/>
            </a:effectRef>
            <a:fontRef idx="minor">
              <a:schemeClr val="tx1"/>
            </a:fontRef>
          </p:style>
        </p:cxnSp>
        <p:sp>
          <p:nvSpPr>
            <p:cNvPr id="302" name="Oval 26"/>
            <p:cNvSpPr>
              <a:spLocks noChangeArrowheads="1"/>
            </p:cNvSpPr>
            <p:nvPr/>
          </p:nvSpPr>
          <p:spPr bwMode="auto">
            <a:xfrm>
              <a:off x="2198764" y="651277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3" name="Oval 25"/>
            <p:cNvSpPr>
              <a:spLocks noChangeArrowheads="1"/>
            </p:cNvSpPr>
            <p:nvPr/>
          </p:nvSpPr>
          <p:spPr bwMode="auto">
            <a:xfrm>
              <a:off x="2210442" y="550836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0" name="Oval 26"/>
            <p:cNvSpPr>
              <a:spLocks noChangeArrowheads="1"/>
            </p:cNvSpPr>
            <p:nvPr/>
          </p:nvSpPr>
          <p:spPr bwMode="auto">
            <a:xfrm>
              <a:off x="2197263" y="582320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1" name="Oval 26"/>
            <p:cNvSpPr>
              <a:spLocks noChangeArrowheads="1"/>
            </p:cNvSpPr>
            <p:nvPr/>
          </p:nvSpPr>
          <p:spPr bwMode="auto">
            <a:xfrm>
              <a:off x="2204815" y="620194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18" name="直線コネクタ 317"/>
            <p:cNvCxnSpPr/>
            <p:nvPr/>
          </p:nvCxnSpPr>
          <p:spPr>
            <a:xfrm rot="5400000" flipH="1" flipV="1">
              <a:off x="2215291" y="542728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9" name="直線コネクタ 318"/>
            <p:cNvCxnSpPr/>
            <p:nvPr/>
          </p:nvCxnSpPr>
          <p:spPr>
            <a:xfrm rot="16200000" flipV="1">
              <a:off x="2120041" y="5417764"/>
              <a:ext cx="153988" cy="76200"/>
            </a:xfrm>
            <a:prstGeom prst="line">
              <a:avLst/>
            </a:prstGeom>
          </p:spPr>
          <p:style>
            <a:lnRef idx="1">
              <a:schemeClr val="dk1"/>
            </a:lnRef>
            <a:fillRef idx="0">
              <a:schemeClr val="dk1"/>
            </a:fillRef>
            <a:effectRef idx="0">
              <a:schemeClr val="dk1"/>
            </a:effectRef>
            <a:fontRef idx="minor">
              <a:schemeClr val="tx1"/>
            </a:fontRef>
          </p:style>
        </p:cxnSp>
        <p:grpSp>
          <p:nvGrpSpPr>
            <p:cNvPr id="2063" name="グループ化 2062"/>
            <p:cNvGrpSpPr/>
            <p:nvPr/>
          </p:nvGrpSpPr>
          <p:grpSpPr>
            <a:xfrm flipV="1">
              <a:off x="2146565" y="6517370"/>
              <a:ext cx="171450" cy="163513"/>
              <a:chOff x="5016810" y="4829083"/>
              <a:chExt cx="171450" cy="163513"/>
            </a:xfrm>
          </p:grpSpPr>
          <p:cxnSp>
            <p:nvCxnSpPr>
              <p:cNvPr id="320" name="直線コネクタ 31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1" name="直線コネクタ 32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23" name="グループ化 322"/>
            <p:cNvGrpSpPr/>
            <p:nvPr/>
          </p:nvGrpSpPr>
          <p:grpSpPr>
            <a:xfrm flipV="1">
              <a:off x="2152601" y="4863055"/>
              <a:ext cx="171450" cy="163513"/>
              <a:chOff x="5016810" y="4829083"/>
              <a:chExt cx="171450" cy="163513"/>
            </a:xfrm>
          </p:grpSpPr>
          <p:cxnSp>
            <p:nvCxnSpPr>
              <p:cNvPr id="324" name="直線コネクタ 32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5" name="直線コネクタ 32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328" name="直線コネクタ 327"/>
            <p:cNvCxnSpPr/>
            <p:nvPr/>
          </p:nvCxnSpPr>
          <p:spPr>
            <a:xfrm>
              <a:off x="2249620" y="5393729"/>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直線コネクタ 2066"/>
            <p:cNvCxnSpPr>
              <a:endCxn id="258" idx="1"/>
            </p:cNvCxnSpPr>
            <p:nvPr/>
          </p:nvCxnSpPr>
          <p:spPr>
            <a:xfrm>
              <a:off x="1720158" y="399090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直線コネクタ 330"/>
            <p:cNvCxnSpPr/>
            <p:nvPr/>
          </p:nvCxnSpPr>
          <p:spPr>
            <a:xfrm>
              <a:off x="2127570" y="576893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直線コネクタ 331"/>
            <p:cNvCxnSpPr/>
            <p:nvPr/>
          </p:nvCxnSpPr>
          <p:spPr>
            <a:xfrm>
              <a:off x="2252811" y="623819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直線コネクタ 332"/>
            <p:cNvCxnSpPr/>
            <p:nvPr/>
          </p:nvCxnSpPr>
          <p:spPr>
            <a:xfrm>
              <a:off x="2665418" y="4648298"/>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直線コネクタ 2068"/>
            <p:cNvCxnSpPr/>
            <p:nvPr/>
          </p:nvCxnSpPr>
          <p:spPr>
            <a:xfrm flipV="1">
              <a:off x="2652945" y="4033612"/>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直線コネクタ 336"/>
            <p:cNvCxnSpPr/>
            <p:nvPr/>
          </p:nvCxnSpPr>
          <p:spPr>
            <a:xfrm>
              <a:off x="2652122" y="4120045"/>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直線コネクタ 339"/>
            <p:cNvCxnSpPr/>
            <p:nvPr/>
          </p:nvCxnSpPr>
          <p:spPr>
            <a:xfrm flipV="1">
              <a:off x="2245558" y="577542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直線コネクタ 340"/>
            <p:cNvCxnSpPr/>
            <p:nvPr/>
          </p:nvCxnSpPr>
          <p:spPr>
            <a:xfrm>
              <a:off x="2244735" y="586186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3" name="グループ化 2072"/>
            <p:cNvGrpSpPr/>
            <p:nvPr/>
          </p:nvGrpSpPr>
          <p:grpSpPr>
            <a:xfrm flipH="1" flipV="1">
              <a:off x="2068417" y="6199561"/>
              <a:ext cx="150498" cy="122433"/>
              <a:chOff x="5181301" y="5195768"/>
              <a:chExt cx="150498" cy="122433"/>
            </a:xfrm>
          </p:grpSpPr>
          <p:cxnSp>
            <p:nvCxnSpPr>
              <p:cNvPr id="342" name="直線コネクタ 341"/>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直線コネクタ 342"/>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グループ化 344"/>
            <p:cNvGrpSpPr/>
            <p:nvPr/>
          </p:nvGrpSpPr>
          <p:grpSpPr>
            <a:xfrm flipH="1" flipV="1">
              <a:off x="1695545" y="4592867"/>
              <a:ext cx="150498" cy="122433"/>
              <a:chOff x="5181301" y="5195768"/>
              <a:chExt cx="150498" cy="122433"/>
            </a:xfrm>
          </p:grpSpPr>
          <p:cxnSp>
            <p:nvCxnSpPr>
              <p:cNvPr id="346" name="直線コネクタ 345"/>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直線コネクタ 346"/>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77" name="直線コネクタ 376"/>
            <p:cNvCxnSpPr/>
            <p:nvPr/>
          </p:nvCxnSpPr>
          <p:spPr>
            <a:xfrm rot="5400000" flipH="1" flipV="1">
              <a:off x="2214669" y="374554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8" name="直線コネクタ 377"/>
            <p:cNvCxnSpPr/>
            <p:nvPr/>
          </p:nvCxnSpPr>
          <p:spPr>
            <a:xfrm rot="16200000" flipV="1">
              <a:off x="2119419" y="373601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9" name="直線コネクタ 378"/>
            <p:cNvCxnSpPr/>
            <p:nvPr/>
          </p:nvCxnSpPr>
          <p:spPr>
            <a:xfrm>
              <a:off x="2248997" y="3711971"/>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グループ化 71"/>
          <p:cNvGrpSpPr/>
          <p:nvPr/>
        </p:nvGrpSpPr>
        <p:grpSpPr>
          <a:xfrm>
            <a:off x="3879921" y="3626843"/>
            <a:ext cx="1259527" cy="3071030"/>
            <a:chOff x="3879921" y="3626843"/>
            <a:chExt cx="1259527" cy="3071030"/>
          </a:xfrm>
        </p:grpSpPr>
        <p:cxnSp>
          <p:nvCxnSpPr>
            <p:cNvPr id="405" name="直線コネクタ 404"/>
            <p:cNvCxnSpPr/>
            <p:nvPr/>
          </p:nvCxnSpPr>
          <p:spPr>
            <a:xfrm flipH="1">
              <a:off x="4831132" y="386366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p:cNvCxnSpPr/>
            <p:nvPr/>
          </p:nvCxnSpPr>
          <p:spPr>
            <a:xfrm flipH="1">
              <a:off x="4461457" y="553968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1" name="グループ化 400"/>
            <p:cNvGrpSpPr/>
            <p:nvPr/>
          </p:nvGrpSpPr>
          <p:grpSpPr>
            <a:xfrm rot="24840000" flipV="1">
              <a:off x="4305818" y="6348063"/>
              <a:ext cx="166129" cy="156189"/>
              <a:chOff x="5032773" y="4851055"/>
              <a:chExt cx="166129" cy="156189"/>
            </a:xfrm>
          </p:grpSpPr>
          <p:cxnSp>
            <p:nvCxnSpPr>
              <p:cNvPr id="402" name="直線コネクタ 401"/>
              <p:cNvCxnSpPr/>
              <p:nvPr/>
            </p:nvCxnSpPr>
            <p:spPr>
              <a:xfrm rot="5400000" flipH="1" flipV="1">
                <a:off x="5083808" y="489215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3" name="直線コネクタ 402"/>
              <p:cNvCxnSpPr/>
              <p:nvPr/>
            </p:nvCxnSpPr>
            <p:spPr>
              <a:xfrm rot="16200000" flipV="1">
                <a:off x="4993879" y="4889949"/>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98" name="グループ化 397"/>
            <p:cNvGrpSpPr/>
            <p:nvPr/>
          </p:nvGrpSpPr>
          <p:grpSpPr>
            <a:xfrm rot="24840000" flipV="1">
              <a:off x="3921281" y="4661823"/>
              <a:ext cx="171450" cy="163513"/>
              <a:chOff x="5016810" y="4829083"/>
              <a:chExt cx="171450" cy="163513"/>
            </a:xfrm>
          </p:grpSpPr>
          <p:cxnSp>
            <p:nvCxnSpPr>
              <p:cNvPr id="399" name="直線コネクタ 398"/>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0" name="直線コネクタ 399"/>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395" name="直線コネクタ 394"/>
            <p:cNvCxnSpPr/>
            <p:nvPr/>
          </p:nvCxnSpPr>
          <p:spPr>
            <a:xfrm>
              <a:off x="4838551" y="4702529"/>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直線コネクタ 395"/>
            <p:cNvCxnSpPr/>
            <p:nvPr/>
          </p:nvCxnSpPr>
          <p:spPr>
            <a:xfrm>
              <a:off x="4484167" y="638479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直線コネクタ 396"/>
            <p:cNvCxnSpPr/>
            <p:nvPr/>
          </p:nvCxnSpPr>
          <p:spPr>
            <a:xfrm>
              <a:off x="4300056" y="5532092"/>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p:cNvCxnSpPr/>
            <p:nvPr/>
          </p:nvCxnSpPr>
          <p:spPr>
            <a:xfrm>
              <a:off x="3916618" y="387113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p:cNvCxnSpPr/>
            <p:nvPr/>
          </p:nvCxnSpPr>
          <p:spPr>
            <a:xfrm>
              <a:off x="4474436" y="4082409"/>
              <a:ext cx="359112" cy="621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3917227" y="4319698"/>
              <a:ext cx="917415" cy="3832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9" name="直線コネクタ 2078"/>
            <p:cNvCxnSpPr>
              <a:stCxn id="359" idx="2"/>
              <a:endCxn id="348" idx="0"/>
            </p:cNvCxnSpPr>
            <p:nvPr/>
          </p:nvCxnSpPr>
          <p:spPr>
            <a:xfrm flipV="1">
              <a:off x="4438224" y="3933785"/>
              <a:ext cx="406870" cy="148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7" name="直線コネクタ 2076"/>
            <p:cNvCxnSpPr/>
            <p:nvPr/>
          </p:nvCxnSpPr>
          <p:spPr>
            <a:xfrm>
              <a:off x="4067021" y="3955636"/>
              <a:ext cx="409289" cy="1259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直線コネクタ 314"/>
            <p:cNvCxnSpPr/>
            <p:nvPr/>
          </p:nvCxnSpPr>
          <p:spPr>
            <a:xfrm rot="5400000" flipH="1" flipV="1">
              <a:off x="4432142" y="367526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6" name="直線コネクタ 315"/>
            <p:cNvCxnSpPr/>
            <p:nvPr/>
          </p:nvCxnSpPr>
          <p:spPr>
            <a:xfrm rot="16200000" flipV="1">
              <a:off x="4336892" y="366573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65" name="直線コネクタ 2064"/>
            <p:cNvCxnSpPr/>
            <p:nvPr/>
          </p:nvCxnSpPr>
          <p:spPr>
            <a:xfrm>
              <a:off x="4466470" y="3641693"/>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8" name="八角形 347"/>
            <p:cNvSpPr/>
            <p:nvPr/>
          </p:nvSpPr>
          <p:spPr>
            <a:xfrm rot="20232832">
              <a:off x="3958397" y="3817601"/>
              <a:ext cx="1006733" cy="1006733"/>
            </a:xfrm>
            <a:prstGeom prst="octagon">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75" name="直線コネクタ 2074"/>
            <p:cNvCxnSpPr/>
            <p:nvPr/>
          </p:nvCxnSpPr>
          <p:spPr>
            <a:xfrm>
              <a:off x="4461763" y="5471102"/>
              <a:ext cx="0" cy="10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1" name="Oval 26"/>
            <p:cNvSpPr>
              <a:spLocks noChangeArrowheads="1"/>
            </p:cNvSpPr>
            <p:nvPr/>
          </p:nvSpPr>
          <p:spPr bwMode="auto">
            <a:xfrm>
              <a:off x="4039862" y="3918330"/>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2" name="Oval 26"/>
            <p:cNvSpPr>
              <a:spLocks noChangeArrowheads="1"/>
            </p:cNvSpPr>
            <p:nvPr/>
          </p:nvSpPr>
          <p:spPr bwMode="auto">
            <a:xfrm>
              <a:off x="4047414" y="465920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3" name="Oval 26"/>
            <p:cNvSpPr>
              <a:spLocks noChangeArrowheads="1"/>
            </p:cNvSpPr>
            <p:nvPr/>
          </p:nvSpPr>
          <p:spPr bwMode="auto">
            <a:xfrm>
              <a:off x="4797336" y="466675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4" name="Oval 26"/>
            <p:cNvSpPr>
              <a:spLocks noChangeArrowheads="1"/>
            </p:cNvSpPr>
            <p:nvPr/>
          </p:nvSpPr>
          <p:spPr bwMode="auto">
            <a:xfrm>
              <a:off x="4795835" y="391380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5" name="Oval 26"/>
            <p:cNvSpPr>
              <a:spLocks noChangeArrowheads="1"/>
            </p:cNvSpPr>
            <p:nvPr/>
          </p:nvSpPr>
          <p:spPr bwMode="auto">
            <a:xfrm>
              <a:off x="3879921" y="4283486"/>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6" name="Oval 26"/>
            <p:cNvSpPr>
              <a:spLocks noChangeArrowheads="1"/>
            </p:cNvSpPr>
            <p:nvPr/>
          </p:nvSpPr>
          <p:spPr bwMode="auto">
            <a:xfrm>
              <a:off x="4955776" y="4281985"/>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7" name="Oval 26"/>
            <p:cNvSpPr>
              <a:spLocks noChangeArrowheads="1"/>
            </p:cNvSpPr>
            <p:nvPr/>
          </p:nvSpPr>
          <p:spPr bwMode="auto">
            <a:xfrm>
              <a:off x="4429165" y="4823682"/>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8" name="Oval 26"/>
            <p:cNvSpPr>
              <a:spLocks noChangeArrowheads="1"/>
            </p:cNvSpPr>
            <p:nvPr/>
          </p:nvSpPr>
          <p:spPr bwMode="auto">
            <a:xfrm>
              <a:off x="4436717" y="3753857"/>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9" name="Oval 26"/>
            <p:cNvSpPr>
              <a:spLocks noChangeArrowheads="1"/>
            </p:cNvSpPr>
            <p:nvPr/>
          </p:nvSpPr>
          <p:spPr bwMode="auto">
            <a:xfrm>
              <a:off x="4438224" y="4045103"/>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8" name="Oval 26"/>
            <p:cNvSpPr>
              <a:spLocks noChangeArrowheads="1"/>
            </p:cNvSpPr>
            <p:nvPr/>
          </p:nvSpPr>
          <p:spPr bwMode="auto">
            <a:xfrm>
              <a:off x="4427661" y="6497054"/>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9" name="Oval 26"/>
            <p:cNvSpPr>
              <a:spLocks noChangeArrowheads="1"/>
            </p:cNvSpPr>
            <p:nvPr/>
          </p:nvSpPr>
          <p:spPr bwMode="auto">
            <a:xfrm>
              <a:off x="4435213" y="5427229"/>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1" name="Oval 26"/>
            <p:cNvSpPr>
              <a:spLocks noChangeArrowheads="1"/>
            </p:cNvSpPr>
            <p:nvPr/>
          </p:nvSpPr>
          <p:spPr bwMode="auto">
            <a:xfrm>
              <a:off x="4424737" y="6340006"/>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2" name="Oval 26"/>
            <p:cNvSpPr>
              <a:spLocks noChangeArrowheads="1"/>
            </p:cNvSpPr>
            <p:nvPr/>
          </p:nvSpPr>
          <p:spPr bwMode="auto">
            <a:xfrm>
              <a:off x="4423236" y="558706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3" name="Oval 26"/>
            <p:cNvSpPr>
              <a:spLocks noChangeArrowheads="1"/>
            </p:cNvSpPr>
            <p:nvPr/>
          </p:nvSpPr>
          <p:spPr bwMode="auto">
            <a:xfrm>
              <a:off x="4438329" y="5955238"/>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74" name="直線コネクタ 373"/>
            <p:cNvCxnSpPr/>
            <p:nvPr/>
          </p:nvCxnSpPr>
          <p:spPr>
            <a:xfrm rot="5400000" flipH="1" flipV="1">
              <a:off x="4439694" y="536672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5" name="直線コネクタ 374"/>
            <p:cNvCxnSpPr/>
            <p:nvPr/>
          </p:nvCxnSpPr>
          <p:spPr>
            <a:xfrm rot="16200000" flipV="1">
              <a:off x="4344444" y="535719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6" name="直線コネクタ 375"/>
            <p:cNvCxnSpPr/>
            <p:nvPr/>
          </p:nvCxnSpPr>
          <p:spPr>
            <a:xfrm>
              <a:off x="4474022" y="5333155"/>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80" name="グループ化 379"/>
            <p:cNvGrpSpPr/>
            <p:nvPr/>
          </p:nvGrpSpPr>
          <p:grpSpPr>
            <a:xfrm flipV="1">
              <a:off x="4366261" y="4842330"/>
              <a:ext cx="171450" cy="163513"/>
              <a:chOff x="5016810" y="4829083"/>
              <a:chExt cx="171450" cy="163513"/>
            </a:xfrm>
          </p:grpSpPr>
          <p:cxnSp>
            <p:nvCxnSpPr>
              <p:cNvPr id="381" name="直線コネクタ 380"/>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2" name="直線コネクタ 381"/>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3" name="グループ化 382"/>
            <p:cNvGrpSpPr/>
            <p:nvPr/>
          </p:nvGrpSpPr>
          <p:grpSpPr>
            <a:xfrm flipV="1">
              <a:off x="4366250" y="6534360"/>
              <a:ext cx="171450" cy="163513"/>
              <a:chOff x="5016810" y="4829083"/>
              <a:chExt cx="171450" cy="163513"/>
            </a:xfrm>
          </p:grpSpPr>
          <p:cxnSp>
            <p:nvCxnSpPr>
              <p:cNvPr id="384" name="直線コネクタ 38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5" name="直線コネクタ 38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6" name="グループ化 385"/>
            <p:cNvGrpSpPr/>
            <p:nvPr/>
          </p:nvGrpSpPr>
          <p:grpSpPr>
            <a:xfrm rot="16200000" flipV="1">
              <a:off x="4971967" y="4242140"/>
              <a:ext cx="171450" cy="163513"/>
              <a:chOff x="5016810" y="4829083"/>
              <a:chExt cx="171450" cy="163513"/>
            </a:xfrm>
          </p:grpSpPr>
          <p:cxnSp>
            <p:nvCxnSpPr>
              <p:cNvPr id="387" name="直線コネクタ 386"/>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8" name="直線コネクタ 387"/>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9" name="グループ化 388"/>
            <p:cNvGrpSpPr/>
            <p:nvPr/>
          </p:nvGrpSpPr>
          <p:grpSpPr>
            <a:xfrm rot="16200000" flipV="1">
              <a:off x="4474177" y="5915777"/>
              <a:ext cx="171450" cy="163513"/>
              <a:chOff x="5016810" y="4829083"/>
              <a:chExt cx="171450" cy="163513"/>
            </a:xfrm>
          </p:grpSpPr>
          <p:cxnSp>
            <p:nvCxnSpPr>
              <p:cNvPr id="390" name="直線コネクタ 38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91" name="直線コネクタ 39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sp>
          <p:nvSpPr>
            <p:cNvPr id="406" name="右矢印 405"/>
            <p:cNvSpPr/>
            <p:nvPr/>
          </p:nvSpPr>
          <p:spPr>
            <a:xfrm rot="5400000">
              <a:off x="4394260" y="5113987"/>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407" name="テキスト ボックス 68"/>
            <p:cNvSpPr txBox="1">
              <a:spLocks noChangeArrowheads="1"/>
            </p:cNvSpPr>
            <p:nvPr/>
          </p:nvSpPr>
          <p:spPr bwMode="auto">
            <a:xfrm>
              <a:off x="4565425" y="4967713"/>
              <a:ext cx="4194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6</a:t>
              </a:r>
              <a:endParaRPr lang="ja-JP" altLang="en-US" sz="1600" baseline="-25000" dirty="0">
                <a:solidFill>
                  <a:srgbClr val="00B0F0"/>
                </a:solidFill>
                <a:latin typeface="+mn-lt"/>
              </a:endParaRPr>
            </a:p>
          </p:txBody>
        </p:sp>
      </p:grpSp>
      <p:sp>
        <p:nvSpPr>
          <p:cNvPr id="247" name="Text Box 168">
            <a:extLst>
              <a:ext uri="{FF2B5EF4-FFF2-40B4-BE49-F238E27FC236}">
                <a16:creationId xmlns:a16="http://schemas.microsoft.com/office/drawing/2014/main" id="{312221B6-6B52-44BE-A0B1-86C1EE352665}"/>
              </a:ext>
            </a:extLst>
          </p:cNvPr>
          <p:cNvSpPr txBox="1">
            <a:spLocks noChangeArrowheads="1"/>
          </p:cNvSpPr>
          <p:nvPr/>
        </p:nvSpPr>
        <p:spPr bwMode="auto">
          <a:xfrm>
            <a:off x="1504950" y="167001"/>
            <a:ext cx="7378700"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四角形分割に対する</a:t>
            </a:r>
            <a:r>
              <a:rPr lang="en-US" altLang="ja-JP" sz="3600" dirty="0">
                <a:solidFill>
                  <a:schemeClr val="tx2"/>
                </a:solidFill>
              </a:rPr>
              <a:t>6</a:t>
            </a:r>
            <a:r>
              <a:rPr lang="ja-JP" altLang="en-US" sz="3600" dirty="0">
                <a:solidFill>
                  <a:schemeClr val="tx2"/>
                </a:solidFill>
              </a:rPr>
              <a:t>個の縮小操作</a:t>
            </a:r>
            <a:endParaRPr lang="en-US" altLang="ja-JP" sz="3600" dirty="0">
              <a:solidFill>
                <a:schemeClr val="tx2"/>
              </a:solidFill>
            </a:endParaRPr>
          </a:p>
        </p:txBody>
      </p:sp>
    </p:spTree>
    <p:extLst>
      <p:ext uri="{BB962C8B-B14F-4D97-AF65-F5344CB8AC3E}">
        <p14:creationId xmlns:p14="http://schemas.microsoft.com/office/powerpoint/2010/main" val="1938298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up)">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wipe(up)">
                                      <p:cBhvr>
                                        <p:cTn id="1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 name="Text Box 168">
            <a:extLst>
              <a:ext uri="{FF2B5EF4-FFF2-40B4-BE49-F238E27FC236}">
                <a16:creationId xmlns:a16="http://schemas.microsoft.com/office/drawing/2014/main" id="{64816DA1-F452-4A9B-9D37-12CA2C133616}"/>
              </a:ext>
            </a:extLst>
          </p:cNvPr>
          <p:cNvSpPr txBox="1">
            <a:spLocks noChangeArrowheads="1"/>
          </p:cNvSpPr>
          <p:nvPr/>
        </p:nvSpPr>
        <p:spPr bwMode="auto">
          <a:xfrm>
            <a:off x="250585" y="1539901"/>
            <a:ext cx="8726728" cy="830997"/>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4-3’ (Suzuki, 2019) </a:t>
            </a:r>
            <a:r>
              <a:rPr lang="ja-JP" altLang="en-US" sz="1600" dirty="0">
                <a:solidFill>
                  <a:srgbClr val="000000"/>
                </a:solidFill>
              </a:rPr>
              <a:t>射影平面上の任意の多面体的四角形分割は，</a:t>
            </a:r>
            <a:r>
              <a:rPr lang="en-US" altLang="ja-JP" sz="1600" dirty="0">
                <a:solidFill>
                  <a:srgbClr val="000000"/>
                </a:solidFill>
              </a:rPr>
              <a:t> R</a:t>
            </a:r>
            <a:r>
              <a:rPr lang="en-US" altLang="ja-JP" sz="1600" baseline="-25000" dirty="0">
                <a:solidFill>
                  <a:srgbClr val="000000"/>
                </a:solidFill>
              </a:rPr>
              <a:t>1</a:t>
            </a:r>
            <a:r>
              <a:rPr lang="en-US" altLang="ja-JP" sz="1600" dirty="0">
                <a:solidFill>
                  <a:srgbClr val="000000"/>
                </a:solidFill>
              </a:rPr>
              <a:t>, </a:t>
            </a:r>
            <a:r>
              <a:rPr lang="en-US" altLang="ja-JP" sz="1600" dirty="0">
                <a:solidFill>
                  <a:schemeClr val="tx1"/>
                </a:solidFill>
              </a:rPr>
              <a:t>R</a:t>
            </a:r>
            <a:r>
              <a:rPr lang="en-US" altLang="ja-JP" sz="1600" baseline="-25000" dirty="0">
                <a:solidFill>
                  <a:schemeClr val="tx1"/>
                </a:solidFill>
              </a:rPr>
              <a:t>2</a:t>
            </a:r>
            <a:r>
              <a:rPr lang="en-US" altLang="ja-JP" sz="1600" dirty="0">
                <a:solidFill>
                  <a:schemeClr val="tx1"/>
                </a:solidFill>
              </a:rPr>
              <a:t>, R</a:t>
            </a:r>
            <a:r>
              <a:rPr lang="en-US" altLang="ja-JP" sz="1600" baseline="-25000" dirty="0">
                <a:solidFill>
                  <a:schemeClr val="tx1"/>
                </a:solidFill>
              </a:rPr>
              <a:t>3</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4</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5</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6</a:t>
            </a:r>
            <a:r>
              <a:rPr lang="en-US" altLang="ja-JP" sz="1600" baseline="-25000" dirty="0">
                <a:solidFill>
                  <a:srgbClr val="000000"/>
                </a:solidFill>
              </a:rPr>
              <a:t> </a:t>
            </a:r>
            <a:r>
              <a:rPr lang="ja-JP" altLang="en-US" sz="1600" dirty="0">
                <a:solidFill>
                  <a:srgbClr val="000000"/>
                </a:solidFill>
              </a:rPr>
              <a:t>を繰り返すことにより　</a:t>
            </a:r>
            <a:r>
              <a:rPr lang="en-US" altLang="ja-JP" sz="1600" dirty="0">
                <a:solidFill>
                  <a:schemeClr val="tx1"/>
                </a:solidFill>
              </a:rPr>
              <a:t>I</a:t>
            </a:r>
            <a:r>
              <a:rPr lang="en-US" altLang="ja-JP" sz="1600" baseline="-25000" dirty="0">
                <a:solidFill>
                  <a:schemeClr val="tx1"/>
                </a:solidFill>
              </a:rPr>
              <a:t>1</a:t>
            </a:r>
            <a:r>
              <a:rPr lang="en-US" altLang="ja-JP" sz="1600" dirty="0">
                <a:solidFill>
                  <a:schemeClr val="tx1"/>
                </a:solidFill>
              </a:rPr>
              <a:t>, I</a:t>
            </a:r>
            <a:r>
              <a:rPr lang="en-US" altLang="ja-JP" sz="1600" baseline="-25000" dirty="0">
                <a:solidFill>
                  <a:schemeClr val="tx1"/>
                </a:solidFill>
              </a:rPr>
              <a:t>2</a:t>
            </a:r>
            <a:r>
              <a:rPr lang="en-US" altLang="ja-JP" sz="1600" dirty="0">
                <a:solidFill>
                  <a:schemeClr val="tx1"/>
                </a:solidFill>
              </a:rPr>
              <a:t>, I</a:t>
            </a:r>
            <a:r>
              <a:rPr lang="en-US" altLang="ja-JP" sz="1600" baseline="-25000" dirty="0">
                <a:solidFill>
                  <a:schemeClr val="tx1"/>
                </a:solidFill>
              </a:rPr>
              <a:t>4</a:t>
            </a:r>
            <a:r>
              <a:rPr lang="en-US" altLang="ja-JP" sz="1600" dirty="0">
                <a:solidFill>
                  <a:schemeClr val="tx1"/>
                </a:solidFill>
              </a:rPr>
              <a:t>, I</a:t>
            </a:r>
            <a:r>
              <a:rPr lang="en-US" altLang="ja-JP" sz="1600" baseline="-25000" dirty="0">
                <a:solidFill>
                  <a:schemeClr val="tx1"/>
                </a:solidFill>
              </a:rPr>
              <a:t>5</a:t>
            </a:r>
            <a:r>
              <a:rPr lang="en-US" altLang="ja-JP" sz="1600" dirty="0">
                <a:solidFill>
                  <a:schemeClr val="tx1"/>
                </a:solidFill>
              </a:rPr>
              <a:t>, I</a:t>
            </a:r>
            <a:r>
              <a:rPr lang="en-US" altLang="ja-JP" sz="1600" baseline="-25000" dirty="0">
                <a:solidFill>
                  <a:schemeClr val="tx1"/>
                </a:solidFill>
              </a:rPr>
              <a:t>6</a:t>
            </a:r>
            <a:r>
              <a:rPr lang="en-US" altLang="ja-JP" sz="1600" dirty="0">
                <a:solidFill>
                  <a:schemeClr val="tx1"/>
                </a:solidFill>
              </a:rPr>
              <a:t>, I</a:t>
            </a:r>
            <a:r>
              <a:rPr lang="en-US" altLang="ja-JP" sz="1600" baseline="-25000" dirty="0">
                <a:solidFill>
                  <a:schemeClr val="tx1"/>
                </a:solidFill>
              </a:rPr>
              <a:t>8</a:t>
            </a:r>
            <a:r>
              <a:rPr lang="en-US" altLang="ja-JP" sz="1600" dirty="0">
                <a:solidFill>
                  <a:schemeClr val="tx1"/>
                </a:solidFill>
              </a:rPr>
              <a:t>, I</a:t>
            </a:r>
            <a:r>
              <a:rPr lang="en-US" altLang="ja-JP" sz="1600" baseline="-25000" dirty="0">
                <a:solidFill>
                  <a:schemeClr val="tx1"/>
                </a:solidFill>
              </a:rPr>
              <a:t>11</a:t>
            </a:r>
            <a:r>
              <a:rPr lang="en-US" altLang="ja-JP" sz="1600" dirty="0">
                <a:solidFill>
                  <a:schemeClr val="tx1"/>
                </a:solidFill>
              </a:rPr>
              <a:t>, I</a:t>
            </a:r>
            <a:r>
              <a:rPr lang="en-US" altLang="ja-JP" sz="1600" baseline="-25000" dirty="0">
                <a:solidFill>
                  <a:schemeClr val="tx1"/>
                </a:solidFill>
              </a:rPr>
              <a:t>14</a:t>
            </a:r>
            <a:r>
              <a:rPr lang="en-US" altLang="ja-JP" sz="1600" dirty="0">
                <a:solidFill>
                  <a:schemeClr val="tx1"/>
                </a:solidFill>
              </a:rPr>
              <a:t>, I</a:t>
            </a:r>
            <a:r>
              <a:rPr lang="en-US" altLang="ja-JP" sz="1600" baseline="-25000" dirty="0">
                <a:solidFill>
                  <a:schemeClr val="tx1"/>
                </a:solidFill>
              </a:rPr>
              <a:t>16</a:t>
            </a:r>
            <a:r>
              <a:rPr lang="en-US" altLang="ja-JP" sz="1600" dirty="0">
                <a:solidFill>
                  <a:schemeClr val="tx1"/>
                </a:solidFill>
              </a:rPr>
              <a:t>, I</a:t>
            </a:r>
            <a:r>
              <a:rPr lang="en-US" altLang="ja-JP" sz="1600" baseline="-25000" dirty="0">
                <a:solidFill>
                  <a:schemeClr val="tx1"/>
                </a:solidFill>
              </a:rPr>
              <a:t>17</a:t>
            </a:r>
            <a:r>
              <a:rPr lang="en-US" altLang="ja-JP" sz="1600" dirty="0">
                <a:solidFill>
                  <a:schemeClr val="tx1"/>
                </a:solidFill>
              </a:rPr>
              <a:t>, I</a:t>
            </a:r>
            <a:r>
              <a:rPr lang="en-US" altLang="ja-JP" sz="1600" baseline="-25000" dirty="0">
                <a:solidFill>
                  <a:schemeClr val="tx1"/>
                </a:solidFill>
              </a:rPr>
              <a:t>18</a:t>
            </a:r>
            <a:r>
              <a:rPr lang="en-US" altLang="ja-JP" sz="1600" dirty="0">
                <a:solidFill>
                  <a:schemeClr val="tx1"/>
                </a:solidFill>
              </a:rPr>
              <a:t>[1;1], I</a:t>
            </a:r>
            <a:r>
              <a:rPr lang="en-US" altLang="ja-JP" sz="1600" baseline="-25000" dirty="0">
                <a:solidFill>
                  <a:schemeClr val="tx1"/>
                </a:solidFill>
              </a:rPr>
              <a:t>18</a:t>
            </a:r>
            <a:r>
              <a:rPr lang="en-US" altLang="ja-JP" sz="1600" dirty="0">
                <a:solidFill>
                  <a:schemeClr val="tx1"/>
                </a:solidFill>
              </a:rPr>
              <a:t>[2;3,2], I</a:t>
            </a:r>
            <a:r>
              <a:rPr lang="en-US" altLang="ja-JP" sz="1600" baseline="-25000" dirty="0">
                <a:solidFill>
                  <a:schemeClr val="tx1"/>
                </a:solidFill>
              </a:rPr>
              <a:t>20</a:t>
            </a:r>
            <a:r>
              <a:rPr lang="en-US" altLang="ja-JP" sz="1600" dirty="0">
                <a:solidFill>
                  <a:schemeClr val="tx1"/>
                </a:solidFill>
              </a:rPr>
              <a:t>, I</a:t>
            </a:r>
            <a:r>
              <a:rPr lang="en-US" altLang="ja-JP" sz="1600" baseline="-25000" dirty="0">
                <a:solidFill>
                  <a:schemeClr val="tx1"/>
                </a:solidFill>
              </a:rPr>
              <a:t>21</a:t>
            </a:r>
            <a:r>
              <a:rPr lang="en-US" altLang="ja-JP" sz="1600" dirty="0">
                <a:solidFill>
                  <a:schemeClr val="tx1"/>
                </a:solidFill>
              </a:rPr>
              <a:t>, I</a:t>
            </a:r>
            <a:r>
              <a:rPr lang="en-US" altLang="ja-JP" sz="1600" baseline="-25000" dirty="0">
                <a:solidFill>
                  <a:schemeClr val="tx1"/>
                </a:solidFill>
              </a:rPr>
              <a:t>22</a:t>
            </a:r>
            <a:r>
              <a:rPr lang="en-US" altLang="ja-JP" sz="1600" dirty="0">
                <a:solidFill>
                  <a:schemeClr val="tx1"/>
                </a:solidFill>
              </a:rPr>
              <a:t>, I</a:t>
            </a:r>
            <a:r>
              <a:rPr lang="en-US" altLang="ja-JP" sz="1600" baseline="-25000" dirty="0">
                <a:solidFill>
                  <a:schemeClr val="tx1"/>
                </a:solidFill>
              </a:rPr>
              <a:t>23</a:t>
            </a:r>
            <a:r>
              <a:rPr lang="en-US" altLang="ja-JP" sz="1600" dirty="0">
                <a:solidFill>
                  <a:schemeClr val="tx1"/>
                </a:solidFill>
              </a:rPr>
              <a:t>, I</a:t>
            </a:r>
            <a:r>
              <a:rPr lang="en-US" altLang="ja-JP" sz="1600" baseline="-25000" dirty="0">
                <a:solidFill>
                  <a:schemeClr val="tx1"/>
                </a:solidFill>
              </a:rPr>
              <a:t>24</a:t>
            </a:r>
            <a:r>
              <a:rPr lang="en-US" altLang="ja-JP" sz="1600" dirty="0">
                <a:solidFill>
                  <a:schemeClr val="tx1"/>
                </a:solidFill>
              </a:rPr>
              <a:t>, I</a:t>
            </a:r>
            <a:r>
              <a:rPr lang="en-US" altLang="ja-JP" sz="1600" baseline="-25000" dirty="0">
                <a:solidFill>
                  <a:schemeClr val="tx1"/>
                </a:solidFill>
              </a:rPr>
              <a:t>25</a:t>
            </a:r>
            <a:r>
              <a:rPr lang="en-US" altLang="ja-JP" sz="1600" dirty="0">
                <a:solidFill>
                  <a:schemeClr val="tx1"/>
                </a:solidFill>
              </a:rPr>
              <a:t>, I</a:t>
            </a:r>
            <a:r>
              <a:rPr lang="en-US" altLang="ja-JP" sz="1600" baseline="-25000" dirty="0">
                <a:solidFill>
                  <a:schemeClr val="tx1"/>
                </a:solidFill>
              </a:rPr>
              <a:t>26</a:t>
            </a:r>
            <a:r>
              <a:rPr lang="ja-JP" altLang="en-US" sz="1600" baseline="-25000" dirty="0">
                <a:solidFill>
                  <a:schemeClr val="tx1"/>
                </a:solidFill>
              </a:rPr>
              <a:t>　</a:t>
            </a:r>
            <a:r>
              <a:rPr lang="ja-JP" altLang="en-US" sz="1600" dirty="0">
                <a:solidFill>
                  <a:schemeClr val="tx1"/>
                </a:solidFill>
              </a:rPr>
              <a:t>のどれかになる．（既約グラフはすべて有限グラフ．）</a:t>
            </a:r>
          </a:p>
        </p:txBody>
      </p:sp>
      <p:sp>
        <p:nvSpPr>
          <p:cNvPr id="546" name="Text Box 168">
            <a:extLst>
              <a:ext uri="{FF2B5EF4-FFF2-40B4-BE49-F238E27FC236}">
                <a16:creationId xmlns:a16="http://schemas.microsoft.com/office/drawing/2014/main" id="{644FAD01-B7EB-47A5-9AEF-0E951DE3D259}"/>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射影平面の多面体的四角形分割</a:t>
            </a:r>
            <a:endParaRPr lang="en-US" altLang="ja-JP" sz="3600" dirty="0">
              <a:solidFill>
                <a:schemeClr val="tx2"/>
              </a:solidFill>
            </a:endParaRPr>
          </a:p>
        </p:txBody>
      </p:sp>
      <p:cxnSp>
        <p:nvCxnSpPr>
          <p:cNvPr id="7" name="直線コネクタ 6">
            <a:extLst>
              <a:ext uri="{FF2B5EF4-FFF2-40B4-BE49-F238E27FC236}">
                <a16:creationId xmlns:a16="http://schemas.microsoft.com/office/drawing/2014/main" id="{00902699-9E72-46E4-8E16-3142EB82733A}"/>
              </a:ext>
            </a:extLst>
          </p:cNvPr>
          <p:cNvCxnSpPr/>
          <p:nvPr/>
        </p:nvCxnSpPr>
        <p:spPr>
          <a:xfrm>
            <a:off x="6830934" y="1828800"/>
            <a:ext cx="2065416"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正方形/長方形 7">
            <a:extLst>
              <a:ext uri="{FF2B5EF4-FFF2-40B4-BE49-F238E27FC236}">
                <a16:creationId xmlns:a16="http://schemas.microsoft.com/office/drawing/2014/main" id="{2340DE8B-9B56-4DDE-AE4C-D26F2334B146}"/>
              </a:ext>
            </a:extLst>
          </p:cNvPr>
          <p:cNvSpPr/>
          <p:nvPr/>
        </p:nvSpPr>
        <p:spPr>
          <a:xfrm>
            <a:off x="5657850" y="974723"/>
            <a:ext cx="2899873" cy="338554"/>
          </a:xfrm>
          <a:prstGeom prst="rect">
            <a:avLst/>
          </a:prstGeom>
          <a:ln>
            <a:solidFill>
              <a:srgbClr val="FF0000"/>
            </a:solidFill>
          </a:ln>
        </p:spPr>
        <p:txBody>
          <a:bodyPr wrap="square">
            <a:spAutoFit/>
          </a:bodyPr>
          <a:lstStyle/>
          <a:p>
            <a:r>
              <a:rPr lang="ja-JP" altLang="en-US" sz="1600" dirty="0"/>
              <a:t>極小有限化可能縮小操作集合</a:t>
            </a:r>
          </a:p>
        </p:txBody>
      </p:sp>
      <p:cxnSp>
        <p:nvCxnSpPr>
          <p:cNvPr id="10" name="直線矢印コネクタ 9">
            <a:extLst>
              <a:ext uri="{FF2B5EF4-FFF2-40B4-BE49-F238E27FC236}">
                <a16:creationId xmlns:a16="http://schemas.microsoft.com/office/drawing/2014/main" id="{9361DDCF-ECC2-40B1-8C8D-1BDE3280ED07}"/>
              </a:ext>
            </a:extLst>
          </p:cNvPr>
          <p:cNvCxnSpPr/>
          <p:nvPr/>
        </p:nvCxnSpPr>
        <p:spPr>
          <a:xfrm>
            <a:off x="7109067" y="1319714"/>
            <a:ext cx="52909" cy="21167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326799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5" name="直線コネクタ 404"/>
          <p:cNvCxnSpPr/>
          <p:nvPr/>
        </p:nvCxnSpPr>
        <p:spPr>
          <a:xfrm flipH="1">
            <a:off x="4831132" y="386366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p:cNvCxnSpPr/>
          <p:nvPr/>
        </p:nvCxnSpPr>
        <p:spPr>
          <a:xfrm flipH="1">
            <a:off x="4461457" y="553968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グループ化 400"/>
          <p:cNvGrpSpPr/>
          <p:nvPr/>
        </p:nvGrpSpPr>
        <p:grpSpPr>
          <a:xfrm rot="24840000" flipV="1">
            <a:off x="4305818" y="6348063"/>
            <a:ext cx="166129" cy="156189"/>
            <a:chOff x="5032773" y="4851055"/>
            <a:chExt cx="166129" cy="156189"/>
          </a:xfrm>
        </p:grpSpPr>
        <p:cxnSp>
          <p:nvCxnSpPr>
            <p:cNvPr id="402" name="直線コネクタ 401"/>
            <p:cNvCxnSpPr/>
            <p:nvPr/>
          </p:nvCxnSpPr>
          <p:spPr>
            <a:xfrm rot="5400000" flipH="1" flipV="1">
              <a:off x="5083808" y="489215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3" name="直線コネクタ 402"/>
            <p:cNvCxnSpPr/>
            <p:nvPr/>
          </p:nvCxnSpPr>
          <p:spPr>
            <a:xfrm rot="16200000" flipV="1">
              <a:off x="4993879" y="4889949"/>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 name="グループ化 397"/>
          <p:cNvGrpSpPr/>
          <p:nvPr/>
        </p:nvGrpSpPr>
        <p:grpSpPr>
          <a:xfrm rot="24840000" flipV="1">
            <a:off x="3921281" y="4661823"/>
            <a:ext cx="171450" cy="163513"/>
            <a:chOff x="5016810" y="4829083"/>
            <a:chExt cx="171450" cy="163513"/>
          </a:xfrm>
        </p:grpSpPr>
        <p:cxnSp>
          <p:nvCxnSpPr>
            <p:cNvPr id="399" name="直線コネクタ 398"/>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0" name="直線コネクタ 399"/>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395" name="直線コネクタ 394"/>
          <p:cNvCxnSpPr/>
          <p:nvPr/>
        </p:nvCxnSpPr>
        <p:spPr>
          <a:xfrm>
            <a:off x="4838551" y="4702529"/>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直線コネクタ 395"/>
          <p:cNvCxnSpPr/>
          <p:nvPr/>
        </p:nvCxnSpPr>
        <p:spPr>
          <a:xfrm>
            <a:off x="4484167" y="638479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直線コネクタ 396"/>
          <p:cNvCxnSpPr/>
          <p:nvPr/>
        </p:nvCxnSpPr>
        <p:spPr>
          <a:xfrm>
            <a:off x="4300056" y="5532092"/>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p:cNvCxnSpPr/>
          <p:nvPr/>
        </p:nvCxnSpPr>
        <p:spPr>
          <a:xfrm>
            <a:off x="3916618" y="387113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p:cNvCxnSpPr/>
          <p:nvPr/>
        </p:nvCxnSpPr>
        <p:spPr>
          <a:xfrm>
            <a:off x="4474436" y="4082409"/>
            <a:ext cx="359112" cy="621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3917227" y="4319698"/>
            <a:ext cx="917415" cy="3832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9" name="直線コネクタ 2078"/>
          <p:cNvCxnSpPr>
            <a:stCxn id="359" idx="2"/>
            <a:endCxn id="348" idx="0"/>
          </p:cNvCxnSpPr>
          <p:nvPr/>
        </p:nvCxnSpPr>
        <p:spPr>
          <a:xfrm flipV="1">
            <a:off x="4438224" y="3933785"/>
            <a:ext cx="406870" cy="148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7" name="直線コネクタ 2076"/>
          <p:cNvCxnSpPr/>
          <p:nvPr/>
        </p:nvCxnSpPr>
        <p:spPr>
          <a:xfrm>
            <a:off x="4067021" y="3955636"/>
            <a:ext cx="409289" cy="1259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線コネクタ 3"/>
          <p:cNvCxnSpPr/>
          <p:nvPr/>
        </p:nvCxnSpPr>
        <p:spPr>
          <a:xfrm rot="5400000" flipH="1" flipV="1">
            <a:off x="765968" y="173138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 name="直線コネクタ 4"/>
          <p:cNvCxnSpPr/>
          <p:nvPr/>
        </p:nvCxnSpPr>
        <p:spPr>
          <a:xfrm rot="5400000" flipH="1" flipV="1">
            <a:off x="1418431" y="155834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7" name="直線コネクタ 6"/>
          <p:cNvCxnSpPr/>
          <p:nvPr/>
        </p:nvCxnSpPr>
        <p:spPr>
          <a:xfrm rot="16200000" flipV="1">
            <a:off x="770731" y="15646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8" name="直線コネクタ 7"/>
          <p:cNvCxnSpPr/>
          <p:nvPr/>
        </p:nvCxnSpPr>
        <p:spPr>
          <a:xfrm rot="16200000" flipV="1">
            <a:off x="1408906" y="1726621"/>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5400000" flipH="1" flipV="1">
            <a:off x="1056481" y="21488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0" name="直線コネクタ 9"/>
          <p:cNvCxnSpPr/>
          <p:nvPr/>
        </p:nvCxnSpPr>
        <p:spPr>
          <a:xfrm rot="5400000" flipH="1" flipV="1">
            <a:off x="1142206" y="112654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1" name="直線コネクタ 10"/>
          <p:cNvCxnSpPr/>
          <p:nvPr/>
        </p:nvCxnSpPr>
        <p:spPr>
          <a:xfrm rot="16200000" flipV="1">
            <a:off x="1142206" y="214889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2" name="直線コネクタ 11"/>
          <p:cNvCxnSpPr/>
          <p:nvPr/>
        </p:nvCxnSpPr>
        <p:spPr>
          <a:xfrm rot="16200000" flipV="1">
            <a:off x="1046956" y="1117021"/>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3" name="AutoShape 140"/>
          <p:cNvSpPr>
            <a:spLocks noChangeArrowheads="1"/>
          </p:cNvSpPr>
          <p:nvPr/>
        </p:nvSpPr>
        <p:spPr bwMode="auto">
          <a:xfrm>
            <a:off x="877887" y="125116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4" name="Oval 142"/>
          <p:cNvSpPr>
            <a:spLocks noChangeArrowheads="1"/>
          </p:cNvSpPr>
          <p:nvPr/>
        </p:nvSpPr>
        <p:spPr bwMode="auto">
          <a:xfrm flipH="1">
            <a:off x="1131887" y="121147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7" name="Oval 142"/>
          <p:cNvSpPr>
            <a:spLocks noChangeArrowheads="1"/>
          </p:cNvSpPr>
          <p:nvPr/>
        </p:nvSpPr>
        <p:spPr bwMode="auto">
          <a:xfrm flipH="1">
            <a:off x="1138237" y="206872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 name="直線コネクタ 17"/>
          <p:cNvCxnSpPr/>
          <p:nvPr/>
        </p:nvCxnSpPr>
        <p:spPr>
          <a:xfrm rot="16200000" flipH="1">
            <a:off x="1525587" y="1613115"/>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rot="5400000" flipH="1" flipV="1">
            <a:off x="1050130" y="328900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 name="直線コネクタ 19"/>
          <p:cNvCxnSpPr/>
          <p:nvPr/>
        </p:nvCxnSpPr>
        <p:spPr>
          <a:xfrm rot="5400000" flipH="1" flipV="1">
            <a:off x="1159667" y="3112792"/>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 name="直線コネクタ 20"/>
          <p:cNvCxnSpPr/>
          <p:nvPr/>
        </p:nvCxnSpPr>
        <p:spPr>
          <a:xfrm rot="16200000" flipV="1">
            <a:off x="1054892" y="31223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rot="16200000" flipV="1">
            <a:off x="1150936" y="3280273"/>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rot="5400000" flipH="1" flipV="1">
            <a:off x="1073942" y="37446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rot="16200000" flipV="1">
            <a:off x="1159667" y="37446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rot="16200000" flipH="1">
            <a:off x="1266824" y="3167560"/>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rot="16200000" flipH="1">
            <a:off x="752474" y="3232648"/>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rot="5400000" flipH="1" flipV="1">
            <a:off x="1150142" y="267940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9" name="直線コネクタ 28"/>
          <p:cNvCxnSpPr/>
          <p:nvPr/>
        </p:nvCxnSpPr>
        <p:spPr>
          <a:xfrm rot="16200000" flipV="1">
            <a:off x="1054892" y="2669879"/>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30" name="Oval 142"/>
          <p:cNvSpPr>
            <a:spLocks noChangeArrowheads="1"/>
          </p:cNvSpPr>
          <p:nvPr/>
        </p:nvSpPr>
        <p:spPr bwMode="auto">
          <a:xfrm flipH="1">
            <a:off x="1139824" y="2764335"/>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1" name="Oval 142"/>
          <p:cNvSpPr>
            <a:spLocks noChangeArrowheads="1"/>
          </p:cNvSpPr>
          <p:nvPr/>
        </p:nvSpPr>
        <p:spPr bwMode="auto">
          <a:xfrm flipH="1">
            <a:off x="1155699" y="366444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2" name="右矢印 31"/>
          <p:cNvSpPr/>
          <p:nvPr/>
        </p:nvSpPr>
        <p:spPr>
          <a:xfrm rot="5400000">
            <a:off x="1097547" y="2430071"/>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33" name="テキスト ボックス 68"/>
          <p:cNvSpPr txBox="1">
            <a:spLocks noChangeArrowheads="1"/>
          </p:cNvSpPr>
          <p:nvPr/>
        </p:nvSpPr>
        <p:spPr bwMode="auto">
          <a:xfrm>
            <a:off x="1304924" y="2292848"/>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1</a:t>
            </a:r>
            <a:endParaRPr lang="ja-JP" altLang="en-US" sz="1600" baseline="-25000" dirty="0">
              <a:latin typeface="+mn-lt"/>
            </a:endParaRPr>
          </a:p>
        </p:txBody>
      </p:sp>
      <p:cxnSp>
        <p:nvCxnSpPr>
          <p:cNvPr id="34" name="直線コネクタ 33"/>
          <p:cNvCxnSpPr/>
          <p:nvPr/>
        </p:nvCxnSpPr>
        <p:spPr>
          <a:xfrm flipV="1">
            <a:off x="3496483" y="1631763"/>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35" name="直線コネクタ 34"/>
          <p:cNvCxnSpPr/>
          <p:nvPr/>
        </p:nvCxnSpPr>
        <p:spPr>
          <a:xfrm flipV="1">
            <a:off x="3348846" y="1855601"/>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36" name="直線コネクタ 35"/>
          <p:cNvCxnSpPr/>
          <p:nvPr/>
        </p:nvCxnSpPr>
        <p:spPr>
          <a:xfrm flipV="1">
            <a:off x="3345671" y="1192026"/>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p:cNvCxnSpPr/>
          <p:nvPr/>
        </p:nvCxnSpPr>
        <p:spPr>
          <a:xfrm flipV="1">
            <a:off x="3078971" y="1628588"/>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p:cNvCxnSpPr/>
          <p:nvPr/>
        </p:nvCxnSpPr>
        <p:spPr>
          <a:xfrm rot="5400000" flipH="1" flipV="1">
            <a:off x="2943239" y="1681770"/>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p:cNvCxnSpPr/>
          <p:nvPr/>
        </p:nvCxnSpPr>
        <p:spPr>
          <a:xfrm rot="5400000" flipH="1" flipV="1">
            <a:off x="3595702" y="15087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rot="16200000" flipV="1">
            <a:off x="2948002" y="15150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p:cNvCxnSpPr/>
          <p:nvPr/>
        </p:nvCxnSpPr>
        <p:spPr>
          <a:xfrm rot="16200000" flipV="1">
            <a:off x="3586177" y="167700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p:cNvCxnSpPr/>
          <p:nvPr/>
        </p:nvCxnSpPr>
        <p:spPr>
          <a:xfrm rot="5400000" flipH="1" flipV="1">
            <a:off x="3233752"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3" name="直線コネクタ 42"/>
          <p:cNvCxnSpPr/>
          <p:nvPr/>
        </p:nvCxnSpPr>
        <p:spPr>
          <a:xfrm rot="5400000" flipH="1" flipV="1">
            <a:off x="3319477" y="10769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p:cNvCxnSpPr/>
          <p:nvPr/>
        </p:nvCxnSpPr>
        <p:spPr>
          <a:xfrm rot="16200000" flipV="1">
            <a:off x="3319477"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p:cNvCxnSpPr/>
          <p:nvPr/>
        </p:nvCxnSpPr>
        <p:spPr>
          <a:xfrm rot="16200000" flipV="1">
            <a:off x="3224227" y="1067407"/>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46" name="AutoShape 140"/>
          <p:cNvSpPr>
            <a:spLocks noChangeArrowheads="1"/>
          </p:cNvSpPr>
          <p:nvPr/>
        </p:nvSpPr>
        <p:spPr bwMode="auto">
          <a:xfrm>
            <a:off x="3055158" y="1201551"/>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47" name="Oval 142"/>
          <p:cNvSpPr>
            <a:spLocks noChangeArrowheads="1"/>
          </p:cNvSpPr>
          <p:nvPr/>
        </p:nvSpPr>
        <p:spPr bwMode="auto">
          <a:xfrm flipH="1">
            <a:off x="3309158" y="116186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0" name="Oval 142"/>
          <p:cNvSpPr>
            <a:spLocks noChangeArrowheads="1"/>
          </p:cNvSpPr>
          <p:nvPr/>
        </p:nvSpPr>
        <p:spPr bwMode="auto">
          <a:xfrm flipH="1">
            <a:off x="3315508" y="201911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1" name="直線コネクタ 50"/>
          <p:cNvCxnSpPr/>
          <p:nvPr/>
        </p:nvCxnSpPr>
        <p:spPr>
          <a:xfrm rot="16200000" flipH="1">
            <a:off x="3702858" y="1563501"/>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53" name="AutoShape 140"/>
          <p:cNvSpPr>
            <a:spLocks noChangeArrowheads="1"/>
          </p:cNvSpPr>
          <p:nvPr/>
        </p:nvSpPr>
        <p:spPr bwMode="auto">
          <a:xfrm>
            <a:off x="3198033" y="1415863"/>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4" name="Oval 142"/>
          <p:cNvSpPr>
            <a:spLocks noChangeArrowheads="1"/>
          </p:cNvSpPr>
          <p:nvPr/>
        </p:nvSpPr>
        <p:spPr bwMode="auto">
          <a:xfrm flipH="1">
            <a:off x="3456796" y="1588901"/>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5" name="Oval 142"/>
          <p:cNvSpPr>
            <a:spLocks noChangeArrowheads="1"/>
          </p:cNvSpPr>
          <p:nvPr/>
        </p:nvSpPr>
        <p:spPr bwMode="auto">
          <a:xfrm flipH="1">
            <a:off x="3161521" y="1592076"/>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p:cNvCxnSpPr/>
          <p:nvPr/>
        </p:nvCxnSpPr>
        <p:spPr>
          <a:xfrm rot="5400000" flipH="1" flipV="1">
            <a:off x="2951177" y="32874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p:cNvCxnSpPr/>
          <p:nvPr/>
        </p:nvCxnSpPr>
        <p:spPr>
          <a:xfrm rot="5400000" flipH="1" flipV="1">
            <a:off x="3603640" y="31143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rot="16200000" flipV="1">
            <a:off x="2955940" y="31207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rot="16200000" flipV="1">
            <a:off x="3594115" y="328265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rot="5400000" flipH="1" flipV="1">
            <a:off x="3241690"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rot="5400000" flipH="1" flipV="1">
            <a:off x="3327415" y="26825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rot="16200000" flipV="1">
            <a:off x="3327415"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p:cNvCxnSpPr/>
          <p:nvPr/>
        </p:nvCxnSpPr>
        <p:spPr>
          <a:xfrm rot="16200000" flipV="1">
            <a:off x="3232165" y="267305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66" name="AutoShape 140"/>
          <p:cNvSpPr>
            <a:spLocks noChangeArrowheads="1"/>
          </p:cNvSpPr>
          <p:nvPr/>
        </p:nvSpPr>
        <p:spPr bwMode="auto">
          <a:xfrm>
            <a:off x="3063096" y="280719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67" name="Oval 142"/>
          <p:cNvSpPr>
            <a:spLocks noChangeArrowheads="1"/>
          </p:cNvSpPr>
          <p:nvPr/>
        </p:nvSpPr>
        <p:spPr bwMode="auto">
          <a:xfrm flipH="1">
            <a:off x="3317096" y="276751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68" name="Oval 143"/>
          <p:cNvSpPr>
            <a:spLocks noChangeArrowheads="1"/>
          </p:cNvSpPr>
          <p:nvPr/>
        </p:nvSpPr>
        <p:spPr bwMode="auto">
          <a:xfrm flipH="1">
            <a:off x="3037696"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142"/>
          <p:cNvSpPr>
            <a:spLocks noChangeArrowheads="1"/>
          </p:cNvSpPr>
          <p:nvPr/>
        </p:nvSpPr>
        <p:spPr bwMode="auto">
          <a:xfrm flipH="1">
            <a:off x="3323446" y="362476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71" name="直線コネクタ 70"/>
          <p:cNvCxnSpPr/>
          <p:nvPr/>
        </p:nvCxnSpPr>
        <p:spPr>
          <a:xfrm rot="16200000" flipH="1">
            <a:off x="3710796" y="316914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73" name="右矢印 72"/>
          <p:cNvSpPr/>
          <p:nvPr/>
        </p:nvSpPr>
        <p:spPr>
          <a:xfrm rot="5400000">
            <a:off x="3279110" y="2439309"/>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74" name="テキスト ボックス 68"/>
          <p:cNvSpPr txBox="1">
            <a:spLocks noChangeArrowheads="1"/>
          </p:cNvSpPr>
          <p:nvPr/>
        </p:nvSpPr>
        <p:spPr bwMode="auto">
          <a:xfrm>
            <a:off x="3486487" y="2302086"/>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2</a:t>
            </a:r>
            <a:endParaRPr lang="ja-JP" altLang="en-US" sz="1600" baseline="-25000" dirty="0">
              <a:latin typeface="+mn-lt"/>
            </a:endParaRPr>
          </a:p>
        </p:txBody>
      </p:sp>
      <p:cxnSp>
        <p:nvCxnSpPr>
          <p:cNvPr id="105" name="直線コネクタ 104"/>
          <p:cNvCxnSpPr/>
          <p:nvPr/>
        </p:nvCxnSpPr>
        <p:spPr>
          <a:xfrm flipH="1" flipV="1">
            <a:off x="5594832" y="1136054"/>
            <a:ext cx="0" cy="432000"/>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p:cNvCxnSpPr/>
          <p:nvPr/>
        </p:nvCxnSpPr>
        <p:spPr>
          <a:xfrm flipH="1">
            <a:off x="5617495" y="1593834"/>
            <a:ext cx="175608" cy="551720"/>
          </a:xfrm>
          <a:prstGeom prst="line">
            <a:avLst/>
          </a:prstGeom>
        </p:spPr>
        <p:style>
          <a:lnRef idx="1">
            <a:schemeClr val="dk1"/>
          </a:lnRef>
          <a:fillRef idx="0">
            <a:schemeClr val="dk1"/>
          </a:fillRef>
          <a:effectRef idx="0">
            <a:schemeClr val="dk1"/>
          </a:effectRef>
          <a:fontRef idx="minor">
            <a:schemeClr val="tx1"/>
          </a:fontRef>
        </p:style>
      </p:cxnSp>
      <p:cxnSp>
        <p:nvCxnSpPr>
          <p:cNvPr id="107" name="直線コネクタ 106"/>
          <p:cNvCxnSpPr>
            <a:endCxn id="113" idx="1"/>
          </p:cNvCxnSpPr>
          <p:nvPr/>
        </p:nvCxnSpPr>
        <p:spPr>
          <a:xfrm>
            <a:off x="5415122" y="1595213"/>
            <a:ext cx="200790" cy="563952"/>
          </a:xfrm>
          <a:prstGeom prst="line">
            <a:avLst/>
          </a:prstGeom>
        </p:spPr>
        <p:style>
          <a:lnRef idx="1">
            <a:schemeClr val="dk1"/>
          </a:lnRef>
          <a:fillRef idx="0">
            <a:schemeClr val="dk1"/>
          </a:fillRef>
          <a:effectRef idx="0">
            <a:schemeClr val="dk1"/>
          </a:effectRef>
          <a:fontRef idx="minor">
            <a:schemeClr val="tx1"/>
          </a:fontRef>
        </p:style>
      </p:cxnSp>
      <p:cxnSp>
        <p:nvCxnSpPr>
          <p:cNvPr id="108" name="直線コネクタ 107"/>
          <p:cNvCxnSpPr/>
          <p:nvPr/>
        </p:nvCxnSpPr>
        <p:spPr>
          <a:xfrm flipH="1">
            <a:off x="5767801" y="1371611"/>
            <a:ext cx="312738" cy="234950"/>
          </a:xfrm>
          <a:prstGeom prst="line">
            <a:avLst/>
          </a:prstGeom>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a:off x="5125274" y="1347590"/>
            <a:ext cx="279787" cy="248543"/>
          </a:xfrm>
          <a:prstGeom prst="line">
            <a:avLst/>
          </a:prstGeom>
        </p:spPr>
        <p:style>
          <a:lnRef idx="1">
            <a:schemeClr val="dk1"/>
          </a:lnRef>
          <a:fillRef idx="0">
            <a:schemeClr val="dk1"/>
          </a:fillRef>
          <a:effectRef idx="0">
            <a:schemeClr val="dk1"/>
          </a:effectRef>
          <a:fontRef idx="minor">
            <a:schemeClr val="tx1"/>
          </a:fontRef>
        </p:style>
      </p:cxnSp>
      <p:sp>
        <p:nvSpPr>
          <p:cNvPr id="113" name="六角形 112"/>
          <p:cNvSpPr/>
          <p:nvPr/>
        </p:nvSpPr>
        <p:spPr>
          <a:xfrm rot="1797837">
            <a:off x="5075392" y="1162285"/>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15" name="Oval 25"/>
          <p:cNvSpPr>
            <a:spLocks noChangeArrowheads="1"/>
          </p:cNvSpPr>
          <p:nvPr/>
        </p:nvSpPr>
        <p:spPr bwMode="auto">
          <a:xfrm>
            <a:off x="5376099" y="15500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6"/>
          <p:cNvSpPr>
            <a:spLocks noChangeArrowheads="1"/>
          </p:cNvSpPr>
          <p:nvPr/>
        </p:nvSpPr>
        <p:spPr bwMode="auto">
          <a:xfrm>
            <a:off x="5112433" y="131565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19" name="直線コネクタ 118"/>
          <p:cNvCxnSpPr/>
          <p:nvPr/>
        </p:nvCxnSpPr>
        <p:spPr>
          <a:xfrm>
            <a:off x="5405061" y="1596133"/>
            <a:ext cx="396000" cy="0"/>
          </a:xfrm>
          <a:prstGeom prst="line">
            <a:avLst/>
          </a:prstGeom>
        </p:spPr>
        <p:style>
          <a:lnRef idx="1">
            <a:schemeClr val="dk1"/>
          </a:lnRef>
          <a:fillRef idx="0">
            <a:schemeClr val="dk1"/>
          </a:fillRef>
          <a:effectRef idx="0">
            <a:schemeClr val="dk1"/>
          </a:effectRef>
          <a:fontRef idx="minor">
            <a:schemeClr val="tx1"/>
          </a:fontRef>
        </p:style>
      </p:cxnSp>
      <p:sp>
        <p:nvSpPr>
          <p:cNvPr id="135" name="Oval 26"/>
          <p:cNvSpPr>
            <a:spLocks noChangeArrowheads="1"/>
          </p:cNvSpPr>
          <p:nvPr/>
        </p:nvSpPr>
        <p:spPr bwMode="auto">
          <a:xfrm>
            <a:off x="6034370" y="13322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6"/>
          <p:cNvSpPr>
            <a:spLocks noChangeArrowheads="1"/>
          </p:cNvSpPr>
          <p:nvPr/>
        </p:nvSpPr>
        <p:spPr bwMode="auto">
          <a:xfrm>
            <a:off x="5580189" y="210934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p:cNvSpPr>
            <a:spLocks noChangeArrowheads="1"/>
          </p:cNvSpPr>
          <p:nvPr/>
        </p:nvSpPr>
        <p:spPr bwMode="auto">
          <a:xfrm>
            <a:off x="5564708" y="1068717"/>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8" name="Oval 25"/>
          <p:cNvSpPr>
            <a:spLocks noChangeArrowheads="1"/>
          </p:cNvSpPr>
          <p:nvPr/>
        </p:nvSpPr>
        <p:spPr bwMode="auto">
          <a:xfrm>
            <a:off x="6033971" y="184579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p:cNvSpPr>
            <a:spLocks noChangeArrowheads="1"/>
          </p:cNvSpPr>
          <p:nvPr/>
        </p:nvSpPr>
        <p:spPr bwMode="auto">
          <a:xfrm>
            <a:off x="5109012" y="183523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5"/>
          <p:cNvSpPr>
            <a:spLocks noChangeArrowheads="1"/>
          </p:cNvSpPr>
          <p:nvPr/>
        </p:nvSpPr>
        <p:spPr bwMode="auto">
          <a:xfrm>
            <a:off x="5745776" y="1557622"/>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2" name="Oval 26"/>
          <p:cNvSpPr>
            <a:spLocks noChangeArrowheads="1"/>
          </p:cNvSpPr>
          <p:nvPr/>
        </p:nvSpPr>
        <p:spPr bwMode="auto">
          <a:xfrm>
            <a:off x="5563162" y="15617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 name="Oval 143"/>
          <p:cNvSpPr>
            <a:spLocks noChangeArrowheads="1"/>
          </p:cNvSpPr>
          <p:nvPr/>
        </p:nvSpPr>
        <p:spPr bwMode="auto">
          <a:xfrm flipH="1">
            <a:off x="852487" y="164804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 name="Oval 144"/>
          <p:cNvSpPr>
            <a:spLocks noChangeArrowheads="1"/>
          </p:cNvSpPr>
          <p:nvPr/>
        </p:nvSpPr>
        <p:spPr bwMode="auto">
          <a:xfrm flipH="1">
            <a:off x="1401762" y="164804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8" name="Oval 143"/>
          <p:cNvSpPr>
            <a:spLocks noChangeArrowheads="1"/>
          </p:cNvSpPr>
          <p:nvPr/>
        </p:nvSpPr>
        <p:spPr bwMode="auto">
          <a:xfrm flipH="1">
            <a:off x="3029758"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9" name="Oval 144"/>
          <p:cNvSpPr>
            <a:spLocks noChangeArrowheads="1"/>
          </p:cNvSpPr>
          <p:nvPr/>
        </p:nvSpPr>
        <p:spPr bwMode="auto">
          <a:xfrm flipH="1">
            <a:off x="3579033"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6" name="Oval 143"/>
          <p:cNvSpPr>
            <a:spLocks noChangeArrowheads="1"/>
          </p:cNvSpPr>
          <p:nvPr/>
        </p:nvSpPr>
        <p:spPr bwMode="auto">
          <a:xfrm flipH="1">
            <a:off x="3305983" y="1385701"/>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7" name="Oval 143"/>
          <p:cNvSpPr>
            <a:spLocks noChangeArrowheads="1"/>
          </p:cNvSpPr>
          <p:nvPr/>
        </p:nvSpPr>
        <p:spPr bwMode="auto">
          <a:xfrm flipH="1">
            <a:off x="3305983" y="1800038"/>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 name="Oval 144"/>
          <p:cNvSpPr>
            <a:spLocks noChangeArrowheads="1"/>
          </p:cNvSpPr>
          <p:nvPr/>
        </p:nvSpPr>
        <p:spPr bwMode="auto">
          <a:xfrm flipH="1">
            <a:off x="1142999" y="3202485"/>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144"/>
          <p:cNvSpPr>
            <a:spLocks noChangeArrowheads="1"/>
          </p:cNvSpPr>
          <p:nvPr/>
        </p:nvSpPr>
        <p:spPr bwMode="auto">
          <a:xfrm flipH="1">
            <a:off x="3586971"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9" name="直線コネクタ 148"/>
          <p:cNvCxnSpPr/>
          <p:nvPr/>
        </p:nvCxnSpPr>
        <p:spPr>
          <a:xfrm>
            <a:off x="5608020" y="3228283"/>
            <a:ext cx="0" cy="522789"/>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p:cNvCxnSpPr/>
          <p:nvPr/>
        </p:nvCxnSpPr>
        <p:spPr>
          <a:xfrm flipH="1">
            <a:off x="5615555" y="2990677"/>
            <a:ext cx="445377" cy="226153"/>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p:cNvCxnSpPr>
            <a:endCxn id="162" idx="1"/>
          </p:cNvCxnSpPr>
          <p:nvPr/>
        </p:nvCxnSpPr>
        <p:spPr>
          <a:xfrm>
            <a:off x="5150932" y="2975709"/>
            <a:ext cx="421273" cy="224718"/>
          </a:xfrm>
          <a:prstGeom prst="line">
            <a:avLst/>
          </a:prstGeom>
        </p:spPr>
        <p:style>
          <a:lnRef idx="1">
            <a:schemeClr val="dk1"/>
          </a:lnRef>
          <a:fillRef idx="0">
            <a:schemeClr val="dk1"/>
          </a:fillRef>
          <a:effectRef idx="0">
            <a:schemeClr val="dk1"/>
          </a:effectRef>
          <a:fontRef idx="minor">
            <a:schemeClr val="tx1"/>
          </a:fontRef>
        </p:style>
      </p:cxnSp>
      <p:sp>
        <p:nvSpPr>
          <p:cNvPr id="152" name="六角形 151"/>
          <p:cNvSpPr/>
          <p:nvPr/>
        </p:nvSpPr>
        <p:spPr>
          <a:xfrm rot="1797837">
            <a:off x="5073891" y="2808512"/>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54" name="Oval 26"/>
          <p:cNvSpPr>
            <a:spLocks noChangeArrowheads="1"/>
          </p:cNvSpPr>
          <p:nvPr/>
        </p:nvSpPr>
        <p:spPr bwMode="auto">
          <a:xfrm>
            <a:off x="5110932" y="2943778"/>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6" name="Oval 26"/>
          <p:cNvSpPr>
            <a:spLocks noChangeArrowheads="1"/>
          </p:cNvSpPr>
          <p:nvPr/>
        </p:nvSpPr>
        <p:spPr bwMode="auto">
          <a:xfrm>
            <a:off x="6032869" y="296038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7" name="Oval 26"/>
          <p:cNvSpPr>
            <a:spLocks noChangeArrowheads="1"/>
          </p:cNvSpPr>
          <p:nvPr/>
        </p:nvSpPr>
        <p:spPr bwMode="auto">
          <a:xfrm>
            <a:off x="5578688" y="373746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8" name="Oval 25"/>
          <p:cNvSpPr>
            <a:spLocks noChangeArrowheads="1"/>
          </p:cNvSpPr>
          <p:nvPr/>
        </p:nvSpPr>
        <p:spPr bwMode="auto">
          <a:xfrm>
            <a:off x="5563207" y="2696836"/>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9" name="Oval 25"/>
          <p:cNvSpPr>
            <a:spLocks noChangeArrowheads="1"/>
          </p:cNvSpPr>
          <p:nvPr/>
        </p:nvSpPr>
        <p:spPr bwMode="auto">
          <a:xfrm>
            <a:off x="6032470" y="347391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0" name="Oval 25"/>
          <p:cNvSpPr>
            <a:spLocks noChangeArrowheads="1"/>
          </p:cNvSpPr>
          <p:nvPr/>
        </p:nvSpPr>
        <p:spPr bwMode="auto">
          <a:xfrm>
            <a:off x="5107511" y="346335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2" name="Oval 26"/>
          <p:cNvSpPr>
            <a:spLocks noChangeArrowheads="1"/>
          </p:cNvSpPr>
          <p:nvPr/>
        </p:nvSpPr>
        <p:spPr bwMode="auto">
          <a:xfrm>
            <a:off x="5561661" y="318988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6" name="右矢印 165"/>
          <p:cNvSpPr/>
          <p:nvPr/>
        </p:nvSpPr>
        <p:spPr>
          <a:xfrm rot="5400000">
            <a:off x="5522858" y="243780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67" name="テキスト ボックス 68"/>
          <p:cNvSpPr txBox="1">
            <a:spLocks noChangeArrowheads="1"/>
          </p:cNvSpPr>
          <p:nvPr/>
        </p:nvSpPr>
        <p:spPr bwMode="auto">
          <a:xfrm>
            <a:off x="5730235" y="230058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3</a:t>
            </a:r>
            <a:endParaRPr lang="ja-JP" altLang="en-US" sz="1600" baseline="-25000" dirty="0">
              <a:latin typeface="+mn-lt"/>
            </a:endParaRPr>
          </a:p>
        </p:txBody>
      </p:sp>
      <p:cxnSp>
        <p:nvCxnSpPr>
          <p:cNvPr id="168" name="直線コネクタ 167"/>
          <p:cNvCxnSpPr/>
          <p:nvPr/>
        </p:nvCxnSpPr>
        <p:spPr>
          <a:xfrm flipV="1">
            <a:off x="8066975" y="1612150"/>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169" name="直線コネクタ 168"/>
          <p:cNvCxnSpPr/>
          <p:nvPr/>
        </p:nvCxnSpPr>
        <p:spPr>
          <a:xfrm flipV="1">
            <a:off x="7919338" y="1835988"/>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170" name="直線コネクタ 169"/>
          <p:cNvCxnSpPr/>
          <p:nvPr/>
        </p:nvCxnSpPr>
        <p:spPr>
          <a:xfrm flipV="1">
            <a:off x="7916163" y="1172413"/>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171" name="直線コネクタ 170"/>
          <p:cNvCxnSpPr/>
          <p:nvPr/>
        </p:nvCxnSpPr>
        <p:spPr>
          <a:xfrm flipV="1">
            <a:off x="7649463" y="1608975"/>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172" name="直線コネクタ 171"/>
          <p:cNvCxnSpPr/>
          <p:nvPr/>
        </p:nvCxnSpPr>
        <p:spPr>
          <a:xfrm rot="5400000" flipH="1" flipV="1">
            <a:off x="7513731" y="166215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173" name="直線コネクタ 172"/>
          <p:cNvCxnSpPr/>
          <p:nvPr/>
        </p:nvCxnSpPr>
        <p:spPr>
          <a:xfrm rot="5400000" flipH="1" flipV="1">
            <a:off x="8166194" y="14891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4" name="直線コネクタ 173"/>
          <p:cNvCxnSpPr/>
          <p:nvPr/>
        </p:nvCxnSpPr>
        <p:spPr>
          <a:xfrm rot="16200000" flipV="1">
            <a:off x="7518494" y="14954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5" name="直線コネクタ 174"/>
          <p:cNvCxnSpPr/>
          <p:nvPr/>
        </p:nvCxnSpPr>
        <p:spPr>
          <a:xfrm rot="16200000" flipV="1">
            <a:off x="8156669" y="165739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6" name="直線コネクタ 175"/>
          <p:cNvCxnSpPr/>
          <p:nvPr/>
        </p:nvCxnSpPr>
        <p:spPr>
          <a:xfrm rot="5400000" flipH="1" flipV="1">
            <a:off x="7804244"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7" name="直線コネクタ 176"/>
          <p:cNvCxnSpPr/>
          <p:nvPr/>
        </p:nvCxnSpPr>
        <p:spPr>
          <a:xfrm rot="5400000" flipH="1" flipV="1">
            <a:off x="7889969" y="10573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8" name="直線コネクタ 177"/>
          <p:cNvCxnSpPr/>
          <p:nvPr/>
        </p:nvCxnSpPr>
        <p:spPr>
          <a:xfrm rot="16200000" flipV="1">
            <a:off x="7889969"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9" name="直線コネクタ 178"/>
          <p:cNvCxnSpPr/>
          <p:nvPr/>
        </p:nvCxnSpPr>
        <p:spPr>
          <a:xfrm rot="16200000" flipV="1">
            <a:off x="7794719" y="104779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80" name="AutoShape 140"/>
          <p:cNvSpPr>
            <a:spLocks noChangeArrowheads="1"/>
          </p:cNvSpPr>
          <p:nvPr/>
        </p:nvSpPr>
        <p:spPr bwMode="auto">
          <a:xfrm>
            <a:off x="7625650" y="118193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1" name="Oval 142"/>
          <p:cNvSpPr>
            <a:spLocks noChangeArrowheads="1"/>
          </p:cNvSpPr>
          <p:nvPr/>
        </p:nvSpPr>
        <p:spPr bwMode="auto">
          <a:xfrm flipH="1">
            <a:off x="7879650" y="114225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2" name="Oval 142"/>
          <p:cNvSpPr>
            <a:spLocks noChangeArrowheads="1"/>
          </p:cNvSpPr>
          <p:nvPr/>
        </p:nvSpPr>
        <p:spPr bwMode="auto">
          <a:xfrm flipH="1">
            <a:off x="7886000" y="199950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3" name="直線コネクタ 182"/>
          <p:cNvCxnSpPr/>
          <p:nvPr/>
        </p:nvCxnSpPr>
        <p:spPr>
          <a:xfrm rot="16200000" flipH="1">
            <a:off x="8273350" y="154388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184" name="AutoShape 140"/>
          <p:cNvSpPr>
            <a:spLocks noChangeArrowheads="1"/>
          </p:cNvSpPr>
          <p:nvPr/>
        </p:nvSpPr>
        <p:spPr bwMode="auto">
          <a:xfrm>
            <a:off x="7768525" y="1396250"/>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5" name="Oval 142"/>
          <p:cNvSpPr>
            <a:spLocks noChangeArrowheads="1"/>
          </p:cNvSpPr>
          <p:nvPr/>
        </p:nvSpPr>
        <p:spPr bwMode="auto">
          <a:xfrm flipH="1">
            <a:off x="8027288" y="156928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6" name="Oval 142"/>
          <p:cNvSpPr>
            <a:spLocks noChangeArrowheads="1"/>
          </p:cNvSpPr>
          <p:nvPr/>
        </p:nvSpPr>
        <p:spPr bwMode="auto">
          <a:xfrm flipH="1">
            <a:off x="7732013" y="1572463"/>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00" name="右矢印 199"/>
          <p:cNvSpPr/>
          <p:nvPr/>
        </p:nvSpPr>
        <p:spPr>
          <a:xfrm rot="5400000">
            <a:off x="7849602" y="241969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01" name="テキスト ボックス 68"/>
          <p:cNvSpPr txBox="1">
            <a:spLocks noChangeArrowheads="1"/>
          </p:cNvSpPr>
          <p:nvPr/>
        </p:nvSpPr>
        <p:spPr bwMode="auto">
          <a:xfrm>
            <a:off x="8056979" y="228247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4</a:t>
            </a:r>
            <a:endParaRPr lang="ja-JP" altLang="en-US" sz="1600" baseline="-25000" dirty="0">
              <a:solidFill>
                <a:srgbClr val="00B0F0"/>
              </a:solidFill>
              <a:latin typeface="+mn-lt"/>
            </a:endParaRPr>
          </a:p>
        </p:txBody>
      </p:sp>
      <p:sp>
        <p:nvSpPr>
          <p:cNvPr id="202" name="Oval 143"/>
          <p:cNvSpPr>
            <a:spLocks noChangeArrowheads="1"/>
          </p:cNvSpPr>
          <p:nvPr/>
        </p:nvSpPr>
        <p:spPr bwMode="auto">
          <a:xfrm flipH="1">
            <a:off x="7600250"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3" name="Oval 144"/>
          <p:cNvSpPr>
            <a:spLocks noChangeArrowheads="1"/>
          </p:cNvSpPr>
          <p:nvPr/>
        </p:nvSpPr>
        <p:spPr bwMode="auto">
          <a:xfrm flipH="1">
            <a:off x="8149525"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4" name="Oval 143"/>
          <p:cNvSpPr>
            <a:spLocks noChangeArrowheads="1"/>
          </p:cNvSpPr>
          <p:nvPr/>
        </p:nvSpPr>
        <p:spPr bwMode="auto">
          <a:xfrm flipH="1">
            <a:off x="7876475" y="1366088"/>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5" name="Oval 143"/>
          <p:cNvSpPr>
            <a:spLocks noChangeArrowheads="1"/>
          </p:cNvSpPr>
          <p:nvPr/>
        </p:nvSpPr>
        <p:spPr bwMode="auto">
          <a:xfrm flipH="1">
            <a:off x="7876475" y="1780425"/>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7" name="直線コネクタ 206"/>
          <p:cNvCxnSpPr/>
          <p:nvPr/>
        </p:nvCxnSpPr>
        <p:spPr>
          <a:xfrm rot="5400000" flipH="1" flipV="1">
            <a:off x="7802522" y="32875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8" name="直線コネクタ 207"/>
          <p:cNvCxnSpPr/>
          <p:nvPr/>
        </p:nvCxnSpPr>
        <p:spPr>
          <a:xfrm rot="5400000" flipH="1" flipV="1">
            <a:off x="7912059" y="3111291"/>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09" name="直線コネクタ 208"/>
          <p:cNvCxnSpPr/>
          <p:nvPr/>
        </p:nvCxnSpPr>
        <p:spPr>
          <a:xfrm rot="16200000" flipV="1">
            <a:off x="7807284" y="31208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0" name="直線コネクタ 209"/>
          <p:cNvCxnSpPr/>
          <p:nvPr/>
        </p:nvCxnSpPr>
        <p:spPr>
          <a:xfrm rot="16200000" flipV="1">
            <a:off x="7903328" y="3278772"/>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11" name="直線コネクタ 210"/>
          <p:cNvCxnSpPr/>
          <p:nvPr/>
        </p:nvCxnSpPr>
        <p:spPr>
          <a:xfrm rot="5400000" flipH="1" flipV="1">
            <a:off x="7826334"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2" name="直線コネクタ 211"/>
          <p:cNvCxnSpPr/>
          <p:nvPr/>
        </p:nvCxnSpPr>
        <p:spPr>
          <a:xfrm rot="16200000" flipV="1">
            <a:off x="7912059"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3" name="直線コネクタ 212"/>
          <p:cNvCxnSpPr/>
          <p:nvPr/>
        </p:nvCxnSpPr>
        <p:spPr>
          <a:xfrm rot="16200000" flipH="1">
            <a:off x="8019216" y="3166059"/>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14" name="直線コネクタ 213"/>
          <p:cNvCxnSpPr/>
          <p:nvPr/>
        </p:nvCxnSpPr>
        <p:spPr>
          <a:xfrm rot="16200000" flipH="1">
            <a:off x="7504866" y="3231147"/>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15" name="直線コネクタ 214"/>
          <p:cNvCxnSpPr/>
          <p:nvPr/>
        </p:nvCxnSpPr>
        <p:spPr>
          <a:xfrm rot="5400000" flipH="1" flipV="1">
            <a:off x="7902534" y="26779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16" name="直線コネクタ 215"/>
          <p:cNvCxnSpPr/>
          <p:nvPr/>
        </p:nvCxnSpPr>
        <p:spPr>
          <a:xfrm rot="16200000" flipV="1">
            <a:off x="7807284" y="2668378"/>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217" name="Oval 142"/>
          <p:cNvSpPr>
            <a:spLocks noChangeArrowheads="1"/>
          </p:cNvSpPr>
          <p:nvPr/>
        </p:nvSpPr>
        <p:spPr bwMode="auto">
          <a:xfrm flipH="1">
            <a:off x="7892216" y="2762834"/>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8" name="Oval 142"/>
          <p:cNvSpPr>
            <a:spLocks noChangeArrowheads="1"/>
          </p:cNvSpPr>
          <p:nvPr/>
        </p:nvSpPr>
        <p:spPr bwMode="auto">
          <a:xfrm flipH="1">
            <a:off x="7908091" y="366294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9" name="Oval 144"/>
          <p:cNvSpPr>
            <a:spLocks noChangeArrowheads="1"/>
          </p:cNvSpPr>
          <p:nvPr/>
        </p:nvSpPr>
        <p:spPr bwMode="auto">
          <a:xfrm flipH="1">
            <a:off x="7895391" y="3200984"/>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51" name="直線コネクタ 250"/>
          <p:cNvCxnSpPr/>
          <p:nvPr/>
        </p:nvCxnSpPr>
        <p:spPr>
          <a:xfrm flipH="1" flipV="1">
            <a:off x="2240566" y="4166818"/>
            <a:ext cx="0" cy="360000"/>
          </a:xfrm>
          <a:prstGeom prst="line">
            <a:avLst/>
          </a:prstGeom>
        </p:spPr>
        <p:style>
          <a:lnRef idx="1">
            <a:schemeClr val="dk1"/>
          </a:lnRef>
          <a:fillRef idx="0">
            <a:schemeClr val="dk1"/>
          </a:fillRef>
          <a:effectRef idx="0">
            <a:schemeClr val="dk1"/>
          </a:effectRef>
          <a:fontRef idx="minor">
            <a:schemeClr val="tx1"/>
          </a:fontRef>
        </p:style>
      </p:cxnSp>
      <p:cxnSp>
        <p:nvCxnSpPr>
          <p:cNvPr id="254" name="直線コネクタ 253"/>
          <p:cNvCxnSpPr/>
          <p:nvPr/>
        </p:nvCxnSpPr>
        <p:spPr>
          <a:xfrm flipH="1">
            <a:off x="2258719" y="4122088"/>
            <a:ext cx="386905" cy="54939"/>
          </a:xfrm>
          <a:prstGeom prst="line">
            <a:avLst/>
          </a:prstGeom>
        </p:spPr>
        <p:style>
          <a:lnRef idx="1">
            <a:schemeClr val="dk1"/>
          </a:lnRef>
          <a:fillRef idx="0">
            <a:schemeClr val="dk1"/>
          </a:fillRef>
          <a:effectRef idx="0">
            <a:schemeClr val="dk1"/>
          </a:effectRef>
          <a:fontRef idx="minor">
            <a:schemeClr val="tx1"/>
          </a:fontRef>
        </p:style>
      </p:cxnSp>
      <p:cxnSp>
        <p:nvCxnSpPr>
          <p:cNvPr id="255" name="直線コネクタ 254"/>
          <p:cNvCxnSpPr/>
          <p:nvPr/>
        </p:nvCxnSpPr>
        <p:spPr>
          <a:xfrm>
            <a:off x="2251581" y="3870786"/>
            <a:ext cx="402855" cy="240242"/>
          </a:xfrm>
          <a:prstGeom prst="line">
            <a:avLst/>
          </a:prstGeom>
        </p:spPr>
        <p:style>
          <a:lnRef idx="1">
            <a:schemeClr val="dk1"/>
          </a:lnRef>
          <a:fillRef idx="0">
            <a:schemeClr val="dk1"/>
          </a:fillRef>
          <a:effectRef idx="0">
            <a:schemeClr val="dk1"/>
          </a:effectRef>
          <a:fontRef idx="minor">
            <a:schemeClr val="tx1"/>
          </a:fontRef>
        </p:style>
      </p:cxnSp>
      <p:sp>
        <p:nvSpPr>
          <p:cNvPr id="258" name="Oval 26"/>
          <p:cNvSpPr>
            <a:spLocks noChangeArrowheads="1"/>
          </p:cNvSpPr>
          <p:nvPr/>
        </p:nvSpPr>
        <p:spPr bwMode="auto">
          <a:xfrm>
            <a:off x="1803432" y="40657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59" name="直線コネクタ 258"/>
          <p:cNvCxnSpPr/>
          <p:nvPr/>
        </p:nvCxnSpPr>
        <p:spPr>
          <a:xfrm flipV="1">
            <a:off x="1849123" y="3862183"/>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60" name="Oval 26"/>
          <p:cNvSpPr>
            <a:spLocks noChangeArrowheads="1"/>
          </p:cNvSpPr>
          <p:nvPr/>
        </p:nvSpPr>
        <p:spPr bwMode="auto">
          <a:xfrm>
            <a:off x="2616733" y="4082378"/>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1" name="Oval 26"/>
          <p:cNvSpPr>
            <a:spLocks noChangeArrowheads="1"/>
          </p:cNvSpPr>
          <p:nvPr/>
        </p:nvSpPr>
        <p:spPr bwMode="auto">
          <a:xfrm>
            <a:off x="2198764" y="482324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2" name="Oval 25"/>
          <p:cNvSpPr>
            <a:spLocks noChangeArrowheads="1"/>
          </p:cNvSpPr>
          <p:nvPr/>
        </p:nvSpPr>
        <p:spPr bwMode="auto">
          <a:xfrm>
            <a:off x="2210442" y="381883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3" name="Oval 25"/>
          <p:cNvSpPr>
            <a:spLocks noChangeArrowheads="1"/>
          </p:cNvSpPr>
          <p:nvPr/>
        </p:nvSpPr>
        <p:spPr bwMode="auto">
          <a:xfrm>
            <a:off x="2616334" y="459591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4" name="Oval 25"/>
          <p:cNvSpPr>
            <a:spLocks noChangeArrowheads="1"/>
          </p:cNvSpPr>
          <p:nvPr/>
        </p:nvSpPr>
        <p:spPr bwMode="auto">
          <a:xfrm>
            <a:off x="1800011" y="458535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78" name="右矢印 277"/>
          <p:cNvSpPr/>
          <p:nvPr/>
        </p:nvSpPr>
        <p:spPr>
          <a:xfrm rot="5400000">
            <a:off x="2168592" y="5187920"/>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79" name="テキスト ボックス 68"/>
          <p:cNvSpPr txBox="1">
            <a:spLocks noChangeArrowheads="1"/>
          </p:cNvSpPr>
          <p:nvPr/>
        </p:nvSpPr>
        <p:spPr bwMode="auto">
          <a:xfrm>
            <a:off x="2339757" y="5041646"/>
            <a:ext cx="419479"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5</a:t>
            </a:r>
            <a:endParaRPr lang="ja-JP" altLang="en-US" sz="1600" baseline="-25000" dirty="0">
              <a:solidFill>
                <a:srgbClr val="00B0F0"/>
              </a:solidFill>
              <a:latin typeface="+mn-lt"/>
            </a:endParaRPr>
          </a:p>
        </p:txBody>
      </p:sp>
      <p:cxnSp>
        <p:nvCxnSpPr>
          <p:cNvPr id="281" name="直線コネクタ 280"/>
          <p:cNvCxnSpPr/>
          <p:nvPr/>
        </p:nvCxnSpPr>
        <p:spPr>
          <a:xfrm>
            <a:off x="1851724" y="4638817"/>
            <a:ext cx="403238" cy="240625"/>
          </a:xfrm>
          <a:prstGeom prst="line">
            <a:avLst/>
          </a:prstGeom>
        </p:spPr>
        <p:style>
          <a:lnRef idx="1">
            <a:schemeClr val="dk1"/>
          </a:lnRef>
          <a:fillRef idx="0">
            <a:schemeClr val="dk1"/>
          </a:fillRef>
          <a:effectRef idx="0">
            <a:schemeClr val="dk1"/>
          </a:effectRef>
          <a:fontRef idx="minor">
            <a:schemeClr val="tx1"/>
          </a:fontRef>
        </p:style>
      </p:cxnSp>
      <p:cxnSp>
        <p:nvCxnSpPr>
          <p:cNvPr id="282" name="直線コネクタ 281"/>
          <p:cNvCxnSpPr/>
          <p:nvPr/>
        </p:nvCxnSpPr>
        <p:spPr>
          <a:xfrm flipH="1" flipV="1">
            <a:off x="2646467" y="4156257"/>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4" name="直線コネクタ 283"/>
          <p:cNvCxnSpPr/>
          <p:nvPr/>
        </p:nvCxnSpPr>
        <p:spPr>
          <a:xfrm flipH="1" flipV="1">
            <a:off x="1839193" y="4118544"/>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6" name="直線コネクタ 285"/>
          <p:cNvCxnSpPr/>
          <p:nvPr/>
        </p:nvCxnSpPr>
        <p:spPr>
          <a:xfrm flipV="1">
            <a:off x="2264064" y="4648326"/>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87" name="Oval 26"/>
          <p:cNvSpPr>
            <a:spLocks noChangeArrowheads="1"/>
          </p:cNvSpPr>
          <p:nvPr/>
        </p:nvSpPr>
        <p:spPr bwMode="auto">
          <a:xfrm>
            <a:off x="2197263" y="413367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88" name="Oval 26"/>
          <p:cNvSpPr>
            <a:spLocks noChangeArrowheads="1"/>
          </p:cNvSpPr>
          <p:nvPr/>
        </p:nvSpPr>
        <p:spPr bwMode="auto">
          <a:xfrm>
            <a:off x="2204815" y="451241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59" name="直線コネクタ 2058"/>
          <p:cNvCxnSpPr/>
          <p:nvPr/>
        </p:nvCxnSpPr>
        <p:spPr>
          <a:xfrm>
            <a:off x="1846782" y="4100070"/>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直線コネクタ 290"/>
          <p:cNvCxnSpPr/>
          <p:nvPr/>
        </p:nvCxnSpPr>
        <p:spPr>
          <a:xfrm>
            <a:off x="2243619" y="4551226"/>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直線コネクタ 291"/>
          <p:cNvCxnSpPr>
            <a:stCxn id="264" idx="6"/>
          </p:cNvCxnSpPr>
          <p:nvPr/>
        </p:nvCxnSpPr>
        <p:spPr>
          <a:xfrm flipV="1">
            <a:off x="1872011" y="4558149"/>
            <a:ext cx="358220" cy="632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直線コネクタ 295"/>
          <p:cNvCxnSpPr/>
          <p:nvPr/>
        </p:nvCxnSpPr>
        <p:spPr>
          <a:xfrm flipH="1" flipV="1">
            <a:off x="2240566" y="5575698"/>
            <a:ext cx="0" cy="972000"/>
          </a:xfrm>
          <a:prstGeom prst="line">
            <a:avLst/>
          </a:prstGeom>
        </p:spPr>
        <p:style>
          <a:lnRef idx="1">
            <a:schemeClr val="dk1"/>
          </a:lnRef>
          <a:fillRef idx="0">
            <a:schemeClr val="dk1"/>
          </a:fillRef>
          <a:effectRef idx="0">
            <a:schemeClr val="dk1"/>
          </a:effectRef>
          <a:fontRef idx="minor">
            <a:schemeClr val="tx1"/>
          </a:fontRef>
        </p:style>
      </p:cxnSp>
      <p:sp>
        <p:nvSpPr>
          <p:cNvPr id="302" name="Oval 26"/>
          <p:cNvSpPr>
            <a:spLocks noChangeArrowheads="1"/>
          </p:cNvSpPr>
          <p:nvPr/>
        </p:nvSpPr>
        <p:spPr bwMode="auto">
          <a:xfrm>
            <a:off x="2198764" y="651277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3" name="Oval 25"/>
          <p:cNvSpPr>
            <a:spLocks noChangeArrowheads="1"/>
          </p:cNvSpPr>
          <p:nvPr/>
        </p:nvSpPr>
        <p:spPr bwMode="auto">
          <a:xfrm>
            <a:off x="2210442" y="550836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0" name="Oval 26"/>
          <p:cNvSpPr>
            <a:spLocks noChangeArrowheads="1"/>
          </p:cNvSpPr>
          <p:nvPr/>
        </p:nvSpPr>
        <p:spPr bwMode="auto">
          <a:xfrm>
            <a:off x="2197263" y="582320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1" name="Oval 26"/>
          <p:cNvSpPr>
            <a:spLocks noChangeArrowheads="1"/>
          </p:cNvSpPr>
          <p:nvPr/>
        </p:nvSpPr>
        <p:spPr bwMode="auto">
          <a:xfrm>
            <a:off x="2204815" y="620194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15" name="直線コネクタ 314"/>
          <p:cNvCxnSpPr/>
          <p:nvPr/>
        </p:nvCxnSpPr>
        <p:spPr>
          <a:xfrm rot="5400000" flipH="1" flipV="1">
            <a:off x="4432142" y="367526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6" name="直線コネクタ 315"/>
          <p:cNvCxnSpPr/>
          <p:nvPr/>
        </p:nvCxnSpPr>
        <p:spPr>
          <a:xfrm rot="16200000" flipV="1">
            <a:off x="4336892" y="366573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8" name="直線コネクタ 317"/>
          <p:cNvCxnSpPr/>
          <p:nvPr/>
        </p:nvCxnSpPr>
        <p:spPr>
          <a:xfrm rot="5400000" flipH="1" flipV="1">
            <a:off x="2215291" y="542728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9" name="直線コネクタ 318"/>
          <p:cNvCxnSpPr/>
          <p:nvPr/>
        </p:nvCxnSpPr>
        <p:spPr>
          <a:xfrm rot="16200000" flipV="1">
            <a:off x="2120041" y="5417764"/>
            <a:ext cx="153988" cy="76200"/>
          </a:xfrm>
          <a:prstGeom prst="line">
            <a:avLst/>
          </a:prstGeom>
        </p:spPr>
        <p:style>
          <a:lnRef idx="1">
            <a:schemeClr val="dk1"/>
          </a:lnRef>
          <a:fillRef idx="0">
            <a:schemeClr val="dk1"/>
          </a:fillRef>
          <a:effectRef idx="0">
            <a:schemeClr val="dk1"/>
          </a:effectRef>
          <a:fontRef idx="minor">
            <a:schemeClr val="tx1"/>
          </a:fontRef>
        </p:style>
      </p:cxnSp>
      <p:grpSp>
        <p:nvGrpSpPr>
          <p:cNvPr id="52" name="グループ化 2062"/>
          <p:cNvGrpSpPr/>
          <p:nvPr/>
        </p:nvGrpSpPr>
        <p:grpSpPr>
          <a:xfrm flipV="1">
            <a:off x="2146565" y="6517370"/>
            <a:ext cx="171450" cy="163513"/>
            <a:chOff x="5016810" y="4829083"/>
            <a:chExt cx="171450" cy="163513"/>
          </a:xfrm>
        </p:grpSpPr>
        <p:cxnSp>
          <p:nvCxnSpPr>
            <p:cNvPr id="320" name="直線コネクタ 31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1" name="直線コネクタ 32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72" name="グループ化 322"/>
          <p:cNvGrpSpPr/>
          <p:nvPr/>
        </p:nvGrpSpPr>
        <p:grpSpPr>
          <a:xfrm flipV="1">
            <a:off x="2152601" y="4863055"/>
            <a:ext cx="171450" cy="163513"/>
            <a:chOff x="5016810" y="4829083"/>
            <a:chExt cx="171450" cy="163513"/>
          </a:xfrm>
        </p:grpSpPr>
        <p:cxnSp>
          <p:nvCxnSpPr>
            <p:cNvPr id="324" name="直線コネクタ 32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5" name="直線コネクタ 32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2065" name="直線コネクタ 2064"/>
          <p:cNvCxnSpPr/>
          <p:nvPr/>
        </p:nvCxnSpPr>
        <p:spPr>
          <a:xfrm>
            <a:off x="4466470" y="3641693"/>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直線コネクタ 327"/>
          <p:cNvCxnSpPr/>
          <p:nvPr/>
        </p:nvCxnSpPr>
        <p:spPr>
          <a:xfrm>
            <a:off x="2249620" y="5393729"/>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直線コネクタ 2066"/>
          <p:cNvCxnSpPr>
            <a:endCxn id="258" idx="1"/>
          </p:cNvCxnSpPr>
          <p:nvPr/>
        </p:nvCxnSpPr>
        <p:spPr>
          <a:xfrm>
            <a:off x="1720158" y="399090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直線コネクタ 330"/>
          <p:cNvCxnSpPr/>
          <p:nvPr/>
        </p:nvCxnSpPr>
        <p:spPr>
          <a:xfrm>
            <a:off x="2127570" y="576893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直線コネクタ 331"/>
          <p:cNvCxnSpPr/>
          <p:nvPr/>
        </p:nvCxnSpPr>
        <p:spPr>
          <a:xfrm>
            <a:off x="2252811" y="623819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直線コネクタ 332"/>
          <p:cNvCxnSpPr/>
          <p:nvPr/>
        </p:nvCxnSpPr>
        <p:spPr>
          <a:xfrm>
            <a:off x="2665418" y="4648298"/>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直線コネクタ 2068"/>
          <p:cNvCxnSpPr/>
          <p:nvPr/>
        </p:nvCxnSpPr>
        <p:spPr>
          <a:xfrm flipV="1">
            <a:off x="2652945" y="4033612"/>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直線コネクタ 336"/>
          <p:cNvCxnSpPr/>
          <p:nvPr/>
        </p:nvCxnSpPr>
        <p:spPr>
          <a:xfrm>
            <a:off x="2652122" y="4120045"/>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直線コネクタ 339"/>
          <p:cNvCxnSpPr/>
          <p:nvPr/>
        </p:nvCxnSpPr>
        <p:spPr>
          <a:xfrm flipV="1">
            <a:off x="2245558" y="577542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直線コネクタ 340"/>
          <p:cNvCxnSpPr/>
          <p:nvPr/>
        </p:nvCxnSpPr>
        <p:spPr>
          <a:xfrm>
            <a:off x="2244735" y="586186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5" name="グループ化 2072"/>
          <p:cNvGrpSpPr/>
          <p:nvPr/>
        </p:nvGrpSpPr>
        <p:grpSpPr>
          <a:xfrm flipH="1" flipV="1">
            <a:off x="2068417" y="6199561"/>
            <a:ext cx="150498" cy="122433"/>
            <a:chOff x="5181301" y="5195768"/>
            <a:chExt cx="150498" cy="122433"/>
          </a:xfrm>
        </p:grpSpPr>
        <p:cxnSp>
          <p:nvCxnSpPr>
            <p:cNvPr id="342" name="直線コネクタ 341"/>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直線コネクタ 342"/>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 name="グループ化 344"/>
          <p:cNvGrpSpPr/>
          <p:nvPr/>
        </p:nvGrpSpPr>
        <p:grpSpPr>
          <a:xfrm flipH="1" flipV="1">
            <a:off x="1695545" y="4592867"/>
            <a:ext cx="150498" cy="122433"/>
            <a:chOff x="5181301" y="5195768"/>
            <a:chExt cx="150498" cy="122433"/>
          </a:xfrm>
        </p:grpSpPr>
        <p:cxnSp>
          <p:nvCxnSpPr>
            <p:cNvPr id="346" name="直線コネクタ 345"/>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直線コネクタ 346"/>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8" name="八角形 347"/>
          <p:cNvSpPr/>
          <p:nvPr/>
        </p:nvSpPr>
        <p:spPr>
          <a:xfrm rot="20232832">
            <a:off x="3958397" y="3817601"/>
            <a:ext cx="1006733" cy="1006733"/>
          </a:xfrm>
          <a:prstGeom prst="octagon">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75" name="直線コネクタ 2074"/>
          <p:cNvCxnSpPr/>
          <p:nvPr/>
        </p:nvCxnSpPr>
        <p:spPr>
          <a:xfrm>
            <a:off x="4461763" y="5471102"/>
            <a:ext cx="0" cy="10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1" name="Oval 26"/>
          <p:cNvSpPr>
            <a:spLocks noChangeArrowheads="1"/>
          </p:cNvSpPr>
          <p:nvPr/>
        </p:nvSpPr>
        <p:spPr bwMode="auto">
          <a:xfrm>
            <a:off x="4039862" y="3918330"/>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2" name="Oval 26"/>
          <p:cNvSpPr>
            <a:spLocks noChangeArrowheads="1"/>
          </p:cNvSpPr>
          <p:nvPr/>
        </p:nvSpPr>
        <p:spPr bwMode="auto">
          <a:xfrm>
            <a:off x="4047414" y="465920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3" name="Oval 26"/>
          <p:cNvSpPr>
            <a:spLocks noChangeArrowheads="1"/>
          </p:cNvSpPr>
          <p:nvPr/>
        </p:nvSpPr>
        <p:spPr bwMode="auto">
          <a:xfrm>
            <a:off x="4797336" y="466675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4" name="Oval 26"/>
          <p:cNvSpPr>
            <a:spLocks noChangeArrowheads="1"/>
          </p:cNvSpPr>
          <p:nvPr/>
        </p:nvSpPr>
        <p:spPr bwMode="auto">
          <a:xfrm>
            <a:off x="4795835" y="391380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5" name="Oval 26"/>
          <p:cNvSpPr>
            <a:spLocks noChangeArrowheads="1"/>
          </p:cNvSpPr>
          <p:nvPr/>
        </p:nvSpPr>
        <p:spPr bwMode="auto">
          <a:xfrm>
            <a:off x="3879921" y="4283486"/>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6" name="Oval 26"/>
          <p:cNvSpPr>
            <a:spLocks noChangeArrowheads="1"/>
          </p:cNvSpPr>
          <p:nvPr/>
        </p:nvSpPr>
        <p:spPr bwMode="auto">
          <a:xfrm>
            <a:off x="4955776" y="4281985"/>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7" name="Oval 26"/>
          <p:cNvSpPr>
            <a:spLocks noChangeArrowheads="1"/>
          </p:cNvSpPr>
          <p:nvPr/>
        </p:nvSpPr>
        <p:spPr bwMode="auto">
          <a:xfrm>
            <a:off x="4429165" y="4823682"/>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8" name="Oval 26"/>
          <p:cNvSpPr>
            <a:spLocks noChangeArrowheads="1"/>
          </p:cNvSpPr>
          <p:nvPr/>
        </p:nvSpPr>
        <p:spPr bwMode="auto">
          <a:xfrm>
            <a:off x="4436717" y="3753857"/>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9" name="Oval 26"/>
          <p:cNvSpPr>
            <a:spLocks noChangeArrowheads="1"/>
          </p:cNvSpPr>
          <p:nvPr/>
        </p:nvSpPr>
        <p:spPr bwMode="auto">
          <a:xfrm>
            <a:off x="4438224" y="4045103"/>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8" name="Oval 26"/>
          <p:cNvSpPr>
            <a:spLocks noChangeArrowheads="1"/>
          </p:cNvSpPr>
          <p:nvPr/>
        </p:nvSpPr>
        <p:spPr bwMode="auto">
          <a:xfrm>
            <a:off x="4427661" y="6497054"/>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9" name="Oval 26"/>
          <p:cNvSpPr>
            <a:spLocks noChangeArrowheads="1"/>
          </p:cNvSpPr>
          <p:nvPr/>
        </p:nvSpPr>
        <p:spPr bwMode="auto">
          <a:xfrm>
            <a:off x="4435213" y="5427229"/>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1" name="Oval 26"/>
          <p:cNvSpPr>
            <a:spLocks noChangeArrowheads="1"/>
          </p:cNvSpPr>
          <p:nvPr/>
        </p:nvSpPr>
        <p:spPr bwMode="auto">
          <a:xfrm>
            <a:off x="4424737" y="6340006"/>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2" name="Oval 26"/>
          <p:cNvSpPr>
            <a:spLocks noChangeArrowheads="1"/>
          </p:cNvSpPr>
          <p:nvPr/>
        </p:nvSpPr>
        <p:spPr bwMode="auto">
          <a:xfrm>
            <a:off x="4423236" y="558706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3" name="Oval 26"/>
          <p:cNvSpPr>
            <a:spLocks noChangeArrowheads="1"/>
          </p:cNvSpPr>
          <p:nvPr/>
        </p:nvSpPr>
        <p:spPr bwMode="auto">
          <a:xfrm>
            <a:off x="4438329" y="5955238"/>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74" name="直線コネクタ 373"/>
          <p:cNvCxnSpPr/>
          <p:nvPr/>
        </p:nvCxnSpPr>
        <p:spPr>
          <a:xfrm rot="5400000" flipH="1" flipV="1">
            <a:off x="4439694" y="536672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5" name="直線コネクタ 374"/>
          <p:cNvCxnSpPr/>
          <p:nvPr/>
        </p:nvCxnSpPr>
        <p:spPr>
          <a:xfrm rot="16200000" flipV="1">
            <a:off x="4344444" y="535719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6" name="直線コネクタ 375"/>
          <p:cNvCxnSpPr/>
          <p:nvPr/>
        </p:nvCxnSpPr>
        <p:spPr>
          <a:xfrm>
            <a:off x="4474022" y="5333155"/>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直線コネクタ 376"/>
          <p:cNvCxnSpPr/>
          <p:nvPr/>
        </p:nvCxnSpPr>
        <p:spPr>
          <a:xfrm rot="5400000" flipH="1" flipV="1">
            <a:off x="2214669" y="374554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8" name="直線コネクタ 377"/>
          <p:cNvCxnSpPr/>
          <p:nvPr/>
        </p:nvCxnSpPr>
        <p:spPr>
          <a:xfrm rot="16200000" flipV="1">
            <a:off x="2119419" y="373601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9" name="直線コネクタ 378"/>
          <p:cNvCxnSpPr/>
          <p:nvPr/>
        </p:nvCxnSpPr>
        <p:spPr>
          <a:xfrm>
            <a:off x="2248997" y="3711971"/>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7" name="グループ化 379"/>
          <p:cNvGrpSpPr/>
          <p:nvPr/>
        </p:nvGrpSpPr>
        <p:grpSpPr>
          <a:xfrm flipV="1">
            <a:off x="4366261" y="4842330"/>
            <a:ext cx="171450" cy="163513"/>
            <a:chOff x="5016810" y="4829083"/>
            <a:chExt cx="171450" cy="163513"/>
          </a:xfrm>
        </p:grpSpPr>
        <p:cxnSp>
          <p:nvCxnSpPr>
            <p:cNvPr id="381" name="直線コネクタ 380"/>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2" name="直線コネクタ 381"/>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78" name="グループ化 382"/>
          <p:cNvGrpSpPr/>
          <p:nvPr/>
        </p:nvGrpSpPr>
        <p:grpSpPr>
          <a:xfrm flipV="1">
            <a:off x="4366250" y="6534360"/>
            <a:ext cx="171450" cy="163513"/>
            <a:chOff x="5016810" y="4829083"/>
            <a:chExt cx="171450" cy="163513"/>
          </a:xfrm>
        </p:grpSpPr>
        <p:cxnSp>
          <p:nvCxnSpPr>
            <p:cNvPr id="384" name="直線コネクタ 38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5" name="直線コネクタ 38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79" name="グループ化 385"/>
          <p:cNvGrpSpPr/>
          <p:nvPr/>
        </p:nvGrpSpPr>
        <p:grpSpPr>
          <a:xfrm rot="16200000" flipV="1">
            <a:off x="4971967" y="4242140"/>
            <a:ext cx="171450" cy="163513"/>
            <a:chOff x="5016810" y="4829083"/>
            <a:chExt cx="171450" cy="163513"/>
          </a:xfrm>
        </p:grpSpPr>
        <p:cxnSp>
          <p:nvCxnSpPr>
            <p:cNvPr id="387" name="直線コネクタ 386"/>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8" name="直線コネクタ 387"/>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80" name="グループ化 388"/>
          <p:cNvGrpSpPr/>
          <p:nvPr/>
        </p:nvGrpSpPr>
        <p:grpSpPr>
          <a:xfrm rot="16200000" flipV="1">
            <a:off x="4474177" y="5915777"/>
            <a:ext cx="171450" cy="163513"/>
            <a:chOff x="5016810" y="4829083"/>
            <a:chExt cx="171450" cy="163513"/>
          </a:xfrm>
        </p:grpSpPr>
        <p:cxnSp>
          <p:nvCxnSpPr>
            <p:cNvPr id="390" name="直線コネクタ 38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91" name="直線コネクタ 39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sp>
        <p:nvSpPr>
          <p:cNvPr id="406" name="右矢印 405"/>
          <p:cNvSpPr/>
          <p:nvPr/>
        </p:nvSpPr>
        <p:spPr>
          <a:xfrm rot="5400000">
            <a:off x="4394260" y="5113987"/>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407" name="テキスト ボックス 68"/>
          <p:cNvSpPr txBox="1">
            <a:spLocks noChangeArrowheads="1"/>
          </p:cNvSpPr>
          <p:nvPr/>
        </p:nvSpPr>
        <p:spPr bwMode="auto">
          <a:xfrm>
            <a:off x="4565425" y="4967713"/>
            <a:ext cx="4194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6</a:t>
            </a:r>
            <a:endParaRPr lang="ja-JP" altLang="en-US" sz="1600" baseline="-25000" dirty="0">
              <a:solidFill>
                <a:srgbClr val="00B0F0"/>
              </a:solidFill>
              <a:latin typeface="+mn-lt"/>
            </a:endParaRPr>
          </a:p>
        </p:txBody>
      </p:sp>
      <p:sp>
        <p:nvSpPr>
          <p:cNvPr id="246" name="Text Box 168">
            <a:extLst>
              <a:ext uri="{FF2B5EF4-FFF2-40B4-BE49-F238E27FC236}">
                <a16:creationId xmlns:a16="http://schemas.microsoft.com/office/drawing/2014/main" id="{5EE00F24-C6A0-4832-BAD9-11F30F3EB16C}"/>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一般の閉曲面では・・・</a:t>
            </a:r>
            <a:endParaRPr lang="en-US" altLang="ja-JP" sz="3600" dirty="0">
              <a:solidFill>
                <a:schemeClr val="tx2"/>
              </a:solidFill>
            </a:endParaRPr>
          </a:p>
        </p:txBody>
      </p:sp>
      <p:sp>
        <p:nvSpPr>
          <p:cNvPr id="243" name="テキスト ボックス 242"/>
          <p:cNvSpPr txBox="1"/>
          <p:nvPr/>
        </p:nvSpPr>
        <p:spPr>
          <a:xfrm>
            <a:off x="4587818" y="5012288"/>
            <a:ext cx="4551125" cy="923330"/>
          </a:xfrm>
          <a:prstGeom prst="rect">
            <a:avLst/>
          </a:prstGeom>
          <a:solidFill>
            <a:schemeClr val="accent6">
              <a:lumMod val="20000"/>
              <a:lumOff val="80000"/>
            </a:schemeClr>
          </a:solidFill>
        </p:spPr>
        <p:txBody>
          <a:bodyPr wrap="square" rtlCol="0">
            <a:spAutoFit/>
          </a:bodyPr>
          <a:lstStyle/>
          <a:p>
            <a:r>
              <a:rPr lang="ja-JP" altLang="en-US" sz="1800" dirty="0"/>
              <a:t>（球面と）射影平面以外の一般の閉曲面上で，この</a:t>
            </a:r>
            <a:r>
              <a:rPr lang="en-US" altLang="ja-JP" sz="1800" dirty="0">
                <a:latin typeface="+mn-lt"/>
              </a:rPr>
              <a:t>6</a:t>
            </a:r>
            <a:r>
              <a:rPr lang="ja-JP" altLang="en-US" sz="1800" dirty="0"/>
              <a:t>個の操作は有限化可能縮小操作集合になるか？</a:t>
            </a:r>
            <a:endParaRPr kumimoji="1" lang="ja-JP" altLang="en-US" sz="1800" dirty="0"/>
          </a:p>
        </p:txBody>
      </p:sp>
      <p:sp>
        <p:nvSpPr>
          <p:cNvPr id="245" name="十字形 244"/>
          <p:cNvSpPr/>
          <p:nvPr/>
        </p:nvSpPr>
        <p:spPr>
          <a:xfrm rot="18917699">
            <a:off x="7759944" y="5418666"/>
            <a:ext cx="959556" cy="959556"/>
          </a:xfrm>
          <a:prstGeom prst="plus">
            <a:avLst>
              <a:gd name="adj" fmla="val 42647"/>
            </a:avLst>
          </a:prstGeom>
          <a:gradFill flip="none" rotWithShape="1">
            <a:gsLst>
              <a:gs pos="0">
                <a:srgbClr val="FF9900">
                  <a:shade val="30000"/>
                  <a:satMod val="115000"/>
                </a:srgbClr>
              </a:gs>
              <a:gs pos="50000">
                <a:srgbClr val="FF9900">
                  <a:shade val="67500"/>
                  <a:satMod val="115000"/>
                </a:srgbClr>
              </a:gs>
              <a:gs pos="100000">
                <a:srgbClr val="FF9900">
                  <a:shade val="100000"/>
                  <a:satMod val="115000"/>
                </a:srgbClr>
              </a:gs>
            </a:gsLst>
            <a:path path="circle">
              <a:fillToRect r="100000" b="100000"/>
            </a:path>
            <a:tileRect l="-100000" t="-100000"/>
          </a:gradFill>
          <a:ln>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938298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randombar(horizontal)">
                                      <p:cBhvr>
                                        <p:cTn id="7" dur="500"/>
                                        <p:tgtEl>
                                          <p:spTgt spid="2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45"/>
                                        </p:tgtEl>
                                        <p:attrNameLst>
                                          <p:attrName>style.visibility</p:attrName>
                                        </p:attrNameLst>
                                      </p:cBhvr>
                                      <p:to>
                                        <p:strVal val="visible"/>
                                      </p:to>
                                    </p:set>
                                    <p:animEffect transition="in" filter="fade">
                                      <p:cBhvr>
                                        <p:cTn id="12" dur="50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animBg="1"/>
      <p:bldP spid="245"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テキスト ボックス 90">
            <a:extLst>
              <a:ext uri="{FF2B5EF4-FFF2-40B4-BE49-F238E27FC236}">
                <a16:creationId xmlns:a16="http://schemas.microsoft.com/office/drawing/2014/main" id="{B16C2DFB-F2E2-46D2-ADFA-43FA04EE5759}"/>
              </a:ext>
            </a:extLst>
          </p:cNvPr>
          <p:cNvSpPr txBox="1"/>
          <p:nvPr/>
        </p:nvSpPr>
        <p:spPr>
          <a:xfrm>
            <a:off x="4587818" y="5012288"/>
            <a:ext cx="4551125" cy="923330"/>
          </a:xfrm>
          <a:prstGeom prst="rect">
            <a:avLst/>
          </a:prstGeom>
          <a:solidFill>
            <a:schemeClr val="accent6">
              <a:lumMod val="20000"/>
              <a:lumOff val="80000"/>
            </a:schemeClr>
          </a:solidFill>
        </p:spPr>
        <p:txBody>
          <a:bodyPr wrap="square" rtlCol="0">
            <a:spAutoFit/>
          </a:bodyPr>
          <a:lstStyle/>
          <a:p>
            <a:r>
              <a:rPr lang="ja-JP" altLang="en-US" sz="1800" dirty="0"/>
              <a:t>（球面と）射影平面以外の一般の閉曲面上で，この</a:t>
            </a:r>
            <a:r>
              <a:rPr lang="en-US" altLang="ja-JP" sz="1800" dirty="0">
                <a:latin typeface="+mn-lt"/>
              </a:rPr>
              <a:t>6</a:t>
            </a:r>
            <a:r>
              <a:rPr lang="ja-JP" altLang="en-US" sz="1800" dirty="0"/>
              <a:t>個の操作は有限化可能縮小操作集合になるか？</a:t>
            </a:r>
            <a:endParaRPr kumimoji="1" lang="ja-JP" altLang="en-US" sz="1800" dirty="0"/>
          </a:p>
        </p:txBody>
      </p:sp>
      <p:sp>
        <p:nvSpPr>
          <p:cNvPr id="245" name="十字形 244"/>
          <p:cNvSpPr/>
          <p:nvPr/>
        </p:nvSpPr>
        <p:spPr>
          <a:xfrm rot="18917699">
            <a:off x="7759944" y="5418666"/>
            <a:ext cx="959556" cy="959556"/>
          </a:xfrm>
          <a:prstGeom prst="plus">
            <a:avLst>
              <a:gd name="adj" fmla="val 42647"/>
            </a:avLst>
          </a:prstGeom>
          <a:gradFill flip="none" rotWithShape="1">
            <a:gsLst>
              <a:gs pos="0">
                <a:srgbClr val="FF9900">
                  <a:shade val="30000"/>
                  <a:satMod val="115000"/>
                </a:srgbClr>
              </a:gs>
              <a:gs pos="50000">
                <a:srgbClr val="FF9900">
                  <a:shade val="67500"/>
                  <a:satMod val="115000"/>
                </a:srgbClr>
              </a:gs>
              <a:gs pos="100000">
                <a:srgbClr val="FF9900">
                  <a:shade val="100000"/>
                  <a:satMod val="115000"/>
                </a:srgbClr>
              </a:gs>
            </a:gsLst>
            <a:path path="circle">
              <a:fillToRect r="100000" b="100000"/>
            </a:path>
            <a:tileRect l="-100000" t="-100000"/>
          </a:gradFill>
          <a:ln>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16" name="グループ化 515"/>
          <p:cNvGrpSpPr/>
          <p:nvPr/>
        </p:nvGrpSpPr>
        <p:grpSpPr>
          <a:xfrm>
            <a:off x="937536" y="1916764"/>
            <a:ext cx="7320915" cy="1665126"/>
            <a:chOff x="937536" y="1916764"/>
            <a:chExt cx="7320915" cy="1665126"/>
          </a:xfrm>
        </p:grpSpPr>
        <p:sp>
          <p:nvSpPr>
            <p:cNvPr id="350" name="正方形/長方形 349"/>
            <p:cNvSpPr/>
            <p:nvPr/>
          </p:nvSpPr>
          <p:spPr>
            <a:xfrm>
              <a:off x="1038579" y="2043289"/>
              <a:ext cx="7089421" cy="141111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61" name="直線コネクタ 360"/>
            <p:cNvCxnSpPr/>
            <p:nvPr/>
          </p:nvCxnSpPr>
          <p:spPr>
            <a:xfrm>
              <a:off x="1038578" y="2506133"/>
              <a:ext cx="709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直線コネクタ 361"/>
            <p:cNvCxnSpPr/>
            <p:nvPr/>
          </p:nvCxnSpPr>
          <p:spPr>
            <a:xfrm>
              <a:off x="1044221" y="2963336"/>
              <a:ext cx="709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3" name="Oval 25"/>
            <p:cNvSpPr>
              <a:spLocks noChangeArrowheads="1"/>
            </p:cNvSpPr>
            <p:nvPr/>
          </p:nvSpPr>
          <p:spPr bwMode="auto">
            <a:xfrm>
              <a:off x="993591" y="198817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365" name="直線コネクタ 364"/>
            <p:cNvCxnSpPr/>
            <p:nvPr/>
          </p:nvCxnSpPr>
          <p:spPr>
            <a:xfrm flipH="1">
              <a:off x="1501422" y="2054578"/>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直線コネクタ 366"/>
            <p:cNvCxnSpPr/>
            <p:nvPr/>
          </p:nvCxnSpPr>
          <p:spPr>
            <a:xfrm flipH="1">
              <a:off x="1969914" y="2060221"/>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直線コネクタ 369"/>
            <p:cNvCxnSpPr/>
            <p:nvPr/>
          </p:nvCxnSpPr>
          <p:spPr>
            <a:xfrm flipH="1">
              <a:off x="2444052" y="2048932"/>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直線コネクタ 379"/>
            <p:cNvCxnSpPr/>
            <p:nvPr/>
          </p:nvCxnSpPr>
          <p:spPr>
            <a:xfrm flipH="1">
              <a:off x="2912544" y="2054575"/>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直線コネクタ 382"/>
            <p:cNvCxnSpPr/>
            <p:nvPr/>
          </p:nvCxnSpPr>
          <p:spPr>
            <a:xfrm flipH="1">
              <a:off x="3409260" y="2043286"/>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直線コネクタ 385"/>
            <p:cNvCxnSpPr/>
            <p:nvPr/>
          </p:nvCxnSpPr>
          <p:spPr>
            <a:xfrm flipH="1">
              <a:off x="3877752" y="2048929"/>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直線コネクタ 388"/>
            <p:cNvCxnSpPr/>
            <p:nvPr/>
          </p:nvCxnSpPr>
          <p:spPr>
            <a:xfrm flipH="1">
              <a:off x="4363179" y="2048929"/>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直線コネクタ 391"/>
            <p:cNvCxnSpPr/>
            <p:nvPr/>
          </p:nvCxnSpPr>
          <p:spPr>
            <a:xfrm flipH="1">
              <a:off x="4831671" y="2054572"/>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直線コネクタ 392"/>
            <p:cNvCxnSpPr/>
            <p:nvPr/>
          </p:nvCxnSpPr>
          <p:spPr>
            <a:xfrm flipH="1">
              <a:off x="5317098" y="2054572"/>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直線コネクタ 393"/>
            <p:cNvCxnSpPr/>
            <p:nvPr/>
          </p:nvCxnSpPr>
          <p:spPr>
            <a:xfrm flipH="1">
              <a:off x="5785590" y="2060215"/>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直線コネクタ 397"/>
            <p:cNvCxnSpPr/>
            <p:nvPr/>
          </p:nvCxnSpPr>
          <p:spPr>
            <a:xfrm flipH="1">
              <a:off x="6259728" y="2060215"/>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直線コネクタ 400"/>
            <p:cNvCxnSpPr/>
            <p:nvPr/>
          </p:nvCxnSpPr>
          <p:spPr>
            <a:xfrm flipH="1">
              <a:off x="6728220" y="2065858"/>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直線コネクタ 407"/>
            <p:cNvCxnSpPr/>
            <p:nvPr/>
          </p:nvCxnSpPr>
          <p:spPr>
            <a:xfrm flipH="1">
              <a:off x="7191069" y="2054569"/>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直線コネクタ 408"/>
            <p:cNvCxnSpPr/>
            <p:nvPr/>
          </p:nvCxnSpPr>
          <p:spPr>
            <a:xfrm flipH="1">
              <a:off x="7659561" y="2060212"/>
              <a:ext cx="0" cy="13998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0" name="Oval 25"/>
            <p:cNvSpPr>
              <a:spLocks noChangeArrowheads="1"/>
            </p:cNvSpPr>
            <p:nvPr/>
          </p:nvSpPr>
          <p:spPr bwMode="auto">
            <a:xfrm>
              <a:off x="999234" y="245667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1" name="Oval 25"/>
            <p:cNvSpPr>
              <a:spLocks noChangeArrowheads="1"/>
            </p:cNvSpPr>
            <p:nvPr/>
          </p:nvSpPr>
          <p:spPr bwMode="auto">
            <a:xfrm>
              <a:off x="993588" y="291387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2" name="Oval 25"/>
            <p:cNvSpPr>
              <a:spLocks noChangeArrowheads="1"/>
            </p:cNvSpPr>
            <p:nvPr/>
          </p:nvSpPr>
          <p:spPr bwMode="auto">
            <a:xfrm>
              <a:off x="987942" y="339365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3" name="Oval 25"/>
            <p:cNvSpPr>
              <a:spLocks noChangeArrowheads="1"/>
            </p:cNvSpPr>
            <p:nvPr/>
          </p:nvSpPr>
          <p:spPr bwMode="auto">
            <a:xfrm>
              <a:off x="1450794" y="199382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4" name="Oval 25"/>
            <p:cNvSpPr>
              <a:spLocks noChangeArrowheads="1"/>
            </p:cNvSpPr>
            <p:nvPr/>
          </p:nvSpPr>
          <p:spPr bwMode="auto">
            <a:xfrm>
              <a:off x="1456437" y="246231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5" name="Oval 25"/>
            <p:cNvSpPr>
              <a:spLocks noChangeArrowheads="1"/>
            </p:cNvSpPr>
            <p:nvPr/>
          </p:nvSpPr>
          <p:spPr bwMode="auto">
            <a:xfrm>
              <a:off x="1450791" y="2919517"/>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6" name="Oval 25"/>
            <p:cNvSpPr>
              <a:spLocks noChangeArrowheads="1"/>
            </p:cNvSpPr>
            <p:nvPr/>
          </p:nvSpPr>
          <p:spPr bwMode="auto">
            <a:xfrm>
              <a:off x="1445145" y="339929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7" name="Oval 25"/>
            <p:cNvSpPr>
              <a:spLocks noChangeArrowheads="1"/>
            </p:cNvSpPr>
            <p:nvPr/>
          </p:nvSpPr>
          <p:spPr bwMode="auto">
            <a:xfrm>
              <a:off x="1919286" y="199946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8" name="Oval 25"/>
            <p:cNvSpPr>
              <a:spLocks noChangeArrowheads="1"/>
            </p:cNvSpPr>
            <p:nvPr/>
          </p:nvSpPr>
          <p:spPr bwMode="auto">
            <a:xfrm>
              <a:off x="1924929" y="2467957"/>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19" name="Oval 25"/>
            <p:cNvSpPr>
              <a:spLocks noChangeArrowheads="1"/>
            </p:cNvSpPr>
            <p:nvPr/>
          </p:nvSpPr>
          <p:spPr bwMode="auto">
            <a:xfrm>
              <a:off x="1919283" y="292516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0" name="Oval 25"/>
            <p:cNvSpPr>
              <a:spLocks noChangeArrowheads="1"/>
            </p:cNvSpPr>
            <p:nvPr/>
          </p:nvSpPr>
          <p:spPr bwMode="auto">
            <a:xfrm>
              <a:off x="1913637" y="340494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1" name="Oval 25"/>
            <p:cNvSpPr>
              <a:spLocks noChangeArrowheads="1"/>
            </p:cNvSpPr>
            <p:nvPr/>
          </p:nvSpPr>
          <p:spPr bwMode="auto">
            <a:xfrm>
              <a:off x="2399067" y="199381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2" name="Oval 25"/>
            <p:cNvSpPr>
              <a:spLocks noChangeArrowheads="1"/>
            </p:cNvSpPr>
            <p:nvPr/>
          </p:nvSpPr>
          <p:spPr bwMode="auto">
            <a:xfrm>
              <a:off x="2404710" y="246231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3" name="Oval 25"/>
            <p:cNvSpPr>
              <a:spLocks noChangeArrowheads="1"/>
            </p:cNvSpPr>
            <p:nvPr/>
          </p:nvSpPr>
          <p:spPr bwMode="auto">
            <a:xfrm>
              <a:off x="2399064" y="291951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4" name="Oval 25"/>
            <p:cNvSpPr>
              <a:spLocks noChangeArrowheads="1"/>
            </p:cNvSpPr>
            <p:nvPr/>
          </p:nvSpPr>
          <p:spPr bwMode="auto">
            <a:xfrm>
              <a:off x="2393418" y="339929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5" name="Oval 25"/>
            <p:cNvSpPr>
              <a:spLocks noChangeArrowheads="1"/>
            </p:cNvSpPr>
            <p:nvPr/>
          </p:nvSpPr>
          <p:spPr bwMode="auto">
            <a:xfrm>
              <a:off x="2867559" y="197688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6" name="Oval 25"/>
            <p:cNvSpPr>
              <a:spLocks noChangeArrowheads="1"/>
            </p:cNvSpPr>
            <p:nvPr/>
          </p:nvSpPr>
          <p:spPr bwMode="auto">
            <a:xfrm>
              <a:off x="2873202" y="244537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7" name="Oval 25"/>
            <p:cNvSpPr>
              <a:spLocks noChangeArrowheads="1"/>
            </p:cNvSpPr>
            <p:nvPr/>
          </p:nvSpPr>
          <p:spPr bwMode="auto">
            <a:xfrm>
              <a:off x="2867556" y="290257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8" name="Oval 25"/>
            <p:cNvSpPr>
              <a:spLocks noChangeArrowheads="1"/>
            </p:cNvSpPr>
            <p:nvPr/>
          </p:nvSpPr>
          <p:spPr bwMode="auto">
            <a:xfrm>
              <a:off x="2861910" y="338236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29" name="Oval 25"/>
            <p:cNvSpPr>
              <a:spLocks noChangeArrowheads="1"/>
            </p:cNvSpPr>
            <p:nvPr/>
          </p:nvSpPr>
          <p:spPr bwMode="auto">
            <a:xfrm>
              <a:off x="3369918" y="1982527"/>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0" name="Oval 25"/>
            <p:cNvSpPr>
              <a:spLocks noChangeArrowheads="1"/>
            </p:cNvSpPr>
            <p:nvPr/>
          </p:nvSpPr>
          <p:spPr bwMode="auto">
            <a:xfrm>
              <a:off x="3375561" y="245101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1" name="Oval 25"/>
            <p:cNvSpPr>
              <a:spLocks noChangeArrowheads="1"/>
            </p:cNvSpPr>
            <p:nvPr/>
          </p:nvSpPr>
          <p:spPr bwMode="auto">
            <a:xfrm>
              <a:off x="3369915" y="290822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2" name="Oval 25"/>
            <p:cNvSpPr>
              <a:spLocks noChangeArrowheads="1"/>
            </p:cNvSpPr>
            <p:nvPr/>
          </p:nvSpPr>
          <p:spPr bwMode="auto">
            <a:xfrm>
              <a:off x="3364269" y="338800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3" name="Oval 25"/>
            <p:cNvSpPr>
              <a:spLocks noChangeArrowheads="1"/>
            </p:cNvSpPr>
            <p:nvPr/>
          </p:nvSpPr>
          <p:spPr bwMode="auto">
            <a:xfrm>
              <a:off x="3832767" y="199381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4" name="Oval 25"/>
            <p:cNvSpPr>
              <a:spLocks noChangeArrowheads="1"/>
            </p:cNvSpPr>
            <p:nvPr/>
          </p:nvSpPr>
          <p:spPr bwMode="auto">
            <a:xfrm>
              <a:off x="3838410" y="246230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5" name="Oval 25"/>
            <p:cNvSpPr>
              <a:spLocks noChangeArrowheads="1"/>
            </p:cNvSpPr>
            <p:nvPr/>
          </p:nvSpPr>
          <p:spPr bwMode="auto">
            <a:xfrm>
              <a:off x="3832764" y="291951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6" name="Oval 25"/>
            <p:cNvSpPr>
              <a:spLocks noChangeArrowheads="1"/>
            </p:cNvSpPr>
            <p:nvPr/>
          </p:nvSpPr>
          <p:spPr bwMode="auto">
            <a:xfrm>
              <a:off x="3827118" y="339929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7" name="Oval 25"/>
            <p:cNvSpPr>
              <a:spLocks noChangeArrowheads="1"/>
            </p:cNvSpPr>
            <p:nvPr/>
          </p:nvSpPr>
          <p:spPr bwMode="auto">
            <a:xfrm>
              <a:off x="4323837" y="199945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8" name="Oval 25"/>
            <p:cNvSpPr>
              <a:spLocks noChangeArrowheads="1"/>
            </p:cNvSpPr>
            <p:nvPr/>
          </p:nvSpPr>
          <p:spPr bwMode="auto">
            <a:xfrm>
              <a:off x="4329480" y="246795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39" name="Oval 25"/>
            <p:cNvSpPr>
              <a:spLocks noChangeArrowheads="1"/>
            </p:cNvSpPr>
            <p:nvPr/>
          </p:nvSpPr>
          <p:spPr bwMode="auto">
            <a:xfrm>
              <a:off x="4323834" y="292515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0" name="Oval 25"/>
            <p:cNvSpPr>
              <a:spLocks noChangeArrowheads="1"/>
            </p:cNvSpPr>
            <p:nvPr/>
          </p:nvSpPr>
          <p:spPr bwMode="auto">
            <a:xfrm>
              <a:off x="4318188" y="340493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1" name="Oval 25"/>
            <p:cNvSpPr>
              <a:spLocks noChangeArrowheads="1"/>
            </p:cNvSpPr>
            <p:nvPr/>
          </p:nvSpPr>
          <p:spPr bwMode="auto">
            <a:xfrm>
              <a:off x="4781040" y="199381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2" name="Oval 25"/>
            <p:cNvSpPr>
              <a:spLocks noChangeArrowheads="1"/>
            </p:cNvSpPr>
            <p:nvPr/>
          </p:nvSpPr>
          <p:spPr bwMode="auto">
            <a:xfrm>
              <a:off x="4786683" y="246230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3" name="Oval 25"/>
            <p:cNvSpPr>
              <a:spLocks noChangeArrowheads="1"/>
            </p:cNvSpPr>
            <p:nvPr/>
          </p:nvSpPr>
          <p:spPr bwMode="auto">
            <a:xfrm>
              <a:off x="4781037" y="291950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4" name="Oval 25"/>
            <p:cNvSpPr>
              <a:spLocks noChangeArrowheads="1"/>
            </p:cNvSpPr>
            <p:nvPr/>
          </p:nvSpPr>
          <p:spPr bwMode="auto">
            <a:xfrm>
              <a:off x="4775391" y="339928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5" name="Oval 25"/>
            <p:cNvSpPr>
              <a:spLocks noChangeArrowheads="1"/>
            </p:cNvSpPr>
            <p:nvPr/>
          </p:nvSpPr>
          <p:spPr bwMode="auto">
            <a:xfrm>
              <a:off x="5272110" y="1988167"/>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6" name="Oval 25"/>
            <p:cNvSpPr>
              <a:spLocks noChangeArrowheads="1"/>
            </p:cNvSpPr>
            <p:nvPr/>
          </p:nvSpPr>
          <p:spPr bwMode="auto">
            <a:xfrm>
              <a:off x="5277753" y="245665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7" name="Oval 25"/>
            <p:cNvSpPr>
              <a:spLocks noChangeArrowheads="1"/>
            </p:cNvSpPr>
            <p:nvPr/>
          </p:nvSpPr>
          <p:spPr bwMode="auto">
            <a:xfrm>
              <a:off x="5272107" y="291386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8" name="Oval 25"/>
            <p:cNvSpPr>
              <a:spLocks noChangeArrowheads="1"/>
            </p:cNvSpPr>
            <p:nvPr/>
          </p:nvSpPr>
          <p:spPr bwMode="auto">
            <a:xfrm>
              <a:off x="5266461" y="339364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49" name="Oval 25"/>
            <p:cNvSpPr>
              <a:spLocks noChangeArrowheads="1"/>
            </p:cNvSpPr>
            <p:nvPr/>
          </p:nvSpPr>
          <p:spPr bwMode="auto">
            <a:xfrm>
              <a:off x="5740602" y="199381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0" name="Oval 25"/>
            <p:cNvSpPr>
              <a:spLocks noChangeArrowheads="1"/>
            </p:cNvSpPr>
            <p:nvPr/>
          </p:nvSpPr>
          <p:spPr bwMode="auto">
            <a:xfrm>
              <a:off x="5746245" y="246230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1" name="Oval 25"/>
            <p:cNvSpPr>
              <a:spLocks noChangeArrowheads="1"/>
            </p:cNvSpPr>
            <p:nvPr/>
          </p:nvSpPr>
          <p:spPr bwMode="auto">
            <a:xfrm>
              <a:off x="5740599" y="291950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2" name="Oval 25"/>
            <p:cNvSpPr>
              <a:spLocks noChangeArrowheads="1"/>
            </p:cNvSpPr>
            <p:nvPr/>
          </p:nvSpPr>
          <p:spPr bwMode="auto">
            <a:xfrm>
              <a:off x="5734953" y="339928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3" name="Oval 25"/>
            <p:cNvSpPr>
              <a:spLocks noChangeArrowheads="1"/>
            </p:cNvSpPr>
            <p:nvPr/>
          </p:nvSpPr>
          <p:spPr bwMode="auto">
            <a:xfrm>
              <a:off x="6220383" y="199945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4" name="Oval 25"/>
            <p:cNvSpPr>
              <a:spLocks noChangeArrowheads="1"/>
            </p:cNvSpPr>
            <p:nvPr/>
          </p:nvSpPr>
          <p:spPr bwMode="auto">
            <a:xfrm>
              <a:off x="6226026" y="246794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5" name="Oval 25"/>
            <p:cNvSpPr>
              <a:spLocks noChangeArrowheads="1"/>
            </p:cNvSpPr>
            <p:nvPr/>
          </p:nvSpPr>
          <p:spPr bwMode="auto">
            <a:xfrm>
              <a:off x="6220380" y="292514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6" name="Oval 25"/>
            <p:cNvSpPr>
              <a:spLocks noChangeArrowheads="1"/>
            </p:cNvSpPr>
            <p:nvPr/>
          </p:nvSpPr>
          <p:spPr bwMode="auto">
            <a:xfrm>
              <a:off x="6214734" y="340492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7" name="Oval 25"/>
            <p:cNvSpPr>
              <a:spLocks noChangeArrowheads="1"/>
            </p:cNvSpPr>
            <p:nvPr/>
          </p:nvSpPr>
          <p:spPr bwMode="auto">
            <a:xfrm>
              <a:off x="6677586" y="200509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8" name="Oval 25"/>
            <p:cNvSpPr>
              <a:spLocks noChangeArrowheads="1"/>
            </p:cNvSpPr>
            <p:nvPr/>
          </p:nvSpPr>
          <p:spPr bwMode="auto">
            <a:xfrm>
              <a:off x="6683229" y="247358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59" name="Oval 25"/>
            <p:cNvSpPr>
              <a:spLocks noChangeArrowheads="1"/>
            </p:cNvSpPr>
            <p:nvPr/>
          </p:nvSpPr>
          <p:spPr bwMode="auto">
            <a:xfrm>
              <a:off x="6677583" y="2930791"/>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0" name="Oval 25"/>
            <p:cNvSpPr>
              <a:spLocks noChangeArrowheads="1"/>
            </p:cNvSpPr>
            <p:nvPr/>
          </p:nvSpPr>
          <p:spPr bwMode="auto">
            <a:xfrm>
              <a:off x="6671937" y="341057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1" name="Oval 25"/>
            <p:cNvSpPr>
              <a:spLocks noChangeArrowheads="1"/>
            </p:cNvSpPr>
            <p:nvPr/>
          </p:nvSpPr>
          <p:spPr bwMode="auto">
            <a:xfrm>
              <a:off x="7146078" y="199945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2" name="Oval 25"/>
            <p:cNvSpPr>
              <a:spLocks noChangeArrowheads="1"/>
            </p:cNvSpPr>
            <p:nvPr/>
          </p:nvSpPr>
          <p:spPr bwMode="auto">
            <a:xfrm>
              <a:off x="7151721" y="2467942"/>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3" name="Oval 25"/>
            <p:cNvSpPr>
              <a:spLocks noChangeArrowheads="1"/>
            </p:cNvSpPr>
            <p:nvPr/>
          </p:nvSpPr>
          <p:spPr bwMode="auto">
            <a:xfrm>
              <a:off x="7146075" y="2925145"/>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4" name="Oval 25"/>
            <p:cNvSpPr>
              <a:spLocks noChangeArrowheads="1"/>
            </p:cNvSpPr>
            <p:nvPr/>
          </p:nvSpPr>
          <p:spPr bwMode="auto">
            <a:xfrm>
              <a:off x="7140429" y="340492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5" name="Oval 25"/>
            <p:cNvSpPr>
              <a:spLocks noChangeArrowheads="1"/>
            </p:cNvSpPr>
            <p:nvPr/>
          </p:nvSpPr>
          <p:spPr bwMode="auto">
            <a:xfrm>
              <a:off x="7614570" y="199380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6" name="Oval 25"/>
            <p:cNvSpPr>
              <a:spLocks noChangeArrowheads="1"/>
            </p:cNvSpPr>
            <p:nvPr/>
          </p:nvSpPr>
          <p:spPr bwMode="auto">
            <a:xfrm>
              <a:off x="7620213" y="2462296"/>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7" name="Oval 25"/>
            <p:cNvSpPr>
              <a:spLocks noChangeArrowheads="1"/>
            </p:cNvSpPr>
            <p:nvPr/>
          </p:nvSpPr>
          <p:spPr bwMode="auto">
            <a:xfrm>
              <a:off x="7614567" y="2919499"/>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8" name="Oval 25"/>
            <p:cNvSpPr>
              <a:spLocks noChangeArrowheads="1"/>
            </p:cNvSpPr>
            <p:nvPr/>
          </p:nvSpPr>
          <p:spPr bwMode="auto">
            <a:xfrm>
              <a:off x="7608921" y="339928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69" name="Oval 25"/>
            <p:cNvSpPr>
              <a:spLocks noChangeArrowheads="1"/>
            </p:cNvSpPr>
            <p:nvPr/>
          </p:nvSpPr>
          <p:spPr bwMode="auto">
            <a:xfrm>
              <a:off x="8071773" y="1988158"/>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70" name="Oval 25"/>
            <p:cNvSpPr>
              <a:spLocks noChangeArrowheads="1"/>
            </p:cNvSpPr>
            <p:nvPr/>
          </p:nvSpPr>
          <p:spPr bwMode="auto">
            <a:xfrm>
              <a:off x="8077416" y="2456650"/>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71" name="Oval 25"/>
            <p:cNvSpPr>
              <a:spLocks noChangeArrowheads="1"/>
            </p:cNvSpPr>
            <p:nvPr/>
          </p:nvSpPr>
          <p:spPr bwMode="auto">
            <a:xfrm>
              <a:off x="8071770" y="2913853"/>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72" name="Oval 25"/>
            <p:cNvSpPr>
              <a:spLocks noChangeArrowheads="1"/>
            </p:cNvSpPr>
            <p:nvPr/>
          </p:nvSpPr>
          <p:spPr bwMode="auto">
            <a:xfrm>
              <a:off x="8066124" y="3393634"/>
              <a:ext cx="107935" cy="107911"/>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473" name="Line 139"/>
            <p:cNvSpPr>
              <a:spLocks noChangeShapeType="1"/>
            </p:cNvSpPr>
            <p:nvPr/>
          </p:nvSpPr>
          <p:spPr bwMode="auto">
            <a:xfrm>
              <a:off x="1075358" y="1916764"/>
              <a:ext cx="7020000" cy="0"/>
            </a:xfrm>
            <a:prstGeom prst="line">
              <a:avLst/>
            </a:prstGeom>
            <a:noFill/>
            <a:ln w="9525">
              <a:solidFill>
                <a:schemeClr val="tx1"/>
              </a:solidFill>
              <a:round/>
              <a:headEnd/>
              <a:tailEnd type="triangle" w="med" len="med"/>
            </a:ln>
          </p:spPr>
          <p:txBody>
            <a:bodyPr/>
            <a:lstStyle/>
            <a:p>
              <a:endParaRPr lang="ja-JP" altLang="en-US"/>
            </a:p>
          </p:txBody>
        </p:sp>
        <p:sp>
          <p:nvSpPr>
            <p:cNvPr id="474" name="Line 139"/>
            <p:cNvSpPr>
              <a:spLocks noChangeShapeType="1"/>
            </p:cNvSpPr>
            <p:nvPr/>
          </p:nvSpPr>
          <p:spPr bwMode="auto">
            <a:xfrm>
              <a:off x="1081001" y="3581890"/>
              <a:ext cx="7020000" cy="0"/>
            </a:xfrm>
            <a:prstGeom prst="line">
              <a:avLst/>
            </a:prstGeom>
            <a:noFill/>
            <a:ln w="9525">
              <a:solidFill>
                <a:schemeClr val="tx1"/>
              </a:solidFill>
              <a:round/>
              <a:headEnd/>
              <a:tailEnd type="triangle" w="med" len="med"/>
            </a:ln>
          </p:spPr>
          <p:txBody>
            <a:bodyPr/>
            <a:lstStyle/>
            <a:p>
              <a:endParaRPr lang="ja-JP" altLang="en-US"/>
            </a:p>
          </p:txBody>
        </p:sp>
        <p:sp>
          <p:nvSpPr>
            <p:cNvPr id="475" name="Line 141"/>
            <p:cNvSpPr>
              <a:spLocks noChangeShapeType="1"/>
            </p:cNvSpPr>
            <p:nvPr/>
          </p:nvSpPr>
          <p:spPr bwMode="auto">
            <a:xfrm flipV="1">
              <a:off x="937536" y="2019132"/>
              <a:ext cx="0" cy="1440000"/>
            </a:xfrm>
            <a:prstGeom prst="line">
              <a:avLst/>
            </a:prstGeom>
            <a:noFill/>
            <a:ln w="38100" cmpd="dbl">
              <a:solidFill>
                <a:schemeClr val="tx1"/>
              </a:solidFill>
              <a:round/>
              <a:headEnd/>
              <a:tailEnd type="triangle" w="med" len="med"/>
            </a:ln>
          </p:spPr>
          <p:txBody>
            <a:bodyPr/>
            <a:lstStyle/>
            <a:p>
              <a:endParaRPr lang="ja-JP" altLang="en-US"/>
            </a:p>
          </p:txBody>
        </p:sp>
        <p:sp>
          <p:nvSpPr>
            <p:cNvPr id="476" name="Line 141"/>
            <p:cNvSpPr>
              <a:spLocks noChangeShapeType="1"/>
            </p:cNvSpPr>
            <p:nvPr/>
          </p:nvSpPr>
          <p:spPr bwMode="auto">
            <a:xfrm flipV="1">
              <a:off x="8258451" y="2013486"/>
              <a:ext cx="0" cy="1440000"/>
            </a:xfrm>
            <a:prstGeom prst="line">
              <a:avLst/>
            </a:prstGeom>
            <a:noFill/>
            <a:ln w="38100" cmpd="dbl">
              <a:solidFill>
                <a:schemeClr val="tx1"/>
              </a:solidFill>
              <a:round/>
              <a:headEnd/>
              <a:tailEnd type="triangle" w="med" len="med"/>
            </a:ln>
          </p:spPr>
          <p:txBody>
            <a:bodyPr/>
            <a:lstStyle/>
            <a:p>
              <a:endParaRPr lang="ja-JP" altLang="en-US"/>
            </a:p>
          </p:txBody>
        </p:sp>
      </p:grpSp>
      <p:sp>
        <p:nvSpPr>
          <p:cNvPr id="94" name="Text Box 168">
            <a:extLst>
              <a:ext uri="{FF2B5EF4-FFF2-40B4-BE49-F238E27FC236}">
                <a16:creationId xmlns:a16="http://schemas.microsoft.com/office/drawing/2014/main" id="{9B31CA42-8E91-490B-B5A3-79DA07034775}"/>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一般の閉曲面では・・・</a:t>
            </a:r>
            <a:endParaRPr lang="en-US" altLang="ja-JP" sz="3600" dirty="0">
              <a:solidFill>
                <a:schemeClr val="tx2"/>
              </a:solidFill>
            </a:endParaRPr>
          </a:p>
        </p:txBody>
      </p:sp>
    </p:spTree>
    <p:extLst>
      <p:ext uri="{BB962C8B-B14F-4D97-AF65-F5344CB8AC3E}">
        <p14:creationId xmlns:p14="http://schemas.microsoft.com/office/powerpoint/2010/main" val="1938298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16"/>
                                        </p:tgtEl>
                                        <p:attrNameLst>
                                          <p:attrName>style.visibility</p:attrName>
                                        </p:attrNameLst>
                                      </p:cBhvr>
                                      <p:to>
                                        <p:strVal val="visible"/>
                                      </p:to>
                                    </p:set>
                                    <p:animEffect transition="in" filter="randombar(horizontal)">
                                      <p:cBhvr>
                                        <p:cTn id="7" dur="500"/>
                                        <p:tgtEl>
                                          <p:spTgt spid="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5" name="直線コネクタ 404"/>
          <p:cNvCxnSpPr/>
          <p:nvPr/>
        </p:nvCxnSpPr>
        <p:spPr>
          <a:xfrm flipH="1">
            <a:off x="3973882" y="386366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p:cNvCxnSpPr/>
          <p:nvPr/>
        </p:nvCxnSpPr>
        <p:spPr>
          <a:xfrm flipH="1">
            <a:off x="3604207" y="5539686"/>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1" name="グループ化 400"/>
          <p:cNvGrpSpPr/>
          <p:nvPr/>
        </p:nvGrpSpPr>
        <p:grpSpPr>
          <a:xfrm rot="24840000" flipV="1">
            <a:off x="3448568" y="6348063"/>
            <a:ext cx="166129" cy="156189"/>
            <a:chOff x="5032773" y="4851055"/>
            <a:chExt cx="166129" cy="156189"/>
          </a:xfrm>
        </p:grpSpPr>
        <p:cxnSp>
          <p:nvCxnSpPr>
            <p:cNvPr id="402" name="直線コネクタ 401"/>
            <p:cNvCxnSpPr/>
            <p:nvPr/>
          </p:nvCxnSpPr>
          <p:spPr>
            <a:xfrm rot="5400000" flipH="1" flipV="1">
              <a:off x="5083808" y="489215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3" name="直線コネクタ 402"/>
            <p:cNvCxnSpPr/>
            <p:nvPr/>
          </p:nvCxnSpPr>
          <p:spPr>
            <a:xfrm rot="16200000" flipV="1">
              <a:off x="4993879" y="4889949"/>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98" name="グループ化 397"/>
          <p:cNvGrpSpPr/>
          <p:nvPr/>
        </p:nvGrpSpPr>
        <p:grpSpPr>
          <a:xfrm rot="24840000" flipV="1">
            <a:off x="3064031" y="4661823"/>
            <a:ext cx="171450" cy="163513"/>
            <a:chOff x="5016810" y="4829083"/>
            <a:chExt cx="171450" cy="163513"/>
          </a:xfrm>
        </p:grpSpPr>
        <p:cxnSp>
          <p:nvCxnSpPr>
            <p:cNvPr id="399" name="直線コネクタ 398"/>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0" name="直線コネクタ 399"/>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395" name="直線コネクタ 394"/>
          <p:cNvCxnSpPr/>
          <p:nvPr/>
        </p:nvCxnSpPr>
        <p:spPr>
          <a:xfrm>
            <a:off x="3981301" y="4702529"/>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直線コネクタ 395"/>
          <p:cNvCxnSpPr/>
          <p:nvPr/>
        </p:nvCxnSpPr>
        <p:spPr>
          <a:xfrm>
            <a:off x="3626917" y="638479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直線コネクタ 396"/>
          <p:cNvCxnSpPr/>
          <p:nvPr/>
        </p:nvCxnSpPr>
        <p:spPr>
          <a:xfrm>
            <a:off x="3442806" y="5532092"/>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p:cNvCxnSpPr/>
          <p:nvPr/>
        </p:nvCxnSpPr>
        <p:spPr>
          <a:xfrm>
            <a:off x="3059368" y="3871131"/>
            <a:ext cx="160550" cy="834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p:cNvCxnSpPr/>
          <p:nvPr/>
        </p:nvCxnSpPr>
        <p:spPr>
          <a:xfrm>
            <a:off x="3617186" y="4082409"/>
            <a:ext cx="359112" cy="6216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3059977" y="4319698"/>
            <a:ext cx="917415" cy="3832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9" name="直線コネクタ 2078"/>
          <p:cNvCxnSpPr>
            <a:stCxn id="359" idx="2"/>
            <a:endCxn id="348" idx="0"/>
          </p:cNvCxnSpPr>
          <p:nvPr/>
        </p:nvCxnSpPr>
        <p:spPr>
          <a:xfrm flipV="1">
            <a:off x="3580974" y="3933785"/>
            <a:ext cx="406870" cy="148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7" name="直線コネクタ 2076"/>
          <p:cNvCxnSpPr/>
          <p:nvPr/>
        </p:nvCxnSpPr>
        <p:spPr>
          <a:xfrm>
            <a:off x="3209771" y="3955636"/>
            <a:ext cx="409289" cy="1259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線コネクタ 3"/>
          <p:cNvCxnSpPr/>
          <p:nvPr/>
        </p:nvCxnSpPr>
        <p:spPr>
          <a:xfrm rot="5400000" flipH="1" flipV="1">
            <a:off x="301960" y="1612233"/>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 name="直線コネクタ 4"/>
          <p:cNvCxnSpPr/>
          <p:nvPr/>
        </p:nvCxnSpPr>
        <p:spPr>
          <a:xfrm rot="5400000" flipH="1" flipV="1">
            <a:off x="954423" y="143919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7" name="直線コネクタ 6"/>
          <p:cNvCxnSpPr/>
          <p:nvPr/>
        </p:nvCxnSpPr>
        <p:spPr>
          <a:xfrm rot="16200000" flipV="1">
            <a:off x="306723" y="144554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8" name="直線コネクタ 7"/>
          <p:cNvCxnSpPr/>
          <p:nvPr/>
        </p:nvCxnSpPr>
        <p:spPr>
          <a:xfrm rot="16200000" flipV="1">
            <a:off x="944898" y="160747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5400000" flipH="1" flipV="1">
            <a:off x="592473" y="202974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0" name="直線コネクタ 9"/>
          <p:cNvCxnSpPr/>
          <p:nvPr/>
        </p:nvCxnSpPr>
        <p:spPr>
          <a:xfrm rot="5400000" flipH="1" flipV="1">
            <a:off x="678198" y="100739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1" name="直線コネクタ 10"/>
          <p:cNvCxnSpPr/>
          <p:nvPr/>
        </p:nvCxnSpPr>
        <p:spPr>
          <a:xfrm rot="16200000" flipV="1">
            <a:off x="678198" y="202974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2" name="直線コネクタ 11"/>
          <p:cNvCxnSpPr/>
          <p:nvPr/>
        </p:nvCxnSpPr>
        <p:spPr>
          <a:xfrm rot="16200000" flipV="1">
            <a:off x="582948" y="997870"/>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3" name="AutoShape 140"/>
          <p:cNvSpPr>
            <a:spLocks noChangeArrowheads="1"/>
          </p:cNvSpPr>
          <p:nvPr/>
        </p:nvSpPr>
        <p:spPr bwMode="auto">
          <a:xfrm>
            <a:off x="413879" y="1132014"/>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4" name="Oval 142"/>
          <p:cNvSpPr>
            <a:spLocks noChangeArrowheads="1"/>
          </p:cNvSpPr>
          <p:nvPr/>
        </p:nvSpPr>
        <p:spPr bwMode="auto">
          <a:xfrm flipH="1">
            <a:off x="667879" y="109232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7" name="Oval 142"/>
          <p:cNvSpPr>
            <a:spLocks noChangeArrowheads="1"/>
          </p:cNvSpPr>
          <p:nvPr/>
        </p:nvSpPr>
        <p:spPr bwMode="auto">
          <a:xfrm flipH="1">
            <a:off x="674229" y="194957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 name="直線コネクタ 17"/>
          <p:cNvCxnSpPr/>
          <p:nvPr/>
        </p:nvCxnSpPr>
        <p:spPr>
          <a:xfrm rot="16200000" flipH="1">
            <a:off x="1061579" y="1493964"/>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rot="5400000" flipH="1" flipV="1">
            <a:off x="586122" y="316985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 name="直線コネクタ 19"/>
          <p:cNvCxnSpPr/>
          <p:nvPr/>
        </p:nvCxnSpPr>
        <p:spPr>
          <a:xfrm rot="5400000" flipH="1" flipV="1">
            <a:off x="695659" y="2993641"/>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 name="直線コネクタ 20"/>
          <p:cNvCxnSpPr/>
          <p:nvPr/>
        </p:nvCxnSpPr>
        <p:spPr>
          <a:xfrm rot="16200000" flipV="1">
            <a:off x="590884" y="300316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rot="16200000" flipV="1">
            <a:off x="686928" y="3161122"/>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rot="5400000" flipH="1" flipV="1">
            <a:off x="609934" y="362546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rot="16200000" flipV="1">
            <a:off x="695659" y="362546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rot="16200000" flipH="1">
            <a:off x="802816" y="3048409"/>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rot="16200000" flipH="1">
            <a:off x="288466" y="3113497"/>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rot="5400000" flipH="1" flipV="1">
            <a:off x="686134" y="256025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9" name="直線コネクタ 28"/>
          <p:cNvCxnSpPr/>
          <p:nvPr/>
        </p:nvCxnSpPr>
        <p:spPr>
          <a:xfrm rot="16200000" flipV="1">
            <a:off x="590884" y="2550728"/>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30" name="Oval 142"/>
          <p:cNvSpPr>
            <a:spLocks noChangeArrowheads="1"/>
          </p:cNvSpPr>
          <p:nvPr/>
        </p:nvSpPr>
        <p:spPr bwMode="auto">
          <a:xfrm flipH="1">
            <a:off x="675816" y="2645184"/>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1" name="Oval 142"/>
          <p:cNvSpPr>
            <a:spLocks noChangeArrowheads="1"/>
          </p:cNvSpPr>
          <p:nvPr/>
        </p:nvSpPr>
        <p:spPr bwMode="auto">
          <a:xfrm flipH="1">
            <a:off x="691691" y="354529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2" name="右矢印 31"/>
          <p:cNvSpPr/>
          <p:nvPr/>
        </p:nvSpPr>
        <p:spPr>
          <a:xfrm rot="5400000">
            <a:off x="633539" y="2310920"/>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33" name="テキスト ボックス 68"/>
          <p:cNvSpPr txBox="1">
            <a:spLocks noChangeArrowheads="1"/>
          </p:cNvSpPr>
          <p:nvPr/>
        </p:nvSpPr>
        <p:spPr bwMode="auto">
          <a:xfrm>
            <a:off x="779133" y="2218148"/>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1</a:t>
            </a:r>
            <a:endParaRPr lang="ja-JP" altLang="en-US" sz="1600" baseline="-25000" dirty="0">
              <a:latin typeface="+mn-lt"/>
            </a:endParaRPr>
          </a:p>
        </p:txBody>
      </p:sp>
      <p:cxnSp>
        <p:nvCxnSpPr>
          <p:cNvPr id="34" name="直線コネクタ 33"/>
          <p:cNvCxnSpPr/>
          <p:nvPr/>
        </p:nvCxnSpPr>
        <p:spPr>
          <a:xfrm flipV="1">
            <a:off x="2639233" y="1631763"/>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35" name="直線コネクタ 34"/>
          <p:cNvCxnSpPr/>
          <p:nvPr/>
        </p:nvCxnSpPr>
        <p:spPr>
          <a:xfrm flipV="1">
            <a:off x="2491596" y="1855601"/>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36" name="直線コネクタ 35"/>
          <p:cNvCxnSpPr/>
          <p:nvPr/>
        </p:nvCxnSpPr>
        <p:spPr>
          <a:xfrm flipV="1">
            <a:off x="2488421" y="1192026"/>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p:cNvCxnSpPr/>
          <p:nvPr/>
        </p:nvCxnSpPr>
        <p:spPr>
          <a:xfrm flipV="1">
            <a:off x="2221721" y="1628588"/>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p:cNvCxnSpPr/>
          <p:nvPr/>
        </p:nvCxnSpPr>
        <p:spPr>
          <a:xfrm rot="5400000" flipH="1" flipV="1">
            <a:off x="2085989" y="1681770"/>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p:cNvCxnSpPr/>
          <p:nvPr/>
        </p:nvCxnSpPr>
        <p:spPr>
          <a:xfrm rot="5400000" flipH="1" flipV="1">
            <a:off x="2738452" y="15087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rot="16200000" flipV="1">
            <a:off x="2090752" y="15150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p:cNvCxnSpPr/>
          <p:nvPr/>
        </p:nvCxnSpPr>
        <p:spPr>
          <a:xfrm rot="16200000" flipV="1">
            <a:off x="2728927" y="167700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p:cNvCxnSpPr/>
          <p:nvPr/>
        </p:nvCxnSpPr>
        <p:spPr>
          <a:xfrm rot="5400000" flipH="1" flipV="1">
            <a:off x="2376502"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3" name="直線コネクタ 42"/>
          <p:cNvCxnSpPr/>
          <p:nvPr/>
        </p:nvCxnSpPr>
        <p:spPr>
          <a:xfrm rot="5400000" flipH="1" flipV="1">
            <a:off x="2462227" y="107693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p:cNvCxnSpPr/>
          <p:nvPr/>
        </p:nvCxnSpPr>
        <p:spPr>
          <a:xfrm rot="16200000" flipV="1">
            <a:off x="2462227" y="209928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p:cNvCxnSpPr/>
          <p:nvPr/>
        </p:nvCxnSpPr>
        <p:spPr>
          <a:xfrm rot="16200000" flipV="1">
            <a:off x="2366977" y="1067407"/>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46" name="AutoShape 140"/>
          <p:cNvSpPr>
            <a:spLocks noChangeArrowheads="1"/>
          </p:cNvSpPr>
          <p:nvPr/>
        </p:nvSpPr>
        <p:spPr bwMode="auto">
          <a:xfrm>
            <a:off x="2197908" y="1201551"/>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47" name="Oval 142"/>
          <p:cNvSpPr>
            <a:spLocks noChangeArrowheads="1"/>
          </p:cNvSpPr>
          <p:nvPr/>
        </p:nvSpPr>
        <p:spPr bwMode="auto">
          <a:xfrm flipH="1">
            <a:off x="2451908" y="116186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0" name="Oval 142"/>
          <p:cNvSpPr>
            <a:spLocks noChangeArrowheads="1"/>
          </p:cNvSpPr>
          <p:nvPr/>
        </p:nvSpPr>
        <p:spPr bwMode="auto">
          <a:xfrm flipH="1">
            <a:off x="2458258" y="2019113"/>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1" name="直線コネクタ 50"/>
          <p:cNvCxnSpPr/>
          <p:nvPr/>
        </p:nvCxnSpPr>
        <p:spPr>
          <a:xfrm rot="16200000" flipH="1">
            <a:off x="2845608" y="1563501"/>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53" name="AutoShape 140"/>
          <p:cNvSpPr>
            <a:spLocks noChangeArrowheads="1"/>
          </p:cNvSpPr>
          <p:nvPr/>
        </p:nvSpPr>
        <p:spPr bwMode="auto">
          <a:xfrm>
            <a:off x="2340783" y="1415863"/>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4" name="Oval 142"/>
          <p:cNvSpPr>
            <a:spLocks noChangeArrowheads="1"/>
          </p:cNvSpPr>
          <p:nvPr/>
        </p:nvSpPr>
        <p:spPr bwMode="auto">
          <a:xfrm flipH="1">
            <a:off x="2599546" y="1588901"/>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5" name="Oval 142"/>
          <p:cNvSpPr>
            <a:spLocks noChangeArrowheads="1"/>
          </p:cNvSpPr>
          <p:nvPr/>
        </p:nvSpPr>
        <p:spPr bwMode="auto">
          <a:xfrm flipH="1">
            <a:off x="2304271" y="1592076"/>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p:cNvCxnSpPr/>
          <p:nvPr/>
        </p:nvCxnSpPr>
        <p:spPr>
          <a:xfrm rot="5400000" flipH="1" flipV="1">
            <a:off x="2093927" y="328741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p:cNvCxnSpPr/>
          <p:nvPr/>
        </p:nvCxnSpPr>
        <p:spPr>
          <a:xfrm rot="5400000" flipH="1" flipV="1">
            <a:off x="2746390" y="31143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rot="16200000" flipV="1">
            <a:off x="2098690" y="31207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rot="16200000" flipV="1">
            <a:off x="2736865" y="328265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rot="5400000" flipH="1" flipV="1">
            <a:off x="2384440"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rot="5400000" flipH="1" flipV="1">
            <a:off x="2470165" y="26825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rot="16200000" flipV="1">
            <a:off x="2470165" y="37049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p:cNvCxnSpPr/>
          <p:nvPr/>
        </p:nvCxnSpPr>
        <p:spPr>
          <a:xfrm rot="16200000" flipV="1">
            <a:off x="2374915" y="267305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66" name="AutoShape 140"/>
          <p:cNvSpPr>
            <a:spLocks noChangeArrowheads="1"/>
          </p:cNvSpPr>
          <p:nvPr/>
        </p:nvSpPr>
        <p:spPr bwMode="auto">
          <a:xfrm>
            <a:off x="2205846" y="280719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67" name="Oval 142"/>
          <p:cNvSpPr>
            <a:spLocks noChangeArrowheads="1"/>
          </p:cNvSpPr>
          <p:nvPr/>
        </p:nvSpPr>
        <p:spPr bwMode="auto">
          <a:xfrm flipH="1">
            <a:off x="2459846" y="276751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68" name="Oval 143"/>
          <p:cNvSpPr>
            <a:spLocks noChangeArrowheads="1"/>
          </p:cNvSpPr>
          <p:nvPr/>
        </p:nvSpPr>
        <p:spPr bwMode="auto">
          <a:xfrm flipH="1">
            <a:off x="2180446"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142"/>
          <p:cNvSpPr>
            <a:spLocks noChangeArrowheads="1"/>
          </p:cNvSpPr>
          <p:nvPr/>
        </p:nvSpPr>
        <p:spPr bwMode="auto">
          <a:xfrm flipH="1">
            <a:off x="2466196" y="362476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71" name="直線コネクタ 70"/>
          <p:cNvCxnSpPr/>
          <p:nvPr/>
        </p:nvCxnSpPr>
        <p:spPr>
          <a:xfrm rot="16200000" flipH="1">
            <a:off x="2853546" y="316914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73" name="右矢印 72"/>
          <p:cNvSpPr/>
          <p:nvPr/>
        </p:nvSpPr>
        <p:spPr>
          <a:xfrm rot="5400000">
            <a:off x="2421860" y="2439309"/>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74" name="テキスト ボックス 68"/>
          <p:cNvSpPr txBox="1">
            <a:spLocks noChangeArrowheads="1"/>
          </p:cNvSpPr>
          <p:nvPr/>
        </p:nvSpPr>
        <p:spPr bwMode="auto">
          <a:xfrm>
            <a:off x="2629237" y="2302086"/>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2</a:t>
            </a:r>
            <a:endParaRPr lang="ja-JP" altLang="en-US" sz="1600" baseline="-25000" dirty="0">
              <a:latin typeface="+mn-lt"/>
            </a:endParaRPr>
          </a:p>
        </p:txBody>
      </p:sp>
      <p:cxnSp>
        <p:nvCxnSpPr>
          <p:cNvPr id="105" name="直線コネクタ 104"/>
          <p:cNvCxnSpPr/>
          <p:nvPr/>
        </p:nvCxnSpPr>
        <p:spPr>
          <a:xfrm flipH="1" flipV="1">
            <a:off x="4737582" y="1136054"/>
            <a:ext cx="0" cy="432000"/>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p:cNvCxnSpPr/>
          <p:nvPr/>
        </p:nvCxnSpPr>
        <p:spPr>
          <a:xfrm flipH="1">
            <a:off x="4760245" y="1593834"/>
            <a:ext cx="175608" cy="551720"/>
          </a:xfrm>
          <a:prstGeom prst="line">
            <a:avLst/>
          </a:prstGeom>
        </p:spPr>
        <p:style>
          <a:lnRef idx="1">
            <a:schemeClr val="dk1"/>
          </a:lnRef>
          <a:fillRef idx="0">
            <a:schemeClr val="dk1"/>
          </a:fillRef>
          <a:effectRef idx="0">
            <a:schemeClr val="dk1"/>
          </a:effectRef>
          <a:fontRef idx="minor">
            <a:schemeClr val="tx1"/>
          </a:fontRef>
        </p:style>
      </p:cxnSp>
      <p:cxnSp>
        <p:nvCxnSpPr>
          <p:cNvPr id="107" name="直線コネクタ 106"/>
          <p:cNvCxnSpPr>
            <a:endCxn id="113" idx="1"/>
          </p:cNvCxnSpPr>
          <p:nvPr/>
        </p:nvCxnSpPr>
        <p:spPr>
          <a:xfrm>
            <a:off x="4557872" y="1595213"/>
            <a:ext cx="200790" cy="563952"/>
          </a:xfrm>
          <a:prstGeom prst="line">
            <a:avLst/>
          </a:prstGeom>
        </p:spPr>
        <p:style>
          <a:lnRef idx="1">
            <a:schemeClr val="dk1"/>
          </a:lnRef>
          <a:fillRef idx="0">
            <a:schemeClr val="dk1"/>
          </a:fillRef>
          <a:effectRef idx="0">
            <a:schemeClr val="dk1"/>
          </a:effectRef>
          <a:fontRef idx="minor">
            <a:schemeClr val="tx1"/>
          </a:fontRef>
        </p:style>
      </p:cxnSp>
      <p:cxnSp>
        <p:nvCxnSpPr>
          <p:cNvPr id="108" name="直線コネクタ 107"/>
          <p:cNvCxnSpPr/>
          <p:nvPr/>
        </p:nvCxnSpPr>
        <p:spPr>
          <a:xfrm flipH="1">
            <a:off x="4910551" y="1371611"/>
            <a:ext cx="312738" cy="234950"/>
          </a:xfrm>
          <a:prstGeom prst="line">
            <a:avLst/>
          </a:prstGeom>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a:off x="4268024" y="1347590"/>
            <a:ext cx="279787" cy="248543"/>
          </a:xfrm>
          <a:prstGeom prst="line">
            <a:avLst/>
          </a:prstGeom>
        </p:spPr>
        <p:style>
          <a:lnRef idx="1">
            <a:schemeClr val="dk1"/>
          </a:lnRef>
          <a:fillRef idx="0">
            <a:schemeClr val="dk1"/>
          </a:fillRef>
          <a:effectRef idx="0">
            <a:schemeClr val="dk1"/>
          </a:effectRef>
          <a:fontRef idx="minor">
            <a:schemeClr val="tx1"/>
          </a:fontRef>
        </p:style>
      </p:cxnSp>
      <p:sp>
        <p:nvSpPr>
          <p:cNvPr id="113" name="六角形 112"/>
          <p:cNvSpPr/>
          <p:nvPr/>
        </p:nvSpPr>
        <p:spPr>
          <a:xfrm rot="1797837">
            <a:off x="4218142" y="1162285"/>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15" name="Oval 25"/>
          <p:cNvSpPr>
            <a:spLocks noChangeArrowheads="1"/>
          </p:cNvSpPr>
          <p:nvPr/>
        </p:nvSpPr>
        <p:spPr bwMode="auto">
          <a:xfrm>
            <a:off x="4518849" y="15500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6"/>
          <p:cNvSpPr>
            <a:spLocks noChangeArrowheads="1"/>
          </p:cNvSpPr>
          <p:nvPr/>
        </p:nvSpPr>
        <p:spPr bwMode="auto">
          <a:xfrm>
            <a:off x="4255183" y="131565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19" name="直線コネクタ 118"/>
          <p:cNvCxnSpPr/>
          <p:nvPr/>
        </p:nvCxnSpPr>
        <p:spPr>
          <a:xfrm>
            <a:off x="4547811" y="1596133"/>
            <a:ext cx="396000" cy="0"/>
          </a:xfrm>
          <a:prstGeom prst="line">
            <a:avLst/>
          </a:prstGeom>
        </p:spPr>
        <p:style>
          <a:lnRef idx="1">
            <a:schemeClr val="dk1"/>
          </a:lnRef>
          <a:fillRef idx="0">
            <a:schemeClr val="dk1"/>
          </a:fillRef>
          <a:effectRef idx="0">
            <a:schemeClr val="dk1"/>
          </a:effectRef>
          <a:fontRef idx="minor">
            <a:schemeClr val="tx1"/>
          </a:fontRef>
        </p:style>
      </p:cxnSp>
      <p:sp>
        <p:nvSpPr>
          <p:cNvPr id="135" name="Oval 26"/>
          <p:cNvSpPr>
            <a:spLocks noChangeArrowheads="1"/>
          </p:cNvSpPr>
          <p:nvPr/>
        </p:nvSpPr>
        <p:spPr bwMode="auto">
          <a:xfrm>
            <a:off x="5177120" y="13322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6"/>
          <p:cNvSpPr>
            <a:spLocks noChangeArrowheads="1"/>
          </p:cNvSpPr>
          <p:nvPr/>
        </p:nvSpPr>
        <p:spPr bwMode="auto">
          <a:xfrm>
            <a:off x="4722939" y="210934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p:cNvSpPr>
            <a:spLocks noChangeArrowheads="1"/>
          </p:cNvSpPr>
          <p:nvPr/>
        </p:nvSpPr>
        <p:spPr bwMode="auto">
          <a:xfrm>
            <a:off x="4707458" y="1068717"/>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8" name="Oval 25"/>
          <p:cNvSpPr>
            <a:spLocks noChangeArrowheads="1"/>
          </p:cNvSpPr>
          <p:nvPr/>
        </p:nvSpPr>
        <p:spPr bwMode="auto">
          <a:xfrm>
            <a:off x="5176721" y="184579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p:cNvSpPr>
            <a:spLocks noChangeArrowheads="1"/>
          </p:cNvSpPr>
          <p:nvPr/>
        </p:nvSpPr>
        <p:spPr bwMode="auto">
          <a:xfrm>
            <a:off x="4251762" y="183523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5"/>
          <p:cNvSpPr>
            <a:spLocks noChangeArrowheads="1"/>
          </p:cNvSpPr>
          <p:nvPr/>
        </p:nvSpPr>
        <p:spPr bwMode="auto">
          <a:xfrm>
            <a:off x="4888526" y="1557622"/>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2" name="Oval 26"/>
          <p:cNvSpPr>
            <a:spLocks noChangeArrowheads="1"/>
          </p:cNvSpPr>
          <p:nvPr/>
        </p:nvSpPr>
        <p:spPr bwMode="auto">
          <a:xfrm>
            <a:off x="4705912" y="156176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 name="Oval 143"/>
          <p:cNvSpPr>
            <a:spLocks noChangeArrowheads="1"/>
          </p:cNvSpPr>
          <p:nvPr/>
        </p:nvSpPr>
        <p:spPr bwMode="auto">
          <a:xfrm flipH="1">
            <a:off x="388479" y="15288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 name="Oval 144"/>
          <p:cNvSpPr>
            <a:spLocks noChangeArrowheads="1"/>
          </p:cNvSpPr>
          <p:nvPr/>
        </p:nvSpPr>
        <p:spPr bwMode="auto">
          <a:xfrm flipH="1">
            <a:off x="937754" y="15288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8" name="Oval 143"/>
          <p:cNvSpPr>
            <a:spLocks noChangeArrowheads="1"/>
          </p:cNvSpPr>
          <p:nvPr/>
        </p:nvSpPr>
        <p:spPr bwMode="auto">
          <a:xfrm flipH="1">
            <a:off x="2172508"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9" name="Oval 144"/>
          <p:cNvSpPr>
            <a:spLocks noChangeArrowheads="1"/>
          </p:cNvSpPr>
          <p:nvPr/>
        </p:nvSpPr>
        <p:spPr bwMode="auto">
          <a:xfrm flipH="1">
            <a:off x="2721783" y="1598426"/>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6" name="Oval 143"/>
          <p:cNvSpPr>
            <a:spLocks noChangeArrowheads="1"/>
          </p:cNvSpPr>
          <p:nvPr/>
        </p:nvSpPr>
        <p:spPr bwMode="auto">
          <a:xfrm flipH="1">
            <a:off x="2448733" y="1385701"/>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7" name="Oval 143"/>
          <p:cNvSpPr>
            <a:spLocks noChangeArrowheads="1"/>
          </p:cNvSpPr>
          <p:nvPr/>
        </p:nvSpPr>
        <p:spPr bwMode="auto">
          <a:xfrm flipH="1">
            <a:off x="2448733" y="1800038"/>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 name="Oval 144"/>
          <p:cNvSpPr>
            <a:spLocks noChangeArrowheads="1"/>
          </p:cNvSpPr>
          <p:nvPr/>
        </p:nvSpPr>
        <p:spPr bwMode="auto">
          <a:xfrm flipH="1">
            <a:off x="678991" y="3083334"/>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144"/>
          <p:cNvSpPr>
            <a:spLocks noChangeArrowheads="1"/>
          </p:cNvSpPr>
          <p:nvPr/>
        </p:nvSpPr>
        <p:spPr bwMode="auto">
          <a:xfrm flipH="1">
            <a:off x="2729721" y="320407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9" name="直線コネクタ 148"/>
          <p:cNvCxnSpPr/>
          <p:nvPr/>
        </p:nvCxnSpPr>
        <p:spPr>
          <a:xfrm>
            <a:off x="4750770" y="3228283"/>
            <a:ext cx="0" cy="522789"/>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p:cNvCxnSpPr/>
          <p:nvPr/>
        </p:nvCxnSpPr>
        <p:spPr>
          <a:xfrm flipH="1">
            <a:off x="4758305" y="2990677"/>
            <a:ext cx="445377" cy="226153"/>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p:cNvCxnSpPr>
            <a:endCxn id="162" idx="1"/>
          </p:cNvCxnSpPr>
          <p:nvPr/>
        </p:nvCxnSpPr>
        <p:spPr>
          <a:xfrm>
            <a:off x="4293682" y="2975709"/>
            <a:ext cx="421273" cy="224718"/>
          </a:xfrm>
          <a:prstGeom prst="line">
            <a:avLst/>
          </a:prstGeom>
        </p:spPr>
        <p:style>
          <a:lnRef idx="1">
            <a:schemeClr val="dk1"/>
          </a:lnRef>
          <a:fillRef idx="0">
            <a:schemeClr val="dk1"/>
          </a:fillRef>
          <a:effectRef idx="0">
            <a:schemeClr val="dk1"/>
          </a:effectRef>
          <a:fontRef idx="minor">
            <a:schemeClr val="tx1"/>
          </a:fontRef>
        </p:style>
      </p:cxnSp>
      <p:sp>
        <p:nvSpPr>
          <p:cNvPr id="152" name="六角形 151"/>
          <p:cNvSpPr/>
          <p:nvPr/>
        </p:nvSpPr>
        <p:spPr>
          <a:xfrm rot="1797837">
            <a:off x="4216641" y="2808512"/>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54" name="Oval 26"/>
          <p:cNvSpPr>
            <a:spLocks noChangeArrowheads="1"/>
          </p:cNvSpPr>
          <p:nvPr/>
        </p:nvSpPr>
        <p:spPr bwMode="auto">
          <a:xfrm>
            <a:off x="4253682" y="2943778"/>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6" name="Oval 26"/>
          <p:cNvSpPr>
            <a:spLocks noChangeArrowheads="1"/>
          </p:cNvSpPr>
          <p:nvPr/>
        </p:nvSpPr>
        <p:spPr bwMode="auto">
          <a:xfrm>
            <a:off x="5175619" y="296038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7" name="Oval 26"/>
          <p:cNvSpPr>
            <a:spLocks noChangeArrowheads="1"/>
          </p:cNvSpPr>
          <p:nvPr/>
        </p:nvSpPr>
        <p:spPr bwMode="auto">
          <a:xfrm>
            <a:off x="4721438" y="373746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8" name="Oval 25"/>
          <p:cNvSpPr>
            <a:spLocks noChangeArrowheads="1"/>
          </p:cNvSpPr>
          <p:nvPr/>
        </p:nvSpPr>
        <p:spPr bwMode="auto">
          <a:xfrm>
            <a:off x="4705957" y="2696836"/>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9" name="Oval 25"/>
          <p:cNvSpPr>
            <a:spLocks noChangeArrowheads="1"/>
          </p:cNvSpPr>
          <p:nvPr/>
        </p:nvSpPr>
        <p:spPr bwMode="auto">
          <a:xfrm>
            <a:off x="5175220" y="347391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0" name="Oval 25"/>
          <p:cNvSpPr>
            <a:spLocks noChangeArrowheads="1"/>
          </p:cNvSpPr>
          <p:nvPr/>
        </p:nvSpPr>
        <p:spPr bwMode="auto">
          <a:xfrm>
            <a:off x="4250261" y="3463356"/>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2" name="Oval 26"/>
          <p:cNvSpPr>
            <a:spLocks noChangeArrowheads="1"/>
          </p:cNvSpPr>
          <p:nvPr/>
        </p:nvSpPr>
        <p:spPr bwMode="auto">
          <a:xfrm>
            <a:off x="4704411" y="318988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6" name="右矢印 165"/>
          <p:cNvSpPr/>
          <p:nvPr/>
        </p:nvSpPr>
        <p:spPr>
          <a:xfrm rot="5400000">
            <a:off x="4665608" y="243780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67" name="テキスト ボックス 68"/>
          <p:cNvSpPr txBox="1">
            <a:spLocks noChangeArrowheads="1"/>
          </p:cNvSpPr>
          <p:nvPr/>
        </p:nvSpPr>
        <p:spPr bwMode="auto">
          <a:xfrm>
            <a:off x="4872985" y="230058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3</a:t>
            </a:r>
            <a:endParaRPr lang="ja-JP" altLang="en-US" sz="1600" baseline="-25000" dirty="0">
              <a:latin typeface="+mn-lt"/>
            </a:endParaRPr>
          </a:p>
        </p:txBody>
      </p:sp>
      <p:cxnSp>
        <p:nvCxnSpPr>
          <p:cNvPr id="168" name="直線コネクタ 167"/>
          <p:cNvCxnSpPr/>
          <p:nvPr/>
        </p:nvCxnSpPr>
        <p:spPr>
          <a:xfrm flipV="1">
            <a:off x="7209725" y="1612150"/>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169" name="直線コネクタ 168"/>
          <p:cNvCxnSpPr/>
          <p:nvPr/>
        </p:nvCxnSpPr>
        <p:spPr>
          <a:xfrm flipV="1">
            <a:off x="7062088" y="1835988"/>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170" name="直線コネクタ 169"/>
          <p:cNvCxnSpPr/>
          <p:nvPr/>
        </p:nvCxnSpPr>
        <p:spPr>
          <a:xfrm flipV="1">
            <a:off x="7058913" y="1172413"/>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171" name="直線コネクタ 170"/>
          <p:cNvCxnSpPr/>
          <p:nvPr/>
        </p:nvCxnSpPr>
        <p:spPr>
          <a:xfrm flipV="1">
            <a:off x="6792213" y="1608975"/>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172" name="直線コネクタ 171"/>
          <p:cNvCxnSpPr/>
          <p:nvPr/>
        </p:nvCxnSpPr>
        <p:spPr>
          <a:xfrm rot="5400000" flipH="1" flipV="1">
            <a:off x="6656481" y="166215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173" name="直線コネクタ 172"/>
          <p:cNvCxnSpPr/>
          <p:nvPr/>
        </p:nvCxnSpPr>
        <p:spPr>
          <a:xfrm rot="5400000" flipH="1" flipV="1">
            <a:off x="7308944" y="14891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4" name="直線コネクタ 173"/>
          <p:cNvCxnSpPr/>
          <p:nvPr/>
        </p:nvCxnSpPr>
        <p:spPr>
          <a:xfrm rot="16200000" flipV="1">
            <a:off x="6661244" y="14954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5" name="直線コネクタ 174"/>
          <p:cNvCxnSpPr/>
          <p:nvPr/>
        </p:nvCxnSpPr>
        <p:spPr>
          <a:xfrm rot="16200000" flipV="1">
            <a:off x="7299419" y="165739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6" name="直線コネクタ 175"/>
          <p:cNvCxnSpPr/>
          <p:nvPr/>
        </p:nvCxnSpPr>
        <p:spPr>
          <a:xfrm rot="5400000" flipH="1" flipV="1">
            <a:off x="6946994"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7" name="直線コネクタ 176"/>
          <p:cNvCxnSpPr/>
          <p:nvPr/>
        </p:nvCxnSpPr>
        <p:spPr>
          <a:xfrm rot="5400000" flipH="1" flipV="1">
            <a:off x="7032719" y="105731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8" name="直線コネクタ 177"/>
          <p:cNvCxnSpPr/>
          <p:nvPr/>
        </p:nvCxnSpPr>
        <p:spPr>
          <a:xfrm rot="16200000" flipV="1">
            <a:off x="7032719" y="207966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79" name="直線コネクタ 178"/>
          <p:cNvCxnSpPr/>
          <p:nvPr/>
        </p:nvCxnSpPr>
        <p:spPr>
          <a:xfrm rot="16200000" flipV="1">
            <a:off x="6937469" y="104779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80" name="AutoShape 140"/>
          <p:cNvSpPr>
            <a:spLocks noChangeArrowheads="1"/>
          </p:cNvSpPr>
          <p:nvPr/>
        </p:nvSpPr>
        <p:spPr bwMode="auto">
          <a:xfrm>
            <a:off x="6768400" y="118193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1" name="Oval 142"/>
          <p:cNvSpPr>
            <a:spLocks noChangeArrowheads="1"/>
          </p:cNvSpPr>
          <p:nvPr/>
        </p:nvSpPr>
        <p:spPr bwMode="auto">
          <a:xfrm flipH="1">
            <a:off x="7022400" y="114225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2" name="Oval 142"/>
          <p:cNvSpPr>
            <a:spLocks noChangeArrowheads="1"/>
          </p:cNvSpPr>
          <p:nvPr/>
        </p:nvSpPr>
        <p:spPr bwMode="auto">
          <a:xfrm flipH="1">
            <a:off x="7028750" y="199950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3" name="直線コネクタ 182"/>
          <p:cNvCxnSpPr/>
          <p:nvPr/>
        </p:nvCxnSpPr>
        <p:spPr>
          <a:xfrm rot="16200000" flipH="1">
            <a:off x="7416100" y="154388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184" name="AutoShape 140"/>
          <p:cNvSpPr>
            <a:spLocks noChangeArrowheads="1"/>
          </p:cNvSpPr>
          <p:nvPr/>
        </p:nvSpPr>
        <p:spPr bwMode="auto">
          <a:xfrm>
            <a:off x="6911275" y="1396250"/>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85" name="Oval 142"/>
          <p:cNvSpPr>
            <a:spLocks noChangeArrowheads="1"/>
          </p:cNvSpPr>
          <p:nvPr/>
        </p:nvSpPr>
        <p:spPr bwMode="auto">
          <a:xfrm flipH="1">
            <a:off x="7170038" y="156928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86" name="Oval 142"/>
          <p:cNvSpPr>
            <a:spLocks noChangeArrowheads="1"/>
          </p:cNvSpPr>
          <p:nvPr/>
        </p:nvSpPr>
        <p:spPr bwMode="auto">
          <a:xfrm flipH="1">
            <a:off x="6874763" y="1572463"/>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00" name="右矢印 199"/>
          <p:cNvSpPr/>
          <p:nvPr/>
        </p:nvSpPr>
        <p:spPr>
          <a:xfrm rot="5400000">
            <a:off x="6992352" y="241969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01" name="テキスト ボックス 68"/>
          <p:cNvSpPr txBox="1">
            <a:spLocks noChangeArrowheads="1"/>
          </p:cNvSpPr>
          <p:nvPr/>
        </p:nvSpPr>
        <p:spPr bwMode="auto">
          <a:xfrm>
            <a:off x="7199729" y="228247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4</a:t>
            </a:r>
            <a:endParaRPr lang="ja-JP" altLang="en-US" sz="1600" baseline="-25000" dirty="0">
              <a:solidFill>
                <a:srgbClr val="00B0F0"/>
              </a:solidFill>
              <a:latin typeface="+mn-lt"/>
            </a:endParaRPr>
          </a:p>
        </p:txBody>
      </p:sp>
      <p:sp>
        <p:nvSpPr>
          <p:cNvPr id="202" name="Oval 143"/>
          <p:cNvSpPr>
            <a:spLocks noChangeArrowheads="1"/>
          </p:cNvSpPr>
          <p:nvPr/>
        </p:nvSpPr>
        <p:spPr bwMode="auto">
          <a:xfrm flipH="1">
            <a:off x="6743000"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3" name="Oval 144"/>
          <p:cNvSpPr>
            <a:spLocks noChangeArrowheads="1"/>
          </p:cNvSpPr>
          <p:nvPr/>
        </p:nvSpPr>
        <p:spPr bwMode="auto">
          <a:xfrm flipH="1">
            <a:off x="7292275" y="157881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4" name="Oval 143"/>
          <p:cNvSpPr>
            <a:spLocks noChangeArrowheads="1"/>
          </p:cNvSpPr>
          <p:nvPr/>
        </p:nvSpPr>
        <p:spPr bwMode="auto">
          <a:xfrm flipH="1">
            <a:off x="7019225" y="1366088"/>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05" name="Oval 143"/>
          <p:cNvSpPr>
            <a:spLocks noChangeArrowheads="1"/>
          </p:cNvSpPr>
          <p:nvPr/>
        </p:nvSpPr>
        <p:spPr bwMode="auto">
          <a:xfrm flipH="1">
            <a:off x="7019225" y="1780425"/>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7" name="直線コネクタ 206"/>
          <p:cNvCxnSpPr/>
          <p:nvPr/>
        </p:nvCxnSpPr>
        <p:spPr>
          <a:xfrm rot="5400000" flipH="1" flipV="1">
            <a:off x="6945272" y="32875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8" name="直線コネクタ 207"/>
          <p:cNvCxnSpPr/>
          <p:nvPr/>
        </p:nvCxnSpPr>
        <p:spPr>
          <a:xfrm rot="5400000" flipH="1" flipV="1">
            <a:off x="7054809" y="3111291"/>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09" name="直線コネクタ 208"/>
          <p:cNvCxnSpPr/>
          <p:nvPr/>
        </p:nvCxnSpPr>
        <p:spPr>
          <a:xfrm rot="16200000" flipV="1">
            <a:off x="6950034" y="31208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0" name="直線コネクタ 209"/>
          <p:cNvCxnSpPr/>
          <p:nvPr/>
        </p:nvCxnSpPr>
        <p:spPr>
          <a:xfrm rot="16200000" flipV="1">
            <a:off x="7046078" y="3278772"/>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11" name="直線コネクタ 210"/>
          <p:cNvCxnSpPr/>
          <p:nvPr/>
        </p:nvCxnSpPr>
        <p:spPr>
          <a:xfrm rot="5400000" flipH="1" flipV="1">
            <a:off x="6969084"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2" name="直線コネクタ 211"/>
          <p:cNvCxnSpPr/>
          <p:nvPr/>
        </p:nvCxnSpPr>
        <p:spPr>
          <a:xfrm rot="16200000" flipV="1">
            <a:off x="7054809" y="3743116"/>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3" name="直線コネクタ 212"/>
          <p:cNvCxnSpPr/>
          <p:nvPr/>
        </p:nvCxnSpPr>
        <p:spPr>
          <a:xfrm rot="16200000" flipH="1">
            <a:off x="7161966" y="3166059"/>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14" name="直線コネクタ 213"/>
          <p:cNvCxnSpPr/>
          <p:nvPr/>
        </p:nvCxnSpPr>
        <p:spPr>
          <a:xfrm rot="16200000" flipH="1">
            <a:off x="6647616" y="3231147"/>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15" name="直線コネクタ 214"/>
          <p:cNvCxnSpPr/>
          <p:nvPr/>
        </p:nvCxnSpPr>
        <p:spPr>
          <a:xfrm rot="5400000" flipH="1" flipV="1">
            <a:off x="7045284" y="267790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16" name="直線コネクタ 215"/>
          <p:cNvCxnSpPr/>
          <p:nvPr/>
        </p:nvCxnSpPr>
        <p:spPr>
          <a:xfrm rot="16200000" flipV="1">
            <a:off x="6950034" y="2668378"/>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217" name="Oval 142"/>
          <p:cNvSpPr>
            <a:spLocks noChangeArrowheads="1"/>
          </p:cNvSpPr>
          <p:nvPr/>
        </p:nvSpPr>
        <p:spPr bwMode="auto">
          <a:xfrm flipH="1">
            <a:off x="7034966" y="2762834"/>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8" name="Oval 142"/>
          <p:cNvSpPr>
            <a:spLocks noChangeArrowheads="1"/>
          </p:cNvSpPr>
          <p:nvPr/>
        </p:nvSpPr>
        <p:spPr bwMode="auto">
          <a:xfrm flipH="1">
            <a:off x="7050841" y="366294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219" name="Oval 144"/>
          <p:cNvSpPr>
            <a:spLocks noChangeArrowheads="1"/>
          </p:cNvSpPr>
          <p:nvPr/>
        </p:nvSpPr>
        <p:spPr bwMode="auto">
          <a:xfrm flipH="1">
            <a:off x="7038141" y="3200984"/>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51" name="直線コネクタ 250"/>
          <p:cNvCxnSpPr/>
          <p:nvPr/>
        </p:nvCxnSpPr>
        <p:spPr>
          <a:xfrm flipH="1" flipV="1">
            <a:off x="1383316" y="4166818"/>
            <a:ext cx="0" cy="360000"/>
          </a:xfrm>
          <a:prstGeom prst="line">
            <a:avLst/>
          </a:prstGeom>
        </p:spPr>
        <p:style>
          <a:lnRef idx="1">
            <a:schemeClr val="dk1"/>
          </a:lnRef>
          <a:fillRef idx="0">
            <a:schemeClr val="dk1"/>
          </a:fillRef>
          <a:effectRef idx="0">
            <a:schemeClr val="dk1"/>
          </a:effectRef>
          <a:fontRef idx="minor">
            <a:schemeClr val="tx1"/>
          </a:fontRef>
        </p:style>
      </p:cxnSp>
      <p:cxnSp>
        <p:nvCxnSpPr>
          <p:cNvPr id="254" name="直線コネクタ 253"/>
          <p:cNvCxnSpPr/>
          <p:nvPr/>
        </p:nvCxnSpPr>
        <p:spPr>
          <a:xfrm flipH="1">
            <a:off x="1401469" y="4122088"/>
            <a:ext cx="386905" cy="54939"/>
          </a:xfrm>
          <a:prstGeom prst="line">
            <a:avLst/>
          </a:prstGeom>
        </p:spPr>
        <p:style>
          <a:lnRef idx="1">
            <a:schemeClr val="dk1"/>
          </a:lnRef>
          <a:fillRef idx="0">
            <a:schemeClr val="dk1"/>
          </a:fillRef>
          <a:effectRef idx="0">
            <a:schemeClr val="dk1"/>
          </a:effectRef>
          <a:fontRef idx="minor">
            <a:schemeClr val="tx1"/>
          </a:fontRef>
        </p:style>
      </p:cxnSp>
      <p:cxnSp>
        <p:nvCxnSpPr>
          <p:cNvPr id="255" name="直線コネクタ 254"/>
          <p:cNvCxnSpPr/>
          <p:nvPr/>
        </p:nvCxnSpPr>
        <p:spPr>
          <a:xfrm>
            <a:off x="1394331" y="3870786"/>
            <a:ext cx="402855" cy="240242"/>
          </a:xfrm>
          <a:prstGeom prst="line">
            <a:avLst/>
          </a:prstGeom>
        </p:spPr>
        <p:style>
          <a:lnRef idx="1">
            <a:schemeClr val="dk1"/>
          </a:lnRef>
          <a:fillRef idx="0">
            <a:schemeClr val="dk1"/>
          </a:fillRef>
          <a:effectRef idx="0">
            <a:schemeClr val="dk1"/>
          </a:effectRef>
          <a:fontRef idx="minor">
            <a:schemeClr val="tx1"/>
          </a:fontRef>
        </p:style>
      </p:cxnSp>
      <p:sp>
        <p:nvSpPr>
          <p:cNvPr id="258" name="Oval 26"/>
          <p:cNvSpPr>
            <a:spLocks noChangeArrowheads="1"/>
          </p:cNvSpPr>
          <p:nvPr/>
        </p:nvSpPr>
        <p:spPr bwMode="auto">
          <a:xfrm>
            <a:off x="946182" y="4065773"/>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59" name="直線コネクタ 258"/>
          <p:cNvCxnSpPr/>
          <p:nvPr/>
        </p:nvCxnSpPr>
        <p:spPr>
          <a:xfrm flipV="1">
            <a:off x="991873" y="3862183"/>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60" name="Oval 26"/>
          <p:cNvSpPr>
            <a:spLocks noChangeArrowheads="1"/>
          </p:cNvSpPr>
          <p:nvPr/>
        </p:nvSpPr>
        <p:spPr bwMode="auto">
          <a:xfrm>
            <a:off x="1759483" y="4082378"/>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1" name="Oval 26"/>
          <p:cNvSpPr>
            <a:spLocks noChangeArrowheads="1"/>
          </p:cNvSpPr>
          <p:nvPr/>
        </p:nvSpPr>
        <p:spPr bwMode="auto">
          <a:xfrm>
            <a:off x="1341514" y="482324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2" name="Oval 25"/>
          <p:cNvSpPr>
            <a:spLocks noChangeArrowheads="1"/>
          </p:cNvSpPr>
          <p:nvPr/>
        </p:nvSpPr>
        <p:spPr bwMode="auto">
          <a:xfrm>
            <a:off x="1353192" y="381883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3" name="Oval 25"/>
          <p:cNvSpPr>
            <a:spLocks noChangeArrowheads="1"/>
          </p:cNvSpPr>
          <p:nvPr/>
        </p:nvSpPr>
        <p:spPr bwMode="auto">
          <a:xfrm>
            <a:off x="1759084" y="459591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4" name="Oval 25"/>
          <p:cNvSpPr>
            <a:spLocks noChangeArrowheads="1"/>
          </p:cNvSpPr>
          <p:nvPr/>
        </p:nvSpPr>
        <p:spPr bwMode="auto">
          <a:xfrm>
            <a:off x="942761" y="4585351"/>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78" name="右矢印 277"/>
          <p:cNvSpPr/>
          <p:nvPr/>
        </p:nvSpPr>
        <p:spPr>
          <a:xfrm rot="5400000">
            <a:off x="1311342" y="5187920"/>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279" name="テキスト ボックス 68"/>
          <p:cNvSpPr txBox="1">
            <a:spLocks noChangeArrowheads="1"/>
          </p:cNvSpPr>
          <p:nvPr/>
        </p:nvSpPr>
        <p:spPr bwMode="auto">
          <a:xfrm>
            <a:off x="1482507" y="5041646"/>
            <a:ext cx="419479"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5</a:t>
            </a:r>
            <a:endParaRPr lang="ja-JP" altLang="en-US" sz="1600" baseline="-25000" dirty="0">
              <a:solidFill>
                <a:srgbClr val="00B0F0"/>
              </a:solidFill>
              <a:latin typeface="+mn-lt"/>
            </a:endParaRPr>
          </a:p>
        </p:txBody>
      </p:sp>
      <p:cxnSp>
        <p:nvCxnSpPr>
          <p:cNvPr id="281" name="直線コネクタ 280"/>
          <p:cNvCxnSpPr/>
          <p:nvPr/>
        </p:nvCxnSpPr>
        <p:spPr>
          <a:xfrm>
            <a:off x="994474" y="4638817"/>
            <a:ext cx="403238" cy="240625"/>
          </a:xfrm>
          <a:prstGeom prst="line">
            <a:avLst/>
          </a:prstGeom>
        </p:spPr>
        <p:style>
          <a:lnRef idx="1">
            <a:schemeClr val="dk1"/>
          </a:lnRef>
          <a:fillRef idx="0">
            <a:schemeClr val="dk1"/>
          </a:fillRef>
          <a:effectRef idx="0">
            <a:schemeClr val="dk1"/>
          </a:effectRef>
          <a:fontRef idx="minor">
            <a:schemeClr val="tx1"/>
          </a:fontRef>
        </p:style>
      </p:cxnSp>
      <p:cxnSp>
        <p:nvCxnSpPr>
          <p:cNvPr id="282" name="直線コネクタ 281"/>
          <p:cNvCxnSpPr/>
          <p:nvPr/>
        </p:nvCxnSpPr>
        <p:spPr>
          <a:xfrm flipH="1" flipV="1">
            <a:off x="1789217" y="4156257"/>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4" name="直線コネクタ 283"/>
          <p:cNvCxnSpPr/>
          <p:nvPr/>
        </p:nvCxnSpPr>
        <p:spPr>
          <a:xfrm flipH="1" flipV="1">
            <a:off x="981943" y="4118544"/>
            <a:ext cx="0" cy="468000"/>
          </a:xfrm>
          <a:prstGeom prst="line">
            <a:avLst/>
          </a:prstGeom>
        </p:spPr>
        <p:style>
          <a:lnRef idx="1">
            <a:schemeClr val="dk1"/>
          </a:lnRef>
          <a:fillRef idx="0">
            <a:schemeClr val="dk1"/>
          </a:fillRef>
          <a:effectRef idx="0">
            <a:schemeClr val="dk1"/>
          </a:effectRef>
          <a:fontRef idx="minor">
            <a:schemeClr val="tx1"/>
          </a:fontRef>
        </p:style>
      </p:cxnSp>
      <p:cxnSp>
        <p:nvCxnSpPr>
          <p:cNvPr id="286" name="直線コネクタ 285"/>
          <p:cNvCxnSpPr/>
          <p:nvPr/>
        </p:nvCxnSpPr>
        <p:spPr>
          <a:xfrm flipV="1">
            <a:off x="1406814" y="4648326"/>
            <a:ext cx="380916" cy="222790"/>
          </a:xfrm>
          <a:prstGeom prst="line">
            <a:avLst/>
          </a:prstGeom>
        </p:spPr>
        <p:style>
          <a:lnRef idx="1">
            <a:schemeClr val="dk1"/>
          </a:lnRef>
          <a:fillRef idx="0">
            <a:schemeClr val="dk1"/>
          </a:fillRef>
          <a:effectRef idx="0">
            <a:schemeClr val="dk1"/>
          </a:effectRef>
          <a:fontRef idx="minor">
            <a:schemeClr val="tx1"/>
          </a:fontRef>
        </p:style>
      </p:cxnSp>
      <p:sp>
        <p:nvSpPr>
          <p:cNvPr id="287" name="Oval 26"/>
          <p:cNvSpPr>
            <a:spLocks noChangeArrowheads="1"/>
          </p:cNvSpPr>
          <p:nvPr/>
        </p:nvSpPr>
        <p:spPr bwMode="auto">
          <a:xfrm>
            <a:off x="1340013" y="413367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88" name="Oval 26"/>
          <p:cNvSpPr>
            <a:spLocks noChangeArrowheads="1"/>
          </p:cNvSpPr>
          <p:nvPr/>
        </p:nvSpPr>
        <p:spPr bwMode="auto">
          <a:xfrm>
            <a:off x="1347565" y="451241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2059" name="直線コネクタ 2058"/>
          <p:cNvCxnSpPr/>
          <p:nvPr/>
        </p:nvCxnSpPr>
        <p:spPr>
          <a:xfrm>
            <a:off x="989532" y="4100070"/>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直線コネクタ 290"/>
          <p:cNvCxnSpPr/>
          <p:nvPr/>
        </p:nvCxnSpPr>
        <p:spPr>
          <a:xfrm>
            <a:off x="1386369" y="4551226"/>
            <a:ext cx="368375" cy="784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直線コネクタ 291"/>
          <p:cNvCxnSpPr>
            <a:stCxn id="264" idx="6"/>
          </p:cNvCxnSpPr>
          <p:nvPr/>
        </p:nvCxnSpPr>
        <p:spPr>
          <a:xfrm flipV="1">
            <a:off x="1014761" y="4558149"/>
            <a:ext cx="358220" cy="632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直線コネクタ 295"/>
          <p:cNvCxnSpPr/>
          <p:nvPr/>
        </p:nvCxnSpPr>
        <p:spPr>
          <a:xfrm flipH="1" flipV="1">
            <a:off x="1383316" y="5575698"/>
            <a:ext cx="0" cy="972000"/>
          </a:xfrm>
          <a:prstGeom prst="line">
            <a:avLst/>
          </a:prstGeom>
        </p:spPr>
        <p:style>
          <a:lnRef idx="1">
            <a:schemeClr val="dk1"/>
          </a:lnRef>
          <a:fillRef idx="0">
            <a:schemeClr val="dk1"/>
          </a:fillRef>
          <a:effectRef idx="0">
            <a:schemeClr val="dk1"/>
          </a:effectRef>
          <a:fontRef idx="minor">
            <a:schemeClr val="tx1"/>
          </a:fontRef>
        </p:style>
      </p:cxnSp>
      <p:sp>
        <p:nvSpPr>
          <p:cNvPr id="302" name="Oval 26"/>
          <p:cNvSpPr>
            <a:spLocks noChangeArrowheads="1"/>
          </p:cNvSpPr>
          <p:nvPr/>
        </p:nvSpPr>
        <p:spPr bwMode="auto">
          <a:xfrm>
            <a:off x="1341514" y="651277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3" name="Oval 25"/>
          <p:cNvSpPr>
            <a:spLocks noChangeArrowheads="1"/>
          </p:cNvSpPr>
          <p:nvPr/>
        </p:nvSpPr>
        <p:spPr bwMode="auto">
          <a:xfrm>
            <a:off x="1353192" y="5508361"/>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0" name="Oval 26"/>
          <p:cNvSpPr>
            <a:spLocks noChangeArrowheads="1"/>
          </p:cNvSpPr>
          <p:nvPr/>
        </p:nvSpPr>
        <p:spPr bwMode="auto">
          <a:xfrm>
            <a:off x="1340013" y="582320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11" name="Oval 26"/>
          <p:cNvSpPr>
            <a:spLocks noChangeArrowheads="1"/>
          </p:cNvSpPr>
          <p:nvPr/>
        </p:nvSpPr>
        <p:spPr bwMode="auto">
          <a:xfrm>
            <a:off x="1347565" y="620194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15" name="直線コネクタ 314"/>
          <p:cNvCxnSpPr/>
          <p:nvPr/>
        </p:nvCxnSpPr>
        <p:spPr>
          <a:xfrm rot="5400000" flipH="1" flipV="1">
            <a:off x="3574892" y="367526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6" name="直線コネクタ 315"/>
          <p:cNvCxnSpPr/>
          <p:nvPr/>
        </p:nvCxnSpPr>
        <p:spPr>
          <a:xfrm rot="16200000" flipV="1">
            <a:off x="3479642" y="3665737"/>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8" name="直線コネクタ 317"/>
          <p:cNvCxnSpPr/>
          <p:nvPr/>
        </p:nvCxnSpPr>
        <p:spPr>
          <a:xfrm rot="5400000" flipH="1" flipV="1">
            <a:off x="1358041" y="542728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19" name="直線コネクタ 318"/>
          <p:cNvCxnSpPr/>
          <p:nvPr/>
        </p:nvCxnSpPr>
        <p:spPr>
          <a:xfrm rot="16200000" flipV="1">
            <a:off x="1262791" y="5417764"/>
            <a:ext cx="153988" cy="76200"/>
          </a:xfrm>
          <a:prstGeom prst="line">
            <a:avLst/>
          </a:prstGeom>
        </p:spPr>
        <p:style>
          <a:lnRef idx="1">
            <a:schemeClr val="dk1"/>
          </a:lnRef>
          <a:fillRef idx="0">
            <a:schemeClr val="dk1"/>
          </a:fillRef>
          <a:effectRef idx="0">
            <a:schemeClr val="dk1"/>
          </a:effectRef>
          <a:fontRef idx="minor">
            <a:schemeClr val="tx1"/>
          </a:fontRef>
        </p:style>
      </p:cxnSp>
      <p:grpSp>
        <p:nvGrpSpPr>
          <p:cNvPr id="2063" name="グループ化 2062"/>
          <p:cNvGrpSpPr/>
          <p:nvPr/>
        </p:nvGrpSpPr>
        <p:grpSpPr>
          <a:xfrm flipV="1">
            <a:off x="1289315" y="6517370"/>
            <a:ext cx="171450" cy="163513"/>
            <a:chOff x="5016810" y="4829083"/>
            <a:chExt cx="171450" cy="163513"/>
          </a:xfrm>
        </p:grpSpPr>
        <p:cxnSp>
          <p:nvCxnSpPr>
            <p:cNvPr id="320" name="直線コネクタ 31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1" name="直線コネクタ 32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23" name="グループ化 322"/>
          <p:cNvGrpSpPr/>
          <p:nvPr/>
        </p:nvGrpSpPr>
        <p:grpSpPr>
          <a:xfrm flipV="1">
            <a:off x="1295351" y="4863055"/>
            <a:ext cx="171450" cy="163513"/>
            <a:chOff x="5016810" y="4829083"/>
            <a:chExt cx="171450" cy="163513"/>
          </a:xfrm>
        </p:grpSpPr>
        <p:cxnSp>
          <p:nvCxnSpPr>
            <p:cNvPr id="324" name="直線コネクタ 32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25" name="直線コネクタ 32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cxnSp>
        <p:nvCxnSpPr>
          <p:cNvPr id="2065" name="直線コネクタ 2064"/>
          <p:cNvCxnSpPr/>
          <p:nvPr/>
        </p:nvCxnSpPr>
        <p:spPr>
          <a:xfrm>
            <a:off x="3609220" y="3641693"/>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直線コネクタ 327"/>
          <p:cNvCxnSpPr/>
          <p:nvPr/>
        </p:nvCxnSpPr>
        <p:spPr>
          <a:xfrm>
            <a:off x="1392370" y="5393729"/>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直線コネクタ 2066"/>
          <p:cNvCxnSpPr>
            <a:endCxn id="258" idx="1"/>
          </p:cNvCxnSpPr>
          <p:nvPr/>
        </p:nvCxnSpPr>
        <p:spPr>
          <a:xfrm>
            <a:off x="862908" y="399090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直線コネクタ 330"/>
          <p:cNvCxnSpPr/>
          <p:nvPr/>
        </p:nvCxnSpPr>
        <p:spPr>
          <a:xfrm>
            <a:off x="1270320" y="576893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直線コネクタ 331"/>
          <p:cNvCxnSpPr/>
          <p:nvPr/>
        </p:nvCxnSpPr>
        <p:spPr>
          <a:xfrm>
            <a:off x="1395561" y="6238197"/>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直線コネクタ 332"/>
          <p:cNvCxnSpPr/>
          <p:nvPr/>
        </p:nvCxnSpPr>
        <p:spPr>
          <a:xfrm>
            <a:off x="1808168" y="4648298"/>
            <a:ext cx="93818" cy="854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直線コネクタ 2068"/>
          <p:cNvCxnSpPr/>
          <p:nvPr/>
        </p:nvCxnSpPr>
        <p:spPr>
          <a:xfrm flipV="1">
            <a:off x="1795695" y="4033612"/>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直線コネクタ 336"/>
          <p:cNvCxnSpPr/>
          <p:nvPr/>
        </p:nvCxnSpPr>
        <p:spPr>
          <a:xfrm>
            <a:off x="1794872" y="4120045"/>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直線コネクタ 339"/>
          <p:cNvCxnSpPr/>
          <p:nvPr/>
        </p:nvCxnSpPr>
        <p:spPr>
          <a:xfrm flipV="1">
            <a:off x="1388308" y="577542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直線コネクタ 340"/>
          <p:cNvCxnSpPr/>
          <p:nvPr/>
        </p:nvCxnSpPr>
        <p:spPr>
          <a:xfrm>
            <a:off x="1387485" y="586186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3" name="グループ化 2072"/>
          <p:cNvGrpSpPr/>
          <p:nvPr/>
        </p:nvGrpSpPr>
        <p:grpSpPr>
          <a:xfrm flipH="1" flipV="1">
            <a:off x="1211167" y="6199561"/>
            <a:ext cx="150498" cy="122433"/>
            <a:chOff x="5181301" y="5195768"/>
            <a:chExt cx="150498" cy="122433"/>
          </a:xfrm>
        </p:grpSpPr>
        <p:cxnSp>
          <p:nvCxnSpPr>
            <p:cNvPr id="342" name="直線コネクタ 341"/>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直線コネクタ 342"/>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グループ化 344"/>
          <p:cNvGrpSpPr/>
          <p:nvPr/>
        </p:nvGrpSpPr>
        <p:grpSpPr>
          <a:xfrm flipH="1" flipV="1">
            <a:off x="838295" y="4592867"/>
            <a:ext cx="150498" cy="122433"/>
            <a:chOff x="5181301" y="5195768"/>
            <a:chExt cx="150498" cy="122433"/>
          </a:xfrm>
        </p:grpSpPr>
        <p:cxnSp>
          <p:nvCxnSpPr>
            <p:cNvPr id="346" name="直線コネクタ 345"/>
            <p:cNvCxnSpPr/>
            <p:nvPr/>
          </p:nvCxnSpPr>
          <p:spPr>
            <a:xfrm flipV="1">
              <a:off x="5182124" y="5195768"/>
              <a:ext cx="149675" cy="847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直線コネクタ 346"/>
            <p:cNvCxnSpPr/>
            <p:nvPr/>
          </p:nvCxnSpPr>
          <p:spPr>
            <a:xfrm>
              <a:off x="5181301" y="5282201"/>
              <a:ext cx="144000" cy="3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8" name="八角形 347"/>
          <p:cNvSpPr/>
          <p:nvPr/>
        </p:nvSpPr>
        <p:spPr>
          <a:xfrm rot="20232832">
            <a:off x="3101147" y="3817601"/>
            <a:ext cx="1006733" cy="1006733"/>
          </a:xfrm>
          <a:prstGeom prst="octagon">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75" name="直線コネクタ 2074"/>
          <p:cNvCxnSpPr/>
          <p:nvPr/>
        </p:nvCxnSpPr>
        <p:spPr>
          <a:xfrm>
            <a:off x="3604513" y="5471102"/>
            <a:ext cx="0" cy="10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1" name="Oval 26"/>
          <p:cNvSpPr>
            <a:spLocks noChangeArrowheads="1"/>
          </p:cNvSpPr>
          <p:nvPr/>
        </p:nvSpPr>
        <p:spPr bwMode="auto">
          <a:xfrm>
            <a:off x="3182612" y="3918330"/>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2" name="Oval 26"/>
          <p:cNvSpPr>
            <a:spLocks noChangeArrowheads="1"/>
          </p:cNvSpPr>
          <p:nvPr/>
        </p:nvSpPr>
        <p:spPr bwMode="auto">
          <a:xfrm>
            <a:off x="3190164" y="465920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3" name="Oval 26"/>
          <p:cNvSpPr>
            <a:spLocks noChangeArrowheads="1"/>
          </p:cNvSpPr>
          <p:nvPr/>
        </p:nvSpPr>
        <p:spPr bwMode="auto">
          <a:xfrm>
            <a:off x="3940086" y="4666753"/>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4" name="Oval 26"/>
          <p:cNvSpPr>
            <a:spLocks noChangeArrowheads="1"/>
          </p:cNvSpPr>
          <p:nvPr/>
        </p:nvSpPr>
        <p:spPr bwMode="auto">
          <a:xfrm>
            <a:off x="3938585" y="391380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5" name="Oval 26"/>
          <p:cNvSpPr>
            <a:spLocks noChangeArrowheads="1"/>
          </p:cNvSpPr>
          <p:nvPr/>
        </p:nvSpPr>
        <p:spPr bwMode="auto">
          <a:xfrm>
            <a:off x="3022671" y="4283486"/>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6" name="Oval 26"/>
          <p:cNvSpPr>
            <a:spLocks noChangeArrowheads="1"/>
          </p:cNvSpPr>
          <p:nvPr/>
        </p:nvSpPr>
        <p:spPr bwMode="auto">
          <a:xfrm>
            <a:off x="4098526" y="4281985"/>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7" name="Oval 26"/>
          <p:cNvSpPr>
            <a:spLocks noChangeArrowheads="1"/>
          </p:cNvSpPr>
          <p:nvPr/>
        </p:nvSpPr>
        <p:spPr bwMode="auto">
          <a:xfrm>
            <a:off x="3571915" y="4823682"/>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8" name="Oval 26"/>
          <p:cNvSpPr>
            <a:spLocks noChangeArrowheads="1"/>
          </p:cNvSpPr>
          <p:nvPr/>
        </p:nvSpPr>
        <p:spPr bwMode="auto">
          <a:xfrm>
            <a:off x="3579467" y="3753857"/>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59" name="Oval 26"/>
          <p:cNvSpPr>
            <a:spLocks noChangeArrowheads="1"/>
          </p:cNvSpPr>
          <p:nvPr/>
        </p:nvSpPr>
        <p:spPr bwMode="auto">
          <a:xfrm>
            <a:off x="3580974" y="4045103"/>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8" name="Oval 26"/>
          <p:cNvSpPr>
            <a:spLocks noChangeArrowheads="1"/>
          </p:cNvSpPr>
          <p:nvPr/>
        </p:nvSpPr>
        <p:spPr bwMode="auto">
          <a:xfrm>
            <a:off x="3570411" y="6497054"/>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69" name="Oval 26"/>
          <p:cNvSpPr>
            <a:spLocks noChangeArrowheads="1"/>
          </p:cNvSpPr>
          <p:nvPr/>
        </p:nvSpPr>
        <p:spPr bwMode="auto">
          <a:xfrm>
            <a:off x="3577963" y="5427229"/>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1" name="Oval 26"/>
          <p:cNvSpPr>
            <a:spLocks noChangeArrowheads="1"/>
          </p:cNvSpPr>
          <p:nvPr/>
        </p:nvSpPr>
        <p:spPr bwMode="auto">
          <a:xfrm>
            <a:off x="3567487" y="6340006"/>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2" name="Oval 26"/>
          <p:cNvSpPr>
            <a:spLocks noChangeArrowheads="1"/>
          </p:cNvSpPr>
          <p:nvPr/>
        </p:nvSpPr>
        <p:spPr bwMode="auto">
          <a:xfrm>
            <a:off x="3565986" y="558706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73" name="Oval 26"/>
          <p:cNvSpPr>
            <a:spLocks noChangeArrowheads="1"/>
          </p:cNvSpPr>
          <p:nvPr/>
        </p:nvSpPr>
        <p:spPr bwMode="auto">
          <a:xfrm>
            <a:off x="3581079" y="5955238"/>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74" name="直線コネクタ 373"/>
          <p:cNvCxnSpPr/>
          <p:nvPr/>
        </p:nvCxnSpPr>
        <p:spPr>
          <a:xfrm rot="5400000" flipH="1" flipV="1">
            <a:off x="3582444" y="536672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5" name="直線コネクタ 374"/>
          <p:cNvCxnSpPr/>
          <p:nvPr/>
        </p:nvCxnSpPr>
        <p:spPr>
          <a:xfrm rot="16200000" flipV="1">
            <a:off x="3487194" y="535719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6" name="直線コネクタ 375"/>
          <p:cNvCxnSpPr/>
          <p:nvPr/>
        </p:nvCxnSpPr>
        <p:spPr>
          <a:xfrm>
            <a:off x="3616772" y="5333155"/>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直線コネクタ 376"/>
          <p:cNvCxnSpPr/>
          <p:nvPr/>
        </p:nvCxnSpPr>
        <p:spPr>
          <a:xfrm rot="5400000" flipH="1" flipV="1">
            <a:off x="1357419" y="3745540"/>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8" name="直線コネクタ 377"/>
          <p:cNvCxnSpPr/>
          <p:nvPr/>
        </p:nvCxnSpPr>
        <p:spPr>
          <a:xfrm rot="16200000" flipV="1">
            <a:off x="1262169" y="3736015"/>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79" name="直線コネクタ 378"/>
          <p:cNvCxnSpPr/>
          <p:nvPr/>
        </p:nvCxnSpPr>
        <p:spPr>
          <a:xfrm>
            <a:off x="1391747" y="3711971"/>
            <a:ext cx="0" cy="126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80" name="グループ化 379"/>
          <p:cNvGrpSpPr/>
          <p:nvPr/>
        </p:nvGrpSpPr>
        <p:grpSpPr>
          <a:xfrm flipV="1">
            <a:off x="3509011" y="4842330"/>
            <a:ext cx="171450" cy="163513"/>
            <a:chOff x="5016810" y="4829083"/>
            <a:chExt cx="171450" cy="163513"/>
          </a:xfrm>
        </p:grpSpPr>
        <p:cxnSp>
          <p:nvCxnSpPr>
            <p:cNvPr id="381" name="直線コネクタ 380"/>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2" name="直線コネクタ 381"/>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3" name="グループ化 382"/>
          <p:cNvGrpSpPr/>
          <p:nvPr/>
        </p:nvGrpSpPr>
        <p:grpSpPr>
          <a:xfrm flipV="1">
            <a:off x="3509000" y="6534360"/>
            <a:ext cx="171450" cy="163513"/>
            <a:chOff x="5016810" y="4829083"/>
            <a:chExt cx="171450" cy="163513"/>
          </a:xfrm>
        </p:grpSpPr>
        <p:cxnSp>
          <p:nvCxnSpPr>
            <p:cNvPr id="384" name="直線コネクタ 383"/>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5" name="直線コネクタ 384"/>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6" name="グループ化 385"/>
          <p:cNvGrpSpPr/>
          <p:nvPr/>
        </p:nvGrpSpPr>
        <p:grpSpPr>
          <a:xfrm rot="16200000" flipV="1">
            <a:off x="4114717" y="4242140"/>
            <a:ext cx="171450" cy="163513"/>
            <a:chOff x="5016810" y="4829083"/>
            <a:chExt cx="171450" cy="163513"/>
          </a:xfrm>
        </p:grpSpPr>
        <p:cxnSp>
          <p:nvCxnSpPr>
            <p:cNvPr id="387" name="直線コネクタ 386"/>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88" name="直線コネクタ 387"/>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89" name="グループ化 388"/>
          <p:cNvGrpSpPr/>
          <p:nvPr/>
        </p:nvGrpSpPr>
        <p:grpSpPr>
          <a:xfrm rot="16200000" flipV="1">
            <a:off x="3616927" y="5915777"/>
            <a:ext cx="171450" cy="163513"/>
            <a:chOff x="5016810" y="4829083"/>
            <a:chExt cx="171450" cy="163513"/>
          </a:xfrm>
        </p:grpSpPr>
        <p:cxnSp>
          <p:nvCxnSpPr>
            <p:cNvPr id="390" name="直線コネクタ 389"/>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91" name="直線コネクタ 390"/>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sp>
        <p:nvSpPr>
          <p:cNvPr id="406" name="右矢印 405"/>
          <p:cNvSpPr/>
          <p:nvPr/>
        </p:nvSpPr>
        <p:spPr>
          <a:xfrm rot="5400000">
            <a:off x="3537010" y="5113987"/>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407" name="テキスト ボックス 68"/>
          <p:cNvSpPr txBox="1">
            <a:spLocks noChangeArrowheads="1"/>
          </p:cNvSpPr>
          <p:nvPr/>
        </p:nvSpPr>
        <p:spPr bwMode="auto">
          <a:xfrm>
            <a:off x="3708175" y="4967713"/>
            <a:ext cx="4194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00B0F0"/>
                </a:solidFill>
                <a:latin typeface="+mn-lt"/>
              </a:rPr>
              <a:t>R</a:t>
            </a:r>
            <a:r>
              <a:rPr lang="en-US" altLang="ja-JP" sz="1600" baseline="-25000" dirty="0">
                <a:solidFill>
                  <a:srgbClr val="00B0F0"/>
                </a:solidFill>
                <a:latin typeface="+mn-lt"/>
              </a:rPr>
              <a:t>6</a:t>
            </a:r>
            <a:endParaRPr lang="ja-JP" altLang="en-US" sz="1600" baseline="-25000" dirty="0">
              <a:solidFill>
                <a:srgbClr val="00B0F0"/>
              </a:solidFill>
              <a:latin typeface="+mn-lt"/>
            </a:endParaRPr>
          </a:p>
        </p:txBody>
      </p:sp>
      <p:grpSp>
        <p:nvGrpSpPr>
          <p:cNvPr id="283" name="グループ化 282"/>
          <p:cNvGrpSpPr/>
          <p:nvPr/>
        </p:nvGrpSpPr>
        <p:grpSpPr>
          <a:xfrm>
            <a:off x="5760832" y="3480290"/>
            <a:ext cx="982168" cy="3313042"/>
            <a:chOff x="6618082" y="3480290"/>
            <a:chExt cx="982168" cy="3313042"/>
          </a:xfrm>
        </p:grpSpPr>
        <p:cxnSp>
          <p:nvCxnSpPr>
            <p:cNvPr id="408" name="直線コネクタ 407"/>
            <p:cNvCxnSpPr/>
            <p:nvPr/>
          </p:nvCxnSpPr>
          <p:spPr>
            <a:xfrm>
              <a:off x="6781789" y="3553959"/>
              <a:ext cx="0" cy="1368425"/>
            </a:xfrm>
            <a:prstGeom prst="line">
              <a:avLst/>
            </a:prstGeom>
          </p:spPr>
          <p:style>
            <a:lnRef idx="1">
              <a:schemeClr val="dk1"/>
            </a:lnRef>
            <a:fillRef idx="0">
              <a:schemeClr val="dk1"/>
            </a:fillRef>
            <a:effectRef idx="0">
              <a:schemeClr val="dk1"/>
            </a:effectRef>
            <a:fontRef idx="minor">
              <a:schemeClr val="tx1"/>
            </a:fontRef>
          </p:style>
        </p:cxnSp>
        <p:cxnSp>
          <p:nvCxnSpPr>
            <p:cNvPr id="409" name="直線コネクタ 408"/>
            <p:cNvCxnSpPr/>
            <p:nvPr/>
          </p:nvCxnSpPr>
          <p:spPr>
            <a:xfrm>
              <a:off x="7323127" y="3553959"/>
              <a:ext cx="0" cy="1368425"/>
            </a:xfrm>
            <a:prstGeom prst="line">
              <a:avLst/>
            </a:prstGeom>
          </p:spPr>
          <p:style>
            <a:lnRef idx="1">
              <a:schemeClr val="dk1"/>
            </a:lnRef>
            <a:fillRef idx="0">
              <a:schemeClr val="dk1"/>
            </a:fillRef>
            <a:effectRef idx="0">
              <a:schemeClr val="dk1"/>
            </a:effectRef>
            <a:fontRef idx="minor">
              <a:schemeClr val="tx1"/>
            </a:fontRef>
          </p:style>
        </p:cxnSp>
        <p:cxnSp>
          <p:nvCxnSpPr>
            <p:cNvPr id="410" name="直線コネクタ 409"/>
            <p:cNvCxnSpPr/>
            <p:nvPr/>
          </p:nvCxnSpPr>
          <p:spPr>
            <a:xfrm>
              <a:off x="6781789" y="3553959"/>
              <a:ext cx="541338" cy="0"/>
            </a:xfrm>
            <a:prstGeom prst="line">
              <a:avLst/>
            </a:prstGeom>
          </p:spPr>
          <p:style>
            <a:lnRef idx="1">
              <a:schemeClr val="dk1"/>
            </a:lnRef>
            <a:fillRef idx="0">
              <a:schemeClr val="dk1"/>
            </a:fillRef>
            <a:effectRef idx="0">
              <a:schemeClr val="dk1"/>
            </a:effectRef>
            <a:fontRef idx="minor">
              <a:schemeClr val="tx1"/>
            </a:fontRef>
          </p:style>
        </p:cxnSp>
        <p:cxnSp>
          <p:nvCxnSpPr>
            <p:cNvPr id="411" name="直線コネクタ 410"/>
            <p:cNvCxnSpPr/>
            <p:nvPr/>
          </p:nvCxnSpPr>
          <p:spPr>
            <a:xfrm>
              <a:off x="6781789" y="4922384"/>
              <a:ext cx="541338" cy="0"/>
            </a:xfrm>
            <a:prstGeom prst="line">
              <a:avLst/>
            </a:prstGeom>
          </p:spPr>
          <p:style>
            <a:lnRef idx="1">
              <a:schemeClr val="dk1"/>
            </a:lnRef>
            <a:fillRef idx="0">
              <a:schemeClr val="dk1"/>
            </a:fillRef>
            <a:effectRef idx="0">
              <a:schemeClr val="dk1"/>
            </a:effectRef>
            <a:fontRef idx="minor">
              <a:schemeClr val="tx1"/>
            </a:fontRef>
          </p:style>
        </p:cxnSp>
        <p:cxnSp>
          <p:nvCxnSpPr>
            <p:cNvPr id="412" name="直線コネクタ 411"/>
            <p:cNvCxnSpPr/>
            <p:nvPr/>
          </p:nvCxnSpPr>
          <p:spPr>
            <a:xfrm>
              <a:off x="6781789" y="4490584"/>
              <a:ext cx="541338" cy="0"/>
            </a:xfrm>
            <a:prstGeom prst="line">
              <a:avLst/>
            </a:prstGeom>
          </p:spPr>
          <p:style>
            <a:lnRef idx="1">
              <a:schemeClr val="dk1"/>
            </a:lnRef>
            <a:fillRef idx="0">
              <a:schemeClr val="dk1"/>
            </a:fillRef>
            <a:effectRef idx="0">
              <a:schemeClr val="dk1"/>
            </a:effectRef>
            <a:fontRef idx="minor">
              <a:schemeClr val="tx1"/>
            </a:fontRef>
          </p:style>
        </p:cxnSp>
        <p:cxnSp>
          <p:nvCxnSpPr>
            <p:cNvPr id="413" name="直線コネクタ 412"/>
            <p:cNvCxnSpPr/>
            <p:nvPr/>
          </p:nvCxnSpPr>
          <p:spPr>
            <a:xfrm>
              <a:off x="6772264" y="4006396"/>
              <a:ext cx="541338" cy="0"/>
            </a:xfrm>
            <a:prstGeom prst="line">
              <a:avLst/>
            </a:prstGeom>
          </p:spPr>
          <p:style>
            <a:lnRef idx="1">
              <a:schemeClr val="dk1"/>
            </a:lnRef>
            <a:fillRef idx="0">
              <a:schemeClr val="dk1"/>
            </a:fillRef>
            <a:effectRef idx="0">
              <a:schemeClr val="dk1"/>
            </a:effectRef>
            <a:fontRef idx="minor">
              <a:schemeClr val="tx1"/>
            </a:fontRef>
          </p:style>
        </p:cxnSp>
        <p:sp>
          <p:nvSpPr>
            <p:cNvPr id="414" name="Oval 25"/>
            <p:cNvSpPr>
              <a:spLocks noChangeArrowheads="1"/>
            </p:cNvSpPr>
            <p:nvPr/>
          </p:nvSpPr>
          <p:spPr bwMode="auto">
            <a:xfrm>
              <a:off x="6756389" y="3507921"/>
              <a:ext cx="74613"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15" name="Oval 25"/>
            <p:cNvSpPr>
              <a:spLocks noChangeArrowheads="1"/>
            </p:cNvSpPr>
            <p:nvPr/>
          </p:nvSpPr>
          <p:spPr bwMode="auto">
            <a:xfrm>
              <a:off x="7286614" y="3515859"/>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16" name="Oval 25"/>
            <p:cNvSpPr>
              <a:spLocks noChangeArrowheads="1"/>
            </p:cNvSpPr>
            <p:nvPr/>
          </p:nvSpPr>
          <p:spPr bwMode="auto">
            <a:xfrm>
              <a:off x="7285027" y="3974646"/>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17" name="Oval 25"/>
            <p:cNvSpPr>
              <a:spLocks noChangeArrowheads="1"/>
            </p:cNvSpPr>
            <p:nvPr/>
          </p:nvSpPr>
          <p:spPr bwMode="auto">
            <a:xfrm>
              <a:off x="6746864" y="3977821"/>
              <a:ext cx="74613"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18" name="Oval 25"/>
            <p:cNvSpPr>
              <a:spLocks noChangeArrowheads="1"/>
            </p:cNvSpPr>
            <p:nvPr/>
          </p:nvSpPr>
          <p:spPr bwMode="auto">
            <a:xfrm>
              <a:off x="6756389" y="4460421"/>
              <a:ext cx="74613"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19" name="Oval 25"/>
            <p:cNvSpPr>
              <a:spLocks noChangeArrowheads="1"/>
            </p:cNvSpPr>
            <p:nvPr/>
          </p:nvSpPr>
          <p:spPr bwMode="auto">
            <a:xfrm>
              <a:off x="7278677" y="4454071"/>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0" name="Oval 25"/>
            <p:cNvSpPr>
              <a:spLocks noChangeArrowheads="1"/>
            </p:cNvSpPr>
            <p:nvPr/>
          </p:nvSpPr>
          <p:spPr bwMode="auto">
            <a:xfrm>
              <a:off x="6746864" y="4881109"/>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1" name="Oval 25"/>
            <p:cNvSpPr>
              <a:spLocks noChangeArrowheads="1"/>
            </p:cNvSpPr>
            <p:nvPr/>
          </p:nvSpPr>
          <p:spPr bwMode="auto">
            <a:xfrm>
              <a:off x="7278677" y="4884284"/>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422" name="直線矢印コネクタ 421"/>
            <p:cNvCxnSpPr/>
            <p:nvPr/>
          </p:nvCxnSpPr>
          <p:spPr>
            <a:xfrm>
              <a:off x="6804939" y="3480290"/>
              <a:ext cx="54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23" name="直線矢印コネクタ 422"/>
            <p:cNvCxnSpPr/>
            <p:nvPr/>
          </p:nvCxnSpPr>
          <p:spPr>
            <a:xfrm>
              <a:off x="6773363" y="4997241"/>
              <a:ext cx="54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24" name="直線コネクタ 423"/>
            <p:cNvCxnSpPr/>
            <p:nvPr/>
          </p:nvCxnSpPr>
          <p:spPr>
            <a:xfrm>
              <a:off x="7071268" y="5388395"/>
              <a:ext cx="0" cy="1368425"/>
            </a:xfrm>
            <a:prstGeom prst="line">
              <a:avLst/>
            </a:prstGeom>
          </p:spPr>
          <p:style>
            <a:lnRef idx="1">
              <a:schemeClr val="dk1"/>
            </a:lnRef>
            <a:fillRef idx="0">
              <a:schemeClr val="dk1"/>
            </a:fillRef>
            <a:effectRef idx="0">
              <a:schemeClr val="dk1"/>
            </a:effectRef>
            <a:fontRef idx="minor">
              <a:schemeClr val="tx1"/>
            </a:fontRef>
          </p:style>
        </p:cxnSp>
        <p:sp>
          <p:nvSpPr>
            <p:cNvPr id="425" name="Oval 25"/>
            <p:cNvSpPr>
              <a:spLocks noChangeArrowheads="1"/>
            </p:cNvSpPr>
            <p:nvPr/>
          </p:nvSpPr>
          <p:spPr bwMode="auto">
            <a:xfrm>
              <a:off x="7034755" y="5350295"/>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6" name="Oval 25"/>
            <p:cNvSpPr>
              <a:spLocks noChangeArrowheads="1"/>
            </p:cNvSpPr>
            <p:nvPr/>
          </p:nvSpPr>
          <p:spPr bwMode="auto">
            <a:xfrm>
              <a:off x="7033168" y="5809082"/>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7" name="Oval 25"/>
            <p:cNvSpPr>
              <a:spLocks noChangeArrowheads="1"/>
            </p:cNvSpPr>
            <p:nvPr/>
          </p:nvSpPr>
          <p:spPr bwMode="auto">
            <a:xfrm>
              <a:off x="7026818" y="6288507"/>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8" name="Oval 25"/>
            <p:cNvSpPr>
              <a:spLocks noChangeArrowheads="1"/>
            </p:cNvSpPr>
            <p:nvPr/>
          </p:nvSpPr>
          <p:spPr bwMode="auto">
            <a:xfrm>
              <a:off x="7026818" y="6718720"/>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29" name="右矢印 428"/>
            <p:cNvSpPr/>
            <p:nvPr/>
          </p:nvSpPr>
          <p:spPr>
            <a:xfrm rot="5400000">
              <a:off x="7009606" y="5159044"/>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430" name="テキスト ボックス 68"/>
            <p:cNvSpPr txBox="1">
              <a:spLocks noChangeArrowheads="1"/>
            </p:cNvSpPr>
            <p:nvPr/>
          </p:nvSpPr>
          <p:spPr bwMode="auto">
            <a:xfrm>
              <a:off x="7180771" y="5012770"/>
              <a:ext cx="4194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FF6699"/>
                  </a:solidFill>
                  <a:latin typeface="+mn-lt"/>
                </a:rPr>
                <a:t>R</a:t>
              </a:r>
              <a:r>
                <a:rPr lang="en-US" altLang="ja-JP" sz="1600" baseline="-25000" dirty="0">
                  <a:solidFill>
                    <a:srgbClr val="FF6699"/>
                  </a:solidFill>
                  <a:latin typeface="+mn-lt"/>
                </a:rPr>
                <a:t>7</a:t>
              </a:r>
              <a:endParaRPr lang="ja-JP" altLang="en-US" sz="1600" baseline="-25000" dirty="0">
                <a:solidFill>
                  <a:srgbClr val="FF6699"/>
                </a:solidFill>
                <a:latin typeface="+mn-lt"/>
              </a:endParaRPr>
            </a:p>
          </p:txBody>
        </p:sp>
        <p:cxnSp>
          <p:nvCxnSpPr>
            <p:cNvPr id="280" name="直線コネクタ 279"/>
            <p:cNvCxnSpPr/>
            <p:nvPr/>
          </p:nvCxnSpPr>
          <p:spPr>
            <a:xfrm>
              <a:off x="6618082" y="4006396"/>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直線コネクタ 437"/>
            <p:cNvCxnSpPr/>
            <p:nvPr/>
          </p:nvCxnSpPr>
          <p:spPr>
            <a:xfrm>
              <a:off x="7313672" y="4493775"/>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直線コネクタ 438"/>
            <p:cNvCxnSpPr/>
            <p:nvPr/>
          </p:nvCxnSpPr>
          <p:spPr>
            <a:xfrm>
              <a:off x="7067731" y="6330097"/>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直線コネクタ 439"/>
            <p:cNvCxnSpPr/>
            <p:nvPr/>
          </p:nvCxnSpPr>
          <p:spPr>
            <a:xfrm>
              <a:off x="6921376" y="5848768"/>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1" name="グループ化 440"/>
            <p:cNvGrpSpPr/>
            <p:nvPr/>
          </p:nvGrpSpPr>
          <p:grpSpPr>
            <a:xfrm rot="16200000" flipV="1">
              <a:off x="7343137" y="3926805"/>
              <a:ext cx="171450" cy="163513"/>
              <a:chOff x="5016810" y="4829083"/>
              <a:chExt cx="171450" cy="163513"/>
            </a:xfrm>
          </p:grpSpPr>
          <p:cxnSp>
            <p:nvCxnSpPr>
              <p:cNvPr id="442" name="直線コネクタ 441"/>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3" name="直線コネクタ 442"/>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444" name="グループ化 443"/>
            <p:cNvGrpSpPr/>
            <p:nvPr/>
          </p:nvGrpSpPr>
          <p:grpSpPr>
            <a:xfrm rot="16200000" flipV="1">
              <a:off x="7097389" y="5772590"/>
              <a:ext cx="171450" cy="163513"/>
              <a:chOff x="5016810" y="4829083"/>
              <a:chExt cx="171450" cy="163513"/>
            </a:xfrm>
          </p:grpSpPr>
          <p:cxnSp>
            <p:nvCxnSpPr>
              <p:cNvPr id="445" name="直線コネクタ 444"/>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6" name="直線コネクタ 445"/>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447" name="グループ化 446"/>
            <p:cNvGrpSpPr/>
            <p:nvPr/>
          </p:nvGrpSpPr>
          <p:grpSpPr>
            <a:xfrm rot="5400000" flipH="1" flipV="1">
              <a:off x="6887498" y="6252900"/>
              <a:ext cx="171450" cy="163513"/>
              <a:chOff x="5016810" y="4829083"/>
              <a:chExt cx="171450" cy="163513"/>
            </a:xfrm>
          </p:grpSpPr>
          <p:cxnSp>
            <p:nvCxnSpPr>
              <p:cNvPr id="448" name="直線コネクタ 447"/>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9" name="直線コネクタ 448"/>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450" name="グループ化 449"/>
            <p:cNvGrpSpPr/>
            <p:nvPr/>
          </p:nvGrpSpPr>
          <p:grpSpPr>
            <a:xfrm rot="5400000" flipH="1" flipV="1">
              <a:off x="6614114" y="4423113"/>
              <a:ext cx="171450" cy="163513"/>
              <a:chOff x="5016810" y="4829083"/>
              <a:chExt cx="171450" cy="163513"/>
            </a:xfrm>
          </p:grpSpPr>
          <p:cxnSp>
            <p:nvCxnSpPr>
              <p:cNvPr id="451" name="直線コネクタ 450"/>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52" name="直線コネクタ 451"/>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sp>
        <p:nvSpPr>
          <p:cNvPr id="289" name="Text Box 168">
            <a:extLst>
              <a:ext uri="{FF2B5EF4-FFF2-40B4-BE49-F238E27FC236}">
                <a16:creationId xmlns:a16="http://schemas.microsoft.com/office/drawing/2014/main" id="{6F368394-4BFB-4833-8499-06CBE934F7D2}"/>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四角形分割に対する</a:t>
            </a:r>
            <a:r>
              <a:rPr lang="en-US" altLang="ja-JP" sz="3600" dirty="0">
                <a:solidFill>
                  <a:schemeClr val="tx2"/>
                </a:solidFill>
              </a:rPr>
              <a:t>8</a:t>
            </a:r>
            <a:r>
              <a:rPr lang="ja-JP" altLang="en-US" sz="3600" dirty="0">
                <a:solidFill>
                  <a:schemeClr val="tx2"/>
                </a:solidFill>
              </a:rPr>
              <a:t>個の縮小操作</a:t>
            </a:r>
            <a:endParaRPr lang="en-US" altLang="ja-JP" sz="3600" dirty="0">
              <a:solidFill>
                <a:schemeClr val="tx2"/>
              </a:solidFill>
            </a:endParaRPr>
          </a:p>
        </p:txBody>
      </p:sp>
      <p:grpSp>
        <p:nvGrpSpPr>
          <p:cNvPr id="3" name="グループ化 2">
            <a:extLst>
              <a:ext uri="{FF2B5EF4-FFF2-40B4-BE49-F238E27FC236}">
                <a16:creationId xmlns:a16="http://schemas.microsoft.com/office/drawing/2014/main" id="{20D4347C-951E-45A7-A3D0-5C8C8D8759CE}"/>
              </a:ext>
            </a:extLst>
          </p:cNvPr>
          <p:cNvGrpSpPr/>
          <p:nvPr/>
        </p:nvGrpSpPr>
        <p:grpSpPr>
          <a:xfrm>
            <a:off x="7629191" y="3429000"/>
            <a:ext cx="982407" cy="3313042"/>
            <a:chOff x="7629191" y="3429000"/>
            <a:chExt cx="982407" cy="3313042"/>
          </a:xfrm>
        </p:grpSpPr>
        <p:cxnSp>
          <p:nvCxnSpPr>
            <p:cNvPr id="434" name="直線コネクタ 433">
              <a:extLst>
                <a:ext uri="{FF2B5EF4-FFF2-40B4-BE49-F238E27FC236}">
                  <a16:creationId xmlns:a16="http://schemas.microsoft.com/office/drawing/2014/main" id="{3E672CE4-A5DA-4DF8-A306-1606601DE69A}"/>
                </a:ext>
              </a:extLst>
            </p:cNvPr>
            <p:cNvCxnSpPr>
              <a:cxnSpLocks/>
            </p:cNvCxnSpPr>
            <p:nvPr/>
          </p:nvCxnSpPr>
          <p:spPr>
            <a:xfrm>
              <a:off x="7796612" y="3835398"/>
              <a:ext cx="519624" cy="328858"/>
            </a:xfrm>
            <a:prstGeom prst="line">
              <a:avLst/>
            </a:prstGeom>
          </p:spPr>
          <p:style>
            <a:lnRef idx="1">
              <a:schemeClr val="dk1"/>
            </a:lnRef>
            <a:fillRef idx="0">
              <a:schemeClr val="dk1"/>
            </a:fillRef>
            <a:effectRef idx="0">
              <a:schemeClr val="dk1"/>
            </a:effectRef>
            <a:fontRef idx="minor">
              <a:schemeClr val="tx1"/>
            </a:fontRef>
          </p:style>
        </p:cxnSp>
        <p:cxnSp>
          <p:nvCxnSpPr>
            <p:cNvPr id="293" name="直線コネクタ 292">
              <a:extLst>
                <a:ext uri="{FF2B5EF4-FFF2-40B4-BE49-F238E27FC236}">
                  <a16:creationId xmlns:a16="http://schemas.microsoft.com/office/drawing/2014/main" id="{63001A35-A0C0-41D5-9C55-8E0B75EEEB3C}"/>
                </a:ext>
              </a:extLst>
            </p:cNvPr>
            <p:cNvCxnSpPr/>
            <p:nvPr/>
          </p:nvCxnSpPr>
          <p:spPr>
            <a:xfrm>
              <a:off x="7793137" y="3502669"/>
              <a:ext cx="0" cy="1368425"/>
            </a:xfrm>
            <a:prstGeom prst="line">
              <a:avLst/>
            </a:prstGeom>
          </p:spPr>
          <p:style>
            <a:lnRef idx="1">
              <a:schemeClr val="dk1"/>
            </a:lnRef>
            <a:fillRef idx="0">
              <a:schemeClr val="dk1"/>
            </a:fillRef>
            <a:effectRef idx="0">
              <a:schemeClr val="dk1"/>
            </a:effectRef>
            <a:fontRef idx="minor">
              <a:schemeClr val="tx1"/>
            </a:fontRef>
          </p:style>
        </p:cxnSp>
        <p:cxnSp>
          <p:nvCxnSpPr>
            <p:cNvPr id="294" name="直線コネクタ 293">
              <a:extLst>
                <a:ext uri="{FF2B5EF4-FFF2-40B4-BE49-F238E27FC236}">
                  <a16:creationId xmlns:a16="http://schemas.microsoft.com/office/drawing/2014/main" id="{6692945E-23FE-4DBA-9961-1DB996AB6DB8}"/>
                </a:ext>
              </a:extLst>
            </p:cNvPr>
            <p:cNvCxnSpPr/>
            <p:nvPr/>
          </p:nvCxnSpPr>
          <p:spPr>
            <a:xfrm>
              <a:off x="8334475" y="3502669"/>
              <a:ext cx="0" cy="1368425"/>
            </a:xfrm>
            <a:prstGeom prst="line">
              <a:avLst/>
            </a:prstGeom>
          </p:spPr>
          <p:style>
            <a:lnRef idx="1">
              <a:schemeClr val="dk1"/>
            </a:lnRef>
            <a:fillRef idx="0">
              <a:schemeClr val="dk1"/>
            </a:fillRef>
            <a:effectRef idx="0">
              <a:schemeClr val="dk1"/>
            </a:effectRef>
            <a:fontRef idx="minor">
              <a:schemeClr val="tx1"/>
            </a:fontRef>
          </p:style>
        </p:cxnSp>
        <p:cxnSp>
          <p:nvCxnSpPr>
            <p:cNvPr id="295" name="直線コネクタ 294">
              <a:extLst>
                <a:ext uri="{FF2B5EF4-FFF2-40B4-BE49-F238E27FC236}">
                  <a16:creationId xmlns:a16="http://schemas.microsoft.com/office/drawing/2014/main" id="{10149453-A763-41AC-B7B3-2FF207BE6346}"/>
                </a:ext>
              </a:extLst>
            </p:cNvPr>
            <p:cNvCxnSpPr/>
            <p:nvPr/>
          </p:nvCxnSpPr>
          <p:spPr>
            <a:xfrm>
              <a:off x="7793137" y="3502669"/>
              <a:ext cx="541338"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97" name="直線コネクタ 296">
              <a:extLst>
                <a:ext uri="{FF2B5EF4-FFF2-40B4-BE49-F238E27FC236}">
                  <a16:creationId xmlns:a16="http://schemas.microsoft.com/office/drawing/2014/main" id="{024ABAC6-E431-408F-BFA9-A9DE929900F8}"/>
                </a:ext>
              </a:extLst>
            </p:cNvPr>
            <p:cNvCxnSpPr/>
            <p:nvPr/>
          </p:nvCxnSpPr>
          <p:spPr>
            <a:xfrm>
              <a:off x="7793137" y="4871094"/>
              <a:ext cx="541338"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98" name="直線コネクタ 297">
              <a:extLst>
                <a:ext uri="{FF2B5EF4-FFF2-40B4-BE49-F238E27FC236}">
                  <a16:creationId xmlns:a16="http://schemas.microsoft.com/office/drawing/2014/main" id="{414E559F-4071-474D-863F-4D1B4D3C9824}"/>
                </a:ext>
              </a:extLst>
            </p:cNvPr>
            <p:cNvCxnSpPr>
              <a:cxnSpLocks/>
              <a:endCxn id="307" idx="1"/>
            </p:cNvCxnSpPr>
            <p:nvPr/>
          </p:nvCxnSpPr>
          <p:spPr>
            <a:xfrm>
              <a:off x="7788141" y="3494548"/>
              <a:ext cx="519478" cy="313677"/>
            </a:xfrm>
            <a:prstGeom prst="line">
              <a:avLst/>
            </a:prstGeom>
          </p:spPr>
          <p:style>
            <a:lnRef idx="1">
              <a:schemeClr val="dk1"/>
            </a:lnRef>
            <a:fillRef idx="0">
              <a:schemeClr val="dk1"/>
            </a:fillRef>
            <a:effectRef idx="0">
              <a:schemeClr val="dk1"/>
            </a:effectRef>
            <a:fontRef idx="minor">
              <a:schemeClr val="tx1"/>
            </a:fontRef>
          </p:style>
        </p:cxnSp>
        <p:cxnSp>
          <p:nvCxnSpPr>
            <p:cNvPr id="299" name="直線コネクタ 298">
              <a:extLst>
                <a:ext uri="{FF2B5EF4-FFF2-40B4-BE49-F238E27FC236}">
                  <a16:creationId xmlns:a16="http://schemas.microsoft.com/office/drawing/2014/main" id="{DABFD40F-859A-4EE5-B574-493BB6DD6D32}"/>
                </a:ext>
              </a:extLst>
            </p:cNvPr>
            <p:cNvCxnSpPr>
              <a:cxnSpLocks/>
              <a:endCxn id="433" idx="1"/>
            </p:cNvCxnSpPr>
            <p:nvPr/>
          </p:nvCxnSpPr>
          <p:spPr>
            <a:xfrm>
              <a:off x="7783373" y="4177720"/>
              <a:ext cx="519624" cy="328858"/>
            </a:xfrm>
            <a:prstGeom prst="line">
              <a:avLst/>
            </a:prstGeom>
          </p:spPr>
          <p:style>
            <a:lnRef idx="1">
              <a:schemeClr val="dk1"/>
            </a:lnRef>
            <a:fillRef idx="0">
              <a:schemeClr val="dk1"/>
            </a:fillRef>
            <a:effectRef idx="0">
              <a:schemeClr val="dk1"/>
            </a:effectRef>
            <a:fontRef idx="minor">
              <a:schemeClr val="tx1"/>
            </a:fontRef>
          </p:style>
        </p:cxnSp>
        <p:sp>
          <p:nvSpPr>
            <p:cNvPr id="300" name="Oval 25">
              <a:extLst>
                <a:ext uri="{FF2B5EF4-FFF2-40B4-BE49-F238E27FC236}">
                  <a16:creationId xmlns:a16="http://schemas.microsoft.com/office/drawing/2014/main" id="{E74BE93C-DBBE-48F9-8A83-C4FC01068E7D}"/>
                </a:ext>
              </a:extLst>
            </p:cNvPr>
            <p:cNvSpPr>
              <a:spLocks noChangeArrowheads="1"/>
            </p:cNvSpPr>
            <p:nvPr/>
          </p:nvSpPr>
          <p:spPr bwMode="auto">
            <a:xfrm>
              <a:off x="7767737" y="3456631"/>
              <a:ext cx="74613"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1" name="Oval 25">
              <a:extLst>
                <a:ext uri="{FF2B5EF4-FFF2-40B4-BE49-F238E27FC236}">
                  <a16:creationId xmlns:a16="http://schemas.microsoft.com/office/drawing/2014/main" id="{556D6914-5F61-4FFB-8DCC-16F0580DAA44}"/>
                </a:ext>
              </a:extLst>
            </p:cNvPr>
            <p:cNvSpPr>
              <a:spLocks noChangeArrowheads="1"/>
            </p:cNvSpPr>
            <p:nvPr/>
          </p:nvSpPr>
          <p:spPr bwMode="auto">
            <a:xfrm>
              <a:off x="8297962" y="3464569"/>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4" name="Oval 25">
              <a:extLst>
                <a:ext uri="{FF2B5EF4-FFF2-40B4-BE49-F238E27FC236}">
                  <a16:creationId xmlns:a16="http://schemas.microsoft.com/office/drawing/2014/main" id="{D291EDAF-6031-43DE-9EB2-0D3120786D8C}"/>
                </a:ext>
              </a:extLst>
            </p:cNvPr>
            <p:cNvSpPr>
              <a:spLocks noChangeArrowheads="1"/>
            </p:cNvSpPr>
            <p:nvPr/>
          </p:nvSpPr>
          <p:spPr bwMode="auto">
            <a:xfrm>
              <a:off x="8296136" y="4145970"/>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5" name="Oval 25">
              <a:extLst>
                <a:ext uri="{FF2B5EF4-FFF2-40B4-BE49-F238E27FC236}">
                  <a16:creationId xmlns:a16="http://schemas.microsoft.com/office/drawing/2014/main" id="{77DC9B4D-E029-4503-92B6-14A85DD628EA}"/>
                </a:ext>
              </a:extLst>
            </p:cNvPr>
            <p:cNvSpPr>
              <a:spLocks noChangeArrowheads="1"/>
            </p:cNvSpPr>
            <p:nvPr/>
          </p:nvSpPr>
          <p:spPr bwMode="auto">
            <a:xfrm>
              <a:off x="7757973" y="4149145"/>
              <a:ext cx="74613"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8" name="Oval 25">
              <a:extLst>
                <a:ext uri="{FF2B5EF4-FFF2-40B4-BE49-F238E27FC236}">
                  <a16:creationId xmlns:a16="http://schemas.microsoft.com/office/drawing/2014/main" id="{94BC65CA-CBB9-4DE6-9BDD-3614D664902E}"/>
                </a:ext>
              </a:extLst>
            </p:cNvPr>
            <p:cNvSpPr>
              <a:spLocks noChangeArrowheads="1"/>
            </p:cNvSpPr>
            <p:nvPr/>
          </p:nvSpPr>
          <p:spPr bwMode="auto">
            <a:xfrm>
              <a:off x="7758212" y="4829819"/>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9" name="Oval 25">
              <a:extLst>
                <a:ext uri="{FF2B5EF4-FFF2-40B4-BE49-F238E27FC236}">
                  <a16:creationId xmlns:a16="http://schemas.microsoft.com/office/drawing/2014/main" id="{4BA5F67A-B62C-49E2-B494-E20A6A781E42}"/>
                </a:ext>
              </a:extLst>
            </p:cNvPr>
            <p:cNvSpPr>
              <a:spLocks noChangeArrowheads="1"/>
            </p:cNvSpPr>
            <p:nvPr/>
          </p:nvSpPr>
          <p:spPr bwMode="auto">
            <a:xfrm>
              <a:off x="8290025" y="4832994"/>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12" name="直線矢印コネクタ 311">
              <a:extLst>
                <a:ext uri="{FF2B5EF4-FFF2-40B4-BE49-F238E27FC236}">
                  <a16:creationId xmlns:a16="http://schemas.microsoft.com/office/drawing/2014/main" id="{5A05303A-919C-4FC5-A66D-975AC5C781FC}"/>
                </a:ext>
              </a:extLst>
            </p:cNvPr>
            <p:cNvCxnSpPr/>
            <p:nvPr/>
          </p:nvCxnSpPr>
          <p:spPr>
            <a:xfrm>
              <a:off x="7816287" y="3429000"/>
              <a:ext cx="54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13" name="直線矢印コネクタ 312">
              <a:extLst>
                <a:ext uri="{FF2B5EF4-FFF2-40B4-BE49-F238E27FC236}">
                  <a16:creationId xmlns:a16="http://schemas.microsoft.com/office/drawing/2014/main" id="{FE64151C-8DE3-4A22-8928-8345F3F916D3}"/>
                </a:ext>
              </a:extLst>
            </p:cNvPr>
            <p:cNvCxnSpPr/>
            <p:nvPr/>
          </p:nvCxnSpPr>
          <p:spPr>
            <a:xfrm>
              <a:off x="7784711" y="4945951"/>
              <a:ext cx="54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14" name="直線コネクタ 313">
              <a:extLst>
                <a:ext uri="{FF2B5EF4-FFF2-40B4-BE49-F238E27FC236}">
                  <a16:creationId xmlns:a16="http://schemas.microsoft.com/office/drawing/2014/main" id="{7DC7F6EA-C53F-4649-AFC2-37C6FAB895EF}"/>
                </a:ext>
              </a:extLst>
            </p:cNvPr>
            <p:cNvCxnSpPr/>
            <p:nvPr/>
          </p:nvCxnSpPr>
          <p:spPr>
            <a:xfrm>
              <a:off x="8082616" y="5337105"/>
              <a:ext cx="0" cy="1368425"/>
            </a:xfrm>
            <a:prstGeom prst="line">
              <a:avLst/>
            </a:prstGeom>
          </p:spPr>
          <p:style>
            <a:lnRef idx="1">
              <a:schemeClr val="dk1"/>
            </a:lnRef>
            <a:fillRef idx="0">
              <a:schemeClr val="dk1"/>
            </a:fillRef>
            <a:effectRef idx="0">
              <a:schemeClr val="dk1"/>
            </a:effectRef>
            <a:fontRef idx="minor">
              <a:schemeClr val="tx1"/>
            </a:fontRef>
          </p:style>
        </p:cxnSp>
        <p:sp>
          <p:nvSpPr>
            <p:cNvPr id="317" name="Oval 25">
              <a:extLst>
                <a:ext uri="{FF2B5EF4-FFF2-40B4-BE49-F238E27FC236}">
                  <a16:creationId xmlns:a16="http://schemas.microsoft.com/office/drawing/2014/main" id="{E4A59DF5-6486-4433-879F-BB94721C641D}"/>
                </a:ext>
              </a:extLst>
            </p:cNvPr>
            <p:cNvSpPr>
              <a:spLocks noChangeArrowheads="1"/>
            </p:cNvSpPr>
            <p:nvPr/>
          </p:nvSpPr>
          <p:spPr bwMode="auto">
            <a:xfrm>
              <a:off x="8046103" y="5299005"/>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22" name="Oval 25">
              <a:extLst>
                <a:ext uri="{FF2B5EF4-FFF2-40B4-BE49-F238E27FC236}">
                  <a16:creationId xmlns:a16="http://schemas.microsoft.com/office/drawing/2014/main" id="{06D7E861-3965-4F95-B377-71B0C2150788}"/>
                </a:ext>
              </a:extLst>
            </p:cNvPr>
            <p:cNvSpPr>
              <a:spLocks noChangeArrowheads="1"/>
            </p:cNvSpPr>
            <p:nvPr/>
          </p:nvSpPr>
          <p:spPr bwMode="auto">
            <a:xfrm>
              <a:off x="8044516" y="5757792"/>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26" name="Oval 25">
              <a:extLst>
                <a:ext uri="{FF2B5EF4-FFF2-40B4-BE49-F238E27FC236}">
                  <a16:creationId xmlns:a16="http://schemas.microsoft.com/office/drawing/2014/main" id="{7B322386-4898-407E-B547-10BFF465CAA7}"/>
                </a:ext>
              </a:extLst>
            </p:cNvPr>
            <p:cNvSpPr>
              <a:spLocks noChangeArrowheads="1"/>
            </p:cNvSpPr>
            <p:nvPr/>
          </p:nvSpPr>
          <p:spPr bwMode="auto">
            <a:xfrm>
              <a:off x="8038166" y="6237217"/>
              <a:ext cx="74612" cy="7461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27" name="Oval 25">
              <a:extLst>
                <a:ext uri="{FF2B5EF4-FFF2-40B4-BE49-F238E27FC236}">
                  <a16:creationId xmlns:a16="http://schemas.microsoft.com/office/drawing/2014/main" id="{171664A6-4005-45DA-9AB9-8179BB777C33}"/>
                </a:ext>
              </a:extLst>
            </p:cNvPr>
            <p:cNvSpPr>
              <a:spLocks noChangeArrowheads="1"/>
            </p:cNvSpPr>
            <p:nvPr/>
          </p:nvSpPr>
          <p:spPr bwMode="auto">
            <a:xfrm>
              <a:off x="8038166" y="6667430"/>
              <a:ext cx="74612"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29" name="右矢印 428">
              <a:extLst>
                <a:ext uri="{FF2B5EF4-FFF2-40B4-BE49-F238E27FC236}">
                  <a16:creationId xmlns:a16="http://schemas.microsoft.com/office/drawing/2014/main" id="{0A449917-1E5A-41FC-AB95-2E276158E982}"/>
                </a:ext>
              </a:extLst>
            </p:cNvPr>
            <p:cNvSpPr/>
            <p:nvPr/>
          </p:nvSpPr>
          <p:spPr>
            <a:xfrm rot="5400000">
              <a:off x="8020954" y="5107754"/>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330" name="テキスト ボックス 68">
              <a:extLst>
                <a:ext uri="{FF2B5EF4-FFF2-40B4-BE49-F238E27FC236}">
                  <a16:creationId xmlns:a16="http://schemas.microsoft.com/office/drawing/2014/main" id="{0D17D371-7196-4AE4-A5A5-7E3EFEF18091}"/>
                </a:ext>
              </a:extLst>
            </p:cNvPr>
            <p:cNvSpPr txBox="1">
              <a:spLocks noChangeArrowheads="1"/>
            </p:cNvSpPr>
            <p:nvPr/>
          </p:nvSpPr>
          <p:spPr bwMode="auto">
            <a:xfrm>
              <a:off x="8192119" y="4961480"/>
              <a:ext cx="4194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FF6699"/>
                  </a:solidFill>
                  <a:latin typeface="+mn-lt"/>
                </a:rPr>
                <a:t>R</a:t>
              </a:r>
              <a:r>
                <a:rPr lang="en-US" altLang="ja-JP" sz="1600" baseline="-25000" dirty="0">
                  <a:solidFill>
                    <a:srgbClr val="FF6699"/>
                  </a:solidFill>
                  <a:latin typeface="+mn-lt"/>
                </a:rPr>
                <a:t>8</a:t>
              </a:r>
              <a:endParaRPr lang="ja-JP" altLang="en-US" sz="1600" baseline="-25000" dirty="0">
                <a:solidFill>
                  <a:srgbClr val="FF6699"/>
                </a:solidFill>
                <a:latin typeface="+mn-lt"/>
              </a:endParaRPr>
            </a:p>
          </p:txBody>
        </p:sp>
        <p:cxnSp>
          <p:nvCxnSpPr>
            <p:cNvPr id="334" name="直線コネクタ 333">
              <a:extLst>
                <a:ext uri="{FF2B5EF4-FFF2-40B4-BE49-F238E27FC236}">
                  <a16:creationId xmlns:a16="http://schemas.microsoft.com/office/drawing/2014/main" id="{B4CB9CB8-57B7-48D4-ACA3-D805869B8C03}"/>
                </a:ext>
              </a:extLst>
            </p:cNvPr>
            <p:cNvCxnSpPr/>
            <p:nvPr/>
          </p:nvCxnSpPr>
          <p:spPr>
            <a:xfrm>
              <a:off x="7629191" y="4177720"/>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直線コネクタ 334">
              <a:extLst>
                <a:ext uri="{FF2B5EF4-FFF2-40B4-BE49-F238E27FC236}">
                  <a16:creationId xmlns:a16="http://schemas.microsoft.com/office/drawing/2014/main" id="{9BFD88D6-5EEA-43B8-B747-2FED6D44F015}"/>
                </a:ext>
              </a:extLst>
            </p:cNvPr>
            <p:cNvCxnSpPr/>
            <p:nvPr/>
          </p:nvCxnSpPr>
          <p:spPr>
            <a:xfrm>
              <a:off x="8331687" y="3837002"/>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直線コネクタ 335">
              <a:extLst>
                <a:ext uri="{FF2B5EF4-FFF2-40B4-BE49-F238E27FC236}">
                  <a16:creationId xmlns:a16="http://schemas.microsoft.com/office/drawing/2014/main" id="{46F98106-54AB-4531-94D6-10EBC25E36E9}"/>
                </a:ext>
              </a:extLst>
            </p:cNvPr>
            <p:cNvCxnSpPr/>
            <p:nvPr/>
          </p:nvCxnSpPr>
          <p:spPr>
            <a:xfrm>
              <a:off x="8079079" y="6278807"/>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直線コネクタ 337">
              <a:extLst>
                <a:ext uri="{FF2B5EF4-FFF2-40B4-BE49-F238E27FC236}">
                  <a16:creationId xmlns:a16="http://schemas.microsoft.com/office/drawing/2014/main" id="{C88DA961-5B35-4B82-AA5E-18B724546193}"/>
                </a:ext>
              </a:extLst>
            </p:cNvPr>
            <p:cNvCxnSpPr/>
            <p:nvPr/>
          </p:nvCxnSpPr>
          <p:spPr>
            <a:xfrm>
              <a:off x="7932724" y="5797478"/>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9" name="グループ化 338">
              <a:extLst>
                <a:ext uri="{FF2B5EF4-FFF2-40B4-BE49-F238E27FC236}">
                  <a16:creationId xmlns:a16="http://schemas.microsoft.com/office/drawing/2014/main" id="{78D8C7AB-D30E-41AB-9611-DB8E59936AC3}"/>
                </a:ext>
              </a:extLst>
            </p:cNvPr>
            <p:cNvGrpSpPr/>
            <p:nvPr/>
          </p:nvGrpSpPr>
          <p:grpSpPr>
            <a:xfrm rot="16200000" flipV="1">
              <a:off x="8354246" y="4098129"/>
              <a:ext cx="171450" cy="163513"/>
              <a:chOff x="5016810" y="4829083"/>
              <a:chExt cx="171450" cy="163513"/>
            </a:xfrm>
          </p:grpSpPr>
          <p:cxnSp>
            <p:nvCxnSpPr>
              <p:cNvPr id="366" name="直線コネクタ 365">
                <a:extLst>
                  <a:ext uri="{FF2B5EF4-FFF2-40B4-BE49-F238E27FC236}">
                    <a16:creationId xmlns:a16="http://schemas.microsoft.com/office/drawing/2014/main" id="{9998CAED-BD97-46CA-80C6-ED7999E673ED}"/>
                  </a:ext>
                </a:extLst>
              </p:cNvPr>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67" name="直線コネクタ 366">
                <a:extLst>
                  <a:ext uri="{FF2B5EF4-FFF2-40B4-BE49-F238E27FC236}">
                    <a16:creationId xmlns:a16="http://schemas.microsoft.com/office/drawing/2014/main" id="{6808CFC3-0CAD-4552-97F8-3D0E478071EB}"/>
                  </a:ext>
                </a:extLst>
              </p:cNvPr>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44" name="グループ化 343">
              <a:extLst>
                <a:ext uri="{FF2B5EF4-FFF2-40B4-BE49-F238E27FC236}">
                  <a16:creationId xmlns:a16="http://schemas.microsoft.com/office/drawing/2014/main" id="{EB410A8E-9638-41B9-9037-ED39CE235469}"/>
                </a:ext>
              </a:extLst>
            </p:cNvPr>
            <p:cNvGrpSpPr/>
            <p:nvPr/>
          </p:nvGrpSpPr>
          <p:grpSpPr>
            <a:xfrm rot="16200000" flipV="1">
              <a:off x="8108737" y="5721300"/>
              <a:ext cx="171450" cy="163513"/>
              <a:chOff x="5016810" y="4829083"/>
              <a:chExt cx="171450" cy="163513"/>
            </a:xfrm>
          </p:grpSpPr>
          <p:cxnSp>
            <p:nvCxnSpPr>
              <p:cNvPr id="364" name="直線コネクタ 363">
                <a:extLst>
                  <a:ext uri="{FF2B5EF4-FFF2-40B4-BE49-F238E27FC236}">
                    <a16:creationId xmlns:a16="http://schemas.microsoft.com/office/drawing/2014/main" id="{67BD0E31-3DAD-4341-AD1A-4F10513E1CEA}"/>
                  </a:ext>
                </a:extLst>
              </p:cNvPr>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65" name="直線コネクタ 364">
                <a:extLst>
                  <a:ext uri="{FF2B5EF4-FFF2-40B4-BE49-F238E27FC236}">
                    <a16:creationId xmlns:a16="http://schemas.microsoft.com/office/drawing/2014/main" id="{0CEB41DF-DA01-4F98-9F9D-00A002444731}"/>
                  </a:ext>
                </a:extLst>
              </p:cNvPr>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49" name="グループ化 348">
              <a:extLst>
                <a:ext uri="{FF2B5EF4-FFF2-40B4-BE49-F238E27FC236}">
                  <a16:creationId xmlns:a16="http://schemas.microsoft.com/office/drawing/2014/main" id="{5BC597C0-12B4-4FB3-BECB-1F9182A58538}"/>
                </a:ext>
              </a:extLst>
            </p:cNvPr>
            <p:cNvGrpSpPr/>
            <p:nvPr/>
          </p:nvGrpSpPr>
          <p:grpSpPr>
            <a:xfrm rot="5400000" flipH="1" flipV="1">
              <a:off x="7898846" y="6201610"/>
              <a:ext cx="171450" cy="163513"/>
              <a:chOff x="5016810" y="4829083"/>
              <a:chExt cx="171450" cy="163513"/>
            </a:xfrm>
          </p:grpSpPr>
          <p:cxnSp>
            <p:nvCxnSpPr>
              <p:cNvPr id="362" name="直線コネクタ 361">
                <a:extLst>
                  <a:ext uri="{FF2B5EF4-FFF2-40B4-BE49-F238E27FC236}">
                    <a16:creationId xmlns:a16="http://schemas.microsoft.com/office/drawing/2014/main" id="{73709710-58A2-4ABA-B77F-62FC12C07347}"/>
                  </a:ext>
                </a:extLst>
              </p:cNvPr>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63" name="直線コネクタ 362">
                <a:extLst>
                  <a:ext uri="{FF2B5EF4-FFF2-40B4-BE49-F238E27FC236}">
                    <a16:creationId xmlns:a16="http://schemas.microsoft.com/office/drawing/2014/main" id="{E98C6BC4-A7FC-4E30-A207-9B768DF9DAB0}"/>
                  </a:ext>
                </a:extLst>
              </p:cNvPr>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grpSp>
          <p:nvGrpSpPr>
            <p:cNvPr id="350" name="グループ化 349">
              <a:extLst>
                <a:ext uri="{FF2B5EF4-FFF2-40B4-BE49-F238E27FC236}">
                  <a16:creationId xmlns:a16="http://schemas.microsoft.com/office/drawing/2014/main" id="{0470FCFD-865D-42FA-823B-6C7B6D52543B}"/>
                </a:ext>
              </a:extLst>
            </p:cNvPr>
            <p:cNvGrpSpPr/>
            <p:nvPr/>
          </p:nvGrpSpPr>
          <p:grpSpPr>
            <a:xfrm rot="5400000" flipH="1" flipV="1">
              <a:off x="7632129" y="3766340"/>
              <a:ext cx="171450" cy="163513"/>
              <a:chOff x="5016810" y="4829083"/>
              <a:chExt cx="171450" cy="163513"/>
            </a:xfrm>
          </p:grpSpPr>
          <p:cxnSp>
            <p:nvCxnSpPr>
              <p:cNvPr id="360" name="直線コネクタ 359">
                <a:extLst>
                  <a:ext uri="{FF2B5EF4-FFF2-40B4-BE49-F238E27FC236}">
                    <a16:creationId xmlns:a16="http://schemas.microsoft.com/office/drawing/2014/main" id="{E50BC2F2-A83A-458C-84C7-9DAAD386044C}"/>
                  </a:ext>
                </a:extLst>
              </p:cNvPr>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361" name="直線コネクタ 360">
                <a:extLst>
                  <a:ext uri="{FF2B5EF4-FFF2-40B4-BE49-F238E27FC236}">
                    <a16:creationId xmlns:a16="http://schemas.microsoft.com/office/drawing/2014/main" id="{F8D9B2F3-021F-48DE-9F06-6B7A9A663DEE}"/>
                  </a:ext>
                </a:extLst>
              </p:cNvPr>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sp>
          <p:nvSpPr>
            <p:cNvPr id="306" name="Oval 25">
              <a:extLst>
                <a:ext uri="{FF2B5EF4-FFF2-40B4-BE49-F238E27FC236}">
                  <a16:creationId xmlns:a16="http://schemas.microsoft.com/office/drawing/2014/main" id="{7B656500-9C16-4EE2-8F0B-56B7F73499CD}"/>
                </a:ext>
              </a:extLst>
            </p:cNvPr>
            <p:cNvSpPr>
              <a:spLocks noChangeArrowheads="1"/>
            </p:cNvSpPr>
            <p:nvPr/>
          </p:nvSpPr>
          <p:spPr bwMode="auto">
            <a:xfrm>
              <a:off x="7774404" y="3803648"/>
              <a:ext cx="74613" cy="74613"/>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307" name="Oval 25">
              <a:extLst>
                <a:ext uri="{FF2B5EF4-FFF2-40B4-BE49-F238E27FC236}">
                  <a16:creationId xmlns:a16="http://schemas.microsoft.com/office/drawing/2014/main" id="{94BBE378-3C2D-4194-B191-0058321433D4}"/>
                </a:ext>
              </a:extLst>
            </p:cNvPr>
            <p:cNvSpPr>
              <a:spLocks noChangeArrowheads="1"/>
            </p:cNvSpPr>
            <p:nvPr/>
          </p:nvSpPr>
          <p:spPr bwMode="auto">
            <a:xfrm>
              <a:off x="8296692" y="3797298"/>
              <a:ext cx="74612" cy="74613"/>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370" name="直線コネクタ 369">
              <a:extLst>
                <a:ext uri="{FF2B5EF4-FFF2-40B4-BE49-F238E27FC236}">
                  <a16:creationId xmlns:a16="http://schemas.microsoft.com/office/drawing/2014/main" id="{B8C31954-6184-4B09-90C7-D6D3B211DB28}"/>
                </a:ext>
              </a:extLst>
            </p:cNvPr>
            <p:cNvCxnSpPr>
              <a:cxnSpLocks/>
              <a:endCxn id="433" idx="7"/>
            </p:cNvCxnSpPr>
            <p:nvPr/>
          </p:nvCxnSpPr>
          <p:spPr>
            <a:xfrm flipV="1">
              <a:off x="7795659" y="4506578"/>
              <a:ext cx="560096" cy="364516"/>
            </a:xfrm>
            <a:prstGeom prst="line">
              <a:avLst/>
            </a:prstGeom>
          </p:spPr>
          <p:style>
            <a:lnRef idx="1">
              <a:schemeClr val="dk1"/>
            </a:lnRef>
            <a:fillRef idx="0">
              <a:schemeClr val="dk1"/>
            </a:fillRef>
            <a:effectRef idx="0">
              <a:schemeClr val="dk1"/>
            </a:effectRef>
            <a:fontRef idx="minor">
              <a:schemeClr val="tx1"/>
            </a:fontRef>
          </p:style>
        </p:cxnSp>
        <p:cxnSp>
          <p:nvCxnSpPr>
            <p:cNvPr id="392" name="直線コネクタ 391">
              <a:extLst>
                <a:ext uri="{FF2B5EF4-FFF2-40B4-BE49-F238E27FC236}">
                  <a16:creationId xmlns:a16="http://schemas.microsoft.com/office/drawing/2014/main" id="{DFC97E89-5FBF-4FC4-B635-94619FD3C7AE}"/>
                </a:ext>
              </a:extLst>
            </p:cNvPr>
            <p:cNvCxnSpPr/>
            <p:nvPr/>
          </p:nvCxnSpPr>
          <p:spPr>
            <a:xfrm>
              <a:off x="8327065" y="4535355"/>
              <a:ext cx="1468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93" name="グループ化 392">
              <a:extLst>
                <a:ext uri="{FF2B5EF4-FFF2-40B4-BE49-F238E27FC236}">
                  <a16:creationId xmlns:a16="http://schemas.microsoft.com/office/drawing/2014/main" id="{343C50C1-9CC6-4E3A-A5BF-8043949C166E}"/>
                </a:ext>
              </a:extLst>
            </p:cNvPr>
            <p:cNvGrpSpPr/>
            <p:nvPr/>
          </p:nvGrpSpPr>
          <p:grpSpPr>
            <a:xfrm rot="5400000" flipH="1" flipV="1">
              <a:off x="7627507" y="4464693"/>
              <a:ext cx="171450" cy="163513"/>
              <a:chOff x="5016810" y="4829083"/>
              <a:chExt cx="171450" cy="163513"/>
            </a:xfrm>
          </p:grpSpPr>
          <p:cxnSp>
            <p:nvCxnSpPr>
              <p:cNvPr id="394" name="直線コネクタ 393">
                <a:extLst>
                  <a:ext uri="{FF2B5EF4-FFF2-40B4-BE49-F238E27FC236}">
                    <a16:creationId xmlns:a16="http://schemas.microsoft.com/office/drawing/2014/main" id="{B9574428-BA8F-4D0F-BBD3-EF8C92C07A61}"/>
                  </a:ext>
                </a:extLst>
              </p:cNvPr>
              <p:cNvCxnSpPr/>
              <p:nvPr/>
            </p:nvCxnSpPr>
            <p:spPr>
              <a:xfrm rot="5400000" flipH="1" flipV="1">
                <a:off x="5073166" y="4877502"/>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31" name="直線コネクタ 430">
                <a:extLst>
                  <a:ext uri="{FF2B5EF4-FFF2-40B4-BE49-F238E27FC236}">
                    <a16:creationId xmlns:a16="http://schemas.microsoft.com/office/drawing/2014/main" id="{34D6D260-1DD6-48F1-8F66-F25ACBD6FF4C}"/>
                  </a:ext>
                </a:extLst>
              </p:cNvPr>
              <p:cNvCxnSpPr/>
              <p:nvPr/>
            </p:nvCxnSpPr>
            <p:spPr>
              <a:xfrm rot="16200000" flipV="1">
                <a:off x="4977916" y="4867977"/>
                <a:ext cx="153988" cy="76200"/>
              </a:xfrm>
              <a:prstGeom prst="line">
                <a:avLst/>
              </a:prstGeom>
            </p:spPr>
            <p:style>
              <a:lnRef idx="1">
                <a:schemeClr val="dk1"/>
              </a:lnRef>
              <a:fillRef idx="0">
                <a:schemeClr val="dk1"/>
              </a:fillRef>
              <a:effectRef idx="0">
                <a:schemeClr val="dk1"/>
              </a:effectRef>
              <a:fontRef idx="minor">
                <a:schemeClr val="tx1"/>
              </a:fontRef>
            </p:style>
          </p:cxnSp>
        </p:grpSp>
        <p:sp>
          <p:nvSpPr>
            <p:cNvPr id="432" name="Oval 25">
              <a:extLst>
                <a:ext uri="{FF2B5EF4-FFF2-40B4-BE49-F238E27FC236}">
                  <a16:creationId xmlns:a16="http://schemas.microsoft.com/office/drawing/2014/main" id="{22D7B1BE-6CF6-4271-B096-3A4F8AA7F062}"/>
                </a:ext>
              </a:extLst>
            </p:cNvPr>
            <p:cNvSpPr>
              <a:spLocks noChangeArrowheads="1"/>
            </p:cNvSpPr>
            <p:nvPr/>
          </p:nvSpPr>
          <p:spPr bwMode="auto">
            <a:xfrm>
              <a:off x="7769782" y="4502001"/>
              <a:ext cx="74613" cy="74613"/>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33" name="Oval 25">
              <a:extLst>
                <a:ext uri="{FF2B5EF4-FFF2-40B4-BE49-F238E27FC236}">
                  <a16:creationId xmlns:a16="http://schemas.microsoft.com/office/drawing/2014/main" id="{4F88948E-C794-47AD-98B4-27FF589EDA51}"/>
                </a:ext>
              </a:extLst>
            </p:cNvPr>
            <p:cNvSpPr>
              <a:spLocks noChangeArrowheads="1"/>
            </p:cNvSpPr>
            <p:nvPr/>
          </p:nvSpPr>
          <p:spPr bwMode="auto">
            <a:xfrm>
              <a:off x="8292070" y="4495651"/>
              <a:ext cx="74612" cy="74613"/>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spTree>
    <p:extLst>
      <p:ext uri="{BB962C8B-B14F-4D97-AF65-F5344CB8AC3E}">
        <p14:creationId xmlns:p14="http://schemas.microsoft.com/office/powerpoint/2010/main" val="1300151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3"/>
                                        </p:tgtEl>
                                        <p:attrNameLst>
                                          <p:attrName>style.visibility</p:attrName>
                                        </p:attrNameLst>
                                      </p:cBhvr>
                                      <p:to>
                                        <p:strVal val="visible"/>
                                      </p:to>
                                    </p:set>
                                    <p:animEffect transition="in" filter="wipe(up)">
                                      <p:cBhvr>
                                        <p:cTn id="7" dur="500"/>
                                        <p:tgtEl>
                                          <p:spTgt spid="28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平行四辺形 1">
            <a:extLst>
              <a:ext uri="{FF2B5EF4-FFF2-40B4-BE49-F238E27FC236}">
                <a16:creationId xmlns:a16="http://schemas.microsoft.com/office/drawing/2014/main" id="{2D794CFA-5D52-4625-93C0-5EF96961507F}"/>
              </a:ext>
            </a:extLst>
          </p:cNvPr>
          <p:cNvSpPr/>
          <p:nvPr/>
        </p:nvSpPr>
        <p:spPr>
          <a:xfrm>
            <a:off x="3365048" y="2737941"/>
            <a:ext cx="5564640" cy="2273644"/>
          </a:xfrm>
          <a:prstGeom prst="parallelogram">
            <a:avLst>
              <a:gd name="adj" fmla="val 48098"/>
            </a:avLst>
          </a:prstGeom>
          <a:solidFill>
            <a:srgbClr val="E5FFE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矢印コネクタ 4">
            <a:extLst>
              <a:ext uri="{FF2B5EF4-FFF2-40B4-BE49-F238E27FC236}">
                <a16:creationId xmlns:a16="http://schemas.microsoft.com/office/drawing/2014/main" id="{6BD1F289-E56F-416B-9728-BE43440C0770}"/>
              </a:ext>
            </a:extLst>
          </p:cNvPr>
          <p:cNvCxnSpPr/>
          <p:nvPr/>
        </p:nvCxnSpPr>
        <p:spPr>
          <a:xfrm>
            <a:off x="4298284" y="3823581"/>
            <a:ext cx="3719383" cy="36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6D9C0447-6B5F-44DE-89DC-87C2544CFA2A}"/>
              </a:ext>
            </a:extLst>
          </p:cNvPr>
          <p:cNvCxnSpPr>
            <a:cxnSpLocks/>
          </p:cNvCxnSpPr>
          <p:nvPr/>
        </p:nvCxnSpPr>
        <p:spPr>
          <a:xfrm flipV="1">
            <a:off x="5816087" y="3101319"/>
            <a:ext cx="758931" cy="165642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 name="楕円 2">
            <a:extLst>
              <a:ext uri="{FF2B5EF4-FFF2-40B4-BE49-F238E27FC236}">
                <a16:creationId xmlns:a16="http://schemas.microsoft.com/office/drawing/2014/main" id="{68256734-1413-4DC5-AC15-E6F5552E5408}"/>
              </a:ext>
            </a:extLst>
          </p:cNvPr>
          <p:cNvSpPr/>
          <p:nvPr/>
        </p:nvSpPr>
        <p:spPr>
          <a:xfrm>
            <a:off x="5214296" y="1749401"/>
            <a:ext cx="2125362" cy="2125362"/>
          </a:xfrm>
          <a:prstGeom prst="ellipse">
            <a:avLst/>
          </a:prstGeom>
          <a:solidFill>
            <a:srgbClr val="FFFFF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正方形/長方形 143">
            <a:extLst>
              <a:ext uri="{FF2B5EF4-FFF2-40B4-BE49-F238E27FC236}">
                <a16:creationId xmlns:a16="http://schemas.microsoft.com/office/drawing/2014/main" id="{BAE86921-7477-4A2C-AAA2-7307E116F954}"/>
              </a:ext>
            </a:extLst>
          </p:cNvPr>
          <p:cNvSpPr/>
          <p:nvPr/>
        </p:nvSpPr>
        <p:spPr>
          <a:xfrm>
            <a:off x="5749412" y="2057700"/>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9" name="直線コネクタ 148">
            <a:extLst>
              <a:ext uri="{FF2B5EF4-FFF2-40B4-BE49-F238E27FC236}">
                <a16:creationId xmlns:a16="http://schemas.microsoft.com/office/drawing/2014/main" id="{E1EEA51D-DC40-44E0-B260-0F640307E0E2}"/>
              </a:ext>
            </a:extLst>
          </p:cNvPr>
          <p:cNvCxnSpPr/>
          <p:nvPr/>
        </p:nvCxnSpPr>
        <p:spPr>
          <a:xfrm rot="5400000" flipH="1" flipV="1">
            <a:off x="5749413" y="2057699"/>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150" name="Oval 25">
            <a:extLst>
              <a:ext uri="{FF2B5EF4-FFF2-40B4-BE49-F238E27FC236}">
                <a16:creationId xmlns:a16="http://schemas.microsoft.com/office/drawing/2014/main" id="{02F5F101-A0D2-4DEE-8FEC-E0A4E4493E36}"/>
              </a:ext>
            </a:extLst>
          </p:cNvPr>
          <p:cNvSpPr>
            <a:spLocks noChangeArrowheads="1"/>
          </p:cNvSpPr>
          <p:nvPr/>
        </p:nvSpPr>
        <p:spPr bwMode="auto">
          <a:xfrm>
            <a:off x="5708137" y="20069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2" name="Oval 25">
            <a:extLst>
              <a:ext uri="{FF2B5EF4-FFF2-40B4-BE49-F238E27FC236}">
                <a16:creationId xmlns:a16="http://schemas.microsoft.com/office/drawing/2014/main" id="{42913DDC-73A6-4987-BCB5-032A928F8181}"/>
              </a:ext>
            </a:extLst>
          </p:cNvPr>
          <p:cNvSpPr>
            <a:spLocks noChangeArrowheads="1"/>
          </p:cNvSpPr>
          <p:nvPr/>
        </p:nvSpPr>
        <p:spPr bwMode="auto">
          <a:xfrm>
            <a:off x="5697025" y="279271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3" name="Oval 25">
            <a:extLst>
              <a:ext uri="{FF2B5EF4-FFF2-40B4-BE49-F238E27FC236}">
                <a16:creationId xmlns:a16="http://schemas.microsoft.com/office/drawing/2014/main" id="{ACF44E7D-B046-468C-A198-9FE4236CF54F}"/>
              </a:ext>
            </a:extLst>
          </p:cNvPr>
          <p:cNvSpPr>
            <a:spLocks noChangeArrowheads="1"/>
          </p:cNvSpPr>
          <p:nvPr/>
        </p:nvSpPr>
        <p:spPr bwMode="auto">
          <a:xfrm>
            <a:off x="6482837" y="2003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4" name="Oval 25">
            <a:extLst>
              <a:ext uri="{FF2B5EF4-FFF2-40B4-BE49-F238E27FC236}">
                <a16:creationId xmlns:a16="http://schemas.microsoft.com/office/drawing/2014/main" id="{2AB8C876-9AEB-4F63-BEA5-CE418E844660}"/>
              </a:ext>
            </a:extLst>
          </p:cNvPr>
          <p:cNvSpPr>
            <a:spLocks noChangeArrowheads="1"/>
          </p:cNvSpPr>
          <p:nvPr/>
        </p:nvSpPr>
        <p:spPr bwMode="auto">
          <a:xfrm>
            <a:off x="6479662" y="2786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5" name="フリーフォーム 144">
            <a:extLst>
              <a:ext uri="{FF2B5EF4-FFF2-40B4-BE49-F238E27FC236}">
                <a16:creationId xmlns:a16="http://schemas.microsoft.com/office/drawing/2014/main" id="{84FC94BC-47EF-4A92-9B52-AC2D5D5B953C}"/>
              </a:ext>
            </a:extLst>
          </p:cNvPr>
          <p:cNvSpPr/>
          <p:nvPr/>
        </p:nvSpPr>
        <p:spPr>
          <a:xfrm>
            <a:off x="5362062" y="2057700"/>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7" name="楕円 6">
            <a:extLst>
              <a:ext uri="{FF2B5EF4-FFF2-40B4-BE49-F238E27FC236}">
                <a16:creationId xmlns:a16="http://schemas.microsoft.com/office/drawing/2014/main" id="{FD71FACF-7B8D-4E49-9C4A-BFE508ED328F}"/>
              </a:ext>
            </a:extLst>
          </p:cNvPr>
          <p:cNvSpPr/>
          <p:nvPr/>
        </p:nvSpPr>
        <p:spPr>
          <a:xfrm>
            <a:off x="6231258" y="1799891"/>
            <a:ext cx="72000" cy="72000"/>
          </a:xfrm>
          <a:prstGeom prst="ellipse">
            <a:avLst/>
          </a:prstGeom>
          <a:solidFill>
            <a:srgbClr val="FF6699"/>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矢印コネクタ 8">
            <a:extLst>
              <a:ext uri="{FF2B5EF4-FFF2-40B4-BE49-F238E27FC236}">
                <a16:creationId xmlns:a16="http://schemas.microsoft.com/office/drawing/2014/main" id="{937B24E2-BB72-4247-9BB0-590B5C718889}"/>
              </a:ext>
            </a:extLst>
          </p:cNvPr>
          <p:cNvCxnSpPr>
            <a:cxnSpLocks/>
            <a:stCxn id="7" idx="3"/>
            <a:endCxn id="152" idx="0"/>
          </p:cNvCxnSpPr>
          <p:nvPr/>
        </p:nvCxnSpPr>
        <p:spPr>
          <a:xfrm flipH="1">
            <a:off x="5751000" y="1861347"/>
            <a:ext cx="490802" cy="931365"/>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9" name="直線矢印コネクタ 38">
            <a:extLst>
              <a:ext uri="{FF2B5EF4-FFF2-40B4-BE49-F238E27FC236}">
                <a16:creationId xmlns:a16="http://schemas.microsoft.com/office/drawing/2014/main" id="{D9ECEF07-FD58-495D-B5E8-8211D951F157}"/>
              </a:ext>
            </a:extLst>
          </p:cNvPr>
          <p:cNvCxnSpPr>
            <a:cxnSpLocks/>
          </p:cNvCxnSpPr>
          <p:nvPr/>
        </p:nvCxnSpPr>
        <p:spPr>
          <a:xfrm flipH="1">
            <a:off x="4894179" y="2905785"/>
            <a:ext cx="819311" cy="1505577"/>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 name="Oval 25">
            <a:extLst>
              <a:ext uri="{FF2B5EF4-FFF2-40B4-BE49-F238E27FC236}">
                <a16:creationId xmlns:a16="http://schemas.microsoft.com/office/drawing/2014/main" id="{5A9ACE4A-7719-4532-9C80-F855D81F133C}"/>
              </a:ext>
            </a:extLst>
          </p:cNvPr>
          <p:cNvSpPr>
            <a:spLocks noChangeArrowheads="1"/>
          </p:cNvSpPr>
          <p:nvPr/>
        </p:nvSpPr>
        <p:spPr bwMode="auto">
          <a:xfrm>
            <a:off x="4802694" y="4411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2" name="テキスト ボックス 41">
            <a:extLst>
              <a:ext uri="{FF2B5EF4-FFF2-40B4-BE49-F238E27FC236}">
                <a16:creationId xmlns:a16="http://schemas.microsoft.com/office/drawing/2014/main" id="{00367C4A-381E-4115-8002-0DAC50F30E9F}"/>
              </a:ext>
            </a:extLst>
          </p:cNvPr>
          <p:cNvSpPr txBox="1"/>
          <p:nvPr/>
        </p:nvSpPr>
        <p:spPr>
          <a:xfrm>
            <a:off x="8457207" y="2714147"/>
            <a:ext cx="539883" cy="338554"/>
          </a:xfrm>
          <a:prstGeom prst="rect">
            <a:avLst/>
          </a:prstGeom>
          <a:noFill/>
        </p:spPr>
        <p:txBody>
          <a:bodyPr wrap="square" rtlCol="0">
            <a:spAutoFit/>
          </a:bodyPr>
          <a:lstStyle/>
          <a:p>
            <a:r>
              <a:rPr kumimoji="1" lang="en-US" altLang="ja-JP" sz="1600" dirty="0">
                <a:latin typeface="+mn-lt"/>
              </a:rPr>
              <a:t>ℝ</a:t>
            </a:r>
            <a:r>
              <a:rPr kumimoji="1" lang="en-US" altLang="ja-JP" sz="1600" baseline="30000" dirty="0">
                <a:latin typeface="+mn-lt"/>
              </a:rPr>
              <a:t>2</a:t>
            </a:r>
            <a:r>
              <a:rPr kumimoji="1" lang="ja-JP" altLang="en-US" sz="1600" dirty="0"/>
              <a:t>　</a:t>
            </a:r>
          </a:p>
        </p:txBody>
      </p:sp>
      <p:sp>
        <p:nvSpPr>
          <p:cNvPr id="43" name="Text Box 168">
            <a:extLst>
              <a:ext uri="{FF2B5EF4-FFF2-40B4-BE49-F238E27FC236}">
                <a16:creationId xmlns:a16="http://schemas.microsoft.com/office/drawing/2014/main" id="{51325CBD-E46E-44F6-AB86-5E37C4F21F79}"/>
              </a:ext>
            </a:extLst>
          </p:cNvPr>
          <p:cNvSpPr txBox="1">
            <a:spLocks noChangeArrowheads="1"/>
          </p:cNvSpPr>
          <p:nvPr/>
        </p:nvSpPr>
        <p:spPr bwMode="auto">
          <a:xfrm>
            <a:off x="6267257" y="1392021"/>
            <a:ext cx="1315138"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FF6699"/>
                </a:solidFill>
              </a:rPr>
              <a:t>N(</a:t>
            </a:r>
            <a:r>
              <a:rPr lang="ja-JP" altLang="en-US" sz="1800" dirty="0">
                <a:solidFill>
                  <a:srgbClr val="FF6699"/>
                </a:solidFill>
              </a:rPr>
              <a:t>北極点</a:t>
            </a:r>
            <a:r>
              <a:rPr lang="en-US" altLang="ja-JP" sz="1800" dirty="0">
                <a:solidFill>
                  <a:srgbClr val="FF6699"/>
                </a:solidFill>
              </a:rPr>
              <a:t>)</a:t>
            </a:r>
          </a:p>
        </p:txBody>
      </p:sp>
      <p:sp>
        <p:nvSpPr>
          <p:cNvPr id="45" name="Text Box 168">
            <a:extLst>
              <a:ext uri="{FF2B5EF4-FFF2-40B4-BE49-F238E27FC236}">
                <a16:creationId xmlns:a16="http://schemas.microsoft.com/office/drawing/2014/main" id="{797D8346-2932-46A7-A711-92BAFB76D88E}"/>
              </a:ext>
            </a:extLst>
          </p:cNvPr>
          <p:cNvSpPr txBox="1">
            <a:spLocks noChangeArrowheads="1"/>
          </p:cNvSpPr>
          <p:nvPr/>
        </p:nvSpPr>
        <p:spPr bwMode="auto">
          <a:xfrm>
            <a:off x="150242" y="1761353"/>
            <a:ext cx="307487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p : S</a:t>
            </a:r>
            <a:r>
              <a:rPr lang="en-US" altLang="ja-JP" sz="1800" baseline="30000" dirty="0">
                <a:solidFill>
                  <a:schemeClr val="tx1"/>
                </a:solidFill>
              </a:rPr>
              <a:t>2</a:t>
            </a:r>
            <a:r>
              <a:rPr lang="en-US" altLang="ja-JP" sz="1800" dirty="0">
                <a:solidFill>
                  <a:schemeClr val="tx1"/>
                </a:solidFill>
              </a:rPr>
              <a:t> - </a:t>
            </a:r>
            <a:r>
              <a:rPr lang="en-US" altLang="ja-JP" sz="1800" dirty="0">
                <a:solidFill>
                  <a:srgbClr val="FF6699"/>
                </a:solidFill>
              </a:rPr>
              <a:t>N</a:t>
            </a:r>
            <a:r>
              <a:rPr lang="en-US" altLang="ja-JP" sz="1800" dirty="0">
                <a:solidFill>
                  <a:schemeClr val="tx1"/>
                </a:solidFill>
              </a:rPr>
              <a:t> </a:t>
            </a:r>
            <a:r>
              <a:rPr lang="ja-JP" altLang="en-US" sz="1800" dirty="0">
                <a:solidFill>
                  <a:schemeClr val="tx1"/>
                </a:solidFill>
              </a:rPr>
              <a:t>→</a:t>
            </a:r>
            <a:r>
              <a:rPr lang="en-US" altLang="ja-JP" sz="1800" dirty="0">
                <a:solidFill>
                  <a:schemeClr val="tx1"/>
                </a:solidFill>
              </a:rPr>
              <a:t>ℝ</a:t>
            </a:r>
            <a:r>
              <a:rPr lang="en-US" altLang="ja-JP" sz="1800" baseline="30000" dirty="0">
                <a:solidFill>
                  <a:schemeClr val="tx1"/>
                </a:solidFill>
              </a:rPr>
              <a:t>2 </a:t>
            </a:r>
            <a:r>
              <a:rPr lang="ja-JP" altLang="en-US" sz="1800" baseline="30000" dirty="0">
                <a:solidFill>
                  <a:schemeClr val="tx1"/>
                </a:solidFill>
              </a:rPr>
              <a:t>　</a:t>
            </a:r>
            <a:r>
              <a:rPr lang="ja-JP" altLang="en-US" sz="1800" dirty="0">
                <a:solidFill>
                  <a:schemeClr val="tx1"/>
                </a:solidFill>
              </a:rPr>
              <a:t>（立体射影）　</a:t>
            </a:r>
            <a:endParaRPr lang="en-US" altLang="ja-JP" sz="1800" dirty="0">
              <a:solidFill>
                <a:schemeClr val="tx1"/>
              </a:solidFill>
            </a:endParaRPr>
          </a:p>
        </p:txBody>
      </p:sp>
      <p:sp>
        <p:nvSpPr>
          <p:cNvPr id="46" name="Text Box 168">
            <a:extLst>
              <a:ext uri="{FF2B5EF4-FFF2-40B4-BE49-F238E27FC236}">
                <a16:creationId xmlns:a16="http://schemas.microsoft.com/office/drawing/2014/main" id="{9495057C-0B38-4BD2-86F4-84129E7EE86E}"/>
              </a:ext>
            </a:extLst>
          </p:cNvPr>
          <p:cNvSpPr txBox="1">
            <a:spLocks noChangeArrowheads="1"/>
          </p:cNvSpPr>
          <p:nvPr/>
        </p:nvSpPr>
        <p:spPr bwMode="auto">
          <a:xfrm>
            <a:off x="6822763" y="3146983"/>
            <a:ext cx="43683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S</a:t>
            </a:r>
            <a:r>
              <a:rPr lang="en-US" altLang="ja-JP" sz="1800" baseline="30000" dirty="0">
                <a:solidFill>
                  <a:schemeClr val="tx1"/>
                </a:solidFill>
              </a:rPr>
              <a:t>2</a:t>
            </a:r>
            <a:endParaRPr lang="en-US" altLang="ja-JP" sz="1800" dirty="0">
              <a:solidFill>
                <a:schemeClr val="tx1"/>
              </a:solidFill>
            </a:endParaRPr>
          </a:p>
        </p:txBody>
      </p:sp>
      <p:sp>
        <p:nvSpPr>
          <p:cNvPr id="22" name="Text Box 168">
            <a:extLst>
              <a:ext uri="{FF2B5EF4-FFF2-40B4-BE49-F238E27FC236}">
                <a16:creationId xmlns:a16="http://schemas.microsoft.com/office/drawing/2014/main" id="{A3181BF4-A582-4C35-BDD0-EC34E405E89D}"/>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平面と球面（立体射影）</a:t>
            </a:r>
            <a:endParaRPr lang="en-US" altLang="ja-JP" sz="3600" dirty="0">
              <a:solidFill>
                <a:schemeClr val="tx2"/>
              </a:solidFill>
            </a:endParaRPr>
          </a:p>
        </p:txBody>
      </p:sp>
    </p:spTree>
    <p:extLst>
      <p:ext uri="{BB962C8B-B14F-4D97-AF65-F5344CB8AC3E}">
        <p14:creationId xmlns:p14="http://schemas.microsoft.com/office/powerpoint/2010/main" val="1099722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wipe(up)">
                                      <p:cBhvr>
                                        <p:cTn id="1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 name="Text Box 168"/>
          <p:cNvSpPr txBox="1">
            <a:spLocks noChangeArrowheads="1"/>
          </p:cNvSpPr>
          <p:nvPr/>
        </p:nvSpPr>
        <p:spPr bwMode="auto">
          <a:xfrm>
            <a:off x="293510" y="1764694"/>
            <a:ext cx="8463140" cy="584775"/>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4-4 (Suzuki, 2023)  </a:t>
            </a:r>
            <a:r>
              <a:rPr lang="ja-JP" altLang="en-US" sz="1600" dirty="0">
                <a:solidFill>
                  <a:srgbClr val="000000"/>
                </a:solidFill>
              </a:rPr>
              <a:t>球面以外の任意の閉曲面</a:t>
            </a:r>
            <a:r>
              <a:rPr lang="en-US" altLang="ja-JP" sz="1600" dirty="0">
                <a:solidFill>
                  <a:srgbClr val="000000"/>
                </a:solidFill>
              </a:rPr>
              <a:t>F</a:t>
            </a:r>
            <a:r>
              <a:rPr lang="en-US" altLang="ja-JP" sz="1600" baseline="30000" dirty="0">
                <a:solidFill>
                  <a:srgbClr val="000000"/>
                </a:solidFill>
              </a:rPr>
              <a:t>2</a:t>
            </a:r>
            <a:r>
              <a:rPr lang="ja-JP" altLang="en-US" sz="1600" dirty="0">
                <a:solidFill>
                  <a:srgbClr val="000000"/>
                </a:solidFill>
              </a:rPr>
              <a:t>上の多面体的四角形分割に対して，</a:t>
            </a:r>
            <a:r>
              <a:rPr lang="en-US" altLang="ja-JP" sz="1600" dirty="0">
                <a:solidFill>
                  <a:srgbClr val="000000"/>
                </a:solidFill>
              </a:rPr>
              <a:t>{R</a:t>
            </a:r>
            <a:r>
              <a:rPr lang="en-US" altLang="ja-JP" sz="1600" baseline="-25000" dirty="0">
                <a:solidFill>
                  <a:srgbClr val="000000"/>
                </a:solidFill>
              </a:rPr>
              <a:t>1</a:t>
            </a:r>
            <a:r>
              <a:rPr lang="en-US" altLang="ja-JP" sz="1600" dirty="0">
                <a:solidFill>
                  <a:srgbClr val="000000"/>
                </a:solidFill>
              </a:rPr>
              <a:t>, </a:t>
            </a:r>
            <a:r>
              <a:rPr lang="en-US" altLang="ja-JP" sz="1600" dirty="0">
                <a:solidFill>
                  <a:schemeClr val="tx1"/>
                </a:solidFill>
              </a:rPr>
              <a:t>R</a:t>
            </a:r>
            <a:r>
              <a:rPr lang="en-US" altLang="ja-JP" sz="1600" baseline="-25000" dirty="0">
                <a:solidFill>
                  <a:schemeClr val="tx1"/>
                </a:solidFill>
              </a:rPr>
              <a:t>2</a:t>
            </a:r>
            <a:r>
              <a:rPr lang="en-US" altLang="ja-JP" sz="1600" dirty="0">
                <a:solidFill>
                  <a:schemeClr val="tx1"/>
                </a:solidFill>
              </a:rPr>
              <a:t>, R</a:t>
            </a:r>
            <a:r>
              <a:rPr lang="en-US" altLang="ja-JP" sz="1600" baseline="-25000" dirty="0">
                <a:solidFill>
                  <a:schemeClr val="tx1"/>
                </a:solidFill>
              </a:rPr>
              <a:t>3</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4</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5</a:t>
            </a:r>
            <a:r>
              <a:rPr lang="en-US" altLang="ja-JP" sz="1600" dirty="0">
                <a:solidFill>
                  <a:schemeClr val="tx1"/>
                </a:solidFill>
              </a:rPr>
              <a:t>,</a:t>
            </a:r>
            <a:r>
              <a:rPr lang="en-US" altLang="ja-JP" sz="1600" dirty="0">
                <a:solidFill>
                  <a:srgbClr val="000000"/>
                </a:solidFill>
              </a:rPr>
              <a:t> </a:t>
            </a:r>
            <a:r>
              <a:rPr lang="en-US" altLang="ja-JP" sz="1600" dirty="0">
                <a:solidFill>
                  <a:srgbClr val="00B0F0"/>
                </a:solidFill>
              </a:rPr>
              <a:t>R</a:t>
            </a:r>
            <a:r>
              <a:rPr lang="en-US" altLang="ja-JP" sz="1600" baseline="-25000" dirty="0">
                <a:solidFill>
                  <a:srgbClr val="00B0F0"/>
                </a:solidFill>
              </a:rPr>
              <a:t>6</a:t>
            </a:r>
            <a:r>
              <a:rPr lang="en-US" altLang="ja-JP" sz="1600" dirty="0">
                <a:solidFill>
                  <a:srgbClr val="000000"/>
                </a:solidFill>
              </a:rPr>
              <a:t>, </a:t>
            </a:r>
            <a:r>
              <a:rPr lang="en-US" altLang="ja-JP" sz="1600" dirty="0">
                <a:solidFill>
                  <a:srgbClr val="FF6699"/>
                </a:solidFill>
              </a:rPr>
              <a:t>R</a:t>
            </a:r>
            <a:r>
              <a:rPr lang="en-US" altLang="ja-JP" sz="1600" baseline="-25000" dirty="0">
                <a:solidFill>
                  <a:srgbClr val="FF6699"/>
                </a:solidFill>
              </a:rPr>
              <a:t>7</a:t>
            </a:r>
            <a:r>
              <a:rPr lang="en-US" altLang="ja-JP" sz="1600" dirty="0">
                <a:solidFill>
                  <a:schemeClr val="tx1"/>
                </a:solidFill>
              </a:rPr>
              <a:t>,</a:t>
            </a:r>
            <a:r>
              <a:rPr lang="en-US" altLang="ja-JP" sz="1600" dirty="0">
                <a:solidFill>
                  <a:srgbClr val="000000"/>
                </a:solidFill>
              </a:rPr>
              <a:t> </a:t>
            </a:r>
            <a:r>
              <a:rPr lang="en-US" altLang="ja-JP" sz="1600" dirty="0">
                <a:solidFill>
                  <a:srgbClr val="FF6699"/>
                </a:solidFill>
              </a:rPr>
              <a:t>R</a:t>
            </a:r>
            <a:r>
              <a:rPr lang="en-US" altLang="ja-JP" sz="1600" baseline="-25000" dirty="0">
                <a:solidFill>
                  <a:srgbClr val="FF6699"/>
                </a:solidFill>
              </a:rPr>
              <a:t>8</a:t>
            </a:r>
            <a:r>
              <a:rPr lang="en-US" altLang="ja-JP" sz="1600" dirty="0">
                <a:solidFill>
                  <a:srgbClr val="000000"/>
                </a:solidFill>
              </a:rPr>
              <a:t>} </a:t>
            </a:r>
            <a:r>
              <a:rPr lang="ja-JP" altLang="en-US" sz="1600" dirty="0">
                <a:solidFill>
                  <a:srgbClr val="000000"/>
                </a:solidFill>
              </a:rPr>
              <a:t>は 有限化可能縮小操作集合である．</a:t>
            </a:r>
            <a:endParaRPr lang="en-US" altLang="ja-JP" sz="1600" dirty="0">
              <a:solidFill>
                <a:srgbClr val="000000"/>
              </a:solidFill>
            </a:endParaRPr>
          </a:p>
        </p:txBody>
      </p:sp>
      <p:grpSp>
        <p:nvGrpSpPr>
          <p:cNvPr id="3" name="グループ化 2">
            <a:extLst>
              <a:ext uri="{FF2B5EF4-FFF2-40B4-BE49-F238E27FC236}">
                <a16:creationId xmlns:a16="http://schemas.microsoft.com/office/drawing/2014/main" id="{2EB7301C-F06D-4697-9228-7C3D0DC1812C}"/>
              </a:ext>
            </a:extLst>
          </p:cNvPr>
          <p:cNvGrpSpPr/>
          <p:nvPr/>
        </p:nvGrpSpPr>
        <p:grpSpPr>
          <a:xfrm>
            <a:off x="299152" y="2481544"/>
            <a:ext cx="4625185" cy="338554"/>
            <a:chOff x="299152" y="2481544"/>
            <a:chExt cx="4625185" cy="338554"/>
          </a:xfrm>
        </p:grpSpPr>
        <p:sp>
          <p:nvSpPr>
            <p:cNvPr id="152" name="Text Box 168"/>
            <p:cNvSpPr txBox="1">
              <a:spLocks noChangeArrowheads="1"/>
            </p:cNvSpPr>
            <p:nvPr/>
          </p:nvSpPr>
          <p:spPr bwMode="auto">
            <a:xfrm>
              <a:off x="299152" y="2481544"/>
              <a:ext cx="462518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 最大次数と直径を上から抑える．</a:t>
              </a:r>
              <a:endParaRPr lang="en-US" altLang="ja-JP" sz="1600" dirty="0">
                <a:solidFill>
                  <a:srgbClr val="000000"/>
                </a:solidFill>
              </a:endParaRPr>
            </a:p>
          </p:txBody>
        </p:sp>
        <p:sp>
          <p:nvSpPr>
            <p:cNvPr id="153" name="正方形/長方形 152"/>
            <p:cNvSpPr/>
            <p:nvPr/>
          </p:nvSpPr>
          <p:spPr>
            <a:xfrm>
              <a:off x="4485896" y="2549052"/>
              <a:ext cx="169333" cy="16933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68" name="Text Box 168"/>
          <p:cNvSpPr txBox="1">
            <a:spLocks noChangeArrowheads="1"/>
          </p:cNvSpPr>
          <p:nvPr/>
        </p:nvSpPr>
        <p:spPr bwMode="auto">
          <a:xfrm>
            <a:off x="450064" y="5288971"/>
            <a:ext cx="8224153" cy="584775"/>
          </a:xfrm>
          <a:prstGeom prst="rect">
            <a:avLst/>
          </a:prstGeom>
          <a:noFill/>
          <a:ln>
            <a:solidFill>
              <a:srgbClr val="B686DA"/>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問題 </a:t>
            </a:r>
            <a:r>
              <a:rPr lang="en-US" altLang="ja-JP" sz="1600" dirty="0">
                <a:solidFill>
                  <a:srgbClr val="000000"/>
                </a:solidFill>
              </a:rPr>
              <a:t>4-5</a:t>
            </a:r>
            <a:r>
              <a:rPr lang="ja-JP" altLang="en-US" sz="1600" dirty="0">
                <a:solidFill>
                  <a:srgbClr val="000000"/>
                </a:solidFill>
              </a:rPr>
              <a:t>　球面，射影平面，トーラス以外の閉曲面</a:t>
            </a:r>
            <a:r>
              <a:rPr lang="en-US" altLang="ja-JP" sz="1600" dirty="0">
                <a:solidFill>
                  <a:srgbClr val="000000"/>
                </a:solidFill>
              </a:rPr>
              <a:t>F</a:t>
            </a:r>
            <a:r>
              <a:rPr lang="en-US" altLang="ja-JP" sz="1600" baseline="30000" dirty="0">
                <a:solidFill>
                  <a:srgbClr val="000000"/>
                </a:solidFill>
              </a:rPr>
              <a:t>2</a:t>
            </a:r>
            <a:r>
              <a:rPr lang="ja-JP" altLang="en-US" sz="1600" dirty="0">
                <a:solidFill>
                  <a:srgbClr val="000000"/>
                </a:solidFill>
              </a:rPr>
              <a:t>では</a:t>
            </a:r>
            <a:r>
              <a:rPr lang="en-US" altLang="ja-JP" sz="1600" dirty="0">
                <a:solidFill>
                  <a:srgbClr val="000000"/>
                </a:solidFill>
              </a:rPr>
              <a:t>{R</a:t>
            </a:r>
            <a:r>
              <a:rPr lang="en-US" altLang="ja-JP" sz="1600" baseline="-25000" dirty="0">
                <a:solidFill>
                  <a:srgbClr val="000000"/>
                </a:solidFill>
              </a:rPr>
              <a:t>1</a:t>
            </a:r>
            <a:r>
              <a:rPr lang="en-US" altLang="ja-JP" sz="1600" dirty="0">
                <a:solidFill>
                  <a:srgbClr val="000000"/>
                </a:solidFill>
              </a:rPr>
              <a:t>, </a:t>
            </a:r>
            <a:r>
              <a:rPr lang="en-US" altLang="ja-JP" sz="1600" dirty="0">
                <a:solidFill>
                  <a:schemeClr val="tx1"/>
                </a:solidFill>
              </a:rPr>
              <a:t>R</a:t>
            </a:r>
            <a:r>
              <a:rPr lang="en-US" altLang="ja-JP" sz="1600" baseline="-25000" dirty="0">
                <a:solidFill>
                  <a:schemeClr val="tx1"/>
                </a:solidFill>
              </a:rPr>
              <a:t>2</a:t>
            </a:r>
            <a:r>
              <a:rPr lang="en-US" altLang="ja-JP" sz="1600" dirty="0">
                <a:solidFill>
                  <a:schemeClr val="tx1"/>
                </a:solidFill>
              </a:rPr>
              <a:t>, R</a:t>
            </a:r>
            <a:r>
              <a:rPr lang="en-US" altLang="ja-JP" sz="1600" baseline="-25000" dirty="0">
                <a:solidFill>
                  <a:schemeClr val="tx1"/>
                </a:solidFill>
              </a:rPr>
              <a:t>3</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4</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5</a:t>
            </a:r>
            <a:r>
              <a:rPr lang="en-US" altLang="ja-JP" sz="1600" dirty="0">
                <a:solidFill>
                  <a:schemeClr val="tx1"/>
                </a:solidFill>
              </a:rPr>
              <a:t>, </a:t>
            </a:r>
            <a:r>
              <a:rPr lang="en-US" altLang="ja-JP" sz="1600" dirty="0">
                <a:solidFill>
                  <a:srgbClr val="00B0F0"/>
                </a:solidFill>
              </a:rPr>
              <a:t>R</a:t>
            </a:r>
            <a:r>
              <a:rPr lang="en-US" altLang="ja-JP" sz="1600" baseline="-25000" dirty="0">
                <a:solidFill>
                  <a:srgbClr val="00B0F0"/>
                </a:solidFill>
              </a:rPr>
              <a:t>6</a:t>
            </a:r>
            <a:r>
              <a:rPr lang="en-US" altLang="ja-JP" sz="1600" dirty="0">
                <a:solidFill>
                  <a:schemeClr val="tx1"/>
                </a:solidFill>
              </a:rPr>
              <a:t>, </a:t>
            </a:r>
            <a:r>
              <a:rPr lang="en-US" altLang="ja-JP" sz="1600" dirty="0">
                <a:solidFill>
                  <a:srgbClr val="FF6699"/>
                </a:solidFill>
              </a:rPr>
              <a:t>R</a:t>
            </a:r>
            <a:r>
              <a:rPr lang="en-US" altLang="ja-JP" sz="1600" baseline="-25000" dirty="0">
                <a:solidFill>
                  <a:srgbClr val="FF6699"/>
                </a:solidFill>
              </a:rPr>
              <a:t>7</a:t>
            </a:r>
            <a:r>
              <a:rPr lang="en-US" altLang="ja-JP" sz="1600" dirty="0">
                <a:solidFill>
                  <a:schemeClr val="tx1"/>
                </a:solidFill>
              </a:rPr>
              <a:t>,</a:t>
            </a:r>
            <a:r>
              <a:rPr lang="en-US" altLang="ja-JP" sz="1600" dirty="0">
                <a:solidFill>
                  <a:srgbClr val="000000"/>
                </a:solidFill>
              </a:rPr>
              <a:t> </a:t>
            </a:r>
            <a:r>
              <a:rPr lang="en-US" altLang="ja-JP" sz="1600" dirty="0">
                <a:solidFill>
                  <a:srgbClr val="FF6699"/>
                </a:solidFill>
              </a:rPr>
              <a:t>R</a:t>
            </a:r>
            <a:r>
              <a:rPr lang="en-US" altLang="ja-JP" sz="1600" baseline="-25000" dirty="0">
                <a:solidFill>
                  <a:srgbClr val="FF6699"/>
                </a:solidFill>
              </a:rPr>
              <a:t>8</a:t>
            </a:r>
            <a:r>
              <a:rPr lang="en-US" altLang="ja-JP" sz="1600" dirty="0">
                <a:solidFill>
                  <a:srgbClr val="000000"/>
                </a:solidFill>
              </a:rPr>
              <a:t>}</a:t>
            </a:r>
            <a:r>
              <a:rPr lang="ja-JP" altLang="en-US" sz="1600" dirty="0">
                <a:solidFill>
                  <a:srgbClr val="000000"/>
                </a:solidFill>
              </a:rPr>
              <a:t>が</a:t>
            </a:r>
            <a:r>
              <a:rPr lang="ja-JP" altLang="en-US" sz="1600" b="1" dirty="0">
                <a:solidFill>
                  <a:srgbClr val="000000"/>
                </a:solidFill>
              </a:rPr>
              <a:t>極小</a:t>
            </a:r>
            <a:r>
              <a:rPr lang="ja-JP" altLang="en-US" sz="1600" dirty="0">
                <a:solidFill>
                  <a:srgbClr val="000000"/>
                </a:solidFill>
              </a:rPr>
              <a:t>になっているかどうかを調べる．</a:t>
            </a:r>
            <a:endParaRPr lang="en-US" altLang="ja-JP" sz="1600" dirty="0">
              <a:solidFill>
                <a:srgbClr val="000000"/>
              </a:solidFill>
            </a:endParaRPr>
          </a:p>
        </p:txBody>
      </p:sp>
      <p:sp>
        <p:nvSpPr>
          <p:cNvPr id="13" name="Text Box 168">
            <a:extLst>
              <a:ext uri="{FF2B5EF4-FFF2-40B4-BE49-F238E27FC236}">
                <a16:creationId xmlns:a16="http://schemas.microsoft.com/office/drawing/2014/main" id="{A66524AD-AF06-4FC5-A957-AC3D3AE27525}"/>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有限化可能縮小操作集合</a:t>
            </a:r>
            <a:endParaRPr lang="en-US" altLang="ja-JP" sz="3600" dirty="0">
              <a:solidFill>
                <a:schemeClr val="tx2"/>
              </a:solidFill>
            </a:endParaRPr>
          </a:p>
        </p:txBody>
      </p:sp>
      <p:cxnSp>
        <p:nvCxnSpPr>
          <p:cNvPr id="6" name="直線コネクタ 5">
            <a:extLst>
              <a:ext uri="{FF2B5EF4-FFF2-40B4-BE49-F238E27FC236}">
                <a16:creationId xmlns:a16="http://schemas.microsoft.com/office/drawing/2014/main" id="{663DA537-CB20-4D06-801E-02A310955C9F}"/>
              </a:ext>
            </a:extLst>
          </p:cNvPr>
          <p:cNvCxnSpPr/>
          <p:nvPr/>
        </p:nvCxnSpPr>
        <p:spPr>
          <a:xfrm>
            <a:off x="355600" y="2298700"/>
            <a:ext cx="277200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4" name="グループ化 3">
            <a:extLst>
              <a:ext uri="{FF2B5EF4-FFF2-40B4-BE49-F238E27FC236}">
                <a16:creationId xmlns:a16="http://schemas.microsoft.com/office/drawing/2014/main" id="{91E1F4F3-C22C-4752-B714-BB84F491E0F8}"/>
              </a:ext>
            </a:extLst>
          </p:cNvPr>
          <p:cNvGrpSpPr/>
          <p:nvPr/>
        </p:nvGrpSpPr>
        <p:grpSpPr>
          <a:xfrm>
            <a:off x="1504949" y="2349469"/>
            <a:ext cx="6362700" cy="1409742"/>
            <a:chOff x="1504949" y="2349469"/>
            <a:chExt cx="6362700" cy="1409742"/>
          </a:xfrm>
        </p:grpSpPr>
        <p:sp>
          <p:nvSpPr>
            <p:cNvPr id="10" name="Text Box 168">
              <a:extLst>
                <a:ext uri="{FF2B5EF4-FFF2-40B4-BE49-F238E27FC236}">
                  <a16:creationId xmlns:a16="http://schemas.microsoft.com/office/drawing/2014/main" id="{0FD1556C-A466-444D-ABF4-05C2161337B0}"/>
                </a:ext>
              </a:extLst>
            </p:cNvPr>
            <p:cNvSpPr txBox="1">
              <a:spLocks noChangeArrowheads="1"/>
            </p:cNvSpPr>
            <p:nvPr/>
          </p:nvSpPr>
          <p:spPr bwMode="auto">
            <a:xfrm>
              <a:off x="1886880" y="3420657"/>
              <a:ext cx="5980769" cy="338554"/>
            </a:xfrm>
            <a:prstGeom prst="rect">
              <a:avLst/>
            </a:prstGeom>
            <a:noFill/>
            <a:ln>
              <a:solidFill>
                <a:srgbClr val="FF000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少なくとも，トーラス上では極小有限化可能操作集合になっている．</a:t>
              </a:r>
              <a:endParaRPr lang="en-US" altLang="ja-JP" sz="1600" dirty="0">
                <a:solidFill>
                  <a:srgbClr val="000000"/>
                </a:solidFill>
              </a:endParaRPr>
            </a:p>
          </p:txBody>
        </p:sp>
        <p:cxnSp>
          <p:nvCxnSpPr>
            <p:cNvPr id="8" name="直線矢印コネクタ 7">
              <a:extLst>
                <a:ext uri="{FF2B5EF4-FFF2-40B4-BE49-F238E27FC236}">
                  <a16:creationId xmlns:a16="http://schemas.microsoft.com/office/drawing/2014/main" id="{E07A2289-9450-4B66-873A-0306D947186F}"/>
                </a:ext>
              </a:extLst>
            </p:cNvPr>
            <p:cNvCxnSpPr/>
            <p:nvPr/>
          </p:nvCxnSpPr>
          <p:spPr>
            <a:xfrm flipH="1" flipV="1">
              <a:off x="1504949" y="2349469"/>
              <a:ext cx="495301" cy="1079531"/>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8780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wipe(left)">
                                      <p:cBhvr>
                                        <p:cTn id="7" dur="500"/>
                                        <p:tgtEl>
                                          <p:spTgt spid="15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8"/>
                                        </p:tgtEl>
                                        <p:attrNameLst>
                                          <p:attrName>style.visibility</p:attrName>
                                        </p:attrNameLst>
                                      </p:cBhvr>
                                      <p:to>
                                        <p:strVal val="visible"/>
                                      </p:to>
                                    </p:set>
                                    <p:animEffect transition="in" filter="wipe(left)">
                                      <p:cBhvr>
                                        <p:cTn id="27"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P spid="168"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solidFill>
                <a:latin typeface="+mn-lt"/>
              </a:rPr>
              <a:t>5.</a:t>
            </a:r>
            <a:r>
              <a:rPr lang="ja-JP" altLang="en-US" dirty="0">
                <a:solidFill>
                  <a:schemeClr val="tx2"/>
                </a:solidFill>
                <a:latin typeface="+mn-lt"/>
              </a:rPr>
              <a:t> </a:t>
            </a:r>
            <a:r>
              <a:rPr lang="en-US" altLang="ja-JP" dirty="0">
                <a:solidFill>
                  <a:schemeClr val="tx2"/>
                </a:solidFill>
                <a:latin typeface="+mn-lt"/>
              </a:rPr>
              <a:t>1-</a:t>
            </a:r>
            <a:r>
              <a:rPr lang="ja-JP" altLang="en-US" dirty="0">
                <a:solidFill>
                  <a:schemeClr val="tx2"/>
                </a:solidFill>
                <a:latin typeface="+mn-lt"/>
              </a:rPr>
              <a:t>交差埋め込みとその辺数の上界</a:t>
            </a:r>
            <a:endParaRPr kumimoji="1" lang="ja-JP" altLang="en-US" dirty="0">
              <a:solidFill>
                <a:schemeClr val="tx2"/>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385755524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5"/>
          <p:cNvGrpSpPr>
            <a:grpSpLocks/>
          </p:cNvGrpSpPr>
          <p:nvPr/>
        </p:nvGrpSpPr>
        <p:grpSpPr bwMode="auto">
          <a:xfrm>
            <a:off x="2822125" y="1603895"/>
            <a:ext cx="2971636" cy="2643762"/>
            <a:chOff x="3113088" y="2133600"/>
            <a:chExt cx="2971800" cy="2643188"/>
          </a:xfrm>
        </p:grpSpPr>
        <p:sp>
          <p:nvSpPr>
            <p:cNvPr id="18" name="Oval 25"/>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9" name="Oval 25"/>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20" name="Oval 25"/>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21" name="Oval 25"/>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22" name="Oval 25"/>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23" name="Line 74"/>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 name="Line 76"/>
            <p:cNvSpPr>
              <a:spLocks noChangeShapeType="1"/>
            </p:cNvSpPr>
            <p:nvPr/>
          </p:nvSpPr>
          <p:spPr bwMode="auto">
            <a:xfrm>
              <a:off x="4949826" y="3154363"/>
              <a:ext cx="0" cy="8651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77"/>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78"/>
            <p:cNvSpPr>
              <a:spLocks noChangeShapeType="1"/>
            </p:cNvSpPr>
            <p:nvPr/>
          </p:nvSpPr>
          <p:spPr bwMode="auto">
            <a:xfrm>
              <a:off x="4302126" y="3946525"/>
              <a:ext cx="7143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 name="Line 79"/>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0"/>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81"/>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Line 82"/>
            <p:cNvSpPr>
              <a:spLocks noChangeShapeType="1"/>
            </p:cNvSpPr>
            <p:nvPr/>
          </p:nvSpPr>
          <p:spPr bwMode="auto">
            <a:xfrm flipV="1">
              <a:off x="4302126" y="3154363"/>
              <a:ext cx="647700"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 name="Line 83"/>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 name="Line 84"/>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 name="Line 85"/>
            <p:cNvSpPr>
              <a:spLocks noChangeShapeType="1"/>
            </p:cNvSpPr>
            <p:nvPr/>
          </p:nvSpPr>
          <p:spPr bwMode="auto">
            <a:xfrm flipV="1">
              <a:off x="4373563" y="4019550"/>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 name="Line 89"/>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Line 90"/>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 name="Oval 25"/>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7" name="Oval 25"/>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8" name="Oval 25"/>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9" name="Oval 25"/>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40" name="Line 95"/>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 name="フリーフォーム 40"/>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42" name="フリーフォーム 41"/>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43" name="フリーフォーム 42"/>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44" name="フリーフォーム 43"/>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45" name="フリーフォーム 44"/>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6" name="直線コネクタ 45"/>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7" name="フリーフォーム 46"/>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grpSp>
        <p:nvGrpSpPr>
          <p:cNvPr id="91" name="グループ化 9"/>
          <p:cNvGrpSpPr>
            <a:grpSpLocks/>
          </p:cNvGrpSpPr>
          <p:nvPr/>
        </p:nvGrpSpPr>
        <p:grpSpPr bwMode="auto">
          <a:xfrm>
            <a:off x="2020912" y="3721582"/>
            <a:ext cx="2172413" cy="692071"/>
            <a:chOff x="4554511" y="4180053"/>
            <a:chExt cx="2171398" cy="691937"/>
          </a:xfrm>
        </p:grpSpPr>
        <p:cxnSp>
          <p:nvCxnSpPr>
            <p:cNvPr id="93" name="直線矢印コネクタ 92"/>
            <p:cNvCxnSpPr/>
            <p:nvPr/>
          </p:nvCxnSpPr>
          <p:spPr>
            <a:xfrm flipV="1">
              <a:off x="5652293" y="4180053"/>
              <a:ext cx="1073616" cy="401161"/>
            </a:xfrm>
            <a:prstGeom prst="straightConnector1">
              <a:avLst/>
            </a:prstGeom>
            <a:ln w="9525">
              <a:solidFill>
                <a:srgbClr val="92D050"/>
              </a:solidFill>
              <a:tailEnd type="arrow"/>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cxnSp>
        <p:sp>
          <p:nvSpPr>
            <p:cNvPr id="92" name="テキスト ボックス 6"/>
            <p:cNvSpPr txBox="1">
              <a:spLocks noChangeArrowheads="1"/>
            </p:cNvSpPr>
            <p:nvPr/>
          </p:nvSpPr>
          <p:spPr bwMode="auto">
            <a:xfrm>
              <a:off x="4554511" y="4471958"/>
              <a:ext cx="1110732" cy="400032"/>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itchFamily="18" charset="0"/>
                  <a:ea typeface="ＭＳ Ｐゴシック" charset="-128"/>
                </a:defRPr>
              </a:lvl1pPr>
              <a:lvl2pPr marL="742950" indent="-285750" eaLnBrk="0" hangingPunct="0">
                <a:defRPr kumimoji="1" sz="1600">
                  <a:solidFill>
                    <a:schemeClr val="tx1"/>
                  </a:solidFill>
                  <a:latin typeface="Times New Roman" pitchFamily="18" charset="0"/>
                  <a:ea typeface="ＭＳ Ｐゴシック" charset="-128"/>
                </a:defRPr>
              </a:lvl2pPr>
              <a:lvl3pPr marL="1143000" indent="-228600" eaLnBrk="0" hangingPunct="0">
                <a:defRPr kumimoji="1" sz="1600">
                  <a:solidFill>
                    <a:schemeClr val="tx1"/>
                  </a:solidFill>
                  <a:latin typeface="Times New Roman" pitchFamily="18" charset="0"/>
                  <a:ea typeface="ＭＳ Ｐゴシック" charset="-128"/>
                </a:defRPr>
              </a:lvl3pPr>
              <a:lvl4pPr marL="1600200" indent="-228600" eaLnBrk="0" hangingPunct="0">
                <a:defRPr kumimoji="1" sz="1600">
                  <a:solidFill>
                    <a:schemeClr val="tx1"/>
                  </a:solidFill>
                  <a:latin typeface="Times New Roman" pitchFamily="18" charset="0"/>
                  <a:ea typeface="ＭＳ Ｐゴシック" charset="-128"/>
                </a:defRPr>
              </a:lvl4pPr>
              <a:lvl5pPr marL="2057400" indent="-228600" eaLnBrk="0" hangingPunct="0">
                <a:defRPr kumimoji="1" sz="16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9pPr>
            </a:lstStyle>
            <a:p>
              <a:pPr eaLnBrk="1" hangingPunct="1"/>
              <a:r>
                <a:rPr lang="ja-JP" altLang="en-US" sz="2000" dirty="0">
                  <a:latin typeface="+mn-lt"/>
                </a:rPr>
                <a:t>交差辺</a:t>
              </a:r>
            </a:p>
          </p:txBody>
        </p:sp>
      </p:grpSp>
      <p:grpSp>
        <p:nvGrpSpPr>
          <p:cNvPr id="94" name="グループ化 100"/>
          <p:cNvGrpSpPr>
            <a:grpSpLocks/>
          </p:cNvGrpSpPr>
          <p:nvPr/>
        </p:nvGrpSpPr>
        <p:grpSpPr bwMode="auto">
          <a:xfrm>
            <a:off x="5412835" y="1452691"/>
            <a:ext cx="1599545" cy="859682"/>
            <a:chOff x="3117094" y="4471957"/>
            <a:chExt cx="1369566" cy="859811"/>
          </a:xfrm>
        </p:grpSpPr>
        <p:sp>
          <p:nvSpPr>
            <p:cNvPr id="95" name="テキスト ボックス 101"/>
            <p:cNvSpPr txBox="1">
              <a:spLocks noChangeArrowheads="1"/>
            </p:cNvSpPr>
            <p:nvPr/>
          </p:nvSpPr>
          <p:spPr bwMode="auto">
            <a:xfrm>
              <a:off x="3375338" y="4471957"/>
              <a:ext cx="1111322" cy="400170"/>
            </a:xfrm>
            <a:prstGeom prst="rect">
              <a:avLst/>
            </a:prstGeom>
            <a:solidFill>
              <a:srgbClr val="FFCC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itchFamily="18" charset="0"/>
                  <a:ea typeface="ＭＳ Ｐゴシック" charset="-128"/>
                </a:defRPr>
              </a:lvl1pPr>
              <a:lvl2pPr marL="742950" indent="-285750" eaLnBrk="0" hangingPunct="0">
                <a:defRPr kumimoji="1" sz="1600">
                  <a:solidFill>
                    <a:schemeClr val="tx1"/>
                  </a:solidFill>
                  <a:latin typeface="Times New Roman" pitchFamily="18" charset="0"/>
                  <a:ea typeface="ＭＳ Ｐゴシック" charset="-128"/>
                </a:defRPr>
              </a:lvl2pPr>
              <a:lvl3pPr marL="1143000" indent="-228600" eaLnBrk="0" hangingPunct="0">
                <a:defRPr kumimoji="1" sz="1600">
                  <a:solidFill>
                    <a:schemeClr val="tx1"/>
                  </a:solidFill>
                  <a:latin typeface="Times New Roman" pitchFamily="18" charset="0"/>
                  <a:ea typeface="ＭＳ Ｐゴシック" charset="-128"/>
                </a:defRPr>
              </a:lvl3pPr>
              <a:lvl4pPr marL="1600200" indent="-228600" eaLnBrk="0" hangingPunct="0">
                <a:defRPr kumimoji="1" sz="1600">
                  <a:solidFill>
                    <a:schemeClr val="tx1"/>
                  </a:solidFill>
                  <a:latin typeface="Times New Roman" pitchFamily="18" charset="0"/>
                  <a:ea typeface="ＭＳ Ｐゴシック" charset="-128"/>
                </a:defRPr>
              </a:lvl4pPr>
              <a:lvl5pPr marL="2057400" indent="-228600" eaLnBrk="0" hangingPunct="0">
                <a:defRPr kumimoji="1" sz="16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600">
                  <a:solidFill>
                    <a:schemeClr val="tx1"/>
                  </a:solidFill>
                  <a:latin typeface="Times New Roman" pitchFamily="18" charset="0"/>
                  <a:ea typeface="ＭＳ Ｐゴシック" charset="-128"/>
                </a:defRPr>
              </a:lvl9pPr>
            </a:lstStyle>
            <a:p>
              <a:pPr eaLnBrk="1" hangingPunct="1"/>
              <a:r>
                <a:rPr lang="ja-JP" altLang="en-US" sz="2000" dirty="0">
                  <a:latin typeface="+mn-lt"/>
                </a:rPr>
                <a:t>非交差辺</a:t>
              </a:r>
            </a:p>
          </p:txBody>
        </p:sp>
        <p:cxnSp>
          <p:nvCxnSpPr>
            <p:cNvPr id="96" name="直線矢印コネクタ 95"/>
            <p:cNvCxnSpPr/>
            <p:nvPr/>
          </p:nvCxnSpPr>
          <p:spPr>
            <a:xfrm flipH="1">
              <a:off x="3117094" y="4834504"/>
              <a:ext cx="354551" cy="497264"/>
            </a:xfrm>
            <a:prstGeom prst="straightConnector1">
              <a:avLst/>
            </a:prstGeom>
            <a:ln w="9525">
              <a:solidFill>
                <a:srgbClr val="FFCC66"/>
              </a:solidFill>
              <a:tailEnd type="arrow"/>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cxnSp>
      </p:grp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50" y="167001"/>
            <a:ext cx="500490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a:t>
            </a:r>
            <a:endParaRPr lang="en-US" altLang="ja-JP" sz="3600" dirty="0">
              <a:solidFill>
                <a:schemeClr val="tx2"/>
              </a:solidFill>
            </a:endParaRPr>
          </a:p>
        </p:txBody>
      </p:sp>
      <p:grpSp>
        <p:nvGrpSpPr>
          <p:cNvPr id="2" name="グループ化 1">
            <a:extLst>
              <a:ext uri="{FF2B5EF4-FFF2-40B4-BE49-F238E27FC236}">
                <a16:creationId xmlns:a16="http://schemas.microsoft.com/office/drawing/2014/main" id="{8DDBBA52-E598-4E37-ABA7-F97B94A0938C}"/>
              </a:ext>
            </a:extLst>
          </p:cNvPr>
          <p:cNvGrpSpPr/>
          <p:nvPr/>
        </p:nvGrpSpPr>
        <p:grpSpPr>
          <a:xfrm>
            <a:off x="350075" y="5187891"/>
            <a:ext cx="8495463" cy="584775"/>
            <a:chOff x="350075" y="5187891"/>
            <a:chExt cx="8495463" cy="584775"/>
          </a:xfrm>
        </p:grpSpPr>
        <p:sp>
          <p:nvSpPr>
            <p:cNvPr id="89" name="Text Box 168"/>
            <p:cNvSpPr txBox="1">
              <a:spLocks noChangeArrowheads="1"/>
            </p:cNvSpPr>
            <p:nvPr/>
          </p:nvSpPr>
          <p:spPr bwMode="auto">
            <a:xfrm>
              <a:off x="350075" y="5311002"/>
              <a:ext cx="23977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F</a:t>
              </a:r>
              <a:r>
                <a:rPr lang="en-US" altLang="ja-JP" sz="1600" baseline="30000" dirty="0">
                  <a:solidFill>
                    <a:srgbClr val="000000"/>
                  </a:solidFill>
                  <a:sym typeface="Wingdings" pitchFamily="2" charset="2"/>
                </a:rPr>
                <a:t>2</a:t>
              </a:r>
              <a:r>
                <a:rPr lang="en-US" altLang="ja-JP" sz="1600" dirty="0">
                  <a:solidFill>
                    <a:srgbClr val="000000"/>
                  </a:solidFill>
                  <a:sym typeface="Wingdings" pitchFamily="2" charset="2"/>
                </a:rPr>
                <a:t> : </a:t>
              </a:r>
              <a:r>
                <a:rPr lang="en-US" altLang="ja-JP" sz="1600" b="1" dirty="0">
                  <a:solidFill>
                    <a:schemeClr val="tx1"/>
                  </a:solidFill>
                  <a:sym typeface="Wingdings" pitchFamily="2" charset="2"/>
                </a:rPr>
                <a:t>1-</a:t>
              </a:r>
              <a:r>
                <a:rPr lang="ja-JP" altLang="en-US" sz="1600" b="1" dirty="0">
                  <a:solidFill>
                    <a:schemeClr val="tx1"/>
                  </a:solidFill>
                  <a:sym typeface="Wingdings" pitchFamily="2" charset="2"/>
                </a:rPr>
                <a:t>交差埋め込み</a:t>
              </a:r>
              <a:endParaRPr lang="ja-JP" altLang="en-US" sz="1600" b="1" baseline="30000" dirty="0">
                <a:solidFill>
                  <a:schemeClr val="tx1"/>
                </a:solidFill>
              </a:endParaRPr>
            </a:p>
          </p:txBody>
        </p:sp>
        <p:sp>
          <p:nvSpPr>
            <p:cNvPr id="105" name="Text Box 168"/>
            <p:cNvSpPr txBox="1">
              <a:spLocks noChangeArrowheads="1"/>
            </p:cNvSpPr>
            <p:nvPr/>
          </p:nvSpPr>
          <p:spPr bwMode="auto">
            <a:xfrm>
              <a:off x="3413366" y="5187891"/>
              <a:ext cx="5432172"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 </a:t>
              </a:r>
              <a:r>
                <a:rPr lang="ja-JP" altLang="en-US" sz="1600" dirty="0">
                  <a:solidFill>
                    <a:srgbClr val="000000"/>
                  </a:solidFill>
                  <a:sym typeface="Wingdings" pitchFamily="2" charset="2"/>
                </a:rPr>
                <a:t>が各辺高々</a:t>
              </a:r>
              <a:r>
                <a:rPr lang="en-US" altLang="ja-JP" sz="1600" dirty="0">
                  <a:solidFill>
                    <a:srgbClr val="000000"/>
                  </a:solidFill>
                  <a:sym typeface="Wingdings" pitchFamily="2" charset="2"/>
                </a:rPr>
                <a:t>1</a:t>
              </a:r>
              <a:r>
                <a:rPr lang="ja-JP" altLang="en-US" sz="1600" dirty="0">
                  <a:solidFill>
                    <a:srgbClr val="000000"/>
                  </a:solidFill>
                  <a:sym typeface="Wingdings" pitchFamily="2" charset="2"/>
                </a:rPr>
                <a:t>回のみ他の辺と交差することを許して</a:t>
              </a:r>
              <a:r>
                <a:rPr lang="en-US" altLang="ja-JP" sz="1600" dirty="0">
                  <a:solidFill>
                    <a:srgbClr val="000000"/>
                  </a:solidFill>
                  <a:sym typeface="Wingdings" pitchFamily="2" charset="2"/>
                </a:rPr>
                <a:t>F</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上に描画されたグラフ．</a:t>
              </a:r>
              <a:endParaRPr lang="ja-JP" altLang="en-US" sz="1600" baseline="30000" dirty="0">
                <a:solidFill>
                  <a:schemeClr val="tx1"/>
                </a:solidFill>
              </a:endParaRPr>
            </a:p>
          </p:txBody>
        </p:sp>
        <p:grpSp>
          <p:nvGrpSpPr>
            <p:cNvPr id="5" name="グループ化 4">
              <a:extLst>
                <a:ext uri="{FF2B5EF4-FFF2-40B4-BE49-F238E27FC236}">
                  <a16:creationId xmlns:a16="http://schemas.microsoft.com/office/drawing/2014/main" id="{A9F5E710-AF5D-4C40-A20B-CA5C458FBFF4}"/>
                </a:ext>
              </a:extLst>
            </p:cNvPr>
            <p:cNvGrpSpPr/>
            <p:nvPr/>
          </p:nvGrpSpPr>
          <p:grpSpPr>
            <a:xfrm>
              <a:off x="2768456" y="5268937"/>
              <a:ext cx="463164" cy="457563"/>
              <a:chOff x="1195470" y="2504343"/>
              <a:chExt cx="463164" cy="457563"/>
            </a:xfrm>
          </p:grpSpPr>
          <p:sp>
            <p:nvSpPr>
              <p:cNvPr id="56" name="Text Box 57">
                <a:extLst>
                  <a:ext uri="{FF2B5EF4-FFF2-40B4-BE49-F238E27FC236}">
                    <a16:creationId xmlns:a16="http://schemas.microsoft.com/office/drawing/2014/main" id="{B07FE56D-D159-4BC2-BAFB-1034C91731DB}"/>
                  </a:ext>
                </a:extLst>
              </p:cNvPr>
              <p:cNvSpPr txBox="1">
                <a:spLocks noChangeArrowheads="1"/>
              </p:cNvSpPr>
              <p:nvPr/>
            </p:nvSpPr>
            <p:spPr bwMode="auto">
              <a:xfrm>
                <a:off x="1236802" y="2715685"/>
                <a:ext cx="421832" cy="246221"/>
              </a:xfrm>
              <a:prstGeom prst="rect">
                <a:avLst/>
              </a:prstGeom>
              <a:noFill/>
              <a:ln w="9525">
                <a:noFill/>
                <a:miter lim="800000"/>
                <a:headEnd/>
                <a:tailEnd/>
              </a:ln>
            </p:spPr>
            <p:txBody>
              <a:bodyPr wrap="square">
                <a:spAutoFit/>
              </a:bodyPr>
              <a:lstStyle/>
              <a:p>
                <a:pPr>
                  <a:spcBef>
                    <a:spcPct val="50000"/>
                  </a:spcBef>
                </a:pPr>
                <a:r>
                  <a:rPr lang="en-US" altLang="ja-JP" sz="1000" b="1">
                    <a:latin typeface="+mn-lt"/>
                  </a:rPr>
                  <a:t>def</a:t>
                </a:r>
              </a:p>
            </p:txBody>
          </p:sp>
          <p:sp>
            <p:nvSpPr>
              <p:cNvPr id="57" name="Text Box 168">
                <a:extLst>
                  <a:ext uri="{FF2B5EF4-FFF2-40B4-BE49-F238E27FC236}">
                    <a16:creationId xmlns:a16="http://schemas.microsoft.com/office/drawing/2014/main" id="{9D8B97CA-446C-4914-9679-3D7E6F7D580F}"/>
                  </a:ext>
                </a:extLst>
              </p:cNvPr>
              <p:cNvSpPr txBox="1">
                <a:spLocks noChangeArrowheads="1"/>
              </p:cNvSpPr>
              <p:nvPr/>
            </p:nvSpPr>
            <p:spPr bwMode="auto">
              <a:xfrm>
                <a:off x="1195470" y="2504343"/>
                <a:ext cx="418756" cy="39689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grpSp>
      <p:sp>
        <p:nvSpPr>
          <p:cNvPr id="58" name="Text Box 168">
            <a:extLst>
              <a:ext uri="{FF2B5EF4-FFF2-40B4-BE49-F238E27FC236}">
                <a16:creationId xmlns:a16="http://schemas.microsoft.com/office/drawing/2014/main" id="{D71092F5-5D00-4DBB-BF74-36A389EF9CF2}"/>
              </a:ext>
            </a:extLst>
          </p:cNvPr>
          <p:cNvSpPr txBox="1">
            <a:spLocks noChangeArrowheads="1"/>
          </p:cNvSpPr>
          <p:nvPr/>
        </p:nvSpPr>
        <p:spPr bwMode="auto">
          <a:xfrm>
            <a:off x="610042" y="6045952"/>
            <a:ext cx="74711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特に，</a:t>
            </a:r>
            <a:r>
              <a:rPr lang="en-US" altLang="ja-JP" sz="1600" dirty="0">
                <a:solidFill>
                  <a:srgbClr val="000000"/>
                </a:solidFill>
                <a:sym typeface="Wingdings" pitchFamily="2" charset="2"/>
              </a:rPr>
              <a:t>F</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が球面（もしくは平面）であるとき</a:t>
            </a:r>
            <a:r>
              <a:rPr lang="en-US" altLang="ja-JP" sz="1600" dirty="0">
                <a:solidFill>
                  <a:srgbClr val="000000"/>
                </a:solidFill>
                <a:sym typeface="Wingdings" pitchFamily="2" charset="2"/>
              </a:rPr>
              <a:t>1-</a:t>
            </a:r>
            <a:r>
              <a:rPr lang="ja-JP" altLang="en-US" sz="1600" b="1" dirty="0">
                <a:solidFill>
                  <a:srgbClr val="000000"/>
                </a:solidFill>
                <a:sym typeface="Wingdings" pitchFamily="2" charset="2"/>
              </a:rPr>
              <a:t>平面グラフ</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1-plane graph</a:t>
            </a:r>
            <a:r>
              <a:rPr lang="ja-JP" altLang="en-US" sz="1600" dirty="0">
                <a:solidFill>
                  <a:srgbClr val="000000"/>
                </a:solidFill>
                <a:sym typeface="Wingdings" pitchFamily="2" charset="2"/>
              </a:rPr>
              <a:t>）という．</a:t>
            </a:r>
            <a:endParaRPr lang="ja-JP" altLang="en-US" sz="1600" baseline="30000" dirty="0">
              <a:solidFill>
                <a:schemeClr val="tx1"/>
              </a:solidFill>
            </a:endParaRPr>
          </a:p>
        </p:txBody>
      </p:sp>
    </p:spTree>
    <p:extLst>
      <p:ext uri="{BB962C8B-B14F-4D97-AF65-F5344CB8AC3E}">
        <p14:creationId xmlns:p14="http://schemas.microsoft.com/office/powerpoint/2010/main" val="7022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grpSp>
        <p:nvGrpSpPr>
          <p:cNvPr id="4" name="グループ化 3">
            <a:extLst>
              <a:ext uri="{FF2B5EF4-FFF2-40B4-BE49-F238E27FC236}">
                <a16:creationId xmlns:a16="http://schemas.microsoft.com/office/drawing/2014/main" id="{61A40BEB-1C20-492D-A085-F13794CD86D0}"/>
              </a:ext>
            </a:extLst>
          </p:cNvPr>
          <p:cNvGrpSpPr/>
          <p:nvPr/>
        </p:nvGrpSpPr>
        <p:grpSpPr>
          <a:xfrm>
            <a:off x="1671203" y="2140027"/>
            <a:ext cx="6240482" cy="461665"/>
            <a:chOff x="1671203" y="2140027"/>
            <a:chExt cx="6240482" cy="461665"/>
          </a:xfrm>
        </p:grpSpPr>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grpSp>
        <p:nvGrpSpPr>
          <p:cNvPr id="5" name="グループ化 4">
            <a:extLst>
              <a:ext uri="{FF2B5EF4-FFF2-40B4-BE49-F238E27FC236}">
                <a16:creationId xmlns:a16="http://schemas.microsoft.com/office/drawing/2014/main" id="{F9634846-239A-499B-99CA-BC0F52490743}"/>
              </a:ext>
            </a:extLst>
          </p:cNvPr>
          <p:cNvGrpSpPr/>
          <p:nvPr/>
        </p:nvGrpSpPr>
        <p:grpSpPr>
          <a:xfrm>
            <a:off x="380993" y="4203608"/>
            <a:ext cx="2356650" cy="2376512"/>
            <a:chOff x="380993" y="4203608"/>
            <a:chExt cx="2356650" cy="2376512"/>
          </a:xfrm>
        </p:grpSpPr>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spTree>
    <p:extLst>
      <p:ext uri="{BB962C8B-B14F-4D97-AF65-F5344CB8AC3E}">
        <p14:creationId xmlns:p14="http://schemas.microsoft.com/office/powerpoint/2010/main" val="928703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11" name="Text Box 168">
            <a:extLst>
              <a:ext uri="{FF2B5EF4-FFF2-40B4-BE49-F238E27FC236}">
                <a16:creationId xmlns:a16="http://schemas.microsoft.com/office/drawing/2014/main" id="{97D072FE-C7CD-4D7F-8D03-0163988FA977}"/>
              </a:ext>
            </a:extLst>
          </p:cNvPr>
          <p:cNvSpPr txBox="1">
            <a:spLocks noChangeArrowheads="1"/>
          </p:cNvSpPr>
          <p:nvPr/>
        </p:nvSpPr>
        <p:spPr bwMode="auto">
          <a:xfrm>
            <a:off x="136439" y="2847247"/>
            <a:ext cx="8259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①非交差辺からなる</a:t>
            </a:r>
            <a:r>
              <a:rPr lang="en-US" altLang="ja-JP" sz="1600" dirty="0">
                <a:solidFill>
                  <a:srgbClr val="000000"/>
                </a:solidFill>
                <a:sym typeface="Wingdings" pitchFamily="2" charset="2"/>
              </a:rPr>
              <a:t>2</a:t>
            </a:r>
            <a:r>
              <a:rPr lang="ja-JP" altLang="en-US" sz="1600" dirty="0">
                <a:solidFill>
                  <a:srgbClr val="000000"/>
                </a:solidFill>
                <a:sym typeface="Wingdings" pitchFamily="2" charset="2"/>
              </a:rPr>
              <a:t>角形面をもたない（位相的単純）ように，可能な限り辺を加え</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を得る．</a:t>
            </a:r>
            <a:endParaRPr lang="ja-JP" altLang="en-US" sz="1600" baseline="30000" dirty="0">
              <a:solidFill>
                <a:schemeClr val="tx1"/>
              </a:solidFill>
            </a:endParaRPr>
          </a:p>
        </p:txBody>
      </p:sp>
    </p:spTree>
    <p:extLst>
      <p:ext uri="{BB962C8B-B14F-4D97-AF65-F5344CB8AC3E}">
        <p14:creationId xmlns:p14="http://schemas.microsoft.com/office/powerpoint/2010/main" val="1078219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500"/>
                                        <p:tgtEl>
                                          <p:spTgt spid="11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randombar(horizontal)">
                                      <p:cBhvr>
                                        <p:cTn id="12" dur="500"/>
                                        <p:tgtEl>
                                          <p:spTgt spid="7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07"/>
                                        </p:tgtEl>
                                        <p:attrNameLst>
                                          <p:attrName>style.visibility</p:attrName>
                                        </p:attrNameLst>
                                      </p:cBhvr>
                                      <p:to>
                                        <p:strVal val="visible"/>
                                      </p:to>
                                    </p:set>
                                    <p:animEffect transition="in" filter="wipe(down)">
                                      <p:cBhvr>
                                        <p:cTn id="17" dur="500"/>
                                        <p:tgtEl>
                                          <p:spTgt spid="107"/>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up)">
                                      <p:cBhvr>
                                        <p:cTn id="21" dur="500"/>
                                        <p:tgtEl>
                                          <p:spTgt spid="8"/>
                                        </p:tgtEl>
                                      </p:cBhvr>
                                    </p:animEffect>
                                  </p:childTnLst>
                                </p:cTn>
                              </p:par>
                            </p:childTnLst>
                          </p:cTn>
                        </p:par>
                        <p:par>
                          <p:cTn id="22" fill="hold">
                            <p:stCondLst>
                              <p:cond delay="1000"/>
                            </p:stCondLst>
                            <p:childTnLst>
                              <p:par>
                                <p:cTn id="23" presetID="22" presetClass="entr" presetSubtype="1" fill="hold" nodeType="after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up)">
                                      <p:cBhvr>
                                        <p:cTn id="25" dur="500"/>
                                        <p:tgtEl>
                                          <p:spTgt spid="106"/>
                                        </p:tgtEl>
                                      </p:cBhvr>
                                    </p:animEffect>
                                  </p:childTnLst>
                                </p:cTn>
                              </p:par>
                            </p:childTnLst>
                          </p:cTn>
                        </p:par>
                        <p:par>
                          <p:cTn id="26" fill="hold">
                            <p:stCondLst>
                              <p:cond delay="1500"/>
                            </p:stCondLst>
                            <p:childTnLst>
                              <p:par>
                                <p:cTn id="27" presetID="22" presetClass="entr" presetSubtype="4" fill="hold" nodeType="afterEffect">
                                  <p:stCondLst>
                                    <p:cond delay="0"/>
                                  </p:stCondLst>
                                  <p:childTnLst>
                                    <p:set>
                                      <p:cBhvr>
                                        <p:cTn id="28" dur="1" fill="hold">
                                          <p:stCondLst>
                                            <p:cond delay="0"/>
                                          </p:stCondLst>
                                        </p:cTn>
                                        <p:tgtEl>
                                          <p:spTgt spid="110"/>
                                        </p:tgtEl>
                                        <p:attrNameLst>
                                          <p:attrName>style.visibility</p:attrName>
                                        </p:attrNameLst>
                                      </p:cBhvr>
                                      <p:to>
                                        <p:strVal val="visible"/>
                                      </p:to>
                                    </p:set>
                                    <p:animEffect transition="in" filter="wipe(down)">
                                      <p:cBhvr>
                                        <p:cTn id="29"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フリーフォーム: 図形 41">
            <a:extLst>
              <a:ext uri="{FF2B5EF4-FFF2-40B4-BE49-F238E27FC236}">
                <a16:creationId xmlns:a16="http://schemas.microsoft.com/office/drawing/2014/main" id="{C6A483D8-388E-44BE-B0B6-6BD84EC800AF}"/>
              </a:ext>
            </a:extLst>
          </p:cNvPr>
          <p:cNvSpPr/>
          <p:nvPr/>
        </p:nvSpPr>
        <p:spPr>
          <a:xfrm>
            <a:off x="5169537" y="4233276"/>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B28AF9A8-B4E9-4670-8997-79BDA5F0C988}"/>
              </a:ext>
            </a:extLst>
          </p:cNvPr>
          <p:cNvSpPr/>
          <p:nvPr/>
        </p:nvSpPr>
        <p:spPr>
          <a:xfrm>
            <a:off x="3894712" y="5017048"/>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E9BC83-EA77-4390-92EE-45B6F29C664E}"/>
              </a:ext>
            </a:extLst>
          </p:cNvPr>
          <p:cNvSpPr/>
          <p:nvPr/>
        </p:nvSpPr>
        <p:spPr>
          <a:xfrm>
            <a:off x="3444518" y="4832980"/>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AE055A57-3D89-4426-93FE-C9049B34C326}"/>
              </a:ext>
            </a:extLst>
          </p:cNvPr>
          <p:cNvSpPr/>
          <p:nvPr/>
        </p:nvSpPr>
        <p:spPr>
          <a:xfrm>
            <a:off x="3453554" y="3876756"/>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B4C296AF-F5DD-4258-A831-F82E5AAD7148}"/>
              </a:ext>
            </a:extLst>
          </p:cNvPr>
          <p:cNvCxnSpPr>
            <a:cxnSpLocks/>
            <a:endCxn id="89" idx="1"/>
          </p:cNvCxnSpPr>
          <p:nvPr/>
        </p:nvCxnSpPr>
        <p:spPr>
          <a:xfrm>
            <a:off x="4839297" y="5009968"/>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sp>
        <p:nvSpPr>
          <p:cNvPr id="78" name="正方形/長方形 77">
            <a:extLst>
              <a:ext uri="{FF2B5EF4-FFF2-40B4-BE49-F238E27FC236}">
                <a16:creationId xmlns:a16="http://schemas.microsoft.com/office/drawing/2014/main" id="{D9E9802F-356A-48ED-97D8-2A536FEE57E7}"/>
              </a:ext>
            </a:extLst>
          </p:cNvPr>
          <p:cNvSpPr/>
          <p:nvPr/>
        </p:nvSpPr>
        <p:spPr>
          <a:xfrm>
            <a:off x="4721527" y="6388266"/>
            <a:ext cx="399468"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74" name="矢印: 右 73">
            <a:extLst>
              <a:ext uri="{FF2B5EF4-FFF2-40B4-BE49-F238E27FC236}">
                <a16:creationId xmlns:a16="http://schemas.microsoft.com/office/drawing/2014/main" id="{C728A56C-41D6-4378-B987-6DCB500095A4}"/>
              </a:ext>
            </a:extLst>
          </p:cNvPr>
          <p:cNvSpPr/>
          <p:nvPr/>
        </p:nvSpPr>
        <p:spPr>
          <a:xfrm>
            <a:off x="2986886" y="521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Text Box 168">
            <a:extLst>
              <a:ext uri="{FF2B5EF4-FFF2-40B4-BE49-F238E27FC236}">
                <a16:creationId xmlns:a16="http://schemas.microsoft.com/office/drawing/2014/main" id="{333227B8-8BAE-4571-8878-D8A0F5E367A5}"/>
              </a:ext>
            </a:extLst>
          </p:cNvPr>
          <p:cNvSpPr txBox="1">
            <a:spLocks noChangeArrowheads="1"/>
          </p:cNvSpPr>
          <p:nvPr/>
        </p:nvSpPr>
        <p:spPr bwMode="auto">
          <a:xfrm>
            <a:off x="136439" y="2847247"/>
            <a:ext cx="8259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①非交差辺からなる</a:t>
            </a:r>
            <a:r>
              <a:rPr lang="en-US" altLang="ja-JP" sz="1600" dirty="0">
                <a:solidFill>
                  <a:srgbClr val="000000"/>
                </a:solidFill>
                <a:sym typeface="Wingdings" pitchFamily="2" charset="2"/>
              </a:rPr>
              <a:t>2</a:t>
            </a:r>
            <a:r>
              <a:rPr lang="ja-JP" altLang="en-US" sz="1600" dirty="0">
                <a:solidFill>
                  <a:srgbClr val="000000"/>
                </a:solidFill>
                <a:sym typeface="Wingdings" pitchFamily="2" charset="2"/>
              </a:rPr>
              <a:t>角形面をもたない（位相的単純）ように，可能な限り辺を加え</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を得る．</a:t>
            </a:r>
            <a:endParaRPr lang="ja-JP" altLang="en-US" sz="1600" baseline="30000" dirty="0">
              <a:solidFill>
                <a:schemeClr val="tx1"/>
              </a:solidFill>
            </a:endParaRPr>
          </a:p>
        </p:txBody>
      </p:sp>
      <p:sp>
        <p:nvSpPr>
          <p:cNvPr id="4" name="正方形/長方形 3">
            <a:extLst>
              <a:ext uri="{FF2B5EF4-FFF2-40B4-BE49-F238E27FC236}">
                <a16:creationId xmlns:a16="http://schemas.microsoft.com/office/drawing/2014/main" id="{109FC978-E726-49C6-B5FB-B1691B9B927A}"/>
              </a:ext>
            </a:extLst>
          </p:cNvPr>
          <p:cNvSpPr/>
          <p:nvPr/>
        </p:nvSpPr>
        <p:spPr>
          <a:xfrm>
            <a:off x="2858599" y="5472380"/>
            <a:ext cx="389850" cy="338554"/>
          </a:xfrm>
          <a:prstGeom prst="rect">
            <a:avLst/>
          </a:prstGeom>
        </p:spPr>
        <p:txBody>
          <a:bodyPr wrap="none">
            <a:spAutoFit/>
          </a:bodyPr>
          <a:lstStyle/>
          <a:p>
            <a:r>
              <a:rPr lang="ja-JP" altLang="en-US" sz="1600" dirty="0">
                <a:solidFill>
                  <a:srgbClr val="000000"/>
                </a:solidFill>
                <a:sym typeface="Wingdings" pitchFamily="2" charset="2"/>
              </a:rPr>
              <a:t>①</a:t>
            </a:r>
            <a:endParaRPr lang="ja-JP" altLang="en-US" sz="1600" dirty="0"/>
          </a:p>
        </p:txBody>
      </p:sp>
    </p:spTree>
    <p:extLst>
      <p:ext uri="{BB962C8B-B14F-4D97-AF65-F5344CB8AC3E}">
        <p14:creationId xmlns:p14="http://schemas.microsoft.com/office/powerpoint/2010/main" val="3146939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randombar(horizontal)">
                                      <p:cBhvr>
                                        <p:cTn id="15"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4" grpId="0" animBg="1"/>
      <p:bldP spid="4"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フリーフォーム: 図形 73">
            <a:extLst>
              <a:ext uri="{FF2B5EF4-FFF2-40B4-BE49-F238E27FC236}">
                <a16:creationId xmlns:a16="http://schemas.microsoft.com/office/drawing/2014/main" id="{0E662114-9873-4EA5-9A3C-39AAAC45753E}"/>
              </a:ext>
            </a:extLst>
          </p:cNvPr>
          <p:cNvSpPr/>
          <p:nvPr/>
        </p:nvSpPr>
        <p:spPr>
          <a:xfrm>
            <a:off x="4186007" y="4257712"/>
            <a:ext cx="938150" cy="742208"/>
          </a:xfrm>
          <a:custGeom>
            <a:avLst/>
            <a:gdLst>
              <a:gd name="connsiteX0" fmla="*/ 0 w 938150"/>
              <a:gd name="connsiteY0" fmla="*/ 742208 h 742208"/>
              <a:gd name="connsiteX1" fmla="*/ 166254 w 938150"/>
              <a:gd name="connsiteY1" fmla="*/ 409699 h 742208"/>
              <a:gd name="connsiteX2" fmla="*/ 344384 w 938150"/>
              <a:gd name="connsiteY2" fmla="*/ 255320 h 742208"/>
              <a:gd name="connsiteX3" fmla="*/ 760020 w 938150"/>
              <a:gd name="connsiteY3" fmla="*/ 124691 h 742208"/>
              <a:gd name="connsiteX4" fmla="*/ 938150 w 938150"/>
              <a:gd name="connsiteY4" fmla="*/ 0 h 742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50" h="742208">
                <a:moveTo>
                  <a:pt x="0" y="742208"/>
                </a:moveTo>
                <a:cubicBezTo>
                  <a:pt x="54428" y="616527"/>
                  <a:pt x="108857" y="490847"/>
                  <a:pt x="166254" y="409699"/>
                </a:cubicBezTo>
                <a:cubicBezTo>
                  <a:pt x="223651" y="328551"/>
                  <a:pt x="245423" y="302821"/>
                  <a:pt x="344384" y="255320"/>
                </a:cubicBezTo>
                <a:cubicBezTo>
                  <a:pt x="443345" y="207819"/>
                  <a:pt x="661059" y="167244"/>
                  <a:pt x="760020" y="124691"/>
                </a:cubicBezTo>
                <a:cubicBezTo>
                  <a:pt x="858981" y="82138"/>
                  <a:pt x="898565" y="41069"/>
                  <a:pt x="938150"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C6A483D8-388E-44BE-B0B6-6BD84EC800AF}"/>
              </a:ext>
            </a:extLst>
          </p:cNvPr>
          <p:cNvSpPr/>
          <p:nvPr/>
        </p:nvSpPr>
        <p:spPr>
          <a:xfrm>
            <a:off x="5169537" y="4233276"/>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B28AF9A8-B4E9-4670-8997-79BDA5F0C988}"/>
              </a:ext>
            </a:extLst>
          </p:cNvPr>
          <p:cNvSpPr/>
          <p:nvPr/>
        </p:nvSpPr>
        <p:spPr>
          <a:xfrm>
            <a:off x="3894712" y="5017048"/>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E9BC83-EA77-4390-92EE-45B6F29C664E}"/>
              </a:ext>
            </a:extLst>
          </p:cNvPr>
          <p:cNvSpPr/>
          <p:nvPr/>
        </p:nvSpPr>
        <p:spPr>
          <a:xfrm>
            <a:off x="3444518" y="4832980"/>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AE055A57-3D89-4426-93FE-C9049B34C326}"/>
              </a:ext>
            </a:extLst>
          </p:cNvPr>
          <p:cNvSpPr/>
          <p:nvPr/>
        </p:nvSpPr>
        <p:spPr>
          <a:xfrm>
            <a:off x="3453554" y="3876756"/>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B4C296AF-F5DD-4258-A831-F82E5AAD7148}"/>
              </a:ext>
            </a:extLst>
          </p:cNvPr>
          <p:cNvCxnSpPr>
            <a:cxnSpLocks/>
            <a:endCxn id="89" idx="1"/>
          </p:cNvCxnSpPr>
          <p:nvPr/>
        </p:nvCxnSpPr>
        <p:spPr>
          <a:xfrm>
            <a:off x="4839297" y="5009968"/>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sp>
        <p:nvSpPr>
          <p:cNvPr id="78" name="正方形/長方形 77">
            <a:extLst>
              <a:ext uri="{FF2B5EF4-FFF2-40B4-BE49-F238E27FC236}">
                <a16:creationId xmlns:a16="http://schemas.microsoft.com/office/drawing/2014/main" id="{D9E9802F-356A-48ED-97D8-2A536FEE57E7}"/>
              </a:ext>
            </a:extLst>
          </p:cNvPr>
          <p:cNvSpPr/>
          <p:nvPr/>
        </p:nvSpPr>
        <p:spPr>
          <a:xfrm>
            <a:off x="4721527" y="6388266"/>
            <a:ext cx="399468"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75" name="十字形 74">
            <a:extLst>
              <a:ext uri="{FF2B5EF4-FFF2-40B4-BE49-F238E27FC236}">
                <a16:creationId xmlns:a16="http://schemas.microsoft.com/office/drawing/2014/main" id="{5055B5F0-99D9-462B-B66D-64A936A09089}"/>
              </a:ext>
            </a:extLst>
          </p:cNvPr>
          <p:cNvSpPr/>
          <p:nvPr/>
        </p:nvSpPr>
        <p:spPr>
          <a:xfrm rot="18917699">
            <a:off x="4249435" y="4385985"/>
            <a:ext cx="322473" cy="322473"/>
          </a:xfrm>
          <a:prstGeom prst="plus">
            <a:avLst>
              <a:gd name="adj" fmla="val 42647"/>
            </a:avLst>
          </a:prstGeom>
          <a:gradFill flip="none" rotWithShape="1">
            <a:gsLst>
              <a:gs pos="0">
                <a:srgbClr val="FF9900">
                  <a:shade val="30000"/>
                  <a:satMod val="115000"/>
                </a:srgbClr>
              </a:gs>
              <a:gs pos="50000">
                <a:srgbClr val="FF9900">
                  <a:shade val="67500"/>
                  <a:satMod val="115000"/>
                </a:srgbClr>
              </a:gs>
              <a:gs pos="100000">
                <a:srgbClr val="FF9900">
                  <a:shade val="100000"/>
                  <a:satMod val="115000"/>
                </a:srgbClr>
              </a:gs>
            </a:gsLst>
            <a:path path="circle">
              <a:fillToRect r="100000" b="100000"/>
            </a:path>
            <a:tileRect l="-100000" t="-100000"/>
          </a:gradFill>
          <a:ln>
            <a:solidFill>
              <a:schemeClr val="accent6">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矢印: 右 75">
            <a:extLst>
              <a:ext uri="{FF2B5EF4-FFF2-40B4-BE49-F238E27FC236}">
                <a16:creationId xmlns:a16="http://schemas.microsoft.com/office/drawing/2014/main" id="{21B8E0CE-230C-4E5F-AEB5-C8872CB422CB}"/>
              </a:ext>
            </a:extLst>
          </p:cNvPr>
          <p:cNvSpPr/>
          <p:nvPr/>
        </p:nvSpPr>
        <p:spPr>
          <a:xfrm>
            <a:off x="2986886" y="521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Text Box 168">
            <a:extLst>
              <a:ext uri="{FF2B5EF4-FFF2-40B4-BE49-F238E27FC236}">
                <a16:creationId xmlns:a16="http://schemas.microsoft.com/office/drawing/2014/main" id="{77247637-64B1-4CAC-9A60-03A3050A8909}"/>
              </a:ext>
            </a:extLst>
          </p:cNvPr>
          <p:cNvSpPr txBox="1">
            <a:spLocks noChangeArrowheads="1"/>
          </p:cNvSpPr>
          <p:nvPr/>
        </p:nvSpPr>
        <p:spPr bwMode="auto">
          <a:xfrm>
            <a:off x="136439" y="2847247"/>
            <a:ext cx="8259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①非交差辺からなる</a:t>
            </a:r>
            <a:r>
              <a:rPr lang="en-US" altLang="ja-JP" sz="1600" dirty="0">
                <a:solidFill>
                  <a:srgbClr val="000000"/>
                </a:solidFill>
                <a:sym typeface="Wingdings" pitchFamily="2" charset="2"/>
              </a:rPr>
              <a:t>2</a:t>
            </a:r>
            <a:r>
              <a:rPr lang="ja-JP" altLang="en-US" sz="1600" dirty="0">
                <a:solidFill>
                  <a:srgbClr val="000000"/>
                </a:solidFill>
                <a:sym typeface="Wingdings" pitchFamily="2" charset="2"/>
              </a:rPr>
              <a:t>角形面をもたない（位相的単純）ように，可能な限り辺を加え</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を得る．</a:t>
            </a:r>
            <a:endParaRPr lang="ja-JP" altLang="en-US" sz="1600" baseline="30000" dirty="0">
              <a:solidFill>
                <a:schemeClr val="tx1"/>
              </a:solidFill>
            </a:endParaRPr>
          </a:p>
        </p:txBody>
      </p:sp>
      <p:sp>
        <p:nvSpPr>
          <p:cNvPr id="108" name="正方形/長方形 107">
            <a:extLst>
              <a:ext uri="{FF2B5EF4-FFF2-40B4-BE49-F238E27FC236}">
                <a16:creationId xmlns:a16="http://schemas.microsoft.com/office/drawing/2014/main" id="{ED661161-E5E6-4813-97F7-CC587A0E559C}"/>
              </a:ext>
            </a:extLst>
          </p:cNvPr>
          <p:cNvSpPr/>
          <p:nvPr/>
        </p:nvSpPr>
        <p:spPr>
          <a:xfrm>
            <a:off x="2858599" y="5472380"/>
            <a:ext cx="389850" cy="338554"/>
          </a:xfrm>
          <a:prstGeom prst="rect">
            <a:avLst/>
          </a:prstGeom>
        </p:spPr>
        <p:txBody>
          <a:bodyPr wrap="none">
            <a:spAutoFit/>
          </a:bodyPr>
          <a:lstStyle/>
          <a:p>
            <a:r>
              <a:rPr lang="ja-JP" altLang="en-US" sz="1600" dirty="0">
                <a:solidFill>
                  <a:srgbClr val="000000"/>
                </a:solidFill>
                <a:sym typeface="Wingdings" pitchFamily="2" charset="2"/>
              </a:rPr>
              <a:t>①</a:t>
            </a:r>
            <a:endParaRPr lang="ja-JP" altLang="en-US" sz="1600" dirty="0"/>
          </a:p>
        </p:txBody>
      </p:sp>
    </p:spTree>
    <p:extLst>
      <p:ext uri="{BB962C8B-B14F-4D97-AF65-F5344CB8AC3E}">
        <p14:creationId xmlns:p14="http://schemas.microsoft.com/office/powerpoint/2010/main" val="289092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randombar(horizontal)">
                                      <p:cBhvr>
                                        <p:cTn id="12"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フリーフォーム: 図形 41">
            <a:extLst>
              <a:ext uri="{FF2B5EF4-FFF2-40B4-BE49-F238E27FC236}">
                <a16:creationId xmlns:a16="http://schemas.microsoft.com/office/drawing/2014/main" id="{C6A483D8-388E-44BE-B0B6-6BD84EC800AF}"/>
              </a:ext>
            </a:extLst>
          </p:cNvPr>
          <p:cNvSpPr/>
          <p:nvPr/>
        </p:nvSpPr>
        <p:spPr>
          <a:xfrm>
            <a:off x="5169537" y="4233276"/>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B28AF9A8-B4E9-4670-8997-79BDA5F0C988}"/>
              </a:ext>
            </a:extLst>
          </p:cNvPr>
          <p:cNvSpPr/>
          <p:nvPr/>
        </p:nvSpPr>
        <p:spPr>
          <a:xfrm>
            <a:off x="3894712" y="5017048"/>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E9BC83-EA77-4390-92EE-45B6F29C664E}"/>
              </a:ext>
            </a:extLst>
          </p:cNvPr>
          <p:cNvSpPr/>
          <p:nvPr/>
        </p:nvSpPr>
        <p:spPr>
          <a:xfrm>
            <a:off x="3444518" y="4832980"/>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AE055A57-3D89-4426-93FE-C9049B34C326}"/>
              </a:ext>
            </a:extLst>
          </p:cNvPr>
          <p:cNvSpPr/>
          <p:nvPr/>
        </p:nvSpPr>
        <p:spPr>
          <a:xfrm>
            <a:off x="3453554" y="3876756"/>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B4C296AF-F5DD-4258-A831-F82E5AAD7148}"/>
              </a:ext>
            </a:extLst>
          </p:cNvPr>
          <p:cNvCxnSpPr>
            <a:cxnSpLocks/>
            <a:endCxn id="89" idx="1"/>
          </p:cNvCxnSpPr>
          <p:nvPr/>
        </p:nvCxnSpPr>
        <p:spPr>
          <a:xfrm>
            <a:off x="4839297" y="5009968"/>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sp>
        <p:nvSpPr>
          <p:cNvPr id="78" name="正方形/長方形 77">
            <a:extLst>
              <a:ext uri="{FF2B5EF4-FFF2-40B4-BE49-F238E27FC236}">
                <a16:creationId xmlns:a16="http://schemas.microsoft.com/office/drawing/2014/main" id="{D9E9802F-356A-48ED-97D8-2A536FEE57E7}"/>
              </a:ext>
            </a:extLst>
          </p:cNvPr>
          <p:cNvSpPr/>
          <p:nvPr/>
        </p:nvSpPr>
        <p:spPr>
          <a:xfrm>
            <a:off x="4721527" y="6388266"/>
            <a:ext cx="399468"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11" name="矢印: 右 110">
            <a:extLst>
              <a:ext uri="{FF2B5EF4-FFF2-40B4-BE49-F238E27FC236}">
                <a16:creationId xmlns:a16="http://schemas.microsoft.com/office/drawing/2014/main" id="{29A8F826-C42F-40A6-8369-F521CFCE923A}"/>
              </a:ext>
            </a:extLst>
          </p:cNvPr>
          <p:cNvSpPr/>
          <p:nvPr/>
        </p:nvSpPr>
        <p:spPr>
          <a:xfrm>
            <a:off x="2986886" y="521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Text Box 168">
            <a:extLst>
              <a:ext uri="{FF2B5EF4-FFF2-40B4-BE49-F238E27FC236}">
                <a16:creationId xmlns:a16="http://schemas.microsoft.com/office/drawing/2014/main" id="{7A05841B-628E-4EEA-AD66-2C6B27EF1C01}"/>
              </a:ext>
            </a:extLst>
          </p:cNvPr>
          <p:cNvSpPr txBox="1">
            <a:spLocks noChangeArrowheads="1"/>
          </p:cNvSpPr>
          <p:nvPr/>
        </p:nvSpPr>
        <p:spPr bwMode="auto">
          <a:xfrm>
            <a:off x="136439" y="2847247"/>
            <a:ext cx="8259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①非交差辺からなる</a:t>
            </a:r>
            <a:r>
              <a:rPr lang="en-US" altLang="ja-JP" sz="1600" dirty="0">
                <a:solidFill>
                  <a:srgbClr val="000000"/>
                </a:solidFill>
                <a:sym typeface="Wingdings" pitchFamily="2" charset="2"/>
              </a:rPr>
              <a:t>2</a:t>
            </a:r>
            <a:r>
              <a:rPr lang="ja-JP" altLang="en-US" sz="1600" dirty="0">
                <a:solidFill>
                  <a:srgbClr val="000000"/>
                </a:solidFill>
                <a:sym typeface="Wingdings" pitchFamily="2" charset="2"/>
              </a:rPr>
              <a:t>角形面をもたない（位相的単純）ように，可能な限り辺を加え</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を得る．</a:t>
            </a:r>
            <a:endParaRPr lang="ja-JP" altLang="en-US" sz="1600" baseline="30000" dirty="0">
              <a:solidFill>
                <a:schemeClr val="tx1"/>
              </a:solidFill>
            </a:endParaRPr>
          </a:p>
        </p:txBody>
      </p:sp>
      <p:sp>
        <p:nvSpPr>
          <p:cNvPr id="114" name="Text Box 168">
            <a:extLst>
              <a:ext uri="{FF2B5EF4-FFF2-40B4-BE49-F238E27FC236}">
                <a16:creationId xmlns:a16="http://schemas.microsoft.com/office/drawing/2014/main" id="{C28C8126-8578-4D8E-AD6E-2A832677BEDC}"/>
              </a:ext>
            </a:extLst>
          </p:cNvPr>
          <p:cNvSpPr txBox="1">
            <a:spLocks noChangeArrowheads="1"/>
          </p:cNvSpPr>
          <p:nvPr/>
        </p:nvSpPr>
        <p:spPr bwMode="auto">
          <a:xfrm>
            <a:off x="146099" y="3226092"/>
            <a:ext cx="8259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②</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の各交差辺のペアから</a:t>
            </a:r>
            <a:r>
              <a:rPr lang="en-US" altLang="ja-JP" sz="1600" dirty="0">
                <a:solidFill>
                  <a:srgbClr val="000000"/>
                </a:solidFill>
                <a:sym typeface="Wingdings" pitchFamily="2" charset="2"/>
              </a:rPr>
              <a:t>1</a:t>
            </a:r>
            <a:r>
              <a:rPr lang="ja-JP" altLang="en-US" sz="1600" dirty="0">
                <a:solidFill>
                  <a:srgbClr val="000000"/>
                </a:solidFill>
                <a:sym typeface="Wingdings" pitchFamily="2" charset="2"/>
              </a:rPr>
              <a:t>本除いて</a:t>
            </a:r>
            <a:r>
              <a:rPr lang="en-US" altLang="ja-JP" sz="1600" dirty="0">
                <a:solidFill>
                  <a:srgbClr val="000000"/>
                </a:solidFill>
                <a:sym typeface="Wingdings" pitchFamily="2" charset="2"/>
              </a:rPr>
              <a:t>F</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の</a:t>
            </a:r>
            <a:r>
              <a:rPr lang="ja-JP" altLang="en-US" sz="1600" dirty="0">
                <a:solidFill>
                  <a:schemeClr val="accent2"/>
                </a:solidFill>
                <a:sym typeface="Wingdings" pitchFamily="2" charset="2"/>
              </a:rPr>
              <a:t>三角形埋め込み</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を得る．</a:t>
            </a:r>
            <a:endParaRPr lang="ja-JP" altLang="en-US" sz="1600" baseline="30000" dirty="0">
              <a:solidFill>
                <a:schemeClr val="tx1"/>
              </a:solidFill>
            </a:endParaRPr>
          </a:p>
        </p:txBody>
      </p:sp>
      <p:sp>
        <p:nvSpPr>
          <p:cNvPr id="115" name="正方形/長方形 114">
            <a:extLst>
              <a:ext uri="{FF2B5EF4-FFF2-40B4-BE49-F238E27FC236}">
                <a16:creationId xmlns:a16="http://schemas.microsoft.com/office/drawing/2014/main" id="{D3B1B49E-F637-4D33-98FA-AFA7FCEBD1A5}"/>
              </a:ext>
            </a:extLst>
          </p:cNvPr>
          <p:cNvSpPr/>
          <p:nvPr/>
        </p:nvSpPr>
        <p:spPr>
          <a:xfrm>
            <a:off x="2858599" y="5472380"/>
            <a:ext cx="389850" cy="338554"/>
          </a:xfrm>
          <a:prstGeom prst="rect">
            <a:avLst/>
          </a:prstGeom>
        </p:spPr>
        <p:txBody>
          <a:bodyPr wrap="none">
            <a:spAutoFit/>
          </a:bodyPr>
          <a:lstStyle/>
          <a:p>
            <a:r>
              <a:rPr lang="ja-JP" altLang="en-US" sz="1600" dirty="0">
                <a:solidFill>
                  <a:srgbClr val="000000"/>
                </a:solidFill>
                <a:sym typeface="Wingdings" pitchFamily="2" charset="2"/>
              </a:rPr>
              <a:t>①</a:t>
            </a:r>
            <a:endParaRPr lang="ja-JP" altLang="en-US" sz="1600" dirty="0"/>
          </a:p>
        </p:txBody>
      </p:sp>
      <p:grpSp>
        <p:nvGrpSpPr>
          <p:cNvPr id="4" name="グループ化 3">
            <a:extLst>
              <a:ext uri="{FF2B5EF4-FFF2-40B4-BE49-F238E27FC236}">
                <a16:creationId xmlns:a16="http://schemas.microsoft.com/office/drawing/2014/main" id="{5212894E-5EB7-4E72-9EE8-BC4AC7085D19}"/>
              </a:ext>
            </a:extLst>
          </p:cNvPr>
          <p:cNvGrpSpPr/>
          <p:nvPr/>
        </p:nvGrpSpPr>
        <p:grpSpPr>
          <a:xfrm>
            <a:off x="5938592" y="3876023"/>
            <a:ext cx="2865058" cy="2850064"/>
            <a:chOff x="5938592" y="3876023"/>
            <a:chExt cx="2865058" cy="2850064"/>
          </a:xfrm>
        </p:grpSpPr>
        <p:sp>
          <p:nvSpPr>
            <p:cNvPr id="142" name="フリーフォーム: 図形 141">
              <a:extLst>
                <a:ext uri="{FF2B5EF4-FFF2-40B4-BE49-F238E27FC236}">
                  <a16:creationId xmlns:a16="http://schemas.microsoft.com/office/drawing/2014/main" id="{5E70DABE-14FA-4261-9E51-0CD6EBA204F1}"/>
                </a:ext>
              </a:extLst>
            </p:cNvPr>
            <p:cNvSpPr/>
            <p:nvPr/>
          </p:nvSpPr>
          <p:spPr>
            <a:xfrm>
              <a:off x="8142405" y="4232543"/>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図形 142">
              <a:extLst>
                <a:ext uri="{FF2B5EF4-FFF2-40B4-BE49-F238E27FC236}">
                  <a16:creationId xmlns:a16="http://schemas.microsoft.com/office/drawing/2014/main" id="{CE4574B3-CAD8-42AF-A64A-46AD2DC3A6F6}"/>
                </a:ext>
              </a:extLst>
            </p:cNvPr>
            <p:cNvSpPr/>
            <p:nvPr/>
          </p:nvSpPr>
          <p:spPr>
            <a:xfrm>
              <a:off x="6867580" y="5016315"/>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DD633ECD-1C99-4E61-A350-F10BAA5BE56A}"/>
                </a:ext>
              </a:extLst>
            </p:cNvPr>
            <p:cNvSpPr/>
            <p:nvPr/>
          </p:nvSpPr>
          <p:spPr>
            <a:xfrm>
              <a:off x="6417386" y="4832247"/>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図形 144">
              <a:extLst>
                <a:ext uri="{FF2B5EF4-FFF2-40B4-BE49-F238E27FC236}">
                  <a16:creationId xmlns:a16="http://schemas.microsoft.com/office/drawing/2014/main" id="{1AE4E577-00D6-47E6-ADC5-4EA315EBF028}"/>
                </a:ext>
              </a:extLst>
            </p:cNvPr>
            <p:cNvSpPr/>
            <p:nvPr/>
          </p:nvSpPr>
          <p:spPr>
            <a:xfrm>
              <a:off x="6426422" y="3876023"/>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6" name="直線コネクタ 145">
              <a:extLst>
                <a:ext uri="{FF2B5EF4-FFF2-40B4-BE49-F238E27FC236}">
                  <a16:creationId xmlns:a16="http://schemas.microsoft.com/office/drawing/2014/main" id="{A8BA2066-3E41-4AD0-AA41-D71E4F6FBE18}"/>
                </a:ext>
              </a:extLst>
            </p:cNvPr>
            <p:cNvCxnSpPr>
              <a:cxnSpLocks/>
              <a:endCxn id="162" idx="1"/>
            </p:cNvCxnSpPr>
            <p:nvPr/>
          </p:nvCxnSpPr>
          <p:spPr>
            <a:xfrm>
              <a:off x="7812165" y="5009235"/>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971F4FBD-5606-4B12-B74D-CC9026B1421C}"/>
                </a:ext>
              </a:extLst>
            </p:cNvPr>
            <p:cNvCxnSpPr>
              <a:stCxn id="159" idx="0"/>
              <a:endCxn id="157" idx="0"/>
            </p:cNvCxnSpPr>
            <p:nvPr/>
          </p:nvCxnSpPr>
          <p:spPr>
            <a:xfrm>
              <a:off x="7311809" y="5640924"/>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CF830A60-9203-4E6C-9866-06DD62C34464}"/>
                </a:ext>
              </a:extLst>
            </p:cNvPr>
            <p:cNvCxnSpPr>
              <a:cxnSpLocks/>
              <a:stCxn id="176" idx="0"/>
            </p:cNvCxnSpPr>
            <p:nvPr/>
          </p:nvCxnSpPr>
          <p:spPr>
            <a:xfrm flipV="1">
              <a:off x="7369458" y="5720737"/>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9ED043FA-EAC6-4AAE-93C2-696CB41FFF8D}"/>
                </a:ext>
              </a:extLst>
            </p:cNvPr>
            <p:cNvCxnSpPr>
              <a:cxnSpLocks/>
              <a:endCxn id="168" idx="0"/>
            </p:cNvCxnSpPr>
            <p:nvPr/>
          </p:nvCxnSpPr>
          <p:spPr>
            <a:xfrm>
              <a:off x="7819773" y="5015713"/>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2FC50EB4-EC24-4261-80B1-6CFA4BDF4CA6}"/>
                </a:ext>
              </a:extLst>
            </p:cNvPr>
            <p:cNvCxnSpPr>
              <a:stCxn id="171" idx="0"/>
              <a:endCxn id="178" idx="2"/>
            </p:cNvCxnSpPr>
            <p:nvPr/>
          </p:nvCxnSpPr>
          <p:spPr>
            <a:xfrm flipV="1">
              <a:off x="7281596" y="5025400"/>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51" name="正方形/長方形 150">
              <a:extLst>
                <a:ext uri="{FF2B5EF4-FFF2-40B4-BE49-F238E27FC236}">
                  <a16:creationId xmlns:a16="http://schemas.microsoft.com/office/drawing/2014/main" id="{5B65BC22-0FB4-4723-ABE6-1FD8385C2191}"/>
                </a:ext>
              </a:extLst>
            </p:cNvPr>
            <p:cNvSpPr/>
            <p:nvPr/>
          </p:nvSpPr>
          <p:spPr>
            <a:xfrm>
              <a:off x="7694395" y="6387533"/>
              <a:ext cx="465192"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152" name="グループ化 65">
              <a:extLst>
                <a:ext uri="{FF2B5EF4-FFF2-40B4-BE49-F238E27FC236}">
                  <a16:creationId xmlns:a16="http://schemas.microsoft.com/office/drawing/2014/main" id="{4F3ED796-C017-4696-9104-DDC2D764FB72}"/>
                </a:ext>
              </a:extLst>
            </p:cNvPr>
            <p:cNvGrpSpPr>
              <a:grpSpLocks/>
            </p:cNvGrpSpPr>
            <p:nvPr/>
          </p:nvGrpSpPr>
          <p:grpSpPr bwMode="auto">
            <a:xfrm>
              <a:off x="6368897" y="4202875"/>
              <a:ext cx="2356650" cy="2096630"/>
              <a:chOff x="3113088" y="2133600"/>
              <a:chExt cx="2971800" cy="2643188"/>
            </a:xfrm>
          </p:grpSpPr>
          <p:sp>
            <p:nvSpPr>
              <p:cNvPr id="178" name="フリーフォーム 46">
                <a:extLst>
                  <a:ext uri="{FF2B5EF4-FFF2-40B4-BE49-F238E27FC236}">
                    <a16:creationId xmlns:a16="http://schemas.microsoft.com/office/drawing/2014/main" id="{D1E16D32-AC9D-44DA-85DA-EE047B0924D5}"/>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9" name="Line 77">
                <a:extLst>
                  <a:ext uri="{FF2B5EF4-FFF2-40B4-BE49-F238E27FC236}">
                    <a16:creationId xmlns:a16="http://schemas.microsoft.com/office/drawing/2014/main" id="{CB43BBBB-6C5C-46E8-B0D9-58058276089F}"/>
                  </a:ext>
                </a:extLst>
              </p:cNvPr>
              <p:cNvSpPr>
                <a:spLocks noChangeShapeType="1"/>
              </p:cNvSpPr>
              <p:nvPr/>
            </p:nvSpPr>
            <p:spPr bwMode="auto">
              <a:xfrm>
                <a:off x="4302126" y="3946525"/>
                <a:ext cx="647700" cy="73025"/>
              </a:xfrm>
              <a:prstGeom prst="line">
                <a:avLst/>
              </a:prstGeom>
              <a:noFill/>
              <a:ln w="9525">
                <a:solidFill>
                  <a:schemeClr val="bg1">
                    <a:lumMod val="95000"/>
                  </a:schemeClr>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3" name="フリーフォーム 41">
                <a:extLst>
                  <a:ext uri="{FF2B5EF4-FFF2-40B4-BE49-F238E27FC236}">
                    <a16:creationId xmlns:a16="http://schemas.microsoft.com/office/drawing/2014/main" id="{B306D570-E994-4136-9F53-A43B7A460B39}"/>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3" name="Oval 25">
                <a:extLst>
                  <a:ext uri="{FF2B5EF4-FFF2-40B4-BE49-F238E27FC236}">
                    <a16:creationId xmlns:a16="http://schemas.microsoft.com/office/drawing/2014/main" id="{DFE7BEEA-6118-4BF7-98CA-605C31D2BD8F}"/>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4" name="Oval 25">
                <a:extLst>
                  <a:ext uri="{FF2B5EF4-FFF2-40B4-BE49-F238E27FC236}">
                    <a16:creationId xmlns:a16="http://schemas.microsoft.com/office/drawing/2014/main" id="{4F929D17-E9D2-45E0-BAAB-B42AF70949E0}"/>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5" name="Oval 25">
                <a:extLst>
                  <a:ext uri="{FF2B5EF4-FFF2-40B4-BE49-F238E27FC236}">
                    <a16:creationId xmlns:a16="http://schemas.microsoft.com/office/drawing/2014/main" id="{094DA4EF-FCE3-4CD4-BE02-BBDCC49C143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6" name="Oval 25">
                <a:extLst>
                  <a:ext uri="{FF2B5EF4-FFF2-40B4-BE49-F238E27FC236}">
                    <a16:creationId xmlns:a16="http://schemas.microsoft.com/office/drawing/2014/main" id="{0A000E65-8DAF-47AD-9B9B-5EC0F895661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7" name="Oval 25">
                <a:extLst>
                  <a:ext uri="{FF2B5EF4-FFF2-40B4-BE49-F238E27FC236}">
                    <a16:creationId xmlns:a16="http://schemas.microsoft.com/office/drawing/2014/main" id="{907722E2-5161-4E31-AB16-6EA301DAC069}"/>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8" name="Line 74">
                <a:extLst>
                  <a:ext uri="{FF2B5EF4-FFF2-40B4-BE49-F238E27FC236}">
                    <a16:creationId xmlns:a16="http://schemas.microsoft.com/office/drawing/2014/main" id="{65B99352-88C8-4AD6-975A-E44729511481}"/>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0" name="Line 79">
                <a:extLst>
                  <a:ext uri="{FF2B5EF4-FFF2-40B4-BE49-F238E27FC236}">
                    <a16:creationId xmlns:a16="http://schemas.microsoft.com/office/drawing/2014/main" id="{3A142F18-B419-4349-AFA2-903C1D053E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1" name="Line 80">
                <a:extLst>
                  <a:ext uri="{FF2B5EF4-FFF2-40B4-BE49-F238E27FC236}">
                    <a16:creationId xmlns:a16="http://schemas.microsoft.com/office/drawing/2014/main" id="{93B948F0-B90F-4C09-88DB-FF1F4FB65CA0}"/>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2" name="Line 81">
                <a:extLst>
                  <a:ext uri="{FF2B5EF4-FFF2-40B4-BE49-F238E27FC236}">
                    <a16:creationId xmlns:a16="http://schemas.microsoft.com/office/drawing/2014/main" id="{9D0297E0-014E-462D-B2D0-ED2A3041265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3" name="Line 83">
                <a:extLst>
                  <a:ext uri="{FF2B5EF4-FFF2-40B4-BE49-F238E27FC236}">
                    <a16:creationId xmlns:a16="http://schemas.microsoft.com/office/drawing/2014/main" id="{519E23BA-3F23-4CC2-AE7B-8DF227639A50}"/>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4" name="Line 84">
                <a:extLst>
                  <a:ext uri="{FF2B5EF4-FFF2-40B4-BE49-F238E27FC236}">
                    <a16:creationId xmlns:a16="http://schemas.microsoft.com/office/drawing/2014/main" id="{F999DCC2-EB10-472F-AE0E-52C5A1AF4465}"/>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5" name="Line 89">
                <a:extLst>
                  <a:ext uri="{FF2B5EF4-FFF2-40B4-BE49-F238E27FC236}">
                    <a16:creationId xmlns:a16="http://schemas.microsoft.com/office/drawing/2014/main" id="{A1E0AD4E-F237-4F78-8FAC-3DD55FC5C94A}"/>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6" name="Line 90">
                <a:extLst>
                  <a:ext uri="{FF2B5EF4-FFF2-40B4-BE49-F238E27FC236}">
                    <a16:creationId xmlns:a16="http://schemas.microsoft.com/office/drawing/2014/main" id="{5330A9F4-C41A-4217-B389-73D60209CF0D}"/>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7" name="Oval 25">
                <a:extLst>
                  <a:ext uri="{FF2B5EF4-FFF2-40B4-BE49-F238E27FC236}">
                    <a16:creationId xmlns:a16="http://schemas.microsoft.com/office/drawing/2014/main" id="{17797993-2D78-40D4-AAE6-8D1D6413BDA3}"/>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8" name="Oval 25">
                <a:extLst>
                  <a:ext uri="{FF2B5EF4-FFF2-40B4-BE49-F238E27FC236}">
                    <a16:creationId xmlns:a16="http://schemas.microsoft.com/office/drawing/2014/main" id="{84A41E45-713C-404F-AEA1-DFECC5C8D98E}"/>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9" name="Oval 25">
                <a:extLst>
                  <a:ext uri="{FF2B5EF4-FFF2-40B4-BE49-F238E27FC236}">
                    <a16:creationId xmlns:a16="http://schemas.microsoft.com/office/drawing/2014/main" id="{C484CCD0-B04C-4036-9EE0-E910DF28FD44}"/>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0" name="Oval 25">
                <a:extLst>
                  <a:ext uri="{FF2B5EF4-FFF2-40B4-BE49-F238E27FC236}">
                    <a16:creationId xmlns:a16="http://schemas.microsoft.com/office/drawing/2014/main" id="{151373D6-C4F8-48C1-9926-176C0FD40108}"/>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1" name="Line 95">
                <a:extLst>
                  <a:ext uri="{FF2B5EF4-FFF2-40B4-BE49-F238E27FC236}">
                    <a16:creationId xmlns:a16="http://schemas.microsoft.com/office/drawing/2014/main" id="{B61EF3BD-5C75-4FC4-93B8-7A0F0EF72C7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2" name="フリーフォーム 40">
                <a:extLst>
                  <a:ext uri="{FF2B5EF4-FFF2-40B4-BE49-F238E27FC236}">
                    <a16:creationId xmlns:a16="http://schemas.microsoft.com/office/drawing/2014/main" id="{95E5C959-D898-4983-A8AE-CAE3E8351E86}"/>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4" name="フリーフォーム 42">
                <a:extLst>
                  <a:ext uri="{FF2B5EF4-FFF2-40B4-BE49-F238E27FC236}">
                    <a16:creationId xmlns:a16="http://schemas.microsoft.com/office/drawing/2014/main" id="{9082E283-F811-4870-BECC-8299A3825D0C}"/>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5" name="フリーフォーム 43">
                <a:extLst>
                  <a:ext uri="{FF2B5EF4-FFF2-40B4-BE49-F238E27FC236}">
                    <a16:creationId xmlns:a16="http://schemas.microsoft.com/office/drawing/2014/main" id="{C7409D9B-7C51-43FA-9FEC-0F471A349FB7}"/>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6" name="フリーフォーム 44">
                <a:extLst>
                  <a:ext uri="{FF2B5EF4-FFF2-40B4-BE49-F238E27FC236}">
                    <a16:creationId xmlns:a16="http://schemas.microsoft.com/office/drawing/2014/main" id="{08CDE759-2D42-49F8-B336-E73173D730D3}"/>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77" name="直線コネクタ 176">
                <a:extLst>
                  <a:ext uri="{FF2B5EF4-FFF2-40B4-BE49-F238E27FC236}">
                    <a16:creationId xmlns:a16="http://schemas.microsoft.com/office/drawing/2014/main" id="{B42E11F4-C456-410A-AC85-390A0FE05AB3}"/>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grpSp>
        <p:sp>
          <p:nvSpPr>
            <p:cNvPr id="112" name="矢印: 右 111">
              <a:extLst>
                <a:ext uri="{FF2B5EF4-FFF2-40B4-BE49-F238E27FC236}">
                  <a16:creationId xmlns:a16="http://schemas.microsoft.com/office/drawing/2014/main" id="{926387A7-4824-4E56-B0B9-8BE5BCD0B233}"/>
                </a:ext>
              </a:extLst>
            </p:cNvPr>
            <p:cNvSpPr/>
            <p:nvPr/>
          </p:nvSpPr>
          <p:spPr>
            <a:xfrm>
              <a:off x="6060319" y="520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正方形/長方形 115">
              <a:extLst>
                <a:ext uri="{FF2B5EF4-FFF2-40B4-BE49-F238E27FC236}">
                  <a16:creationId xmlns:a16="http://schemas.microsoft.com/office/drawing/2014/main" id="{9313ABEF-0906-4FF1-B4C3-C687ABD0FE0A}"/>
                </a:ext>
              </a:extLst>
            </p:cNvPr>
            <p:cNvSpPr/>
            <p:nvPr/>
          </p:nvSpPr>
          <p:spPr>
            <a:xfrm>
              <a:off x="5938592" y="5458493"/>
              <a:ext cx="389850" cy="338554"/>
            </a:xfrm>
            <a:prstGeom prst="rect">
              <a:avLst/>
            </a:prstGeom>
          </p:spPr>
          <p:txBody>
            <a:bodyPr wrap="none">
              <a:spAutoFit/>
            </a:bodyPr>
            <a:lstStyle/>
            <a:p>
              <a:r>
                <a:rPr lang="ja-JP" altLang="en-US" sz="1600" dirty="0">
                  <a:solidFill>
                    <a:srgbClr val="000000"/>
                  </a:solidFill>
                  <a:sym typeface="Wingdings" pitchFamily="2" charset="2"/>
                </a:rPr>
                <a:t>②</a:t>
              </a:r>
              <a:endParaRPr lang="ja-JP" altLang="en-US" sz="1600" dirty="0"/>
            </a:p>
          </p:txBody>
        </p:sp>
      </p:grpSp>
      <p:sp>
        <p:nvSpPr>
          <p:cNvPr id="117" name="Text Box 168">
            <a:extLst>
              <a:ext uri="{FF2B5EF4-FFF2-40B4-BE49-F238E27FC236}">
                <a16:creationId xmlns:a16="http://schemas.microsoft.com/office/drawing/2014/main" id="{B4F41231-59C0-4FD6-A2D6-A1725EAED07B}"/>
              </a:ext>
            </a:extLst>
          </p:cNvPr>
          <p:cNvSpPr txBox="1">
            <a:spLocks noChangeArrowheads="1"/>
          </p:cNvSpPr>
          <p:nvPr/>
        </p:nvSpPr>
        <p:spPr bwMode="auto">
          <a:xfrm>
            <a:off x="1980121" y="6497877"/>
            <a:ext cx="253665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③</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の交差の数を</a:t>
            </a:r>
            <a:r>
              <a:rPr lang="en-US" altLang="ja-JP" sz="1600" dirty="0">
                <a:solidFill>
                  <a:srgbClr val="000000"/>
                </a:solidFill>
                <a:sym typeface="Wingdings" pitchFamily="2" charset="2"/>
              </a:rPr>
              <a:t>c</a:t>
            </a:r>
            <a:r>
              <a:rPr lang="ja-JP" altLang="en-US" sz="1600" dirty="0">
                <a:solidFill>
                  <a:srgbClr val="000000"/>
                </a:solidFill>
                <a:sym typeface="Wingdings" pitchFamily="2" charset="2"/>
              </a:rPr>
              <a:t>とする．</a:t>
            </a:r>
            <a:endParaRPr lang="en-US" altLang="ja-JP" sz="1600" dirty="0">
              <a:solidFill>
                <a:srgbClr val="000000"/>
              </a:solidFill>
              <a:sym typeface="Wingdings" pitchFamily="2" charset="2"/>
            </a:endParaRPr>
          </a:p>
        </p:txBody>
      </p:sp>
    </p:spTree>
    <p:extLst>
      <p:ext uri="{BB962C8B-B14F-4D97-AF65-F5344CB8AC3E}">
        <p14:creationId xmlns:p14="http://schemas.microsoft.com/office/powerpoint/2010/main" val="2262648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wipe(left)">
                                      <p:cBhvr>
                                        <p:cTn id="7" dur="500"/>
                                        <p:tgtEl>
                                          <p:spTgt spid="1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7"/>
                                        </p:tgtEl>
                                        <p:attrNameLst>
                                          <p:attrName>style.visibility</p:attrName>
                                        </p:attrNameLst>
                                      </p:cBhvr>
                                      <p:to>
                                        <p:strVal val="visible"/>
                                      </p:to>
                                    </p:set>
                                    <p:animEffect transition="in" filter="wipe(left)">
                                      <p:cBhvr>
                                        <p:cTn id="1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7"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フリーフォーム: 図形 41">
            <a:extLst>
              <a:ext uri="{FF2B5EF4-FFF2-40B4-BE49-F238E27FC236}">
                <a16:creationId xmlns:a16="http://schemas.microsoft.com/office/drawing/2014/main" id="{C6A483D8-388E-44BE-B0B6-6BD84EC800AF}"/>
              </a:ext>
            </a:extLst>
          </p:cNvPr>
          <p:cNvSpPr/>
          <p:nvPr/>
        </p:nvSpPr>
        <p:spPr>
          <a:xfrm>
            <a:off x="5169537" y="4233276"/>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B28AF9A8-B4E9-4670-8997-79BDA5F0C988}"/>
              </a:ext>
            </a:extLst>
          </p:cNvPr>
          <p:cNvSpPr/>
          <p:nvPr/>
        </p:nvSpPr>
        <p:spPr>
          <a:xfrm>
            <a:off x="3894712" y="5017048"/>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E9BC83-EA77-4390-92EE-45B6F29C664E}"/>
              </a:ext>
            </a:extLst>
          </p:cNvPr>
          <p:cNvSpPr/>
          <p:nvPr/>
        </p:nvSpPr>
        <p:spPr>
          <a:xfrm>
            <a:off x="3444518" y="4832980"/>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AE055A57-3D89-4426-93FE-C9049B34C326}"/>
              </a:ext>
            </a:extLst>
          </p:cNvPr>
          <p:cNvSpPr/>
          <p:nvPr/>
        </p:nvSpPr>
        <p:spPr>
          <a:xfrm>
            <a:off x="3453554" y="3876756"/>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B4C296AF-F5DD-4258-A831-F82E5AAD7148}"/>
              </a:ext>
            </a:extLst>
          </p:cNvPr>
          <p:cNvCxnSpPr>
            <a:cxnSpLocks/>
            <a:endCxn id="89" idx="1"/>
          </p:cNvCxnSpPr>
          <p:nvPr/>
        </p:nvCxnSpPr>
        <p:spPr>
          <a:xfrm>
            <a:off x="4839297" y="5009968"/>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sp>
        <p:nvSpPr>
          <p:cNvPr id="78" name="正方形/長方形 77">
            <a:extLst>
              <a:ext uri="{FF2B5EF4-FFF2-40B4-BE49-F238E27FC236}">
                <a16:creationId xmlns:a16="http://schemas.microsoft.com/office/drawing/2014/main" id="{D9E9802F-356A-48ED-97D8-2A536FEE57E7}"/>
              </a:ext>
            </a:extLst>
          </p:cNvPr>
          <p:cNvSpPr/>
          <p:nvPr/>
        </p:nvSpPr>
        <p:spPr>
          <a:xfrm>
            <a:off x="4721527" y="6388266"/>
            <a:ext cx="399468"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42" name="フリーフォーム: 図形 141">
            <a:extLst>
              <a:ext uri="{FF2B5EF4-FFF2-40B4-BE49-F238E27FC236}">
                <a16:creationId xmlns:a16="http://schemas.microsoft.com/office/drawing/2014/main" id="{5E70DABE-14FA-4261-9E51-0CD6EBA204F1}"/>
              </a:ext>
            </a:extLst>
          </p:cNvPr>
          <p:cNvSpPr/>
          <p:nvPr/>
        </p:nvSpPr>
        <p:spPr>
          <a:xfrm>
            <a:off x="8142405" y="4232543"/>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図形 142">
            <a:extLst>
              <a:ext uri="{FF2B5EF4-FFF2-40B4-BE49-F238E27FC236}">
                <a16:creationId xmlns:a16="http://schemas.microsoft.com/office/drawing/2014/main" id="{CE4574B3-CAD8-42AF-A64A-46AD2DC3A6F6}"/>
              </a:ext>
            </a:extLst>
          </p:cNvPr>
          <p:cNvSpPr/>
          <p:nvPr/>
        </p:nvSpPr>
        <p:spPr>
          <a:xfrm>
            <a:off x="6867580" y="5016315"/>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DD633ECD-1C99-4E61-A350-F10BAA5BE56A}"/>
              </a:ext>
            </a:extLst>
          </p:cNvPr>
          <p:cNvSpPr/>
          <p:nvPr/>
        </p:nvSpPr>
        <p:spPr>
          <a:xfrm>
            <a:off x="6417386" y="4832247"/>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図形 144">
            <a:extLst>
              <a:ext uri="{FF2B5EF4-FFF2-40B4-BE49-F238E27FC236}">
                <a16:creationId xmlns:a16="http://schemas.microsoft.com/office/drawing/2014/main" id="{1AE4E577-00D6-47E6-ADC5-4EA315EBF028}"/>
              </a:ext>
            </a:extLst>
          </p:cNvPr>
          <p:cNvSpPr/>
          <p:nvPr/>
        </p:nvSpPr>
        <p:spPr>
          <a:xfrm>
            <a:off x="6426422" y="3876023"/>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6" name="直線コネクタ 145">
            <a:extLst>
              <a:ext uri="{FF2B5EF4-FFF2-40B4-BE49-F238E27FC236}">
                <a16:creationId xmlns:a16="http://schemas.microsoft.com/office/drawing/2014/main" id="{A8BA2066-3E41-4AD0-AA41-D71E4F6FBE18}"/>
              </a:ext>
            </a:extLst>
          </p:cNvPr>
          <p:cNvCxnSpPr>
            <a:cxnSpLocks/>
            <a:endCxn id="162" idx="1"/>
          </p:cNvCxnSpPr>
          <p:nvPr/>
        </p:nvCxnSpPr>
        <p:spPr>
          <a:xfrm>
            <a:off x="7812165" y="5009235"/>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971F4FBD-5606-4B12-B74D-CC9026B1421C}"/>
              </a:ext>
            </a:extLst>
          </p:cNvPr>
          <p:cNvCxnSpPr>
            <a:stCxn id="159" idx="0"/>
            <a:endCxn id="157" idx="0"/>
          </p:cNvCxnSpPr>
          <p:nvPr/>
        </p:nvCxnSpPr>
        <p:spPr>
          <a:xfrm>
            <a:off x="7311809" y="5640924"/>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CF830A60-9203-4E6C-9866-06DD62C34464}"/>
              </a:ext>
            </a:extLst>
          </p:cNvPr>
          <p:cNvCxnSpPr>
            <a:cxnSpLocks/>
            <a:stCxn id="176" idx="0"/>
          </p:cNvCxnSpPr>
          <p:nvPr/>
        </p:nvCxnSpPr>
        <p:spPr>
          <a:xfrm flipV="1">
            <a:off x="7369458" y="5720737"/>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9ED043FA-EAC6-4AAE-93C2-696CB41FFF8D}"/>
              </a:ext>
            </a:extLst>
          </p:cNvPr>
          <p:cNvCxnSpPr>
            <a:cxnSpLocks/>
            <a:endCxn id="168" idx="0"/>
          </p:cNvCxnSpPr>
          <p:nvPr/>
        </p:nvCxnSpPr>
        <p:spPr>
          <a:xfrm>
            <a:off x="7819773" y="5015713"/>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2FC50EB4-EC24-4261-80B1-6CFA4BDF4CA6}"/>
              </a:ext>
            </a:extLst>
          </p:cNvPr>
          <p:cNvCxnSpPr>
            <a:stCxn id="171" idx="0"/>
            <a:endCxn id="178" idx="2"/>
          </p:cNvCxnSpPr>
          <p:nvPr/>
        </p:nvCxnSpPr>
        <p:spPr>
          <a:xfrm flipV="1">
            <a:off x="7281596" y="5025400"/>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51" name="正方形/長方形 150">
            <a:extLst>
              <a:ext uri="{FF2B5EF4-FFF2-40B4-BE49-F238E27FC236}">
                <a16:creationId xmlns:a16="http://schemas.microsoft.com/office/drawing/2014/main" id="{5B65BC22-0FB4-4723-ABE6-1FD8385C2191}"/>
              </a:ext>
            </a:extLst>
          </p:cNvPr>
          <p:cNvSpPr/>
          <p:nvPr/>
        </p:nvSpPr>
        <p:spPr>
          <a:xfrm>
            <a:off x="7694395" y="6387533"/>
            <a:ext cx="465192"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152" name="グループ化 65">
            <a:extLst>
              <a:ext uri="{FF2B5EF4-FFF2-40B4-BE49-F238E27FC236}">
                <a16:creationId xmlns:a16="http://schemas.microsoft.com/office/drawing/2014/main" id="{4F3ED796-C017-4696-9104-DDC2D764FB72}"/>
              </a:ext>
            </a:extLst>
          </p:cNvPr>
          <p:cNvGrpSpPr>
            <a:grpSpLocks/>
          </p:cNvGrpSpPr>
          <p:nvPr/>
        </p:nvGrpSpPr>
        <p:grpSpPr bwMode="auto">
          <a:xfrm>
            <a:off x="6368897" y="4202875"/>
            <a:ext cx="2356650" cy="2096630"/>
            <a:chOff x="3113088" y="2133600"/>
            <a:chExt cx="2971800" cy="2643188"/>
          </a:xfrm>
        </p:grpSpPr>
        <p:sp>
          <p:nvSpPr>
            <p:cNvPr id="178" name="フリーフォーム 46">
              <a:extLst>
                <a:ext uri="{FF2B5EF4-FFF2-40B4-BE49-F238E27FC236}">
                  <a16:creationId xmlns:a16="http://schemas.microsoft.com/office/drawing/2014/main" id="{D1E16D32-AC9D-44DA-85DA-EE047B0924D5}"/>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9" name="Line 77">
              <a:extLst>
                <a:ext uri="{FF2B5EF4-FFF2-40B4-BE49-F238E27FC236}">
                  <a16:creationId xmlns:a16="http://schemas.microsoft.com/office/drawing/2014/main" id="{CB43BBBB-6C5C-46E8-B0D9-58058276089F}"/>
                </a:ext>
              </a:extLst>
            </p:cNvPr>
            <p:cNvSpPr>
              <a:spLocks noChangeShapeType="1"/>
            </p:cNvSpPr>
            <p:nvPr/>
          </p:nvSpPr>
          <p:spPr bwMode="auto">
            <a:xfrm>
              <a:off x="4302126" y="3946525"/>
              <a:ext cx="647700" cy="73025"/>
            </a:xfrm>
            <a:prstGeom prst="line">
              <a:avLst/>
            </a:prstGeom>
            <a:noFill/>
            <a:ln w="9525">
              <a:solidFill>
                <a:schemeClr val="bg1">
                  <a:lumMod val="95000"/>
                </a:schemeClr>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3" name="フリーフォーム 41">
              <a:extLst>
                <a:ext uri="{FF2B5EF4-FFF2-40B4-BE49-F238E27FC236}">
                  <a16:creationId xmlns:a16="http://schemas.microsoft.com/office/drawing/2014/main" id="{B306D570-E994-4136-9F53-A43B7A460B39}"/>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3" name="Oval 25">
              <a:extLst>
                <a:ext uri="{FF2B5EF4-FFF2-40B4-BE49-F238E27FC236}">
                  <a16:creationId xmlns:a16="http://schemas.microsoft.com/office/drawing/2014/main" id="{DFE7BEEA-6118-4BF7-98CA-605C31D2BD8F}"/>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4" name="Oval 25">
              <a:extLst>
                <a:ext uri="{FF2B5EF4-FFF2-40B4-BE49-F238E27FC236}">
                  <a16:creationId xmlns:a16="http://schemas.microsoft.com/office/drawing/2014/main" id="{4F929D17-E9D2-45E0-BAAB-B42AF70949E0}"/>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5" name="Oval 25">
              <a:extLst>
                <a:ext uri="{FF2B5EF4-FFF2-40B4-BE49-F238E27FC236}">
                  <a16:creationId xmlns:a16="http://schemas.microsoft.com/office/drawing/2014/main" id="{094DA4EF-FCE3-4CD4-BE02-BBDCC49C143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6" name="Oval 25">
              <a:extLst>
                <a:ext uri="{FF2B5EF4-FFF2-40B4-BE49-F238E27FC236}">
                  <a16:creationId xmlns:a16="http://schemas.microsoft.com/office/drawing/2014/main" id="{0A000E65-8DAF-47AD-9B9B-5EC0F895661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7" name="Oval 25">
              <a:extLst>
                <a:ext uri="{FF2B5EF4-FFF2-40B4-BE49-F238E27FC236}">
                  <a16:creationId xmlns:a16="http://schemas.microsoft.com/office/drawing/2014/main" id="{907722E2-5161-4E31-AB16-6EA301DAC069}"/>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8" name="Line 74">
              <a:extLst>
                <a:ext uri="{FF2B5EF4-FFF2-40B4-BE49-F238E27FC236}">
                  <a16:creationId xmlns:a16="http://schemas.microsoft.com/office/drawing/2014/main" id="{65B99352-88C8-4AD6-975A-E44729511481}"/>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0" name="Line 79">
              <a:extLst>
                <a:ext uri="{FF2B5EF4-FFF2-40B4-BE49-F238E27FC236}">
                  <a16:creationId xmlns:a16="http://schemas.microsoft.com/office/drawing/2014/main" id="{3A142F18-B419-4349-AFA2-903C1D053E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1" name="Line 80">
              <a:extLst>
                <a:ext uri="{FF2B5EF4-FFF2-40B4-BE49-F238E27FC236}">
                  <a16:creationId xmlns:a16="http://schemas.microsoft.com/office/drawing/2014/main" id="{93B948F0-B90F-4C09-88DB-FF1F4FB65CA0}"/>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2" name="Line 81">
              <a:extLst>
                <a:ext uri="{FF2B5EF4-FFF2-40B4-BE49-F238E27FC236}">
                  <a16:creationId xmlns:a16="http://schemas.microsoft.com/office/drawing/2014/main" id="{9D0297E0-014E-462D-B2D0-ED2A3041265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3" name="Line 83">
              <a:extLst>
                <a:ext uri="{FF2B5EF4-FFF2-40B4-BE49-F238E27FC236}">
                  <a16:creationId xmlns:a16="http://schemas.microsoft.com/office/drawing/2014/main" id="{519E23BA-3F23-4CC2-AE7B-8DF227639A50}"/>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4" name="Line 84">
              <a:extLst>
                <a:ext uri="{FF2B5EF4-FFF2-40B4-BE49-F238E27FC236}">
                  <a16:creationId xmlns:a16="http://schemas.microsoft.com/office/drawing/2014/main" id="{F999DCC2-EB10-472F-AE0E-52C5A1AF4465}"/>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5" name="Line 89">
              <a:extLst>
                <a:ext uri="{FF2B5EF4-FFF2-40B4-BE49-F238E27FC236}">
                  <a16:creationId xmlns:a16="http://schemas.microsoft.com/office/drawing/2014/main" id="{A1E0AD4E-F237-4F78-8FAC-3DD55FC5C94A}"/>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6" name="Line 90">
              <a:extLst>
                <a:ext uri="{FF2B5EF4-FFF2-40B4-BE49-F238E27FC236}">
                  <a16:creationId xmlns:a16="http://schemas.microsoft.com/office/drawing/2014/main" id="{5330A9F4-C41A-4217-B389-73D60209CF0D}"/>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7" name="Oval 25">
              <a:extLst>
                <a:ext uri="{FF2B5EF4-FFF2-40B4-BE49-F238E27FC236}">
                  <a16:creationId xmlns:a16="http://schemas.microsoft.com/office/drawing/2014/main" id="{17797993-2D78-40D4-AAE6-8D1D6413BDA3}"/>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8" name="Oval 25">
              <a:extLst>
                <a:ext uri="{FF2B5EF4-FFF2-40B4-BE49-F238E27FC236}">
                  <a16:creationId xmlns:a16="http://schemas.microsoft.com/office/drawing/2014/main" id="{84A41E45-713C-404F-AEA1-DFECC5C8D98E}"/>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9" name="Oval 25">
              <a:extLst>
                <a:ext uri="{FF2B5EF4-FFF2-40B4-BE49-F238E27FC236}">
                  <a16:creationId xmlns:a16="http://schemas.microsoft.com/office/drawing/2014/main" id="{C484CCD0-B04C-4036-9EE0-E910DF28FD44}"/>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0" name="Oval 25">
              <a:extLst>
                <a:ext uri="{FF2B5EF4-FFF2-40B4-BE49-F238E27FC236}">
                  <a16:creationId xmlns:a16="http://schemas.microsoft.com/office/drawing/2014/main" id="{151373D6-C4F8-48C1-9926-176C0FD40108}"/>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1" name="Line 95">
              <a:extLst>
                <a:ext uri="{FF2B5EF4-FFF2-40B4-BE49-F238E27FC236}">
                  <a16:creationId xmlns:a16="http://schemas.microsoft.com/office/drawing/2014/main" id="{B61EF3BD-5C75-4FC4-93B8-7A0F0EF72C7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2" name="フリーフォーム 40">
              <a:extLst>
                <a:ext uri="{FF2B5EF4-FFF2-40B4-BE49-F238E27FC236}">
                  <a16:creationId xmlns:a16="http://schemas.microsoft.com/office/drawing/2014/main" id="{95E5C959-D898-4983-A8AE-CAE3E8351E86}"/>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4" name="フリーフォーム 42">
              <a:extLst>
                <a:ext uri="{FF2B5EF4-FFF2-40B4-BE49-F238E27FC236}">
                  <a16:creationId xmlns:a16="http://schemas.microsoft.com/office/drawing/2014/main" id="{9082E283-F811-4870-BECC-8299A3825D0C}"/>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5" name="フリーフォーム 43">
              <a:extLst>
                <a:ext uri="{FF2B5EF4-FFF2-40B4-BE49-F238E27FC236}">
                  <a16:creationId xmlns:a16="http://schemas.microsoft.com/office/drawing/2014/main" id="{C7409D9B-7C51-43FA-9FEC-0F471A349FB7}"/>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6" name="フリーフォーム 44">
              <a:extLst>
                <a:ext uri="{FF2B5EF4-FFF2-40B4-BE49-F238E27FC236}">
                  <a16:creationId xmlns:a16="http://schemas.microsoft.com/office/drawing/2014/main" id="{08CDE759-2D42-49F8-B336-E73173D730D3}"/>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77" name="直線コネクタ 176">
              <a:extLst>
                <a:ext uri="{FF2B5EF4-FFF2-40B4-BE49-F238E27FC236}">
                  <a16:creationId xmlns:a16="http://schemas.microsoft.com/office/drawing/2014/main" id="{B42E11F4-C456-410A-AC85-390A0FE05AB3}"/>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grpSp>
      <p:sp>
        <p:nvSpPr>
          <p:cNvPr id="111" name="矢印: 右 110">
            <a:extLst>
              <a:ext uri="{FF2B5EF4-FFF2-40B4-BE49-F238E27FC236}">
                <a16:creationId xmlns:a16="http://schemas.microsoft.com/office/drawing/2014/main" id="{29A8F826-C42F-40A6-8369-F521CFCE923A}"/>
              </a:ext>
            </a:extLst>
          </p:cNvPr>
          <p:cNvSpPr/>
          <p:nvPr/>
        </p:nvSpPr>
        <p:spPr>
          <a:xfrm>
            <a:off x="2986886" y="521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矢印: 右 111">
            <a:extLst>
              <a:ext uri="{FF2B5EF4-FFF2-40B4-BE49-F238E27FC236}">
                <a16:creationId xmlns:a16="http://schemas.microsoft.com/office/drawing/2014/main" id="{926387A7-4824-4E56-B0B9-8BE5BCD0B233}"/>
              </a:ext>
            </a:extLst>
          </p:cNvPr>
          <p:cNvSpPr/>
          <p:nvPr/>
        </p:nvSpPr>
        <p:spPr>
          <a:xfrm>
            <a:off x="6060319" y="520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正方形/長方形 114">
            <a:extLst>
              <a:ext uri="{FF2B5EF4-FFF2-40B4-BE49-F238E27FC236}">
                <a16:creationId xmlns:a16="http://schemas.microsoft.com/office/drawing/2014/main" id="{D3B1B49E-F637-4D33-98FA-AFA7FCEBD1A5}"/>
              </a:ext>
            </a:extLst>
          </p:cNvPr>
          <p:cNvSpPr/>
          <p:nvPr/>
        </p:nvSpPr>
        <p:spPr>
          <a:xfrm>
            <a:off x="2858599" y="5472380"/>
            <a:ext cx="389850" cy="338554"/>
          </a:xfrm>
          <a:prstGeom prst="rect">
            <a:avLst/>
          </a:prstGeom>
        </p:spPr>
        <p:txBody>
          <a:bodyPr wrap="none">
            <a:spAutoFit/>
          </a:bodyPr>
          <a:lstStyle/>
          <a:p>
            <a:r>
              <a:rPr lang="ja-JP" altLang="en-US" sz="1600" dirty="0">
                <a:solidFill>
                  <a:srgbClr val="000000"/>
                </a:solidFill>
                <a:sym typeface="Wingdings" pitchFamily="2" charset="2"/>
              </a:rPr>
              <a:t>①</a:t>
            </a:r>
            <a:endParaRPr lang="ja-JP" altLang="en-US" sz="1600" dirty="0"/>
          </a:p>
        </p:txBody>
      </p:sp>
      <p:sp>
        <p:nvSpPr>
          <p:cNvPr id="116" name="正方形/長方形 115">
            <a:extLst>
              <a:ext uri="{FF2B5EF4-FFF2-40B4-BE49-F238E27FC236}">
                <a16:creationId xmlns:a16="http://schemas.microsoft.com/office/drawing/2014/main" id="{9313ABEF-0906-4FF1-B4C3-C687ABD0FE0A}"/>
              </a:ext>
            </a:extLst>
          </p:cNvPr>
          <p:cNvSpPr/>
          <p:nvPr/>
        </p:nvSpPr>
        <p:spPr>
          <a:xfrm>
            <a:off x="5938592" y="5458493"/>
            <a:ext cx="389850" cy="338554"/>
          </a:xfrm>
          <a:prstGeom prst="rect">
            <a:avLst/>
          </a:prstGeom>
        </p:spPr>
        <p:txBody>
          <a:bodyPr wrap="none">
            <a:spAutoFit/>
          </a:bodyPr>
          <a:lstStyle/>
          <a:p>
            <a:r>
              <a:rPr lang="ja-JP" altLang="en-US" sz="1600" dirty="0">
                <a:solidFill>
                  <a:srgbClr val="000000"/>
                </a:solidFill>
                <a:sym typeface="Wingdings" pitchFamily="2" charset="2"/>
              </a:rPr>
              <a:t>②</a:t>
            </a:r>
            <a:endParaRPr lang="ja-JP" altLang="en-US" sz="1600" dirty="0"/>
          </a:p>
        </p:txBody>
      </p:sp>
      <p:sp>
        <p:nvSpPr>
          <p:cNvPr id="117" name="Text Box 168">
            <a:extLst>
              <a:ext uri="{FF2B5EF4-FFF2-40B4-BE49-F238E27FC236}">
                <a16:creationId xmlns:a16="http://schemas.microsoft.com/office/drawing/2014/main" id="{00D9872A-81F3-4F77-95A1-E53580FB052D}"/>
              </a:ext>
            </a:extLst>
          </p:cNvPr>
          <p:cNvSpPr txBox="1">
            <a:spLocks noChangeArrowheads="1"/>
          </p:cNvSpPr>
          <p:nvPr/>
        </p:nvSpPr>
        <p:spPr bwMode="auto">
          <a:xfrm>
            <a:off x="1094236" y="1432003"/>
            <a:ext cx="193991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|E(G)| </a:t>
            </a:r>
            <a:r>
              <a:rPr lang="ja-JP" altLang="en-US" sz="1600" dirty="0">
                <a:solidFill>
                  <a:schemeClr val="tx1"/>
                </a:solidFill>
              </a:rPr>
              <a:t>≤ </a:t>
            </a:r>
            <a:r>
              <a:rPr lang="en-US" altLang="ja-JP" sz="1600" dirty="0">
                <a:solidFill>
                  <a:schemeClr val="tx1"/>
                </a:solidFill>
              </a:rPr>
              <a:t>|E(G’)|</a:t>
            </a:r>
            <a:endParaRPr lang="ja-JP" altLang="en-US" sz="1600" dirty="0">
              <a:solidFill>
                <a:schemeClr val="tx1"/>
              </a:solidFill>
            </a:endParaRPr>
          </a:p>
        </p:txBody>
      </p:sp>
      <p:sp>
        <p:nvSpPr>
          <p:cNvPr id="118" name="Text Box 168">
            <a:extLst>
              <a:ext uri="{FF2B5EF4-FFF2-40B4-BE49-F238E27FC236}">
                <a16:creationId xmlns:a16="http://schemas.microsoft.com/office/drawing/2014/main" id="{51303732-CC2E-4797-B12B-896C5151AD37}"/>
              </a:ext>
            </a:extLst>
          </p:cNvPr>
          <p:cNvSpPr txBox="1">
            <a:spLocks noChangeArrowheads="1"/>
          </p:cNvSpPr>
          <p:nvPr/>
        </p:nvSpPr>
        <p:spPr bwMode="auto">
          <a:xfrm>
            <a:off x="1980121" y="6497877"/>
            <a:ext cx="253665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③</a:t>
            </a: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の交差の数を</a:t>
            </a:r>
            <a:r>
              <a:rPr lang="en-US" altLang="ja-JP" sz="1600" dirty="0">
                <a:solidFill>
                  <a:srgbClr val="000000"/>
                </a:solidFill>
                <a:sym typeface="Wingdings" pitchFamily="2" charset="2"/>
              </a:rPr>
              <a:t>c</a:t>
            </a:r>
            <a:r>
              <a:rPr lang="ja-JP" altLang="en-US" sz="1600" dirty="0">
                <a:solidFill>
                  <a:srgbClr val="000000"/>
                </a:solidFill>
                <a:sym typeface="Wingdings" pitchFamily="2" charset="2"/>
              </a:rPr>
              <a:t>とする．</a:t>
            </a:r>
            <a:endParaRPr lang="en-US" altLang="ja-JP" sz="1600" dirty="0">
              <a:solidFill>
                <a:srgbClr val="000000"/>
              </a:solidFill>
              <a:sym typeface="Wingdings" pitchFamily="2" charset="2"/>
            </a:endParaRPr>
          </a:p>
        </p:txBody>
      </p:sp>
      <p:sp>
        <p:nvSpPr>
          <p:cNvPr id="119" name="Text Box 168">
            <a:extLst>
              <a:ext uri="{FF2B5EF4-FFF2-40B4-BE49-F238E27FC236}">
                <a16:creationId xmlns:a16="http://schemas.microsoft.com/office/drawing/2014/main" id="{96183911-4BC3-4C43-93A6-E6FACB7A8BB4}"/>
              </a:ext>
            </a:extLst>
          </p:cNvPr>
          <p:cNvSpPr txBox="1">
            <a:spLocks noChangeArrowheads="1"/>
          </p:cNvSpPr>
          <p:nvPr/>
        </p:nvSpPr>
        <p:spPr bwMode="auto">
          <a:xfrm>
            <a:off x="1716649" y="1773004"/>
            <a:ext cx="2236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|E(G’’)| + c</a:t>
            </a:r>
            <a:endParaRPr lang="ja-JP" altLang="en-US" sz="1600" dirty="0">
              <a:solidFill>
                <a:schemeClr val="tx1"/>
              </a:solidFill>
            </a:endParaRPr>
          </a:p>
        </p:txBody>
      </p:sp>
      <p:sp>
        <p:nvSpPr>
          <p:cNvPr id="120" name="Text Box 168">
            <a:extLst>
              <a:ext uri="{FF2B5EF4-FFF2-40B4-BE49-F238E27FC236}">
                <a16:creationId xmlns:a16="http://schemas.microsoft.com/office/drawing/2014/main" id="{8483268B-AA7E-4AAF-9A4E-BD8E28363178}"/>
              </a:ext>
            </a:extLst>
          </p:cNvPr>
          <p:cNvSpPr txBox="1">
            <a:spLocks noChangeArrowheads="1"/>
          </p:cNvSpPr>
          <p:nvPr/>
        </p:nvSpPr>
        <p:spPr bwMode="auto">
          <a:xfrm>
            <a:off x="1716649" y="2148305"/>
            <a:ext cx="231356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chemeClr val="tx1"/>
                </a:solidFill>
              </a:rPr>
              <a:t>≤ </a:t>
            </a:r>
            <a:r>
              <a:rPr lang="en-US" altLang="ja-JP" sz="1600" dirty="0">
                <a:solidFill>
                  <a:schemeClr val="tx1"/>
                </a:solidFill>
              </a:rPr>
              <a:t>|E(G’’)| + |F(G’’)|/2</a:t>
            </a:r>
            <a:endParaRPr lang="ja-JP" altLang="en-US" sz="1600" dirty="0">
              <a:solidFill>
                <a:schemeClr val="tx1"/>
              </a:solidFill>
            </a:endParaRPr>
          </a:p>
        </p:txBody>
      </p:sp>
      <p:sp>
        <p:nvSpPr>
          <p:cNvPr id="121" name="Text Box 168">
            <a:extLst>
              <a:ext uri="{FF2B5EF4-FFF2-40B4-BE49-F238E27FC236}">
                <a16:creationId xmlns:a16="http://schemas.microsoft.com/office/drawing/2014/main" id="{5EE0D7E9-3AFD-411D-96B5-EA84310BD4E6}"/>
              </a:ext>
            </a:extLst>
          </p:cNvPr>
          <p:cNvSpPr txBox="1">
            <a:spLocks noChangeArrowheads="1"/>
          </p:cNvSpPr>
          <p:nvPr/>
        </p:nvSpPr>
        <p:spPr bwMode="auto">
          <a:xfrm>
            <a:off x="1740291" y="2554858"/>
            <a:ext cx="40904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(3|V(G’’)|-3χ(F</a:t>
            </a:r>
            <a:r>
              <a:rPr lang="en-US" altLang="ja-JP" sz="1600" baseline="30000" dirty="0">
                <a:solidFill>
                  <a:schemeClr val="tx1"/>
                </a:solidFill>
              </a:rPr>
              <a:t>2</a:t>
            </a:r>
            <a:r>
              <a:rPr lang="en-US" altLang="ja-JP" sz="1600" dirty="0">
                <a:solidFill>
                  <a:schemeClr val="tx1"/>
                </a:solidFill>
              </a:rPr>
              <a:t>)) + (|V(G’’)|-χ(F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122" name="Text Box 168">
            <a:extLst>
              <a:ext uri="{FF2B5EF4-FFF2-40B4-BE49-F238E27FC236}">
                <a16:creationId xmlns:a16="http://schemas.microsoft.com/office/drawing/2014/main" id="{FEDEA4A0-DEB1-43D6-A86A-4E148B564A6C}"/>
              </a:ext>
            </a:extLst>
          </p:cNvPr>
          <p:cNvSpPr txBox="1">
            <a:spLocks noChangeArrowheads="1"/>
          </p:cNvSpPr>
          <p:nvPr/>
        </p:nvSpPr>
        <p:spPr bwMode="auto">
          <a:xfrm>
            <a:off x="4552694" y="1057931"/>
            <a:ext cx="2816764"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|E(G’’)| = 3|V(G’’)| - 3χ(F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123" name="Text Box 168">
            <a:extLst>
              <a:ext uri="{FF2B5EF4-FFF2-40B4-BE49-F238E27FC236}">
                <a16:creationId xmlns:a16="http://schemas.microsoft.com/office/drawing/2014/main" id="{C29ED704-B434-4B3F-9505-C23C5AB74C8D}"/>
              </a:ext>
            </a:extLst>
          </p:cNvPr>
          <p:cNvSpPr txBox="1">
            <a:spLocks noChangeArrowheads="1"/>
          </p:cNvSpPr>
          <p:nvPr/>
        </p:nvSpPr>
        <p:spPr bwMode="auto">
          <a:xfrm>
            <a:off x="4552694" y="1436908"/>
            <a:ext cx="2816764" cy="338554"/>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|F(G’’)| = 2|V(G’’)| - 2χ(F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124" name="Text Box 168">
            <a:extLst>
              <a:ext uri="{FF2B5EF4-FFF2-40B4-BE49-F238E27FC236}">
                <a16:creationId xmlns:a16="http://schemas.microsoft.com/office/drawing/2014/main" id="{997DD126-87B4-4EF8-858C-C13ED9AB8397}"/>
              </a:ext>
            </a:extLst>
          </p:cNvPr>
          <p:cNvSpPr txBox="1">
            <a:spLocks noChangeArrowheads="1"/>
          </p:cNvSpPr>
          <p:nvPr/>
        </p:nvSpPr>
        <p:spPr bwMode="auto">
          <a:xfrm>
            <a:off x="1740291" y="2991284"/>
            <a:ext cx="242618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4|V(G’’)|-4χ(F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grpSp>
        <p:nvGrpSpPr>
          <p:cNvPr id="2" name="グループ化 1">
            <a:extLst>
              <a:ext uri="{FF2B5EF4-FFF2-40B4-BE49-F238E27FC236}">
                <a16:creationId xmlns:a16="http://schemas.microsoft.com/office/drawing/2014/main" id="{45172C96-3867-4323-AADC-1D8084DFEDA3}"/>
              </a:ext>
            </a:extLst>
          </p:cNvPr>
          <p:cNvGrpSpPr/>
          <p:nvPr/>
        </p:nvGrpSpPr>
        <p:grpSpPr>
          <a:xfrm>
            <a:off x="1758345" y="3416260"/>
            <a:ext cx="2435553" cy="338554"/>
            <a:chOff x="1758345" y="3416260"/>
            <a:chExt cx="2435553" cy="338554"/>
          </a:xfrm>
        </p:grpSpPr>
        <p:sp>
          <p:nvSpPr>
            <p:cNvPr id="125" name="Text Box 168">
              <a:extLst>
                <a:ext uri="{FF2B5EF4-FFF2-40B4-BE49-F238E27FC236}">
                  <a16:creationId xmlns:a16="http://schemas.microsoft.com/office/drawing/2014/main" id="{0A2CC9B8-F523-49AC-AAC0-EE0EEDEB632F}"/>
                </a:ext>
              </a:extLst>
            </p:cNvPr>
            <p:cNvSpPr txBox="1">
              <a:spLocks noChangeArrowheads="1"/>
            </p:cNvSpPr>
            <p:nvPr/>
          </p:nvSpPr>
          <p:spPr bwMode="auto">
            <a:xfrm>
              <a:off x="1758345" y="3416260"/>
              <a:ext cx="243555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4|V(G)|-4χ(F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126" name="正方形/長方形 125">
              <a:extLst>
                <a:ext uri="{FF2B5EF4-FFF2-40B4-BE49-F238E27FC236}">
                  <a16:creationId xmlns:a16="http://schemas.microsoft.com/office/drawing/2014/main" id="{2D3A8745-45FC-4225-B7DB-E177626AE589}"/>
                </a:ext>
              </a:extLst>
            </p:cNvPr>
            <p:cNvSpPr/>
            <p:nvPr/>
          </p:nvSpPr>
          <p:spPr>
            <a:xfrm>
              <a:off x="3733526" y="3516961"/>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677591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wipe(left)">
                                      <p:cBhvr>
                                        <p:cTn id="7" dur="500"/>
                                        <p:tgtEl>
                                          <p:spTgt spid="1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9"/>
                                        </p:tgtEl>
                                        <p:attrNameLst>
                                          <p:attrName>style.visibility</p:attrName>
                                        </p:attrNameLst>
                                      </p:cBhvr>
                                      <p:to>
                                        <p:strVal val="visible"/>
                                      </p:to>
                                    </p:set>
                                    <p:animEffect transition="in" filter="wipe(left)">
                                      <p:cBhvr>
                                        <p:cTn id="12" dur="500"/>
                                        <p:tgtEl>
                                          <p:spTgt spid="1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wipe(left)">
                                      <p:cBhvr>
                                        <p:cTn id="17" dur="500"/>
                                        <p:tgtEl>
                                          <p:spTgt spid="12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randombar(horizontal)">
                                      <p:cBhvr>
                                        <p:cTn id="22" dur="500"/>
                                        <p:tgtEl>
                                          <p:spTgt spid="122"/>
                                        </p:tgtEl>
                                      </p:cBhvr>
                                    </p:animEffect>
                                  </p:childTnLst>
                                </p:cTn>
                              </p:par>
                            </p:childTnLst>
                          </p:cTn>
                        </p:par>
                        <p:par>
                          <p:cTn id="23" fill="hold">
                            <p:stCondLst>
                              <p:cond delay="500"/>
                            </p:stCondLst>
                            <p:childTnLst>
                              <p:par>
                                <p:cTn id="24" presetID="14" presetClass="entr" presetSubtype="10" fill="hold" grpId="0" nodeType="afterEffect">
                                  <p:stCondLst>
                                    <p:cond delay="0"/>
                                  </p:stCondLst>
                                  <p:childTnLst>
                                    <p:set>
                                      <p:cBhvr>
                                        <p:cTn id="25" dur="1" fill="hold">
                                          <p:stCondLst>
                                            <p:cond delay="0"/>
                                          </p:stCondLst>
                                        </p:cTn>
                                        <p:tgtEl>
                                          <p:spTgt spid="123"/>
                                        </p:tgtEl>
                                        <p:attrNameLst>
                                          <p:attrName>style.visibility</p:attrName>
                                        </p:attrNameLst>
                                      </p:cBhvr>
                                      <p:to>
                                        <p:strVal val="visible"/>
                                      </p:to>
                                    </p:set>
                                    <p:animEffect transition="in" filter="randombar(horizontal)">
                                      <p:cBhvr>
                                        <p:cTn id="26" dur="500"/>
                                        <p:tgtEl>
                                          <p:spTgt spid="12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wipe(left)">
                                      <p:cBhvr>
                                        <p:cTn id="31" dur="500"/>
                                        <p:tgtEl>
                                          <p:spTgt spid="12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24"/>
                                        </p:tgtEl>
                                        <p:attrNameLst>
                                          <p:attrName>style.visibility</p:attrName>
                                        </p:attrNameLst>
                                      </p:cBhvr>
                                      <p:to>
                                        <p:strVal val="visible"/>
                                      </p:to>
                                    </p:set>
                                    <p:animEffect transition="in" filter="wipe(left)">
                                      <p:cBhvr>
                                        <p:cTn id="36" dur="500"/>
                                        <p:tgtEl>
                                          <p:spTgt spid="12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119" grpId="0"/>
      <p:bldP spid="120" grpId="0"/>
      <p:bldP spid="121" grpId="0"/>
      <p:bldP spid="122" grpId="0" animBg="1"/>
      <p:bldP spid="123" grpId="0" animBg="1"/>
      <p:bldP spid="124"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フリーフォーム: 図形 41">
            <a:extLst>
              <a:ext uri="{FF2B5EF4-FFF2-40B4-BE49-F238E27FC236}">
                <a16:creationId xmlns:a16="http://schemas.microsoft.com/office/drawing/2014/main" id="{C6A483D8-388E-44BE-B0B6-6BD84EC800AF}"/>
              </a:ext>
            </a:extLst>
          </p:cNvPr>
          <p:cNvSpPr/>
          <p:nvPr/>
        </p:nvSpPr>
        <p:spPr>
          <a:xfrm>
            <a:off x="5169537" y="4233276"/>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B28AF9A8-B4E9-4670-8997-79BDA5F0C988}"/>
              </a:ext>
            </a:extLst>
          </p:cNvPr>
          <p:cNvSpPr/>
          <p:nvPr/>
        </p:nvSpPr>
        <p:spPr>
          <a:xfrm>
            <a:off x="3894712" y="5017048"/>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E9BC83-EA77-4390-92EE-45B6F29C664E}"/>
              </a:ext>
            </a:extLst>
          </p:cNvPr>
          <p:cNvSpPr/>
          <p:nvPr/>
        </p:nvSpPr>
        <p:spPr>
          <a:xfrm>
            <a:off x="3444518" y="4832980"/>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AE055A57-3D89-4426-93FE-C9049B34C326}"/>
              </a:ext>
            </a:extLst>
          </p:cNvPr>
          <p:cNvSpPr/>
          <p:nvPr/>
        </p:nvSpPr>
        <p:spPr>
          <a:xfrm>
            <a:off x="3453554" y="3876756"/>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B4C296AF-F5DD-4258-A831-F82E5AAD7148}"/>
              </a:ext>
            </a:extLst>
          </p:cNvPr>
          <p:cNvCxnSpPr>
            <a:cxnSpLocks/>
            <a:endCxn id="89" idx="1"/>
          </p:cNvCxnSpPr>
          <p:nvPr/>
        </p:nvCxnSpPr>
        <p:spPr>
          <a:xfrm>
            <a:off x="4839297" y="5009968"/>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F6FCCF6-F598-43FF-878C-F5B1933C3C43}"/>
              </a:ext>
            </a:extLst>
          </p:cNvPr>
          <p:cNvCxnSpPr>
            <a:stCxn id="86" idx="0"/>
            <a:endCxn id="84" idx="0"/>
          </p:cNvCxnSpPr>
          <p:nvPr/>
        </p:nvCxnSpPr>
        <p:spPr>
          <a:xfrm>
            <a:off x="4338941" y="5641657"/>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6F65F8B-2EDD-4304-BD60-64856E414204}"/>
              </a:ext>
            </a:extLst>
          </p:cNvPr>
          <p:cNvCxnSpPr>
            <a:cxnSpLocks/>
            <a:stCxn id="103" idx="0"/>
          </p:cNvCxnSpPr>
          <p:nvPr/>
        </p:nvCxnSpPr>
        <p:spPr>
          <a:xfrm flipV="1">
            <a:off x="4396590" y="5721470"/>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E89066D2-3FC1-4268-87E6-1629BE29CF47}"/>
              </a:ext>
            </a:extLst>
          </p:cNvPr>
          <p:cNvCxnSpPr>
            <a:cxnSpLocks/>
            <a:endCxn id="95" idx="0"/>
          </p:cNvCxnSpPr>
          <p:nvPr/>
        </p:nvCxnSpPr>
        <p:spPr>
          <a:xfrm>
            <a:off x="4846905" y="5016446"/>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7910225B-B207-427F-B5F2-2BAFC302932F}"/>
              </a:ext>
            </a:extLst>
          </p:cNvPr>
          <p:cNvCxnSpPr>
            <a:stCxn id="98" idx="0"/>
            <a:endCxn id="105" idx="2"/>
          </p:cNvCxnSpPr>
          <p:nvPr/>
        </p:nvCxnSpPr>
        <p:spPr>
          <a:xfrm flipV="1">
            <a:off x="4308728" y="5026133"/>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6" name="Text Box 168">
            <a:extLst>
              <a:ext uri="{FF2B5EF4-FFF2-40B4-BE49-F238E27FC236}">
                <a16:creationId xmlns:a16="http://schemas.microsoft.com/office/drawing/2014/main" id="{68F54E12-321F-469D-800A-BBE130773535}"/>
              </a:ext>
            </a:extLst>
          </p:cNvPr>
          <p:cNvSpPr txBox="1">
            <a:spLocks noChangeArrowheads="1"/>
          </p:cNvSpPr>
          <p:nvPr/>
        </p:nvSpPr>
        <p:spPr bwMode="auto">
          <a:xfrm>
            <a:off x="908535" y="2184561"/>
            <a:ext cx="94401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証明）</a:t>
            </a:r>
            <a:endParaRPr lang="ja-JP" altLang="en-US" sz="1600" baseline="30000" dirty="0">
              <a:solidFill>
                <a:schemeClr val="tx1"/>
              </a:solidFill>
            </a:endParaRPr>
          </a:p>
        </p:txBody>
      </p:sp>
      <p:sp>
        <p:nvSpPr>
          <p:cNvPr id="2" name="矢印: 右 1">
            <a:extLst>
              <a:ext uri="{FF2B5EF4-FFF2-40B4-BE49-F238E27FC236}">
                <a16:creationId xmlns:a16="http://schemas.microsoft.com/office/drawing/2014/main" id="{E179B4B1-0D67-4EBC-B581-A578D913EFE9}"/>
              </a:ext>
            </a:extLst>
          </p:cNvPr>
          <p:cNvSpPr/>
          <p:nvPr/>
        </p:nvSpPr>
        <p:spPr>
          <a:xfrm rot="10800000">
            <a:off x="1671203" y="2326328"/>
            <a:ext cx="368135" cy="89065"/>
          </a:xfrm>
          <a:prstGeom prst="rightArrow">
            <a:avLst/>
          </a:prstGeom>
          <a:solidFill>
            <a:schemeClr val="bg2">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4019F76-9692-4C5A-BA19-8D25FA32A2B9}"/>
              </a:ext>
            </a:extLst>
          </p:cNvPr>
          <p:cNvSpPr txBox="1"/>
          <p:nvPr/>
        </p:nvSpPr>
        <p:spPr>
          <a:xfrm>
            <a:off x="2039338" y="2140027"/>
            <a:ext cx="587234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T.Nagasawa</a:t>
            </a:r>
            <a:r>
              <a:rPr kumimoji="1" lang="en-US" altLang="ja-JP" sz="1200" dirty="0">
                <a:latin typeface="+mn-lt"/>
              </a:rPr>
              <a:t>, </a:t>
            </a:r>
            <a:r>
              <a:rPr kumimoji="1" lang="en-US" altLang="ja-JP" sz="1200" dirty="0" err="1">
                <a:latin typeface="+mn-lt"/>
              </a:rPr>
              <a:t>K.Noguthi</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1-embedded graphs which triangulate other surfaces</a:t>
            </a:r>
            <a:r>
              <a:rPr kumimoji="1" lang="en-US" altLang="ja-JP" sz="1200" i="1" dirty="0">
                <a:latin typeface="+mn-lt"/>
              </a:rPr>
              <a:t>,  J. Nonlinear Convex Anal. </a:t>
            </a:r>
            <a:r>
              <a:rPr kumimoji="1" lang="en-US" altLang="ja-JP" sz="1200" b="1" dirty="0">
                <a:latin typeface="+mn-lt"/>
              </a:rPr>
              <a:t>19</a:t>
            </a:r>
            <a:r>
              <a:rPr kumimoji="1" lang="en-US" altLang="ja-JP" sz="1200" dirty="0">
                <a:latin typeface="+mn-lt"/>
              </a:rPr>
              <a:t> (2018) 1759-1770. </a:t>
            </a:r>
            <a:endParaRPr kumimoji="1" lang="ja-JP" altLang="en-US" sz="1200" dirty="0">
              <a:latin typeface="+mn-lt"/>
            </a:endParaRPr>
          </a:p>
        </p:txBody>
      </p:sp>
      <p:grpSp>
        <p:nvGrpSpPr>
          <p:cNvPr id="11" name="グループ化 65">
            <a:extLst>
              <a:ext uri="{FF2B5EF4-FFF2-40B4-BE49-F238E27FC236}">
                <a16:creationId xmlns:a16="http://schemas.microsoft.com/office/drawing/2014/main" id="{4C20ECC9-07E1-4DCD-A714-07806EF82060}"/>
              </a:ext>
            </a:extLst>
          </p:cNvPr>
          <p:cNvGrpSpPr>
            <a:grpSpLocks/>
          </p:cNvGrpSpPr>
          <p:nvPr/>
        </p:nvGrpSpPr>
        <p:grpSpPr bwMode="auto">
          <a:xfrm>
            <a:off x="380993" y="4203608"/>
            <a:ext cx="2356650" cy="2096630"/>
            <a:chOff x="3113088" y="2133600"/>
            <a:chExt cx="2971800" cy="2643188"/>
          </a:xfrm>
        </p:grpSpPr>
        <p:sp>
          <p:nvSpPr>
            <p:cNvPr id="12" name="Oval 25">
              <a:extLst>
                <a:ext uri="{FF2B5EF4-FFF2-40B4-BE49-F238E27FC236}">
                  <a16:creationId xmlns:a16="http://schemas.microsoft.com/office/drawing/2014/main" id="{8982922B-9778-4084-A4EE-B7A93D3FF299}"/>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3" name="Oval 25">
              <a:extLst>
                <a:ext uri="{FF2B5EF4-FFF2-40B4-BE49-F238E27FC236}">
                  <a16:creationId xmlns:a16="http://schemas.microsoft.com/office/drawing/2014/main" id="{63293E3F-5673-4DBD-8643-016985F5585D}"/>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4" name="Oval 25">
              <a:extLst>
                <a:ext uri="{FF2B5EF4-FFF2-40B4-BE49-F238E27FC236}">
                  <a16:creationId xmlns:a16="http://schemas.microsoft.com/office/drawing/2014/main" id="{3F08B23E-2A3C-45F9-AD7C-59BF1E215C9D}"/>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 name="Oval 25">
              <a:extLst>
                <a:ext uri="{FF2B5EF4-FFF2-40B4-BE49-F238E27FC236}">
                  <a16:creationId xmlns:a16="http://schemas.microsoft.com/office/drawing/2014/main" id="{6FA41338-5BB5-45FE-8CDA-FA8189A9094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 name="Oval 25">
              <a:extLst>
                <a:ext uri="{FF2B5EF4-FFF2-40B4-BE49-F238E27FC236}">
                  <a16:creationId xmlns:a16="http://schemas.microsoft.com/office/drawing/2014/main" id="{498F673F-2D7D-4273-B69C-5DD21CD8CA3C}"/>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 name="Line 74">
              <a:extLst>
                <a:ext uri="{FF2B5EF4-FFF2-40B4-BE49-F238E27FC236}">
                  <a16:creationId xmlns:a16="http://schemas.microsoft.com/office/drawing/2014/main" id="{E51AF511-12A7-472E-9717-8EC911C87DA6}"/>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 name="Line 77">
              <a:extLst>
                <a:ext uri="{FF2B5EF4-FFF2-40B4-BE49-F238E27FC236}">
                  <a16:creationId xmlns:a16="http://schemas.microsoft.com/office/drawing/2014/main" id="{B132AF5E-1A03-4373-B0EA-631FD7E5E1DD}"/>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 name="Line 79">
              <a:extLst>
                <a:ext uri="{FF2B5EF4-FFF2-40B4-BE49-F238E27FC236}">
                  <a16:creationId xmlns:a16="http://schemas.microsoft.com/office/drawing/2014/main" id="{D1A2EFF8-F8BE-4994-A8E0-F29C9B278882}"/>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 name="Line 80">
              <a:extLst>
                <a:ext uri="{FF2B5EF4-FFF2-40B4-BE49-F238E27FC236}">
                  <a16:creationId xmlns:a16="http://schemas.microsoft.com/office/drawing/2014/main" id="{25E42E3C-1088-44DF-8DE9-D387FB54F6E5}"/>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 name="Line 81">
              <a:extLst>
                <a:ext uri="{FF2B5EF4-FFF2-40B4-BE49-F238E27FC236}">
                  <a16:creationId xmlns:a16="http://schemas.microsoft.com/office/drawing/2014/main" id="{6674D23D-3855-43A1-983B-D14A4AB1AA09}"/>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5" name="Line 83">
              <a:extLst>
                <a:ext uri="{FF2B5EF4-FFF2-40B4-BE49-F238E27FC236}">
                  <a16:creationId xmlns:a16="http://schemas.microsoft.com/office/drawing/2014/main" id="{F21CA4A5-9470-495D-8253-E6387AD424F6}"/>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Line 84">
              <a:extLst>
                <a:ext uri="{FF2B5EF4-FFF2-40B4-BE49-F238E27FC236}">
                  <a16:creationId xmlns:a16="http://schemas.microsoft.com/office/drawing/2014/main" id="{502F12CC-2265-4C9D-A1EE-58F090C857F6}"/>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 name="Line 89">
              <a:extLst>
                <a:ext uri="{FF2B5EF4-FFF2-40B4-BE49-F238E27FC236}">
                  <a16:creationId xmlns:a16="http://schemas.microsoft.com/office/drawing/2014/main" id="{05697DD2-3A89-4950-B4E2-7F753532C7BE}"/>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 name="Line 90">
              <a:extLst>
                <a:ext uri="{FF2B5EF4-FFF2-40B4-BE49-F238E27FC236}">
                  <a16:creationId xmlns:a16="http://schemas.microsoft.com/office/drawing/2014/main" id="{BC6E25EC-1FF8-48EA-8F96-8817075973AB}"/>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 name="Oval 25">
              <a:extLst>
                <a:ext uri="{FF2B5EF4-FFF2-40B4-BE49-F238E27FC236}">
                  <a16:creationId xmlns:a16="http://schemas.microsoft.com/office/drawing/2014/main" id="{3A3D3B95-AEED-4AF7-B733-EC953A1724B2}"/>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1" name="Oval 25">
              <a:extLst>
                <a:ext uri="{FF2B5EF4-FFF2-40B4-BE49-F238E27FC236}">
                  <a16:creationId xmlns:a16="http://schemas.microsoft.com/office/drawing/2014/main" id="{310BEFEB-893E-4B45-ADAC-178548979ECC}"/>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2" name="Oval 25">
              <a:extLst>
                <a:ext uri="{FF2B5EF4-FFF2-40B4-BE49-F238E27FC236}">
                  <a16:creationId xmlns:a16="http://schemas.microsoft.com/office/drawing/2014/main" id="{EE59A97A-A6BD-4CAC-8C08-B8426B20777A}"/>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3" name="Oval 25">
              <a:extLst>
                <a:ext uri="{FF2B5EF4-FFF2-40B4-BE49-F238E27FC236}">
                  <a16:creationId xmlns:a16="http://schemas.microsoft.com/office/drawing/2014/main" id="{4373A4DC-F6ED-49D2-BD6C-56316CAFAB07}"/>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34" name="Line 95">
              <a:extLst>
                <a:ext uri="{FF2B5EF4-FFF2-40B4-BE49-F238E27FC236}">
                  <a16:creationId xmlns:a16="http://schemas.microsoft.com/office/drawing/2014/main" id="{ECDEC5AC-6B96-47E7-AA10-9A47155D24C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 name="フリーフォーム 40">
              <a:extLst>
                <a:ext uri="{FF2B5EF4-FFF2-40B4-BE49-F238E27FC236}">
                  <a16:creationId xmlns:a16="http://schemas.microsoft.com/office/drawing/2014/main" id="{60F1D1C0-A252-47F3-8A88-A15EE0F99CE4}"/>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6" name="フリーフォーム 41">
              <a:extLst>
                <a:ext uri="{FF2B5EF4-FFF2-40B4-BE49-F238E27FC236}">
                  <a16:creationId xmlns:a16="http://schemas.microsoft.com/office/drawing/2014/main" id="{16B2C918-CE60-4535-807F-976B28DD8F4E}"/>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7" name="フリーフォーム 42">
              <a:extLst>
                <a:ext uri="{FF2B5EF4-FFF2-40B4-BE49-F238E27FC236}">
                  <a16:creationId xmlns:a16="http://schemas.microsoft.com/office/drawing/2014/main" id="{45A284FB-F573-4E7C-B4F1-C15D18151C87}"/>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8" name="フリーフォーム 43">
              <a:extLst>
                <a:ext uri="{FF2B5EF4-FFF2-40B4-BE49-F238E27FC236}">
                  <a16:creationId xmlns:a16="http://schemas.microsoft.com/office/drawing/2014/main" id="{E032C7F3-C6F0-4D53-886F-02FF71FFB975}"/>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39" name="フリーフォーム 44">
              <a:extLst>
                <a:ext uri="{FF2B5EF4-FFF2-40B4-BE49-F238E27FC236}">
                  <a16:creationId xmlns:a16="http://schemas.microsoft.com/office/drawing/2014/main" id="{2DD55C60-1378-486E-B061-6FBC1CFD56EE}"/>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40" name="直線コネクタ 39">
              <a:extLst>
                <a:ext uri="{FF2B5EF4-FFF2-40B4-BE49-F238E27FC236}">
                  <a16:creationId xmlns:a16="http://schemas.microsoft.com/office/drawing/2014/main" id="{46669577-7CD9-4268-A283-2D12F9DE3F8C}"/>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41" name="フリーフォーム 46">
              <a:extLst>
                <a:ext uri="{FF2B5EF4-FFF2-40B4-BE49-F238E27FC236}">
                  <a16:creationId xmlns:a16="http://schemas.microsoft.com/office/drawing/2014/main" id="{380AE14C-C378-42A5-876A-1341BD1F7ED3}"/>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3" name="正方形/長方形 2">
            <a:extLst>
              <a:ext uri="{FF2B5EF4-FFF2-40B4-BE49-F238E27FC236}">
                <a16:creationId xmlns:a16="http://schemas.microsoft.com/office/drawing/2014/main" id="{F426BB24-7806-4DDA-8479-1FB0517C9020}"/>
              </a:ext>
            </a:extLst>
          </p:cNvPr>
          <p:cNvSpPr/>
          <p:nvPr/>
        </p:nvSpPr>
        <p:spPr>
          <a:xfrm>
            <a:off x="1573418" y="6241566"/>
            <a:ext cx="333746"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sp>
        <p:nvSpPr>
          <p:cNvPr id="78" name="正方形/長方形 77">
            <a:extLst>
              <a:ext uri="{FF2B5EF4-FFF2-40B4-BE49-F238E27FC236}">
                <a16:creationId xmlns:a16="http://schemas.microsoft.com/office/drawing/2014/main" id="{D9E9802F-356A-48ED-97D8-2A536FEE57E7}"/>
              </a:ext>
            </a:extLst>
          </p:cNvPr>
          <p:cNvSpPr/>
          <p:nvPr/>
        </p:nvSpPr>
        <p:spPr>
          <a:xfrm>
            <a:off x="4721527" y="6388266"/>
            <a:ext cx="399468"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79" name="グループ化 65">
            <a:extLst>
              <a:ext uri="{FF2B5EF4-FFF2-40B4-BE49-F238E27FC236}">
                <a16:creationId xmlns:a16="http://schemas.microsoft.com/office/drawing/2014/main" id="{54DE4CAE-34F4-42D2-B0B4-8E1CA49D1C0F}"/>
              </a:ext>
            </a:extLst>
          </p:cNvPr>
          <p:cNvGrpSpPr>
            <a:grpSpLocks/>
          </p:cNvGrpSpPr>
          <p:nvPr/>
        </p:nvGrpSpPr>
        <p:grpSpPr bwMode="auto">
          <a:xfrm>
            <a:off x="3396029" y="4203608"/>
            <a:ext cx="2356650" cy="2096630"/>
            <a:chOff x="3113088" y="2133600"/>
            <a:chExt cx="2971800" cy="2643188"/>
          </a:xfrm>
        </p:grpSpPr>
        <p:sp>
          <p:nvSpPr>
            <p:cNvPr id="80" name="Oval 25">
              <a:extLst>
                <a:ext uri="{FF2B5EF4-FFF2-40B4-BE49-F238E27FC236}">
                  <a16:creationId xmlns:a16="http://schemas.microsoft.com/office/drawing/2014/main" id="{35CFCEA2-A713-415E-8DD1-B12CF552479C}"/>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1" name="Oval 25">
              <a:extLst>
                <a:ext uri="{FF2B5EF4-FFF2-40B4-BE49-F238E27FC236}">
                  <a16:creationId xmlns:a16="http://schemas.microsoft.com/office/drawing/2014/main" id="{EC212AC4-1973-4AFA-A283-B269E58DB222}"/>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2" name="Oval 25">
              <a:extLst>
                <a:ext uri="{FF2B5EF4-FFF2-40B4-BE49-F238E27FC236}">
                  <a16:creationId xmlns:a16="http://schemas.microsoft.com/office/drawing/2014/main" id="{E937C5CA-2E41-42B2-8963-570FCFD0F88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3" name="Oval 25">
              <a:extLst>
                <a:ext uri="{FF2B5EF4-FFF2-40B4-BE49-F238E27FC236}">
                  <a16:creationId xmlns:a16="http://schemas.microsoft.com/office/drawing/2014/main" id="{D5C2BDCA-A65E-4ECA-901F-DA848631B997}"/>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4" name="Oval 25">
              <a:extLst>
                <a:ext uri="{FF2B5EF4-FFF2-40B4-BE49-F238E27FC236}">
                  <a16:creationId xmlns:a16="http://schemas.microsoft.com/office/drawing/2014/main" id="{14C23700-AD65-460B-B901-DB694CEF68C6}"/>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85" name="Line 74">
              <a:extLst>
                <a:ext uri="{FF2B5EF4-FFF2-40B4-BE49-F238E27FC236}">
                  <a16:creationId xmlns:a16="http://schemas.microsoft.com/office/drawing/2014/main" id="{BDEADD7F-64F6-46BC-9E03-D52D19ECC65A}"/>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6" name="Line 77">
              <a:extLst>
                <a:ext uri="{FF2B5EF4-FFF2-40B4-BE49-F238E27FC236}">
                  <a16:creationId xmlns:a16="http://schemas.microsoft.com/office/drawing/2014/main" id="{D4B93512-4238-4799-AD20-A15BCCE13AD7}"/>
                </a:ext>
              </a:extLst>
            </p:cNvPr>
            <p:cNvSpPr>
              <a:spLocks noChangeShapeType="1"/>
            </p:cNvSpPr>
            <p:nvPr/>
          </p:nvSpPr>
          <p:spPr bwMode="auto">
            <a:xfrm>
              <a:off x="4302126" y="3946525"/>
              <a:ext cx="647700" cy="73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7" name="Line 79">
              <a:extLst>
                <a:ext uri="{FF2B5EF4-FFF2-40B4-BE49-F238E27FC236}">
                  <a16:creationId xmlns:a16="http://schemas.microsoft.com/office/drawing/2014/main" id="{B4592A7E-DD7E-49CB-B1F0-C50936A264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8" name="Line 80">
              <a:extLst>
                <a:ext uri="{FF2B5EF4-FFF2-40B4-BE49-F238E27FC236}">
                  <a16:creationId xmlns:a16="http://schemas.microsoft.com/office/drawing/2014/main" id="{7B8A3A58-8E1E-4746-BAA3-783F1333E78C}"/>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Line 81">
              <a:extLst>
                <a:ext uri="{FF2B5EF4-FFF2-40B4-BE49-F238E27FC236}">
                  <a16:creationId xmlns:a16="http://schemas.microsoft.com/office/drawing/2014/main" id="{9B87671F-D5AC-40E8-BA9F-8EA203A6033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 name="Line 83">
              <a:extLst>
                <a:ext uri="{FF2B5EF4-FFF2-40B4-BE49-F238E27FC236}">
                  <a16:creationId xmlns:a16="http://schemas.microsoft.com/office/drawing/2014/main" id="{57736E46-E371-4E39-B2B3-94A52C54C058}"/>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a:extLst>
                <a:ext uri="{FF2B5EF4-FFF2-40B4-BE49-F238E27FC236}">
                  <a16:creationId xmlns:a16="http://schemas.microsoft.com/office/drawing/2014/main" id="{D30B9465-11B3-4342-88DD-A2D1355FA8D8}"/>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9">
              <a:extLst>
                <a:ext uri="{FF2B5EF4-FFF2-40B4-BE49-F238E27FC236}">
                  <a16:creationId xmlns:a16="http://schemas.microsoft.com/office/drawing/2014/main" id="{FAF4D06E-14B5-4345-8D6C-281174C5A446}"/>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90">
              <a:extLst>
                <a:ext uri="{FF2B5EF4-FFF2-40B4-BE49-F238E27FC236}">
                  <a16:creationId xmlns:a16="http://schemas.microsoft.com/office/drawing/2014/main" id="{97FAF58E-82BA-4036-A6C3-818861C310A9}"/>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Oval 25">
              <a:extLst>
                <a:ext uri="{FF2B5EF4-FFF2-40B4-BE49-F238E27FC236}">
                  <a16:creationId xmlns:a16="http://schemas.microsoft.com/office/drawing/2014/main" id="{26397EA8-5C03-49AC-B331-9B9226D0B47F}"/>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5" name="Oval 25">
              <a:extLst>
                <a:ext uri="{FF2B5EF4-FFF2-40B4-BE49-F238E27FC236}">
                  <a16:creationId xmlns:a16="http://schemas.microsoft.com/office/drawing/2014/main" id="{D6B603DC-B9B1-427E-B9AA-8D88C5CCD516}"/>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6" name="Oval 25">
              <a:extLst>
                <a:ext uri="{FF2B5EF4-FFF2-40B4-BE49-F238E27FC236}">
                  <a16:creationId xmlns:a16="http://schemas.microsoft.com/office/drawing/2014/main" id="{CF0083C7-F577-4F00-9815-EC7563341445}"/>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7" name="Oval 25">
              <a:extLst>
                <a:ext uri="{FF2B5EF4-FFF2-40B4-BE49-F238E27FC236}">
                  <a16:creationId xmlns:a16="http://schemas.microsoft.com/office/drawing/2014/main" id="{EE7EDD17-455D-40AA-A49C-94D6092B9B9C}"/>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98" name="Line 95">
              <a:extLst>
                <a:ext uri="{FF2B5EF4-FFF2-40B4-BE49-F238E27FC236}">
                  <a16:creationId xmlns:a16="http://schemas.microsoft.com/office/drawing/2014/main" id="{FD3986CC-F2CE-4741-8A10-BBF1F2307680}"/>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 name="フリーフォーム 40">
              <a:extLst>
                <a:ext uri="{FF2B5EF4-FFF2-40B4-BE49-F238E27FC236}">
                  <a16:creationId xmlns:a16="http://schemas.microsoft.com/office/drawing/2014/main" id="{C4A86917-82E9-4680-867B-CCCE86EA166F}"/>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0" name="フリーフォーム 41">
              <a:extLst>
                <a:ext uri="{FF2B5EF4-FFF2-40B4-BE49-F238E27FC236}">
                  <a16:creationId xmlns:a16="http://schemas.microsoft.com/office/drawing/2014/main" id="{E76AC4D1-5A76-4732-B9F3-8BEB979499EC}"/>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1" name="フリーフォーム 42">
              <a:extLst>
                <a:ext uri="{FF2B5EF4-FFF2-40B4-BE49-F238E27FC236}">
                  <a16:creationId xmlns:a16="http://schemas.microsoft.com/office/drawing/2014/main" id="{33E5F85D-5306-41E5-A37C-60E0E24E8ACD}"/>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2" name="フリーフォーム 43">
              <a:extLst>
                <a:ext uri="{FF2B5EF4-FFF2-40B4-BE49-F238E27FC236}">
                  <a16:creationId xmlns:a16="http://schemas.microsoft.com/office/drawing/2014/main" id="{28088592-1A72-435F-AD37-2965CAB30103}"/>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03" name="フリーフォーム 44">
              <a:extLst>
                <a:ext uri="{FF2B5EF4-FFF2-40B4-BE49-F238E27FC236}">
                  <a16:creationId xmlns:a16="http://schemas.microsoft.com/office/drawing/2014/main" id="{7D8FA5FC-B20E-41A2-8BFE-335148CCF2CA}"/>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04" name="直線コネクタ 103">
              <a:extLst>
                <a:ext uri="{FF2B5EF4-FFF2-40B4-BE49-F238E27FC236}">
                  <a16:creationId xmlns:a16="http://schemas.microsoft.com/office/drawing/2014/main" id="{8CC680F4-6F56-488A-AE60-C067FB979AED}"/>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sp>
          <p:nvSpPr>
            <p:cNvPr id="105" name="フリーフォーム 46">
              <a:extLst>
                <a:ext uri="{FF2B5EF4-FFF2-40B4-BE49-F238E27FC236}">
                  <a16:creationId xmlns:a16="http://schemas.microsoft.com/office/drawing/2014/main" id="{D27640B3-C8C8-4FE8-99B5-A57EED1D688E}"/>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42" name="フリーフォーム: 図形 141">
            <a:extLst>
              <a:ext uri="{FF2B5EF4-FFF2-40B4-BE49-F238E27FC236}">
                <a16:creationId xmlns:a16="http://schemas.microsoft.com/office/drawing/2014/main" id="{5E70DABE-14FA-4261-9E51-0CD6EBA204F1}"/>
              </a:ext>
            </a:extLst>
          </p:cNvPr>
          <p:cNvSpPr/>
          <p:nvPr/>
        </p:nvSpPr>
        <p:spPr>
          <a:xfrm>
            <a:off x="8142405" y="4232543"/>
            <a:ext cx="661245" cy="1721922"/>
          </a:xfrm>
          <a:custGeom>
            <a:avLst/>
            <a:gdLst>
              <a:gd name="connsiteX0" fmla="*/ 0 w 702296"/>
              <a:gd name="connsiteY0" fmla="*/ 0 h 1721922"/>
              <a:gd name="connsiteX1" fmla="*/ 421574 w 702296"/>
              <a:gd name="connsiteY1" fmla="*/ 267195 h 1721922"/>
              <a:gd name="connsiteX2" fmla="*/ 611579 w 702296"/>
              <a:gd name="connsiteY2" fmla="*/ 629392 h 1721922"/>
              <a:gd name="connsiteX3" fmla="*/ 700644 w 702296"/>
              <a:gd name="connsiteY3" fmla="*/ 1062842 h 1721922"/>
              <a:gd name="connsiteX4" fmla="*/ 540327 w 702296"/>
              <a:gd name="connsiteY4" fmla="*/ 1430977 h 1721922"/>
              <a:gd name="connsiteX5" fmla="*/ 95003 w 702296"/>
              <a:gd name="connsiteY5" fmla="*/ 1721922 h 1721922"/>
              <a:gd name="connsiteX0" fmla="*/ 0 w 702227"/>
              <a:gd name="connsiteY0" fmla="*/ 0 h 1721922"/>
              <a:gd name="connsiteX1" fmla="*/ 439387 w 702227"/>
              <a:gd name="connsiteY1" fmla="*/ 302821 h 1721922"/>
              <a:gd name="connsiteX2" fmla="*/ 611579 w 702227"/>
              <a:gd name="connsiteY2" fmla="*/ 629392 h 1721922"/>
              <a:gd name="connsiteX3" fmla="*/ 700644 w 702227"/>
              <a:gd name="connsiteY3" fmla="*/ 1062842 h 1721922"/>
              <a:gd name="connsiteX4" fmla="*/ 540327 w 702227"/>
              <a:gd name="connsiteY4" fmla="*/ 1430977 h 1721922"/>
              <a:gd name="connsiteX5" fmla="*/ 95003 w 702227"/>
              <a:gd name="connsiteY5" fmla="*/ 1721922 h 1721922"/>
              <a:gd name="connsiteX0" fmla="*/ 0 w 700644"/>
              <a:gd name="connsiteY0" fmla="*/ 0 h 1721922"/>
              <a:gd name="connsiteX1" fmla="*/ 439387 w 700644"/>
              <a:gd name="connsiteY1" fmla="*/ 302821 h 1721922"/>
              <a:gd name="connsiteX2" fmla="*/ 700644 w 700644"/>
              <a:gd name="connsiteY2" fmla="*/ 1062842 h 1721922"/>
              <a:gd name="connsiteX3" fmla="*/ 540327 w 700644"/>
              <a:gd name="connsiteY3" fmla="*/ 1430977 h 1721922"/>
              <a:gd name="connsiteX4" fmla="*/ 95003 w 700644"/>
              <a:gd name="connsiteY4" fmla="*/ 1721922 h 1721922"/>
              <a:gd name="connsiteX0" fmla="*/ 0 w 659080"/>
              <a:gd name="connsiteY0" fmla="*/ 0 h 1721922"/>
              <a:gd name="connsiteX1" fmla="*/ 439387 w 659080"/>
              <a:gd name="connsiteY1" fmla="*/ 302821 h 1721922"/>
              <a:gd name="connsiteX2" fmla="*/ 659080 w 659080"/>
              <a:gd name="connsiteY2" fmla="*/ 866899 h 1721922"/>
              <a:gd name="connsiteX3" fmla="*/ 540327 w 659080"/>
              <a:gd name="connsiteY3" fmla="*/ 1430977 h 1721922"/>
              <a:gd name="connsiteX4" fmla="*/ 95003 w 659080"/>
              <a:gd name="connsiteY4" fmla="*/ 1721922 h 1721922"/>
              <a:gd name="connsiteX0" fmla="*/ 0 w 661245"/>
              <a:gd name="connsiteY0" fmla="*/ 0 h 1721922"/>
              <a:gd name="connsiteX1" fmla="*/ 439387 w 661245"/>
              <a:gd name="connsiteY1" fmla="*/ 302821 h 1721922"/>
              <a:gd name="connsiteX2" fmla="*/ 659080 w 661245"/>
              <a:gd name="connsiteY2" fmla="*/ 866899 h 1721922"/>
              <a:gd name="connsiteX3" fmla="*/ 540327 w 661245"/>
              <a:gd name="connsiteY3" fmla="*/ 1430977 h 1721922"/>
              <a:gd name="connsiteX4" fmla="*/ 95003 w 661245"/>
              <a:gd name="connsiteY4" fmla="*/ 1721922 h 172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245" h="1721922">
                <a:moveTo>
                  <a:pt x="0" y="0"/>
                </a:moveTo>
                <a:cubicBezTo>
                  <a:pt x="159822" y="81148"/>
                  <a:pt x="329540" y="158338"/>
                  <a:pt x="439387" y="302821"/>
                </a:cubicBezTo>
                <a:cubicBezTo>
                  <a:pt x="549234" y="447304"/>
                  <a:pt x="647204" y="602674"/>
                  <a:pt x="659080" y="866899"/>
                </a:cubicBezTo>
                <a:cubicBezTo>
                  <a:pt x="670956" y="1131124"/>
                  <a:pt x="634340" y="1288473"/>
                  <a:pt x="540327" y="1430977"/>
                </a:cubicBezTo>
                <a:cubicBezTo>
                  <a:pt x="446314" y="1573481"/>
                  <a:pt x="267195" y="1631373"/>
                  <a:pt x="95003" y="1721922"/>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図形 142">
            <a:extLst>
              <a:ext uri="{FF2B5EF4-FFF2-40B4-BE49-F238E27FC236}">
                <a16:creationId xmlns:a16="http://schemas.microsoft.com/office/drawing/2014/main" id="{CE4574B3-CAD8-42AF-A64A-46AD2DC3A6F6}"/>
              </a:ext>
            </a:extLst>
          </p:cNvPr>
          <p:cNvSpPr/>
          <p:nvPr/>
        </p:nvSpPr>
        <p:spPr>
          <a:xfrm>
            <a:off x="6867580" y="5016315"/>
            <a:ext cx="485117" cy="1258784"/>
          </a:xfrm>
          <a:custGeom>
            <a:avLst/>
            <a:gdLst>
              <a:gd name="connsiteX0" fmla="*/ 277299 w 485117"/>
              <a:gd name="connsiteY0" fmla="*/ 0 h 1258784"/>
              <a:gd name="connsiteX1" fmla="*/ 39792 w 485117"/>
              <a:gd name="connsiteY1" fmla="*/ 207818 h 1258784"/>
              <a:gd name="connsiteX2" fmla="*/ 45730 w 485117"/>
              <a:gd name="connsiteY2" fmla="*/ 581891 h 1258784"/>
              <a:gd name="connsiteX3" fmla="*/ 485117 w 485117"/>
              <a:gd name="connsiteY3" fmla="*/ 1258784 h 1258784"/>
            </a:gdLst>
            <a:ahLst/>
            <a:cxnLst>
              <a:cxn ang="0">
                <a:pos x="connsiteX0" y="connsiteY0"/>
              </a:cxn>
              <a:cxn ang="0">
                <a:pos x="connsiteX1" y="connsiteY1"/>
              </a:cxn>
              <a:cxn ang="0">
                <a:pos x="connsiteX2" y="connsiteY2"/>
              </a:cxn>
              <a:cxn ang="0">
                <a:pos x="connsiteX3" y="connsiteY3"/>
              </a:cxn>
            </a:cxnLst>
            <a:rect l="l" t="t" r="r" b="b"/>
            <a:pathLst>
              <a:path w="485117" h="1258784">
                <a:moveTo>
                  <a:pt x="277299" y="0"/>
                </a:moveTo>
                <a:cubicBezTo>
                  <a:pt x="177843" y="55418"/>
                  <a:pt x="78387" y="110836"/>
                  <a:pt x="39792" y="207818"/>
                </a:cubicBezTo>
                <a:cubicBezTo>
                  <a:pt x="1197" y="304800"/>
                  <a:pt x="-28491" y="406730"/>
                  <a:pt x="45730" y="581891"/>
                </a:cubicBezTo>
                <a:cubicBezTo>
                  <a:pt x="119951" y="757052"/>
                  <a:pt x="302534" y="1007918"/>
                  <a:pt x="485117" y="1258784"/>
                </a:cubicBezTo>
              </a:path>
            </a:pathLst>
          </a:custGeom>
          <a:no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DD633ECD-1C99-4E61-A350-F10BAA5BE56A}"/>
              </a:ext>
            </a:extLst>
          </p:cNvPr>
          <p:cNvSpPr/>
          <p:nvPr/>
        </p:nvSpPr>
        <p:spPr>
          <a:xfrm>
            <a:off x="6417386" y="4832247"/>
            <a:ext cx="1831898" cy="1529146"/>
          </a:xfrm>
          <a:custGeom>
            <a:avLst/>
            <a:gdLst>
              <a:gd name="connsiteX0" fmla="*/ 1831898 w 1831898"/>
              <a:gd name="connsiteY0" fmla="*/ 1122218 h 1529146"/>
              <a:gd name="connsiteX1" fmla="*/ 1600329 w 1831898"/>
              <a:gd name="connsiteY1" fmla="*/ 1365663 h 1529146"/>
              <a:gd name="connsiteX2" fmla="*/ 1107503 w 1831898"/>
              <a:gd name="connsiteY2" fmla="*/ 1525979 h 1529146"/>
              <a:gd name="connsiteX3" fmla="*/ 626553 w 1831898"/>
              <a:gd name="connsiteY3" fmla="*/ 1448790 h 1529146"/>
              <a:gd name="connsiteX4" fmla="*/ 276231 w 1831898"/>
              <a:gd name="connsiteY4" fmla="*/ 1175657 h 1529146"/>
              <a:gd name="connsiteX5" fmla="*/ 38724 w 1831898"/>
              <a:gd name="connsiteY5" fmla="*/ 724395 h 1529146"/>
              <a:gd name="connsiteX6" fmla="*/ 3098 w 1831898"/>
              <a:gd name="connsiteY6" fmla="*/ 0 h 15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898" h="1529146">
                <a:moveTo>
                  <a:pt x="1831898" y="1122218"/>
                </a:moveTo>
                <a:cubicBezTo>
                  <a:pt x="1776479" y="1210294"/>
                  <a:pt x="1721061" y="1298370"/>
                  <a:pt x="1600329" y="1365663"/>
                </a:cubicBezTo>
                <a:cubicBezTo>
                  <a:pt x="1479597" y="1432956"/>
                  <a:pt x="1269799" y="1512125"/>
                  <a:pt x="1107503" y="1525979"/>
                </a:cubicBezTo>
                <a:cubicBezTo>
                  <a:pt x="945207" y="1539833"/>
                  <a:pt x="765098" y="1507177"/>
                  <a:pt x="626553" y="1448790"/>
                </a:cubicBezTo>
                <a:cubicBezTo>
                  <a:pt x="488008" y="1390403"/>
                  <a:pt x="374203" y="1296390"/>
                  <a:pt x="276231" y="1175657"/>
                </a:cubicBezTo>
                <a:cubicBezTo>
                  <a:pt x="178259" y="1054924"/>
                  <a:pt x="84246" y="920338"/>
                  <a:pt x="38724" y="724395"/>
                </a:cubicBezTo>
                <a:cubicBezTo>
                  <a:pt x="-6798" y="528452"/>
                  <a:pt x="-1850" y="264226"/>
                  <a:pt x="3098"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図形 144">
            <a:extLst>
              <a:ext uri="{FF2B5EF4-FFF2-40B4-BE49-F238E27FC236}">
                <a16:creationId xmlns:a16="http://schemas.microsoft.com/office/drawing/2014/main" id="{1AE4E577-00D6-47E6-ADC5-4EA315EBF028}"/>
              </a:ext>
            </a:extLst>
          </p:cNvPr>
          <p:cNvSpPr/>
          <p:nvPr/>
        </p:nvSpPr>
        <p:spPr>
          <a:xfrm>
            <a:off x="6426422" y="3876023"/>
            <a:ext cx="2238498" cy="1520302"/>
          </a:xfrm>
          <a:custGeom>
            <a:avLst/>
            <a:gdLst>
              <a:gd name="connsiteX0" fmla="*/ 0 w 2238498"/>
              <a:gd name="connsiteY0" fmla="*/ 993344 h 1557422"/>
              <a:gd name="connsiteX1" fmla="*/ 308758 w 2238498"/>
              <a:gd name="connsiteY1" fmla="*/ 286762 h 1557422"/>
              <a:gd name="connsiteX2" fmla="*/ 985652 w 2238498"/>
              <a:gd name="connsiteY2" fmla="*/ 37381 h 1557422"/>
              <a:gd name="connsiteX3" fmla="*/ 1840675 w 2238498"/>
              <a:gd name="connsiteY3" fmla="*/ 168009 h 1557422"/>
              <a:gd name="connsiteX4" fmla="*/ 2238498 w 2238498"/>
              <a:gd name="connsiteY4" fmla="*/ 1557422 h 1557422"/>
              <a:gd name="connsiteX0" fmla="*/ 0 w 2238498"/>
              <a:gd name="connsiteY0" fmla="*/ 956224 h 1520302"/>
              <a:gd name="connsiteX1" fmla="*/ 308758 w 2238498"/>
              <a:gd name="connsiteY1" fmla="*/ 249642 h 1520302"/>
              <a:gd name="connsiteX2" fmla="*/ 985652 w 2238498"/>
              <a:gd name="connsiteY2" fmla="*/ 261 h 1520302"/>
              <a:gd name="connsiteX3" fmla="*/ 1888176 w 2238498"/>
              <a:gd name="connsiteY3" fmla="*/ 285268 h 1520302"/>
              <a:gd name="connsiteX4" fmla="*/ 2238498 w 2238498"/>
              <a:gd name="connsiteY4" fmla="*/ 1520302 h 152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498" h="1520302">
                <a:moveTo>
                  <a:pt x="0" y="956224"/>
                </a:moveTo>
                <a:cubicBezTo>
                  <a:pt x="72241" y="682596"/>
                  <a:pt x="144483" y="408969"/>
                  <a:pt x="308758" y="249642"/>
                </a:cubicBezTo>
                <a:cubicBezTo>
                  <a:pt x="473033" y="90315"/>
                  <a:pt x="722416" y="-5677"/>
                  <a:pt x="985652" y="261"/>
                </a:cubicBezTo>
                <a:cubicBezTo>
                  <a:pt x="1248888" y="6199"/>
                  <a:pt x="1679368" y="31928"/>
                  <a:pt x="1888176" y="285268"/>
                </a:cubicBezTo>
                <a:cubicBezTo>
                  <a:pt x="2096984" y="538608"/>
                  <a:pt x="2143990" y="952265"/>
                  <a:pt x="2238498" y="1520302"/>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6" name="直線コネクタ 145">
            <a:extLst>
              <a:ext uri="{FF2B5EF4-FFF2-40B4-BE49-F238E27FC236}">
                <a16:creationId xmlns:a16="http://schemas.microsoft.com/office/drawing/2014/main" id="{A8BA2066-3E41-4AD0-AA41-D71E4F6FBE18}"/>
              </a:ext>
            </a:extLst>
          </p:cNvPr>
          <p:cNvCxnSpPr>
            <a:cxnSpLocks/>
            <a:endCxn id="162" idx="1"/>
          </p:cNvCxnSpPr>
          <p:nvPr/>
        </p:nvCxnSpPr>
        <p:spPr>
          <a:xfrm>
            <a:off x="7812165" y="5009235"/>
            <a:ext cx="412343" cy="917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971F4FBD-5606-4B12-B74D-CC9026B1421C}"/>
              </a:ext>
            </a:extLst>
          </p:cNvPr>
          <p:cNvCxnSpPr>
            <a:stCxn id="159" idx="0"/>
            <a:endCxn id="157" idx="0"/>
          </p:cNvCxnSpPr>
          <p:nvPr/>
        </p:nvCxnSpPr>
        <p:spPr>
          <a:xfrm>
            <a:off x="7311809" y="5640924"/>
            <a:ext cx="50357" cy="57295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CF830A60-9203-4E6C-9866-06DD62C34464}"/>
              </a:ext>
            </a:extLst>
          </p:cNvPr>
          <p:cNvCxnSpPr>
            <a:cxnSpLocks/>
            <a:stCxn id="176" idx="0"/>
          </p:cNvCxnSpPr>
          <p:nvPr/>
        </p:nvCxnSpPr>
        <p:spPr>
          <a:xfrm flipV="1">
            <a:off x="7369458" y="5720737"/>
            <a:ext cx="443652" cy="55184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9ED043FA-EAC6-4AAE-93C2-696CB41FFF8D}"/>
              </a:ext>
            </a:extLst>
          </p:cNvPr>
          <p:cNvCxnSpPr>
            <a:cxnSpLocks/>
            <a:endCxn id="168" idx="0"/>
          </p:cNvCxnSpPr>
          <p:nvPr/>
        </p:nvCxnSpPr>
        <p:spPr>
          <a:xfrm>
            <a:off x="7819773" y="5015713"/>
            <a:ext cx="13219" cy="6428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2FC50EB4-EC24-4261-80B1-6CFA4BDF4CA6}"/>
              </a:ext>
            </a:extLst>
          </p:cNvPr>
          <p:cNvCxnSpPr>
            <a:stCxn id="171" idx="0"/>
            <a:endCxn id="178" idx="2"/>
          </p:cNvCxnSpPr>
          <p:nvPr/>
        </p:nvCxnSpPr>
        <p:spPr>
          <a:xfrm flipV="1">
            <a:off x="7281596" y="5025400"/>
            <a:ext cx="534796" cy="61552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51" name="正方形/長方形 150">
            <a:extLst>
              <a:ext uri="{FF2B5EF4-FFF2-40B4-BE49-F238E27FC236}">
                <a16:creationId xmlns:a16="http://schemas.microsoft.com/office/drawing/2014/main" id="{5B65BC22-0FB4-4723-ABE6-1FD8385C2191}"/>
              </a:ext>
            </a:extLst>
          </p:cNvPr>
          <p:cNvSpPr/>
          <p:nvPr/>
        </p:nvSpPr>
        <p:spPr>
          <a:xfrm>
            <a:off x="7694395" y="6387533"/>
            <a:ext cx="465192" cy="338554"/>
          </a:xfrm>
          <a:prstGeom prst="rect">
            <a:avLst/>
          </a:prstGeom>
        </p:spPr>
        <p:txBody>
          <a:bodyPr wrap="none">
            <a:spAutoFit/>
          </a:bodyPr>
          <a:lstStyle/>
          <a:p>
            <a:r>
              <a:rPr lang="en-US" altLang="ja-JP" sz="1600" dirty="0">
                <a:solidFill>
                  <a:srgbClr val="000000"/>
                </a:solidFill>
                <a:latin typeface="+mn-lt"/>
                <a:sym typeface="Wingdings" pitchFamily="2" charset="2"/>
              </a:rPr>
              <a:t>G’’</a:t>
            </a:r>
            <a:endParaRPr lang="ja-JP" altLang="en-US" sz="1600" dirty="0">
              <a:latin typeface="+mn-lt"/>
            </a:endParaRPr>
          </a:p>
        </p:txBody>
      </p:sp>
      <p:grpSp>
        <p:nvGrpSpPr>
          <p:cNvPr id="152" name="グループ化 65">
            <a:extLst>
              <a:ext uri="{FF2B5EF4-FFF2-40B4-BE49-F238E27FC236}">
                <a16:creationId xmlns:a16="http://schemas.microsoft.com/office/drawing/2014/main" id="{4F3ED796-C017-4696-9104-DDC2D764FB72}"/>
              </a:ext>
            </a:extLst>
          </p:cNvPr>
          <p:cNvGrpSpPr>
            <a:grpSpLocks/>
          </p:cNvGrpSpPr>
          <p:nvPr/>
        </p:nvGrpSpPr>
        <p:grpSpPr bwMode="auto">
          <a:xfrm>
            <a:off x="6368897" y="4202875"/>
            <a:ext cx="2356650" cy="2096630"/>
            <a:chOff x="3113088" y="2133600"/>
            <a:chExt cx="2971800" cy="2643188"/>
          </a:xfrm>
        </p:grpSpPr>
        <p:sp>
          <p:nvSpPr>
            <p:cNvPr id="178" name="フリーフォーム 46">
              <a:extLst>
                <a:ext uri="{FF2B5EF4-FFF2-40B4-BE49-F238E27FC236}">
                  <a16:creationId xmlns:a16="http://schemas.microsoft.com/office/drawing/2014/main" id="{D1E16D32-AC9D-44DA-85DA-EE047B0924D5}"/>
                </a:ext>
              </a:extLst>
            </p:cNvPr>
            <p:cNvSpPr/>
            <p:nvPr/>
          </p:nvSpPr>
          <p:spPr>
            <a:xfrm>
              <a:off x="4119222" y="3162038"/>
              <a:ext cx="819196" cy="146018"/>
            </a:xfrm>
            <a:custGeom>
              <a:avLst/>
              <a:gdLst>
                <a:gd name="connsiteX0" fmla="*/ 0 w 820396"/>
                <a:gd name="connsiteY0" fmla="*/ 0 h 146702"/>
                <a:gd name="connsiteX1" fmla="*/ 316194 w 820396"/>
                <a:gd name="connsiteY1" fmla="*/ 145278 h 146702"/>
                <a:gd name="connsiteX2" fmla="*/ 820396 w 820396"/>
                <a:gd name="connsiteY2" fmla="*/ 8546 h 146702"/>
              </a:gdLst>
              <a:ahLst/>
              <a:cxnLst>
                <a:cxn ang="0">
                  <a:pos x="connsiteX0" y="connsiteY0"/>
                </a:cxn>
                <a:cxn ang="0">
                  <a:pos x="connsiteX1" y="connsiteY1"/>
                </a:cxn>
                <a:cxn ang="0">
                  <a:pos x="connsiteX2" y="connsiteY2"/>
                </a:cxn>
              </a:cxnLst>
              <a:rect l="l" t="t" r="r" b="b"/>
              <a:pathLst>
                <a:path w="820396" h="146702">
                  <a:moveTo>
                    <a:pt x="0" y="0"/>
                  </a:moveTo>
                  <a:cubicBezTo>
                    <a:pt x="89730" y="71927"/>
                    <a:pt x="179461" y="143854"/>
                    <a:pt x="316194" y="145278"/>
                  </a:cubicBezTo>
                  <a:cubicBezTo>
                    <a:pt x="452927" y="146702"/>
                    <a:pt x="636661" y="77624"/>
                    <a:pt x="820396" y="8546"/>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9" name="Line 77">
              <a:extLst>
                <a:ext uri="{FF2B5EF4-FFF2-40B4-BE49-F238E27FC236}">
                  <a16:creationId xmlns:a16="http://schemas.microsoft.com/office/drawing/2014/main" id="{CB43BBBB-6C5C-46E8-B0D9-58058276089F}"/>
                </a:ext>
              </a:extLst>
            </p:cNvPr>
            <p:cNvSpPr>
              <a:spLocks noChangeShapeType="1"/>
            </p:cNvSpPr>
            <p:nvPr/>
          </p:nvSpPr>
          <p:spPr bwMode="auto">
            <a:xfrm>
              <a:off x="4302126" y="3946525"/>
              <a:ext cx="647700" cy="73025"/>
            </a:xfrm>
            <a:prstGeom prst="line">
              <a:avLst/>
            </a:prstGeom>
            <a:noFill/>
            <a:ln w="9525">
              <a:solidFill>
                <a:schemeClr val="bg1">
                  <a:lumMod val="95000"/>
                </a:schemeClr>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3" name="フリーフォーム 41">
              <a:extLst>
                <a:ext uri="{FF2B5EF4-FFF2-40B4-BE49-F238E27FC236}">
                  <a16:creationId xmlns:a16="http://schemas.microsoft.com/office/drawing/2014/main" id="{B306D570-E994-4136-9F53-A43B7A460B39}"/>
                </a:ext>
              </a:extLst>
            </p:cNvPr>
            <p:cNvSpPr/>
            <p:nvPr/>
          </p:nvSpPr>
          <p:spPr>
            <a:xfrm>
              <a:off x="4965406" y="3006497"/>
              <a:ext cx="1041458" cy="658669"/>
            </a:xfrm>
            <a:custGeom>
              <a:avLst/>
              <a:gdLst>
                <a:gd name="connsiteX0" fmla="*/ 0 w 1042586"/>
                <a:gd name="connsiteY0" fmla="*/ 163795 h 659451"/>
                <a:gd name="connsiteX1" fmla="*/ 290557 w 1042586"/>
                <a:gd name="connsiteY1" fmla="*/ 61245 h 659451"/>
                <a:gd name="connsiteX2" fmla="*/ 794758 w 1042586"/>
                <a:gd name="connsiteY2" fmla="*/ 531264 h 659451"/>
                <a:gd name="connsiteX3" fmla="*/ 1042586 w 1042586"/>
                <a:gd name="connsiteY3" fmla="*/ 659451 h 659451"/>
              </a:gdLst>
              <a:ahLst/>
              <a:cxnLst>
                <a:cxn ang="0">
                  <a:pos x="connsiteX0" y="connsiteY0"/>
                </a:cxn>
                <a:cxn ang="0">
                  <a:pos x="connsiteX1" y="connsiteY1"/>
                </a:cxn>
                <a:cxn ang="0">
                  <a:pos x="connsiteX2" y="connsiteY2"/>
                </a:cxn>
                <a:cxn ang="0">
                  <a:pos x="connsiteX3" y="connsiteY3"/>
                </a:cxn>
              </a:cxnLst>
              <a:rect l="l" t="t" r="r" b="b"/>
              <a:pathLst>
                <a:path w="1042586" h="659451">
                  <a:moveTo>
                    <a:pt x="0" y="163795"/>
                  </a:moveTo>
                  <a:cubicBezTo>
                    <a:pt x="79048" y="81897"/>
                    <a:pt x="158097" y="0"/>
                    <a:pt x="290557" y="61245"/>
                  </a:cubicBezTo>
                  <a:cubicBezTo>
                    <a:pt x="423017" y="122490"/>
                    <a:pt x="669420" y="431563"/>
                    <a:pt x="794758" y="531264"/>
                  </a:cubicBezTo>
                  <a:cubicBezTo>
                    <a:pt x="920096" y="630965"/>
                    <a:pt x="981341" y="645208"/>
                    <a:pt x="1042586" y="659451"/>
                  </a:cubicBezTo>
                </a:path>
              </a:pathLst>
            </a:custGeom>
            <a:ln w="9525">
              <a:solidFill>
                <a:schemeClr val="bg1">
                  <a:lumMod val="95000"/>
                </a:schemeClr>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3" name="Oval 25">
              <a:extLst>
                <a:ext uri="{FF2B5EF4-FFF2-40B4-BE49-F238E27FC236}">
                  <a16:creationId xmlns:a16="http://schemas.microsoft.com/office/drawing/2014/main" id="{DFE7BEEA-6118-4BF7-98CA-605C31D2BD8F}"/>
                </a:ext>
              </a:extLst>
            </p:cNvPr>
            <p:cNvSpPr>
              <a:spLocks noChangeArrowheads="1"/>
            </p:cNvSpPr>
            <p:nvPr/>
          </p:nvSpPr>
          <p:spPr bwMode="auto">
            <a:xfrm>
              <a:off x="5286376" y="213360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4" name="Oval 25">
              <a:extLst>
                <a:ext uri="{FF2B5EF4-FFF2-40B4-BE49-F238E27FC236}">
                  <a16:creationId xmlns:a16="http://schemas.microsoft.com/office/drawing/2014/main" id="{4F929D17-E9D2-45E0-BAAB-B42AF70949E0}"/>
                </a:ext>
              </a:extLst>
            </p:cNvPr>
            <p:cNvSpPr>
              <a:spLocks noChangeArrowheads="1"/>
            </p:cNvSpPr>
            <p:nvPr/>
          </p:nvSpPr>
          <p:spPr bwMode="auto">
            <a:xfrm>
              <a:off x="4244976" y="38750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5" name="Oval 25">
              <a:extLst>
                <a:ext uri="{FF2B5EF4-FFF2-40B4-BE49-F238E27FC236}">
                  <a16:creationId xmlns:a16="http://schemas.microsoft.com/office/drawing/2014/main" id="{094DA4EF-FCE3-4CD4-BE02-BBDCC49C1432}"/>
                </a:ext>
              </a:extLst>
            </p:cNvPr>
            <p:cNvSpPr>
              <a:spLocks noChangeArrowheads="1"/>
            </p:cNvSpPr>
            <p:nvPr/>
          </p:nvSpPr>
          <p:spPr bwMode="auto">
            <a:xfrm>
              <a:off x="3113088" y="28797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6" name="Oval 25">
              <a:extLst>
                <a:ext uri="{FF2B5EF4-FFF2-40B4-BE49-F238E27FC236}">
                  <a16:creationId xmlns:a16="http://schemas.microsoft.com/office/drawing/2014/main" id="{0A000E65-8DAF-47AD-9B9B-5EC0F8956610}"/>
                </a:ext>
              </a:extLst>
            </p:cNvPr>
            <p:cNvSpPr>
              <a:spLocks noChangeArrowheads="1"/>
            </p:cNvSpPr>
            <p:nvPr/>
          </p:nvSpPr>
          <p:spPr bwMode="auto">
            <a:xfrm>
              <a:off x="4044951" y="310356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7" name="Oval 25">
              <a:extLst>
                <a:ext uri="{FF2B5EF4-FFF2-40B4-BE49-F238E27FC236}">
                  <a16:creationId xmlns:a16="http://schemas.microsoft.com/office/drawing/2014/main" id="{907722E2-5161-4E31-AB16-6EA301DAC069}"/>
                </a:ext>
              </a:extLst>
            </p:cNvPr>
            <p:cNvSpPr>
              <a:spLocks noChangeArrowheads="1"/>
            </p:cNvSpPr>
            <p:nvPr/>
          </p:nvSpPr>
          <p:spPr bwMode="auto">
            <a:xfrm>
              <a:off x="4311651" y="46688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58" name="Line 74">
              <a:extLst>
                <a:ext uri="{FF2B5EF4-FFF2-40B4-BE49-F238E27FC236}">
                  <a16:creationId xmlns:a16="http://schemas.microsoft.com/office/drawing/2014/main" id="{65B99352-88C8-4AD6-975A-E44729511481}"/>
                </a:ext>
              </a:extLst>
            </p:cNvPr>
            <p:cNvSpPr>
              <a:spLocks noChangeShapeType="1"/>
            </p:cNvSpPr>
            <p:nvPr/>
          </p:nvSpPr>
          <p:spPr bwMode="auto">
            <a:xfrm>
              <a:off x="4084638" y="3154363"/>
              <a:ext cx="217488" cy="792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0" name="Line 79">
              <a:extLst>
                <a:ext uri="{FF2B5EF4-FFF2-40B4-BE49-F238E27FC236}">
                  <a16:creationId xmlns:a16="http://schemas.microsoft.com/office/drawing/2014/main" id="{3A142F18-B419-4349-AFA2-903C1D053E60}"/>
                </a:ext>
              </a:extLst>
            </p:cNvPr>
            <p:cNvSpPr>
              <a:spLocks noChangeShapeType="1"/>
            </p:cNvSpPr>
            <p:nvPr/>
          </p:nvSpPr>
          <p:spPr bwMode="auto">
            <a:xfrm flipV="1">
              <a:off x="4949826" y="2219325"/>
              <a:ext cx="360363"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1" name="Line 80">
              <a:extLst>
                <a:ext uri="{FF2B5EF4-FFF2-40B4-BE49-F238E27FC236}">
                  <a16:creationId xmlns:a16="http://schemas.microsoft.com/office/drawing/2014/main" id="{93B948F0-B90F-4C09-88DB-FF1F4FB65CA0}"/>
                </a:ext>
              </a:extLst>
            </p:cNvPr>
            <p:cNvSpPr>
              <a:spLocks noChangeShapeType="1"/>
            </p:cNvSpPr>
            <p:nvPr/>
          </p:nvSpPr>
          <p:spPr bwMode="auto">
            <a:xfrm>
              <a:off x="3149601" y="2938463"/>
              <a:ext cx="935038"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2" name="Line 81">
              <a:extLst>
                <a:ext uri="{FF2B5EF4-FFF2-40B4-BE49-F238E27FC236}">
                  <a16:creationId xmlns:a16="http://schemas.microsoft.com/office/drawing/2014/main" id="{9D0297E0-014E-462D-B2D0-ED2A3041265B}"/>
                </a:ext>
              </a:extLst>
            </p:cNvPr>
            <p:cNvSpPr>
              <a:spLocks noChangeShapeType="1"/>
            </p:cNvSpPr>
            <p:nvPr/>
          </p:nvSpPr>
          <p:spPr bwMode="auto">
            <a:xfrm>
              <a:off x="4949826" y="3997325"/>
              <a:ext cx="503238"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3" name="Line 83">
              <a:extLst>
                <a:ext uri="{FF2B5EF4-FFF2-40B4-BE49-F238E27FC236}">
                  <a16:creationId xmlns:a16="http://schemas.microsoft.com/office/drawing/2014/main" id="{519E23BA-3F23-4CC2-AE7B-8DF227639A50}"/>
                </a:ext>
              </a:extLst>
            </p:cNvPr>
            <p:cNvSpPr>
              <a:spLocks noChangeShapeType="1"/>
            </p:cNvSpPr>
            <p:nvPr/>
          </p:nvSpPr>
          <p:spPr bwMode="auto">
            <a:xfrm flipV="1">
              <a:off x="4084638" y="2219325"/>
              <a:ext cx="1225550" cy="935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4" name="Line 84">
              <a:extLst>
                <a:ext uri="{FF2B5EF4-FFF2-40B4-BE49-F238E27FC236}">
                  <a16:creationId xmlns:a16="http://schemas.microsoft.com/office/drawing/2014/main" id="{F999DCC2-EB10-472F-AE0E-52C5A1AF4465}"/>
                </a:ext>
              </a:extLst>
            </p:cNvPr>
            <p:cNvSpPr>
              <a:spLocks noChangeShapeType="1"/>
            </p:cNvSpPr>
            <p:nvPr/>
          </p:nvSpPr>
          <p:spPr bwMode="auto">
            <a:xfrm flipH="1">
              <a:off x="4373563" y="3154363"/>
              <a:ext cx="576263" cy="15843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5" name="Line 89">
              <a:extLst>
                <a:ext uri="{FF2B5EF4-FFF2-40B4-BE49-F238E27FC236}">
                  <a16:creationId xmlns:a16="http://schemas.microsoft.com/office/drawing/2014/main" id="{A1E0AD4E-F237-4F78-8FAC-3DD55FC5C94A}"/>
                </a:ext>
              </a:extLst>
            </p:cNvPr>
            <p:cNvSpPr>
              <a:spLocks noChangeShapeType="1"/>
            </p:cNvSpPr>
            <p:nvPr/>
          </p:nvSpPr>
          <p:spPr bwMode="auto">
            <a:xfrm>
              <a:off x="5381626" y="2219325"/>
              <a:ext cx="647700" cy="1439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6" name="Line 90">
              <a:extLst>
                <a:ext uri="{FF2B5EF4-FFF2-40B4-BE49-F238E27FC236}">
                  <a16:creationId xmlns:a16="http://schemas.microsoft.com/office/drawing/2014/main" id="{5330A9F4-C41A-4217-B389-73D60209CF0D}"/>
                </a:ext>
              </a:extLst>
            </p:cNvPr>
            <p:cNvSpPr>
              <a:spLocks noChangeShapeType="1"/>
            </p:cNvSpPr>
            <p:nvPr/>
          </p:nvSpPr>
          <p:spPr bwMode="auto">
            <a:xfrm flipH="1">
              <a:off x="5453063" y="3659188"/>
              <a:ext cx="576263" cy="719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7" name="Oval 25">
              <a:extLst>
                <a:ext uri="{FF2B5EF4-FFF2-40B4-BE49-F238E27FC236}">
                  <a16:creationId xmlns:a16="http://schemas.microsoft.com/office/drawing/2014/main" id="{17797993-2D78-40D4-AAE6-8D1D6413BDA3}"/>
                </a:ext>
              </a:extLst>
            </p:cNvPr>
            <p:cNvSpPr>
              <a:spLocks noChangeArrowheads="1"/>
            </p:cNvSpPr>
            <p:nvPr/>
          </p:nvSpPr>
          <p:spPr bwMode="auto">
            <a:xfrm>
              <a:off x="5418138" y="42862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8" name="Oval 25">
              <a:extLst>
                <a:ext uri="{FF2B5EF4-FFF2-40B4-BE49-F238E27FC236}">
                  <a16:creationId xmlns:a16="http://schemas.microsoft.com/office/drawing/2014/main" id="{84A41E45-713C-404F-AEA1-DFECC5C8D98E}"/>
                </a:ext>
              </a:extLst>
            </p:cNvPr>
            <p:cNvSpPr>
              <a:spLocks noChangeArrowheads="1"/>
            </p:cNvSpPr>
            <p:nvPr/>
          </p:nvSpPr>
          <p:spPr bwMode="auto">
            <a:xfrm>
              <a:off x="4905376" y="39687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69" name="Oval 25">
              <a:extLst>
                <a:ext uri="{FF2B5EF4-FFF2-40B4-BE49-F238E27FC236}">
                  <a16:creationId xmlns:a16="http://schemas.microsoft.com/office/drawing/2014/main" id="{C484CCD0-B04C-4036-9EE0-E910DF28FD44}"/>
                </a:ext>
              </a:extLst>
            </p:cNvPr>
            <p:cNvSpPr>
              <a:spLocks noChangeArrowheads="1"/>
            </p:cNvSpPr>
            <p:nvPr/>
          </p:nvSpPr>
          <p:spPr bwMode="auto">
            <a:xfrm>
              <a:off x="4879976" y="31083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0" name="Oval 25">
              <a:extLst>
                <a:ext uri="{FF2B5EF4-FFF2-40B4-BE49-F238E27FC236}">
                  <a16:creationId xmlns:a16="http://schemas.microsoft.com/office/drawing/2014/main" id="{151373D6-C4F8-48C1-9926-176C0FD40108}"/>
                </a:ext>
              </a:extLst>
            </p:cNvPr>
            <p:cNvSpPr>
              <a:spLocks noChangeArrowheads="1"/>
            </p:cNvSpPr>
            <p:nvPr/>
          </p:nvSpPr>
          <p:spPr bwMode="auto">
            <a:xfrm>
              <a:off x="5976938" y="360838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400"/>
            </a:p>
          </p:txBody>
        </p:sp>
        <p:sp>
          <p:nvSpPr>
            <p:cNvPr id="171" name="Line 95">
              <a:extLst>
                <a:ext uri="{FF2B5EF4-FFF2-40B4-BE49-F238E27FC236}">
                  <a16:creationId xmlns:a16="http://schemas.microsoft.com/office/drawing/2014/main" id="{B61EF3BD-5C75-4FC4-93B8-7A0F0EF72C73}"/>
                </a:ext>
              </a:extLst>
            </p:cNvPr>
            <p:cNvSpPr>
              <a:spLocks noChangeShapeType="1"/>
            </p:cNvSpPr>
            <p:nvPr/>
          </p:nvSpPr>
          <p:spPr bwMode="auto">
            <a:xfrm flipV="1">
              <a:off x="4264026" y="2146300"/>
              <a:ext cx="1081088"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2" name="フリーフォーム 40">
              <a:extLst>
                <a:ext uri="{FF2B5EF4-FFF2-40B4-BE49-F238E27FC236}">
                  <a16:creationId xmlns:a16="http://schemas.microsoft.com/office/drawing/2014/main" id="{95E5C959-D898-4983-A8AE-CAE3E8351E86}"/>
                </a:ext>
              </a:extLst>
            </p:cNvPr>
            <p:cNvSpPr/>
            <p:nvPr/>
          </p:nvSpPr>
          <p:spPr>
            <a:xfrm>
              <a:off x="3161906" y="2939836"/>
              <a:ext cx="1111312" cy="972926"/>
            </a:xfrm>
            <a:custGeom>
              <a:avLst/>
              <a:gdLst>
                <a:gd name="connsiteX0" fmla="*/ 0 w 1110953"/>
                <a:gd name="connsiteY0" fmla="*/ 0 h 974221"/>
                <a:gd name="connsiteX1" fmla="*/ 435835 w 1110953"/>
                <a:gd name="connsiteY1" fmla="*/ 470019 h 974221"/>
                <a:gd name="connsiteX2" fmla="*/ 786213 w 1110953"/>
                <a:gd name="connsiteY2" fmla="*/ 572568 h 974221"/>
                <a:gd name="connsiteX3" fmla="*/ 1110953 w 1110953"/>
                <a:gd name="connsiteY3" fmla="*/ 974221 h 974221"/>
              </a:gdLst>
              <a:ahLst/>
              <a:cxnLst>
                <a:cxn ang="0">
                  <a:pos x="connsiteX0" y="connsiteY0"/>
                </a:cxn>
                <a:cxn ang="0">
                  <a:pos x="connsiteX1" y="connsiteY1"/>
                </a:cxn>
                <a:cxn ang="0">
                  <a:pos x="connsiteX2" y="connsiteY2"/>
                </a:cxn>
                <a:cxn ang="0">
                  <a:pos x="connsiteX3" y="connsiteY3"/>
                </a:cxn>
              </a:cxnLst>
              <a:rect l="l" t="t" r="r" b="b"/>
              <a:pathLst>
                <a:path w="1110953" h="974221">
                  <a:moveTo>
                    <a:pt x="0" y="0"/>
                  </a:moveTo>
                  <a:cubicBezTo>
                    <a:pt x="152400" y="187295"/>
                    <a:pt x="304800" y="374591"/>
                    <a:pt x="435835" y="470019"/>
                  </a:cubicBezTo>
                  <a:cubicBezTo>
                    <a:pt x="566870" y="565447"/>
                    <a:pt x="673693" y="488534"/>
                    <a:pt x="786213" y="572568"/>
                  </a:cubicBezTo>
                  <a:cubicBezTo>
                    <a:pt x="898733" y="656602"/>
                    <a:pt x="1004843" y="815411"/>
                    <a:pt x="1110953" y="97422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4" name="フリーフォーム 42">
              <a:extLst>
                <a:ext uri="{FF2B5EF4-FFF2-40B4-BE49-F238E27FC236}">
                  <a16:creationId xmlns:a16="http://schemas.microsoft.com/office/drawing/2014/main" id="{9082E283-F811-4870-BECC-8299A3825D0C}"/>
                </a:ext>
              </a:extLst>
            </p:cNvPr>
            <p:cNvSpPr/>
            <p:nvPr/>
          </p:nvSpPr>
          <p:spPr>
            <a:xfrm>
              <a:off x="3179370" y="2939836"/>
              <a:ext cx="1162115" cy="1777615"/>
            </a:xfrm>
            <a:custGeom>
              <a:avLst/>
              <a:gdLst>
                <a:gd name="connsiteX0" fmla="*/ 0 w 1162228"/>
                <a:gd name="connsiteY0" fmla="*/ 0 h 1777526"/>
                <a:gd name="connsiteX1" fmla="*/ 341831 w 1162228"/>
                <a:gd name="connsiteY1" fmla="*/ 1093862 h 1777526"/>
                <a:gd name="connsiteX2" fmla="*/ 1162228 w 1162228"/>
                <a:gd name="connsiteY2" fmla="*/ 1777526 h 1777526"/>
              </a:gdLst>
              <a:ahLst/>
              <a:cxnLst>
                <a:cxn ang="0">
                  <a:pos x="connsiteX0" y="connsiteY0"/>
                </a:cxn>
                <a:cxn ang="0">
                  <a:pos x="connsiteX1" y="connsiteY1"/>
                </a:cxn>
                <a:cxn ang="0">
                  <a:pos x="connsiteX2" y="connsiteY2"/>
                </a:cxn>
              </a:cxnLst>
              <a:rect l="l" t="t" r="r" b="b"/>
              <a:pathLst>
                <a:path w="1162228" h="1777526">
                  <a:moveTo>
                    <a:pt x="0" y="0"/>
                  </a:moveTo>
                  <a:cubicBezTo>
                    <a:pt x="74063" y="398804"/>
                    <a:pt x="148126" y="797608"/>
                    <a:pt x="341831" y="1093862"/>
                  </a:cubicBezTo>
                  <a:cubicBezTo>
                    <a:pt x="535536" y="1390116"/>
                    <a:pt x="848882" y="1583821"/>
                    <a:pt x="1162228" y="177752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5" name="フリーフォーム 43">
              <a:extLst>
                <a:ext uri="{FF2B5EF4-FFF2-40B4-BE49-F238E27FC236}">
                  <a16:creationId xmlns:a16="http://schemas.microsoft.com/office/drawing/2014/main" id="{C7409D9B-7C51-43FA-9FEC-0F471A349FB7}"/>
                </a:ext>
              </a:extLst>
            </p:cNvPr>
            <p:cNvSpPr/>
            <p:nvPr/>
          </p:nvSpPr>
          <p:spPr>
            <a:xfrm>
              <a:off x="3195246" y="2168478"/>
              <a:ext cx="2128956" cy="745963"/>
            </a:xfrm>
            <a:custGeom>
              <a:avLst/>
              <a:gdLst>
                <a:gd name="connsiteX0" fmla="*/ 0 w 2127903"/>
                <a:gd name="connsiteY0" fmla="*/ 746332 h 746332"/>
                <a:gd name="connsiteX1" fmla="*/ 623843 w 2127903"/>
                <a:gd name="connsiteY1" fmla="*/ 105398 h 746332"/>
                <a:gd name="connsiteX2" fmla="*/ 1734796 w 2127903"/>
                <a:gd name="connsiteY2" fmla="*/ 113944 h 746332"/>
                <a:gd name="connsiteX3" fmla="*/ 2127903 w 2127903"/>
                <a:gd name="connsiteY3" fmla="*/ 28486 h 746332"/>
              </a:gdLst>
              <a:ahLst/>
              <a:cxnLst>
                <a:cxn ang="0">
                  <a:pos x="connsiteX0" y="connsiteY0"/>
                </a:cxn>
                <a:cxn ang="0">
                  <a:pos x="connsiteX1" y="connsiteY1"/>
                </a:cxn>
                <a:cxn ang="0">
                  <a:pos x="connsiteX2" y="connsiteY2"/>
                </a:cxn>
                <a:cxn ang="0">
                  <a:pos x="connsiteX3" y="connsiteY3"/>
                </a:cxn>
              </a:cxnLst>
              <a:rect l="l" t="t" r="r" b="b"/>
              <a:pathLst>
                <a:path w="2127903" h="746332">
                  <a:moveTo>
                    <a:pt x="0" y="746332"/>
                  </a:moveTo>
                  <a:cubicBezTo>
                    <a:pt x="167355" y="478564"/>
                    <a:pt x="334710" y="210796"/>
                    <a:pt x="623843" y="105398"/>
                  </a:cubicBezTo>
                  <a:cubicBezTo>
                    <a:pt x="912976" y="0"/>
                    <a:pt x="1484119" y="126763"/>
                    <a:pt x="1734796" y="113944"/>
                  </a:cubicBezTo>
                  <a:cubicBezTo>
                    <a:pt x="1985473" y="101125"/>
                    <a:pt x="2056688" y="64805"/>
                    <a:pt x="2127903" y="28486"/>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6" name="フリーフォーム 44">
              <a:extLst>
                <a:ext uri="{FF2B5EF4-FFF2-40B4-BE49-F238E27FC236}">
                  <a16:creationId xmlns:a16="http://schemas.microsoft.com/office/drawing/2014/main" id="{08CDE759-2D42-49F8-B336-E73173D730D3}"/>
                </a:ext>
              </a:extLst>
            </p:cNvPr>
            <p:cNvSpPr/>
            <p:nvPr/>
          </p:nvSpPr>
          <p:spPr>
            <a:xfrm>
              <a:off x="4374823" y="4374625"/>
              <a:ext cx="1085911" cy="368220"/>
            </a:xfrm>
            <a:custGeom>
              <a:avLst/>
              <a:gdLst>
                <a:gd name="connsiteX0" fmla="*/ 0 w 1085316"/>
                <a:gd name="connsiteY0" fmla="*/ 367469 h 367469"/>
                <a:gd name="connsiteX1" fmla="*/ 521293 w 1085316"/>
                <a:gd name="connsiteY1" fmla="*/ 59820 h 367469"/>
                <a:gd name="connsiteX2" fmla="*/ 854579 w 1085316"/>
                <a:gd name="connsiteY2" fmla="*/ 111095 h 367469"/>
                <a:gd name="connsiteX3" fmla="*/ 1085316 w 1085316"/>
                <a:gd name="connsiteY3" fmla="*/ 0 h 367469"/>
              </a:gdLst>
              <a:ahLst/>
              <a:cxnLst>
                <a:cxn ang="0">
                  <a:pos x="connsiteX0" y="connsiteY0"/>
                </a:cxn>
                <a:cxn ang="0">
                  <a:pos x="connsiteX1" y="connsiteY1"/>
                </a:cxn>
                <a:cxn ang="0">
                  <a:pos x="connsiteX2" y="connsiteY2"/>
                </a:cxn>
                <a:cxn ang="0">
                  <a:pos x="connsiteX3" y="connsiteY3"/>
                </a:cxn>
              </a:cxnLst>
              <a:rect l="l" t="t" r="r" b="b"/>
              <a:pathLst>
                <a:path w="1085316" h="367469">
                  <a:moveTo>
                    <a:pt x="0" y="367469"/>
                  </a:moveTo>
                  <a:cubicBezTo>
                    <a:pt x="189431" y="235009"/>
                    <a:pt x="378863" y="102549"/>
                    <a:pt x="521293" y="59820"/>
                  </a:cubicBezTo>
                  <a:cubicBezTo>
                    <a:pt x="663723" y="17091"/>
                    <a:pt x="760575" y="121065"/>
                    <a:pt x="854579" y="111095"/>
                  </a:cubicBezTo>
                  <a:cubicBezTo>
                    <a:pt x="948583" y="101125"/>
                    <a:pt x="1016949" y="50562"/>
                    <a:pt x="1085316"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177" name="直線コネクタ 176">
              <a:extLst>
                <a:ext uri="{FF2B5EF4-FFF2-40B4-BE49-F238E27FC236}">
                  <a16:creationId xmlns:a16="http://schemas.microsoft.com/office/drawing/2014/main" id="{B42E11F4-C456-410A-AC85-390A0FE05AB3}"/>
                </a:ext>
              </a:extLst>
            </p:cNvPr>
            <p:cNvCxnSpPr/>
            <p:nvPr/>
          </p:nvCxnSpPr>
          <p:spPr>
            <a:xfrm>
              <a:off x="5340077" y="2222442"/>
              <a:ext cx="139708" cy="2071238"/>
            </a:xfrm>
            <a:prstGeom prst="line">
              <a:avLst/>
            </a:prstGeom>
            <a:ln w="9525"/>
          </p:spPr>
          <p:style>
            <a:lnRef idx="1">
              <a:schemeClr val="dk1"/>
            </a:lnRef>
            <a:fillRef idx="0">
              <a:schemeClr val="dk1"/>
            </a:fillRef>
            <a:effectRef idx="0">
              <a:schemeClr val="dk1"/>
            </a:effectRef>
            <a:fontRef idx="minor">
              <a:schemeClr val="tx1"/>
            </a:fontRef>
          </p:style>
        </p:cxnSp>
      </p:grpSp>
      <p:sp>
        <p:nvSpPr>
          <p:cNvPr id="111" name="矢印: 右 110">
            <a:extLst>
              <a:ext uri="{FF2B5EF4-FFF2-40B4-BE49-F238E27FC236}">
                <a16:creationId xmlns:a16="http://schemas.microsoft.com/office/drawing/2014/main" id="{29A8F826-C42F-40A6-8369-F521CFCE923A}"/>
              </a:ext>
            </a:extLst>
          </p:cNvPr>
          <p:cNvSpPr/>
          <p:nvPr/>
        </p:nvSpPr>
        <p:spPr>
          <a:xfrm>
            <a:off x="2986886" y="521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矢印: 右 111">
            <a:extLst>
              <a:ext uri="{FF2B5EF4-FFF2-40B4-BE49-F238E27FC236}">
                <a16:creationId xmlns:a16="http://schemas.microsoft.com/office/drawing/2014/main" id="{926387A7-4824-4E56-B0B9-8BE5BCD0B233}"/>
              </a:ext>
            </a:extLst>
          </p:cNvPr>
          <p:cNvSpPr/>
          <p:nvPr/>
        </p:nvSpPr>
        <p:spPr>
          <a:xfrm>
            <a:off x="6060319" y="5208502"/>
            <a:ext cx="136566" cy="187823"/>
          </a:xfrm>
          <a:prstGeom prst="rightArrow">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Text Box 168">
            <a:extLst>
              <a:ext uri="{FF2B5EF4-FFF2-40B4-BE49-F238E27FC236}">
                <a16:creationId xmlns:a16="http://schemas.microsoft.com/office/drawing/2014/main" id="{7A05841B-628E-4EEA-AD66-2C6B27EF1C01}"/>
              </a:ext>
            </a:extLst>
          </p:cNvPr>
          <p:cNvSpPr txBox="1">
            <a:spLocks noChangeArrowheads="1"/>
          </p:cNvSpPr>
          <p:nvPr/>
        </p:nvSpPr>
        <p:spPr bwMode="auto">
          <a:xfrm>
            <a:off x="750165" y="1320926"/>
            <a:ext cx="1244116" cy="338554"/>
          </a:xfrm>
          <a:prstGeom prst="rect">
            <a:avLst/>
          </a:prstGeom>
          <a:solidFill>
            <a:schemeClr val="accent6">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位相的単純</a:t>
            </a:r>
            <a:endParaRPr lang="ja-JP" altLang="en-US" sz="1600" dirty="0">
              <a:solidFill>
                <a:schemeClr val="tx1"/>
              </a:solidFill>
            </a:endParaRPr>
          </a:p>
        </p:txBody>
      </p:sp>
      <p:sp>
        <p:nvSpPr>
          <p:cNvPr id="115" name="正方形/長方形 114">
            <a:extLst>
              <a:ext uri="{FF2B5EF4-FFF2-40B4-BE49-F238E27FC236}">
                <a16:creationId xmlns:a16="http://schemas.microsoft.com/office/drawing/2014/main" id="{D3B1B49E-F637-4D33-98FA-AFA7FCEBD1A5}"/>
              </a:ext>
            </a:extLst>
          </p:cNvPr>
          <p:cNvSpPr/>
          <p:nvPr/>
        </p:nvSpPr>
        <p:spPr>
          <a:xfrm>
            <a:off x="2858599" y="5472380"/>
            <a:ext cx="389850" cy="338554"/>
          </a:xfrm>
          <a:prstGeom prst="rect">
            <a:avLst/>
          </a:prstGeom>
        </p:spPr>
        <p:txBody>
          <a:bodyPr wrap="none">
            <a:spAutoFit/>
          </a:bodyPr>
          <a:lstStyle/>
          <a:p>
            <a:r>
              <a:rPr lang="ja-JP" altLang="en-US" sz="1600" dirty="0">
                <a:solidFill>
                  <a:srgbClr val="000000"/>
                </a:solidFill>
                <a:sym typeface="Wingdings" pitchFamily="2" charset="2"/>
              </a:rPr>
              <a:t>①</a:t>
            </a:r>
            <a:endParaRPr lang="ja-JP" altLang="en-US" sz="1600" dirty="0"/>
          </a:p>
        </p:txBody>
      </p:sp>
      <p:sp>
        <p:nvSpPr>
          <p:cNvPr id="116" name="正方形/長方形 115">
            <a:extLst>
              <a:ext uri="{FF2B5EF4-FFF2-40B4-BE49-F238E27FC236}">
                <a16:creationId xmlns:a16="http://schemas.microsoft.com/office/drawing/2014/main" id="{9313ABEF-0906-4FF1-B4C3-C687ABD0FE0A}"/>
              </a:ext>
            </a:extLst>
          </p:cNvPr>
          <p:cNvSpPr/>
          <p:nvPr/>
        </p:nvSpPr>
        <p:spPr>
          <a:xfrm>
            <a:off x="5938592" y="5458493"/>
            <a:ext cx="389850" cy="338554"/>
          </a:xfrm>
          <a:prstGeom prst="rect">
            <a:avLst/>
          </a:prstGeom>
        </p:spPr>
        <p:txBody>
          <a:bodyPr wrap="none">
            <a:spAutoFit/>
          </a:bodyPr>
          <a:lstStyle/>
          <a:p>
            <a:r>
              <a:rPr lang="ja-JP" altLang="en-US" sz="1600" dirty="0">
                <a:solidFill>
                  <a:srgbClr val="000000"/>
                </a:solidFill>
                <a:sym typeface="Wingdings" pitchFamily="2" charset="2"/>
              </a:rPr>
              <a:t>②</a:t>
            </a:r>
            <a:endParaRPr lang="ja-JP" altLang="en-US" sz="1600" dirty="0"/>
          </a:p>
        </p:txBody>
      </p:sp>
      <p:grpSp>
        <p:nvGrpSpPr>
          <p:cNvPr id="4" name="グループ化 3">
            <a:extLst>
              <a:ext uri="{FF2B5EF4-FFF2-40B4-BE49-F238E27FC236}">
                <a16:creationId xmlns:a16="http://schemas.microsoft.com/office/drawing/2014/main" id="{B686F855-CB6E-45A9-9DFB-0BD8B2204E12}"/>
              </a:ext>
            </a:extLst>
          </p:cNvPr>
          <p:cNvGrpSpPr/>
          <p:nvPr/>
        </p:nvGrpSpPr>
        <p:grpSpPr>
          <a:xfrm>
            <a:off x="200232" y="1451675"/>
            <a:ext cx="4020373" cy="1764285"/>
            <a:chOff x="200232" y="1451675"/>
            <a:chExt cx="4020373" cy="1764285"/>
          </a:xfrm>
        </p:grpSpPr>
        <p:cxnSp>
          <p:nvCxnSpPr>
            <p:cNvPr id="7" name="直線矢印コネクタ 6">
              <a:extLst>
                <a:ext uri="{FF2B5EF4-FFF2-40B4-BE49-F238E27FC236}">
                  <a16:creationId xmlns:a16="http://schemas.microsoft.com/office/drawing/2014/main" id="{FDE14F21-017A-41D2-9010-8CF9F4955E17}"/>
                </a:ext>
              </a:extLst>
            </p:cNvPr>
            <p:cNvCxnSpPr/>
            <p:nvPr/>
          </p:nvCxnSpPr>
          <p:spPr>
            <a:xfrm flipV="1">
              <a:off x="1802285" y="1451675"/>
              <a:ext cx="634482" cy="1420847"/>
            </a:xfrm>
            <a:prstGeom prst="straightConnector1">
              <a:avLst/>
            </a:prstGeom>
            <a:ln w="12700">
              <a:solidFill>
                <a:srgbClr val="FFFFE7"/>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4" name="Text Box 168">
              <a:extLst>
                <a:ext uri="{FF2B5EF4-FFF2-40B4-BE49-F238E27FC236}">
                  <a16:creationId xmlns:a16="http://schemas.microsoft.com/office/drawing/2014/main" id="{C28C8126-8578-4D8E-AD6E-2A832677BEDC}"/>
                </a:ext>
              </a:extLst>
            </p:cNvPr>
            <p:cNvSpPr txBox="1">
              <a:spLocks noChangeArrowheads="1"/>
            </p:cNvSpPr>
            <p:nvPr/>
          </p:nvSpPr>
          <p:spPr bwMode="auto">
            <a:xfrm>
              <a:off x="200232" y="2877406"/>
              <a:ext cx="4020373"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球面上の</a:t>
              </a:r>
              <a:r>
                <a:rPr lang="en-US" altLang="ja-JP" sz="1600" dirty="0">
                  <a:solidFill>
                    <a:srgbClr val="000000"/>
                  </a:solidFill>
                  <a:sym typeface="Wingdings" pitchFamily="2" charset="2"/>
                </a:rPr>
                <a:t>K</a:t>
              </a:r>
              <a:r>
                <a:rPr lang="en-US" altLang="ja-JP" sz="1600" baseline="-25000" dirty="0">
                  <a:solidFill>
                    <a:srgbClr val="000000"/>
                  </a:solidFill>
                  <a:sym typeface="Wingdings" pitchFamily="2" charset="2"/>
                </a:rPr>
                <a:t>1</a:t>
              </a:r>
              <a:r>
                <a:rPr lang="en-US" altLang="ja-JP" sz="1600" dirty="0">
                  <a:solidFill>
                    <a:srgbClr val="000000"/>
                  </a:solidFill>
                  <a:sym typeface="Wingdings" pitchFamily="2" charset="2"/>
                </a:rPr>
                <a:t>, K</a:t>
              </a:r>
              <a:r>
                <a:rPr lang="en-US" altLang="ja-JP" sz="1600" baseline="-25000" dirty="0">
                  <a:solidFill>
                    <a:srgbClr val="000000"/>
                  </a:solidFill>
                  <a:sym typeface="Wingdings" pitchFamily="2" charset="2"/>
                </a:rPr>
                <a:t>2</a:t>
              </a:r>
              <a:r>
                <a:rPr lang="ja-JP" altLang="en-US" sz="1600" dirty="0">
                  <a:solidFill>
                    <a:srgbClr val="000000"/>
                  </a:solidFill>
                  <a:sym typeface="Wingdings" pitchFamily="2" charset="2"/>
                </a:rPr>
                <a:t>及び射影平面上の</a:t>
              </a:r>
              <a:r>
                <a:rPr lang="en-US" altLang="ja-JP" sz="1600" dirty="0">
                  <a:solidFill>
                    <a:srgbClr val="000000"/>
                  </a:solidFill>
                  <a:sym typeface="Wingdings" pitchFamily="2" charset="2"/>
                </a:rPr>
                <a:t>K</a:t>
              </a:r>
              <a:r>
                <a:rPr lang="en-US" altLang="ja-JP" sz="1600" baseline="-25000" dirty="0">
                  <a:solidFill>
                    <a:srgbClr val="000000"/>
                  </a:solidFill>
                  <a:sym typeface="Wingdings" pitchFamily="2" charset="2"/>
                </a:rPr>
                <a:t>1</a:t>
              </a:r>
              <a:r>
                <a:rPr lang="ja-JP" altLang="en-US" sz="1600" dirty="0">
                  <a:solidFill>
                    <a:srgbClr val="000000"/>
                  </a:solidFill>
                  <a:sym typeface="Wingdings" pitchFamily="2" charset="2"/>
                </a:rPr>
                <a:t>を除く．</a:t>
              </a:r>
              <a:endParaRPr lang="ja-JP" altLang="en-US" sz="1600" baseline="30000" dirty="0">
                <a:solidFill>
                  <a:schemeClr val="tx1"/>
                </a:solidFill>
              </a:endParaRPr>
            </a:p>
          </p:txBody>
        </p:sp>
      </p:grpSp>
      <p:sp>
        <p:nvSpPr>
          <p:cNvPr id="120" name="Text Box 168">
            <a:extLst>
              <a:ext uri="{FF2B5EF4-FFF2-40B4-BE49-F238E27FC236}">
                <a16:creationId xmlns:a16="http://schemas.microsoft.com/office/drawing/2014/main" id="{862C75F8-E7DD-4EA8-93A5-4CF3919F8C74}"/>
              </a:ext>
            </a:extLst>
          </p:cNvPr>
          <p:cNvSpPr txBox="1">
            <a:spLocks noChangeArrowheads="1"/>
          </p:cNvSpPr>
          <p:nvPr/>
        </p:nvSpPr>
        <p:spPr bwMode="auto">
          <a:xfrm>
            <a:off x="1980418" y="3324135"/>
            <a:ext cx="4711783" cy="338554"/>
          </a:xfrm>
          <a:prstGeom prst="rect">
            <a:avLst/>
          </a:prstGeom>
          <a:solidFill>
            <a:srgbClr val="FFE7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“単純性”を捨てたおかげで証明が簡単になっている．</a:t>
            </a:r>
            <a:endParaRPr lang="ja-JP" altLang="en-US" sz="1600" baseline="30000" dirty="0">
              <a:solidFill>
                <a:schemeClr val="tx1"/>
              </a:solidFill>
            </a:endParaRPr>
          </a:p>
        </p:txBody>
      </p:sp>
    </p:spTree>
    <p:extLst>
      <p:ext uri="{BB962C8B-B14F-4D97-AF65-F5344CB8AC3E}">
        <p14:creationId xmlns:p14="http://schemas.microsoft.com/office/powerpoint/2010/main" val="95994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randombar(horizontal)">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fade">
                                      <p:cBhvr>
                                        <p:cTn id="17" dur="1000"/>
                                        <p:tgtEl>
                                          <p:spTgt spid="120"/>
                                        </p:tgtEl>
                                      </p:cBhvr>
                                    </p:animEffect>
                                    <p:anim calcmode="lin" valueType="num">
                                      <p:cBhvr>
                                        <p:cTn id="18" dur="1000" fill="hold"/>
                                        <p:tgtEl>
                                          <p:spTgt spid="120"/>
                                        </p:tgtEl>
                                        <p:attrNameLst>
                                          <p:attrName>ppt_x</p:attrName>
                                        </p:attrNameLst>
                                      </p:cBhvr>
                                      <p:tavLst>
                                        <p:tav tm="0">
                                          <p:val>
                                            <p:strVal val="#ppt_x"/>
                                          </p:val>
                                        </p:tav>
                                        <p:tav tm="100000">
                                          <p:val>
                                            <p:strVal val="#ppt_x"/>
                                          </p:val>
                                        </p:tav>
                                      </p:tavLst>
                                    </p:anim>
                                    <p:anim calcmode="lin" valueType="num">
                                      <p:cBhvr>
                                        <p:cTn id="19" dur="1000" fill="hold"/>
                                        <p:tgtEl>
                                          <p:spTgt spid="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2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平行四辺形 1">
            <a:extLst>
              <a:ext uri="{FF2B5EF4-FFF2-40B4-BE49-F238E27FC236}">
                <a16:creationId xmlns:a16="http://schemas.microsoft.com/office/drawing/2014/main" id="{2D794CFA-5D52-4625-93C0-5EF96961507F}"/>
              </a:ext>
            </a:extLst>
          </p:cNvPr>
          <p:cNvSpPr/>
          <p:nvPr/>
        </p:nvSpPr>
        <p:spPr>
          <a:xfrm>
            <a:off x="-506627" y="2737941"/>
            <a:ext cx="10583562" cy="3489864"/>
          </a:xfrm>
          <a:prstGeom prst="parallelogram">
            <a:avLst>
              <a:gd name="adj" fmla="val 48098"/>
            </a:avLst>
          </a:prstGeom>
          <a:solidFill>
            <a:srgbClr val="E5FFE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矢印コネクタ 4">
            <a:extLst>
              <a:ext uri="{FF2B5EF4-FFF2-40B4-BE49-F238E27FC236}">
                <a16:creationId xmlns:a16="http://schemas.microsoft.com/office/drawing/2014/main" id="{6BD1F289-E56F-416B-9728-BE43440C0770}"/>
              </a:ext>
            </a:extLst>
          </p:cNvPr>
          <p:cNvCxnSpPr/>
          <p:nvPr/>
        </p:nvCxnSpPr>
        <p:spPr>
          <a:xfrm>
            <a:off x="4298284" y="3823581"/>
            <a:ext cx="3719383" cy="36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6D9C0447-6B5F-44DE-89DC-87C2544CFA2A}"/>
              </a:ext>
            </a:extLst>
          </p:cNvPr>
          <p:cNvCxnSpPr>
            <a:cxnSpLocks/>
          </p:cNvCxnSpPr>
          <p:nvPr/>
        </p:nvCxnSpPr>
        <p:spPr>
          <a:xfrm flipV="1">
            <a:off x="5816087" y="3101319"/>
            <a:ext cx="758931" cy="165642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 name="楕円 2">
            <a:extLst>
              <a:ext uri="{FF2B5EF4-FFF2-40B4-BE49-F238E27FC236}">
                <a16:creationId xmlns:a16="http://schemas.microsoft.com/office/drawing/2014/main" id="{68256734-1413-4DC5-AC15-E6F5552E5408}"/>
              </a:ext>
            </a:extLst>
          </p:cNvPr>
          <p:cNvSpPr/>
          <p:nvPr/>
        </p:nvSpPr>
        <p:spPr>
          <a:xfrm>
            <a:off x="5214296" y="1749401"/>
            <a:ext cx="2125362" cy="2125362"/>
          </a:xfrm>
          <a:prstGeom prst="ellipse">
            <a:avLst/>
          </a:prstGeom>
          <a:solidFill>
            <a:srgbClr val="FFFFF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9" name="直線コネクタ 148">
            <a:extLst>
              <a:ext uri="{FF2B5EF4-FFF2-40B4-BE49-F238E27FC236}">
                <a16:creationId xmlns:a16="http://schemas.microsoft.com/office/drawing/2014/main" id="{E1EEA51D-DC40-44E0-B260-0F640307E0E2}"/>
              </a:ext>
            </a:extLst>
          </p:cNvPr>
          <p:cNvCxnSpPr/>
          <p:nvPr/>
        </p:nvCxnSpPr>
        <p:spPr>
          <a:xfrm rot="5400000" flipH="1" flipV="1">
            <a:off x="5749413" y="2057699"/>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152" name="Oval 25">
            <a:extLst>
              <a:ext uri="{FF2B5EF4-FFF2-40B4-BE49-F238E27FC236}">
                <a16:creationId xmlns:a16="http://schemas.microsoft.com/office/drawing/2014/main" id="{42913DDC-73A6-4987-BCB5-032A928F8181}"/>
              </a:ext>
            </a:extLst>
          </p:cNvPr>
          <p:cNvSpPr>
            <a:spLocks noChangeArrowheads="1"/>
          </p:cNvSpPr>
          <p:nvPr/>
        </p:nvSpPr>
        <p:spPr bwMode="auto">
          <a:xfrm>
            <a:off x="5697025" y="279271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5" name="フリーフォーム 144">
            <a:extLst>
              <a:ext uri="{FF2B5EF4-FFF2-40B4-BE49-F238E27FC236}">
                <a16:creationId xmlns:a16="http://schemas.microsoft.com/office/drawing/2014/main" id="{84FC94BC-47EF-4A92-9B52-AC2D5D5B953C}"/>
              </a:ext>
            </a:extLst>
          </p:cNvPr>
          <p:cNvSpPr/>
          <p:nvPr/>
        </p:nvSpPr>
        <p:spPr>
          <a:xfrm>
            <a:off x="5362062" y="2057700"/>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9" name="直線矢印コネクタ 8">
            <a:extLst>
              <a:ext uri="{FF2B5EF4-FFF2-40B4-BE49-F238E27FC236}">
                <a16:creationId xmlns:a16="http://schemas.microsoft.com/office/drawing/2014/main" id="{937B24E2-BB72-4247-9BB0-590B5C718889}"/>
              </a:ext>
            </a:extLst>
          </p:cNvPr>
          <p:cNvCxnSpPr>
            <a:cxnSpLocks/>
            <a:endCxn id="152" idx="0"/>
          </p:cNvCxnSpPr>
          <p:nvPr/>
        </p:nvCxnSpPr>
        <p:spPr>
          <a:xfrm flipH="1">
            <a:off x="5751000" y="1838916"/>
            <a:ext cx="486953" cy="953796"/>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9" name="直線矢印コネクタ 38">
            <a:extLst>
              <a:ext uri="{FF2B5EF4-FFF2-40B4-BE49-F238E27FC236}">
                <a16:creationId xmlns:a16="http://schemas.microsoft.com/office/drawing/2014/main" id="{D9ECEF07-FD58-495D-B5E8-8211D951F157}"/>
              </a:ext>
            </a:extLst>
          </p:cNvPr>
          <p:cNvCxnSpPr>
            <a:cxnSpLocks/>
          </p:cNvCxnSpPr>
          <p:nvPr/>
        </p:nvCxnSpPr>
        <p:spPr>
          <a:xfrm flipH="1">
            <a:off x="4894179" y="2905785"/>
            <a:ext cx="819311" cy="1505577"/>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 name="Oval 25">
            <a:extLst>
              <a:ext uri="{FF2B5EF4-FFF2-40B4-BE49-F238E27FC236}">
                <a16:creationId xmlns:a16="http://schemas.microsoft.com/office/drawing/2014/main" id="{5A9ACE4A-7719-4532-9C80-F855D81F133C}"/>
              </a:ext>
            </a:extLst>
          </p:cNvPr>
          <p:cNvSpPr>
            <a:spLocks noChangeArrowheads="1"/>
          </p:cNvSpPr>
          <p:nvPr/>
        </p:nvSpPr>
        <p:spPr bwMode="auto">
          <a:xfrm>
            <a:off x="4802694" y="4411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 name="Oval 25">
            <a:extLst>
              <a:ext uri="{FF2B5EF4-FFF2-40B4-BE49-F238E27FC236}">
                <a16:creationId xmlns:a16="http://schemas.microsoft.com/office/drawing/2014/main" id="{8E46AC92-63D5-44CE-A6E9-95FB2A79F9F2}"/>
              </a:ext>
            </a:extLst>
          </p:cNvPr>
          <p:cNvSpPr>
            <a:spLocks noChangeArrowheads="1"/>
          </p:cNvSpPr>
          <p:nvPr/>
        </p:nvSpPr>
        <p:spPr bwMode="auto">
          <a:xfrm>
            <a:off x="6909193" y="449780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1" name="直線矢印コネクタ 30">
            <a:extLst>
              <a:ext uri="{FF2B5EF4-FFF2-40B4-BE49-F238E27FC236}">
                <a16:creationId xmlns:a16="http://schemas.microsoft.com/office/drawing/2014/main" id="{6E369F85-B18A-4403-9BAD-41EFD980EBB9}"/>
              </a:ext>
            </a:extLst>
          </p:cNvPr>
          <p:cNvCxnSpPr>
            <a:cxnSpLocks/>
            <a:endCxn id="150" idx="6"/>
          </p:cNvCxnSpPr>
          <p:nvPr/>
        </p:nvCxnSpPr>
        <p:spPr>
          <a:xfrm flipH="1">
            <a:off x="5816087" y="1841297"/>
            <a:ext cx="432206" cy="219578"/>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726F0261-4FF7-4A08-9A2E-ED1FA4150F03}"/>
              </a:ext>
            </a:extLst>
          </p:cNvPr>
          <p:cNvCxnSpPr>
            <a:cxnSpLocks/>
          </p:cNvCxnSpPr>
          <p:nvPr/>
        </p:nvCxnSpPr>
        <p:spPr>
          <a:xfrm flipH="1">
            <a:off x="271849" y="2070891"/>
            <a:ext cx="5482917" cy="3012109"/>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a:extLst>
              <a:ext uri="{FF2B5EF4-FFF2-40B4-BE49-F238E27FC236}">
                <a16:creationId xmlns:a16="http://schemas.microsoft.com/office/drawing/2014/main" id="{C9D3077C-CE67-4185-A2FF-88016B2BB3B9}"/>
              </a:ext>
            </a:extLst>
          </p:cNvPr>
          <p:cNvCxnSpPr>
            <a:cxnSpLocks/>
          </p:cNvCxnSpPr>
          <p:nvPr/>
        </p:nvCxnSpPr>
        <p:spPr>
          <a:xfrm>
            <a:off x="6286162" y="1844750"/>
            <a:ext cx="183921" cy="183042"/>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直線矢印コネクタ 36">
            <a:extLst>
              <a:ext uri="{FF2B5EF4-FFF2-40B4-BE49-F238E27FC236}">
                <a16:creationId xmlns:a16="http://schemas.microsoft.com/office/drawing/2014/main" id="{C97A4810-BF7A-4403-8E54-A6BA480C015B}"/>
              </a:ext>
            </a:extLst>
          </p:cNvPr>
          <p:cNvCxnSpPr>
            <a:cxnSpLocks/>
          </p:cNvCxnSpPr>
          <p:nvPr/>
        </p:nvCxnSpPr>
        <p:spPr>
          <a:xfrm>
            <a:off x="6518449" y="2081608"/>
            <a:ext cx="2471092" cy="2695769"/>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 name="Oval 25">
            <a:extLst>
              <a:ext uri="{FF2B5EF4-FFF2-40B4-BE49-F238E27FC236}">
                <a16:creationId xmlns:a16="http://schemas.microsoft.com/office/drawing/2014/main" id="{B1B55DF1-E7EA-4A41-A535-A5DDAF31F53D}"/>
              </a:ext>
            </a:extLst>
          </p:cNvPr>
          <p:cNvSpPr>
            <a:spLocks noChangeArrowheads="1"/>
          </p:cNvSpPr>
          <p:nvPr/>
        </p:nvSpPr>
        <p:spPr bwMode="auto">
          <a:xfrm>
            <a:off x="8969032" y="4771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4" name="Oval 25">
            <a:extLst>
              <a:ext uri="{FF2B5EF4-FFF2-40B4-BE49-F238E27FC236}">
                <a16:creationId xmlns:a16="http://schemas.microsoft.com/office/drawing/2014/main" id="{AB4124C1-4173-4ACB-A9CC-0C20904A5C4A}"/>
              </a:ext>
            </a:extLst>
          </p:cNvPr>
          <p:cNvSpPr>
            <a:spLocks noChangeArrowheads="1"/>
          </p:cNvSpPr>
          <p:nvPr/>
        </p:nvSpPr>
        <p:spPr bwMode="auto">
          <a:xfrm>
            <a:off x="163899" y="505779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5" name="直線矢印コネクタ 44">
            <a:extLst>
              <a:ext uri="{FF2B5EF4-FFF2-40B4-BE49-F238E27FC236}">
                <a16:creationId xmlns:a16="http://schemas.microsoft.com/office/drawing/2014/main" id="{FFF254E2-670A-4886-8448-698D1EF16E8C}"/>
              </a:ext>
            </a:extLst>
          </p:cNvPr>
          <p:cNvCxnSpPr>
            <a:cxnSpLocks/>
          </p:cNvCxnSpPr>
          <p:nvPr/>
        </p:nvCxnSpPr>
        <p:spPr>
          <a:xfrm>
            <a:off x="6261047" y="1802880"/>
            <a:ext cx="232130" cy="968300"/>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6" name="直線矢印コネクタ 45">
            <a:extLst>
              <a:ext uri="{FF2B5EF4-FFF2-40B4-BE49-F238E27FC236}">
                <a16:creationId xmlns:a16="http://schemas.microsoft.com/office/drawing/2014/main" id="{3B2D0FC6-0DCC-47B5-ACE6-F921D6E55826}"/>
              </a:ext>
            </a:extLst>
          </p:cNvPr>
          <p:cNvCxnSpPr>
            <a:cxnSpLocks/>
          </p:cNvCxnSpPr>
          <p:nvPr/>
        </p:nvCxnSpPr>
        <p:spPr>
          <a:xfrm>
            <a:off x="6538355" y="2873088"/>
            <a:ext cx="418635" cy="1624766"/>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フリーフォーム: 図形 26">
            <a:extLst>
              <a:ext uri="{FF2B5EF4-FFF2-40B4-BE49-F238E27FC236}">
                <a16:creationId xmlns:a16="http://schemas.microsoft.com/office/drawing/2014/main" id="{CABAA4F6-E146-49D9-BE0C-CD1FB6062FEC}"/>
              </a:ext>
            </a:extLst>
          </p:cNvPr>
          <p:cNvSpPr/>
          <p:nvPr/>
        </p:nvSpPr>
        <p:spPr>
          <a:xfrm>
            <a:off x="216243" y="4837670"/>
            <a:ext cx="8798011" cy="729764"/>
          </a:xfrm>
          <a:custGeom>
            <a:avLst/>
            <a:gdLst>
              <a:gd name="connsiteX0" fmla="*/ 0 w 8798011"/>
              <a:gd name="connsiteY0" fmla="*/ 302741 h 729764"/>
              <a:gd name="connsiteX1" fmla="*/ 5424616 w 8798011"/>
              <a:gd name="connsiteY1" fmla="*/ 722871 h 729764"/>
              <a:gd name="connsiteX2" fmla="*/ 8798011 w 8798011"/>
              <a:gd name="connsiteY2" fmla="*/ 0 h 729764"/>
            </a:gdLst>
            <a:ahLst/>
            <a:cxnLst>
              <a:cxn ang="0">
                <a:pos x="connsiteX0" y="connsiteY0"/>
              </a:cxn>
              <a:cxn ang="0">
                <a:pos x="connsiteX1" y="connsiteY1"/>
              </a:cxn>
              <a:cxn ang="0">
                <a:pos x="connsiteX2" y="connsiteY2"/>
              </a:cxn>
            </a:cxnLst>
            <a:rect l="l" t="t" r="r" b="b"/>
            <a:pathLst>
              <a:path w="8798011" h="729764">
                <a:moveTo>
                  <a:pt x="0" y="302741"/>
                </a:moveTo>
                <a:cubicBezTo>
                  <a:pt x="1979140" y="538034"/>
                  <a:pt x="3958281" y="773328"/>
                  <a:pt x="5424616" y="722871"/>
                </a:cubicBezTo>
                <a:cubicBezTo>
                  <a:pt x="6890951" y="672414"/>
                  <a:pt x="7844481" y="336207"/>
                  <a:pt x="879801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FB7F1044-CA98-4AC4-A7D0-C7DDBA5B9A60}"/>
              </a:ext>
            </a:extLst>
          </p:cNvPr>
          <p:cNvSpPr/>
          <p:nvPr/>
        </p:nvSpPr>
        <p:spPr>
          <a:xfrm>
            <a:off x="228600" y="4479324"/>
            <a:ext cx="4609070" cy="642552"/>
          </a:xfrm>
          <a:custGeom>
            <a:avLst/>
            <a:gdLst>
              <a:gd name="connsiteX0" fmla="*/ 0 w 4609070"/>
              <a:gd name="connsiteY0" fmla="*/ 642552 h 642552"/>
              <a:gd name="connsiteX1" fmla="*/ 2199503 w 4609070"/>
              <a:gd name="connsiteY1" fmla="*/ 129746 h 642552"/>
              <a:gd name="connsiteX2" fmla="*/ 4609070 w 4609070"/>
              <a:gd name="connsiteY2" fmla="*/ 0 h 642552"/>
            </a:gdLst>
            <a:ahLst/>
            <a:cxnLst>
              <a:cxn ang="0">
                <a:pos x="connsiteX0" y="connsiteY0"/>
              </a:cxn>
              <a:cxn ang="0">
                <a:pos x="connsiteX1" y="connsiteY1"/>
              </a:cxn>
              <a:cxn ang="0">
                <a:pos x="connsiteX2" y="connsiteY2"/>
              </a:cxn>
            </a:cxnLst>
            <a:rect l="l" t="t" r="r" b="b"/>
            <a:pathLst>
              <a:path w="4609070" h="642552">
                <a:moveTo>
                  <a:pt x="0" y="642552"/>
                </a:moveTo>
                <a:cubicBezTo>
                  <a:pt x="715662" y="439695"/>
                  <a:pt x="1431325" y="236838"/>
                  <a:pt x="2199503" y="129746"/>
                </a:cubicBezTo>
                <a:cubicBezTo>
                  <a:pt x="2967681" y="22654"/>
                  <a:pt x="3788375" y="11327"/>
                  <a:pt x="460907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A999342A-63B9-46C9-8CAB-3D6D9AD8FF8C}"/>
              </a:ext>
            </a:extLst>
          </p:cNvPr>
          <p:cNvSpPr/>
          <p:nvPr/>
        </p:nvSpPr>
        <p:spPr>
          <a:xfrm>
            <a:off x="6975389" y="4541108"/>
            <a:ext cx="2038865" cy="284206"/>
          </a:xfrm>
          <a:custGeom>
            <a:avLst/>
            <a:gdLst>
              <a:gd name="connsiteX0" fmla="*/ 0 w 2038865"/>
              <a:gd name="connsiteY0" fmla="*/ 0 h 284206"/>
              <a:gd name="connsiteX1" fmla="*/ 895865 w 2038865"/>
              <a:gd name="connsiteY1" fmla="*/ 98854 h 284206"/>
              <a:gd name="connsiteX2" fmla="*/ 2038865 w 2038865"/>
              <a:gd name="connsiteY2" fmla="*/ 284206 h 284206"/>
            </a:gdLst>
            <a:ahLst/>
            <a:cxnLst>
              <a:cxn ang="0">
                <a:pos x="connsiteX0" y="connsiteY0"/>
              </a:cxn>
              <a:cxn ang="0">
                <a:pos x="connsiteX1" y="connsiteY1"/>
              </a:cxn>
              <a:cxn ang="0">
                <a:pos x="connsiteX2" y="connsiteY2"/>
              </a:cxn>
            </a:cxnLst>
            <a:rect l="l" t="t" r="r" b="b"/>
            <a:pathLst>
              <a:path w="2038865" h="284206">
                <a:moveTo>
                  <a:pt x="0" y="0"/>
                </a:moveTo>
                <a:cubicBezTo>
                  <a:pt x="278027" y="25743"/>
                  <a:pt x="556054" y="51486"/>
                  <a:pt x="895865" y="98854"/>
                </a:cubicBezTo>
                <a:cubicBezTo>
                  <a:pt x="1235676" y="146222"/>
                  <a:pt x="1637270" y="215214"/>
                  <a:pt x="2038865" y="28420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677A12E7-7ADF-4140-A987-D0F25EC2ACEA}"/>
              </a:ext>
            </a:extLst>
          </p:cNvPr>
          <p:cNvSpPr/>
          <p:nvPr/>
        </p:nvSpPr>
        <p:spPr>
          <a:xfrm>
            <a:off x="4862384" y="4466968"/>
            <a:ext cx="2088292" cy="113313"/>
          </a:xfrm>
          <a:custGeom>
            <a:avLst/>
            <a:gdLst>
              <a:gd name="connsiteX0" fmla="*/ 0 w 2088292"/>
              <a:gd name="connsiteY0" fmla="*/ 0 h 113313"/>
              <a:gd name="connsiteX1" fmla="*/ 982362 w 2088292"/>
              <a:gd name="connsiteY1" fmla="*/ 105032 h 113313"/>
              <a:gd name="connsiteX2" fmla="*/ 2088292 w 2088292"/>
              <a:gd name="connsiteY2" fmla="*/ 98854 h 113313"/>
            </a:gdLst>
            <a:ahLst/>
            <a:cxnLst>
              <a:cxn ang="0">
                <a:pos x="connsiteX0" y="connsiteY0"/>
              </a:cxn>
              <a:cxn ang="0">
                <a:pos x="connsiteX1" y="connsiteY1"/>
              </a:cxn>
              <a:cxn ang="0">
                <a:pos x="connsiteX2" y="connsiteY2"/>
              </a:cxn>
            </a:cxnLst>
            <a:rect l="l" t="t" r="r" b="b"/>
            <a:pathLst>
              <a:path w="2088292" h="113313">
                <a:moveTo>
                  <a:pt x="0" y="0"/>
                </a:moveTo>
                <a:cubicBezTo>
                  <a:pt x="317156" y="44278"/>
                  <a:pt x="634313" y="88556"/>
                  <a:pt x="982362" y="105032"/>
                </a:cubicBezTo>
                <a:cubicBezTo>
                  <a:pt x="1330411" y="121508"/>
                  <a:pt x="1709351" y="110181"/>
                  <a:pt x="2088292" y="9885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23091E11-E2E7-4284-A606-D7BE9E356343}"/>
              </a:ext>
            </a:extLst>
          </p:cNvPr>
          <p:cNvSpPr/>
          <p:nvPr/>
        </p:nvSpPr>
        <p:spPr>
          <a:xfrm>
            <a:off x="4868562" y="4504038"/>
            <a:ext cx="4170406" cy="372127"/>
          </a:xfrm>
          <a:custGeom>
            <a:avLst/>
            <a:gdLst>
              <a:gd name="connsiteX0" fmla="*/ 0 w 4170406"/>
              <a:gd name="connsiteY0" fmla="*/ 0 h 372127"/>
              <a:gd name="connsiteX1" fmla="*/ 1594022 w 4170406"/>
              <a:gd name="connsiteY1" fmla="*/ 345989 h 372127"/>
              <a:gd name="connsiteX2" fmla="*/ 4170406 w 4170406"/>
              <a:gd name="connsiteY2" fmla="*/ 321276 h 372127"/>
            </a:gdLst>
            <a:ahLst/>
            <a:cxnLst>
              <a:cxn ang="0">
                <a:pos x="connsiteX0" y="connsiteY0"/>
              </a:cxn>
              <a:cxn ang="0">
                <a:pos x="connsiteX1" y="connsiteY1"/>
              </a:cxn>
              <a:cxn ang="0">
                <a:pos x="connsiteX2" y="connsiteY2"/>
              </a:cxn>
            </a:cxnLst>
            <a:rect l="l" t="t" r="r" b="b"/>
            <a:pathLst>
              <a:path w="4170406" h="372127">
                <a:moveTo>
                  <a:pt x="0" y="0"/>
                </a:moveTo>
                <a:cubicBezTo>
                  <a:pt x="449477" y="146221"/>
                  <a:pt x="898954" y="292443"/>
                  <a:pt x="1594022" y="345989"/>
                </a:cubicBezTo>
                <a:cubicBezTo>
                  <a:pt x="2289090" y="399535"/>
                  <a:pt x="3229748" y="360405"/>
                  <a:pt x="4170406" y="3212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B885A659-219F-4BC7-BE02-AD69BEBA5E2A}"/>
              </a:ext>
            </a:extLst>
          </p:cNvPr>
          <p:cNvSpPr/>
          <p:nvPr/>
        </p:nvSpPr>
        <p:spPr>
          <a:xfrm>
            <a:off x="222422" y="4126677"/>
            <a:ext cx="6740610" cy="964307"/>
          </a:xfrm>
          <a:custGeom>
            <a:avLst/>
            <a:gdLst>
              <a:gd name="connsiteX0" fmla="*/ 0 w 6740610"/>
              <a:gd name="connsiteY0" fmla="*/ 964307 h 964307"/>
              <a:gd name="connsiteX1" fmla="*/ 2001794 w 6740610"/>
              <a:gd name="connsiteY1" fmla="*/ 179653 h 964307"/>
              <a:gd name="connsiteX2" fmla="*/ 3657600 w 6740610"/>
              <a:gd name="connsiteY2" fmla="*/ 480 h 964307"/>
              <a:gd name="connsiteX3" fmla="*/ 5245443 w 6740610"/>
              <a:gd name="connsiteY3" fmla="*/ 136404 h 964307"/>
              <a:gd name="connsiteX4" fmla="*/ 6740610 w 6740610"/>
              <a:gd name="connsiteY4" fmla="*/ 408253 h 96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0610" h="964307">
                <a:moveTo>
                  <a:pt x="0" y="964307"/>
                </a:moveTo>
                <a:cubicBezTo>
                  <a:pt x="696097" y="652299"/>
                  <a:pt x="1392194" y="340291"/>
                  <a:pt x="2001794" y="179653"/>
                </a:cubicBezTo>
                <a:cubicBezTo>
                  <a:pt x="2611394" y="19015"/>
                  <a:pt x="3116992" y="7688"/>
                  <a:pt x="3657600" y="480"/>
                </a:cubicBezTo>
                <a:cubicBezTo>
                  <a:pt x="4198208" y="-6728"/>
                  <a:pt x="4731608" y="68442"/>
                  <a:pt x="5245443" y="136404"/>
                </a:cubicBezTo>
                <a:cubicBezTo>
                  <a:pt x="5759278" y="204366"/>
                  <a:pt x="6249944" y="306309"/>
                  <a:pt x="6740610" y="4082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正方形/長方形 143">
            <a:extLst>
              <a:ext uri="{FF2B5EF4-FFF2-40B4-BE49-F238E27FC236}">
                <a16:creationId xmlns:a16="http://schemas.microsoft.com/office/drawing/2014/main" id="{BAE86921-7477-4A2C-AAA2-7307E116F954}"/>
              </a:ext>
            </a:extLst>
          </p:cNvPr>
          <p:cNvSpPr/>
          <p:nvPr/>
        </p:nvSpPr>
        <p:spPr>
          <a:xfrm>
            <a:off x="5749412" y="2057700"/>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50" name="Oval 25">
            <a:extLst>
              <a:ext uri="{FF2B5EF4-FFF2-40B4-BE49-F238E27FC236}">
                <a16:creationId xmlns:a16="http://schemas.microsoft.com/office/drawing/2014/main" id="{02F5F101-A0D2-4DEE-8FEC-E0A4E4493E36}"/>
              </a:ext>
            </a:extLst>
          </p:cNvPr>
          <p:cNvSpPr>
            <a:spLocks noChangeArrowheads="1"/>
          </p:cNvSpPr>
          <p:nvPr/>
        </p:nvSpPr>
        <p:spPr bwMode="auto">
          <a:xfrm>
            <a:off x="5708137" y="20069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3" name="Oval 25">
            <a:extLst>
              <a:ext uri="{FF2B5EF4-FFF2-40B4-BE49-F238E27FC236}">
                <a16:creationId xmlns:a16="http://schemas.microsoft.com/office/drawing/2014/main" id="{ACF44E7D-B046-468C-A198-9FE4236CF54F}"/>
              </a:ext>
            </a:extLst>
          </p:cNvPr>
          <p:cNvSpPr>
            <a:spLocks noChangeArrowheads="1"/>
          </p:cNvSpPr>
          <p:nvPr/>
        </p:nvSpPr>
        <p:spPr bwMode="auto">
          <a:xfrm>
            <a:off x="6482837" y="2003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4" name="Oval 25">
            <a:extLst>
              <a:ext uri="{FF2B5EF4-FFF2-40B4-BE49-F238E27FC236}">
                <a16:creationId xmlns:a16="http://schemas.microsoft.com/office/drawing/2014/main" id="{2AB8C876-9AEB-4F63-BEA5-CE418E844660}"/>
              </a:ext>
            </a:extLst>
          </p:cNvPr>
          <p:cNvSpPr>
            <a:spLocks noChangeArrowheads="1"/>
          </p:cNvSpPr>
          <p:nvPr/>
        </p:nvSpPr>
        <p:spPr bwMode="auto">
          <a:xfrm>
            <a:off x="6479662" y="2786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7" name="Text Box 168">
            <a:extLst>
              <a:ext uri="{FF2B5EF4-FFF2-40B4-BE49-F238E27FC236}">
                <a16:creationId xmlns:a16="http://schemas.microsoft.com/office/drawing/2014/main" id="{70E4D3D7-9ADC-4177-9ECD-BBDEBC2481E4}"/>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平面と球面（立体射影）</a:t>
            </a:r>
            <a:endParaRPr lang="en-US" altLang="ja-JP" sz="3600" dirty="0">
              <a:solidFill>
                <a:schemeClr val="tx2"/>
              </a:solidFill>
            </a:endParaRPr>
          </a:p>
        </p:txBody>
      </p:sp>
      <p:sp>
        <p:nvSpPr>
          <p:cNvPr id="58" name="テキスト ボックス 57">
            <a:extLst>
              <a:ext uri="{FF2B5EF4-FFF2-40B4-BE49-F238E27FC236}">
                <a16:creationId xmlns:a16="http://schemas.microsoft.com/office/drawing/2014/main" id="{594210FA-29F7-43D8-A30D-EA030FA87356}"/>
              </a:ext>
            </a:extLst>
          </p:cNvPr>
          <p:cNvSpPr txBox="1"/>
          <p:nvPr/>
        </p:nvSpPr>
        <p:spPr>
          <a:xfrm>
            <a:off x="8457207" y="2714147"/>
            <a:ext cx="539883" cy="338554"/>
          </a:xfrm>
          <a:prstGeom prst="rect">
            <a:avLst/>
          </a:prstGeom>
          <a:noFill/>
        </p:spPr>
        <p:txBody>
          <a:bodyPr wrap="square" rtlCol="0">
            <a:spAutoFit/>
          </a:bodyPr>
          <a:lstStyle/>
          <a:p>
            <a:r>
              <a:rPr kumimoji="1" lang="en-US" altLang="ja-JP" sz="1600" dirty="0">
                <a:latin typeface="+mn-lt"/>
              </a:rPr>
              <a:t>ℝ</a:t>
            </a:r>
            <a:r>
              <a:rPr kumimoji="1" lang="en-US" altLang="ja-JP" sz="1600" baseline="30000" dirty="0">
                <a:latin typeface="+mn-lt"/>
              </a:rPr>
              <a:t>2</a:t>
            </a:r>
            <a:r>
              <a:rPr kumimoji="1" lang="ja-JP" altLang="en-US" sz="1600" dirty="0"/>
              <a:t>　</a:t>
            </a:r>
          </a:p>
        </p:txBody>
      </p:sp>
      <p:sp>
        <p:nvSpPr>
          <p:cNvPr id="59" name="楕円 58">
            <a:extLst>
              <a:ext uri="{FF2B5EF4-FFF2-40B4-BE49-F238E27FC236}">
                <a16:creationId xmlns:a16="http://schemas.microsoft.com/office/drawing/2014/main" id="{1B37EBB1-5EBC-4A56-917D-F99F856DD28C}"/>
              </a:ext>
            </a:extLst>
          </p:cNvPr>
          <p:cNvSpPr/>
          <p:nvPr/>
        </p:nvSpPr>
        <p:spPr>
          <a:xfrm>
            <a:off x="6231258" y="1799891"/>
            <a:ext cx="72000" cy="72000"/>
          </a:xfrm>
          <a:prstGeom prst="ellipse">
            <a:avLst/>
          </a:prstGeom>
          <a:solidFill>
            <a:srgbClr val="FF6699"/>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Text Box 168">
            <a:extLst>
              <a:ext uri="{FF2B5EF4-FFF2-40B4-BE49-F238E27FC236}">
                <a16:creationId xmlns:a16="http://schemas.microsoft.com/office/drawing/2014/main" id="{F0142831-B74F-40D5-A316-F5FE9939FA9A}"/>
              </a:ext>
            </a:extLst>
          </p:cNvPr>
          <p:cNvSpPr txBox="1">
            <a:spLocks noChangeArrowheads="1"/>
          </p:cNvSpPr>
          <p:nvPr/>
        </p:nvSpPr>
        <p:spPr bwMode="auto">
          <a:xfrm>
            <a:off x="6267258" y="1392021"/>
            <a:ext cx="1285448"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FF6699"/>
                </a:solidFill>
              </a:rPr>
              <a:t>N(</a:t>
            </a:r>
            <a:r>
              <a:rPr lang="ja-JP" altLang="en-US" sz="1800" dirty="0">
                <a:solidFill>
                  <a:srgbClr val="FF6699"/>
                </a:solidFill>
              </a:rPr>
              <a:t>北極点</a:t>
            </a:r>
            <a:r>
              <a:rPr lang="en-US" altLang="ja-JP" sz="1800" dirty="0">
                <a:solidFill>
                  <a:srgbClr val="FF6699"/>
                </a:solidFill>
              </a:rPr>
              <a:t>)</a:t>
            </a:r>
          </a:p>
        </p:txBody>
      </p:sp>
      <p:sp>
        <p:nvSpPr>
          <p:cNvPr id="61" name="Text Box 168">
            <a:extLst>
              <a:ext uri="{FF2B5EF4-FFF2-40B4-BE49-F238E27FC236}">
                <a16:creationId xmlns:a16="http://schemas.microsoft.com/office/drawing/2014/main" id="{E878AC89-CFE8-4ADC-919B-4FC2CAD8A7B8}"/>
              </a:ext>
            </a:extLst>
          </p:cNvPr>
          <p:cNvSpPr txBox="1">
            <a:spLocks noChangeArrowheads="1"/>
          </p:cNvSpPr>
          <p:nvPr/>
        </p:nvSpPr>
        <p:spPr bwMode="auto">
          <a:xfrm>
            <a:off x="150242" y="1761353"/>
            <a:ext cx="307487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p : S</a:t>
            </a:r>
            <a:r>
              <a:rPr lang="en-US" altLang="ja-JP" sz="1800" baseline="30000" dirty="0">
                <a:solidFill>
                  <a:schemeClr val="tx1"/>
                </a:solidFill>
              </a:rPr>
              <a:t>2</a:t>
            </a:r>
            <a:r>
              <a:rPr lang="en-US" altLang="ja-JP" sz="1800" dirty="0">
                <a:solidFill>
                  <a:schemeClr val="tx1"/>
                </a:solidFill>
              </a:rPr>
              <a:t> - </a:t>
            </a:r>
            <a:r>
              <a:rPr lang="en-US" altLang="ja-JP" sz="1800" dirty="0">
                <a:solidFill>
                  <a:srgbClr val="FF6699"/>
                </a:solidFill>
              </a:rPr>
              <a:t>N</a:t>
            </a:r>
            <a:r>
              <a:rPr lang="en-US" altLang="ja-JP" sz="1800" dirty="0">
                <a:solidFill>
                  <a:schemeClr val="tx1"/>
                </a:solidFill>
              </a:rPr>
              <a:t> </a:t>
            </a:r>
            <a:r>
              <a:rPr lang="ja-JP" altLang="en-US" sz="1800" dirty="0">
                <a:solidFill>
                  <a:schemeClr val="tx1"/>
                </a:solidFill>
              </a:rPr>
              <a:t>→</a:t>
            </a:r>
            <a:r>
              <a:rPr lang="en-US" altLang="ja-JP" sz="1800" dirty="0">
                <a:solidFill>
                  <a:schemeClr val="tx1"/>
                </a:solidFill>
              </a:rPr>
              <a:t>ℝ</a:t>
            </a:r>
            <a:r>
              <a:rPr lang="en-US" altLang="ja-JP" sz="1800" baseline="30000" dirty="0">
                <a:solidFill>
                  <a:schemeClr val="tx1"/>
                </a:solidFill>
              </a:rPr>
              <a:t>2 </a:t>
            </a:r>
            <a:r>
              <a:rPr lang="ja-JP" altLang="en-US" sz="1800" baseline="30000" dirty="0">
                <a:solidFill>
                  <a:schemeClr val="tx1"/>
                </a:solidFill>
              </a:rPr>
              <a:t>　</a:t>
            </a:r>
            <a:r>
              <a:rPr lang="ja-JP" altLang="en-US" sz="1800" dirty="0">
                <a:solidFill>
                  <a:schemeClr val="tx1"/>
                </a:solidFill>
              </a:rPr>
              <a:t>（立体射影）　</a:t>
            </a:r>
            <a:endParaRPr lang="en-US" altLang="ja-JP" sz="1800" dirty="0">
              <a:solidFill>
                <a:schemeClr val="tx1"/>
              </a:solidFill>
            </a:endParaRPr>
          </a:p>
        </p:txBody>
      </p:sp>
      <p:sp>
        <p:nvSpPr>
          <p:cNvPr id="62" name="Text Box 168">
            <a:extLst>
              <a:ext uri="{FF2B5EF4-FFF2-40B4-BE49-F238E27FC236}">
                <a16:creationId xmlns:a16="http://schemas.microsoft.com/office/drawing/2014/main" id="{B849279E-B48D-4A97-A0EF-93F2B2674379}"/>
              </a:ext>
            </a:extLst>
          </p:cNvPr>
          <p:cNvSpPr txBox="1">
            <a:spLocks noChangeArrowheads="1"/>
          </p:cNvSpPr>
          <p:nvPr/>
        </p:nvSpPr>
        <p:spPr bwMode="auto">
          <a:xfrm>
            <a:off x="6822763" y="3146983"/>
            <a:ext cx="43683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S</a:t>
            </a:r>
            <a:r>
              <a:rPr lang="en-US" altLang="ja-JP" sz="1800" baseline="30000" dirty="0">
                <a:solidFill>
                  <a:schemeClr val="tx1"/>
                </a:solidFill>
              </a:rPr>
              <a:t>2</a:t>
            </a:r>
            <a:endParaRPr lang="en-US" altLang="ja-JP" sz="1800" dirty="0">
              <a:solidFill>
                <a:schemeClr val="tx1"/>
              </a:solidFill>
            </a:endParaRPr>
          </a:p>
        </p:txBody>
      </p:sp>
    </p:spTree>
    <p:extLst>
      <p:ext uri="{BB962C8B-B14F-4D97-AF65-F5344CB8AC3E}">
        <p14:creationId xmlns:p14="http://schemas.microsoft.com/office/powerpoint/2010/main" val="182357469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1435824"/>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1465970"/>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2050748"/>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grpSp>
        <p:nvGrpSpPr>
          <p:cNvPr id="2" name="グループ化 1">
            <a:extLst>
              <a:ext uri="{FF2B5EF4-FFF2-40B4-BE49-F238E27FC236}">
                <a16:creationId xmlns:a16="http://schemas.microsoft.com/office/drawing/2014/main" id="{43DE85F1-2667-4535-B69F-E66A2ADC03CF}"/>
              </a:ext>
            </a:extLst>
          </p:cNvPr>
          <p:cNvGrpSpPr/>
          <p:nvPr/>
        </p:nvGrpSpPr>
        <p:grpSpPr>
          <a:xfrm>
            <a:off x="1015412" y="3090452"/>
            <a:ext cx="6780739" cy="1155503"/>
            <a:chOff x="1015412" y="3090452"/>
            <a:chExt cx="6780739" cy="1155503"/>
          </a:xfrm>
        </p:grpSpPr>
        <p:sp>
          <p:nvSpPr>
            <p:cNvPr id="119" name="正方形/長方形 118">
              <a:extLst>
                <a:ext uri="{FF2B5EF4-FFF2-40B4-BE49-F238E27FC236}">
                  <a16:creationId xmlns:a16="http://schemas.microsoft.com/office/drawing/2014/main" id="{550C3B45-A290-430D-B975-73FABF9FC8B8}"/>
                </a:ext>
              </a:extLst>
            </p:cNvPr>
            <p:cNvSpPr/>
            <p:nvPr/>
          </p:nvSpPr>
          <p:spPr>
            <a:xfrm>
              <a:off x="1015415" y="3090452"/>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テキスト ボックス 120">
              <a:extLst>
                <a:ext uri="{FF2B5EF4-FFF2-40B4-BE49-F238E27FC236}">
                  <a16:creationId xmlns:a16="http://schemas.microsoft.com/office/drawing/2014/main" id="{13BB206B-AAF0-4BE2-B054-3F034D3B30EC}"/>
                </a:ext>
              </a:extLst>
            </p:cNvPr>
            <p:cNvSpPr txBox="1"/>
            <p:nvPr/>
          </p:nvSpPr>
          <p:spPr>
            <a:xfrm>
              <a:off x="1015412" y="3120598"/>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-2 (Shibuya, Suzuki, 2023)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a:t>
              </a:r>
              <a:r>
                <a:rPr lang="ja-JP" altLang="en-US" sz="1600" dirty="0">
                  <a:solidFill>
                    <a:srgbClr val="FF0000"/>
                  </a:solidFill>
                  <a:latin typeface="+mn-lt"/>
                </a:rPr>
                <a:t>二部</a:t>
              </a:r>
              <a:r>
                <a:rPr lang="ja-JP" altLang="en-US" sz="1600" dirty="0">
                  <a:latin typeface="+mn-lt"/>
                </a:rPr>
                <a:t>グラフとする．このとき，以下の不等式が成り立つ：</a:t>
              </a:r>
              <a:endParaRPr kumimoji="1" lang="ja-JP" altLang="en-US" sz="1600" dirty="0">
                <a:latin typeface="+mn-lt"/>
              </a:endParaRPr>
            </a:p>
          </p:txBody>
        </p:sp>
        <p:sp>
          <p:nvSpPr>
            <p:cNvPr id="122" name="テキスト ボックス 121">
              <a:extLst>
                <a:ext uri="{FF2B5EF4-FFF2-40B4-BE49-F238E27FC236}">
                  <a16:creationId xmlns:a16="http://schemas.microsoft.com/office/drawing/2014/main" id="{F4B84033-CF0C-4319-97A4-5C4CA7C08F84}"/>
                </a:ext>
              </a:extLst>
            </p:cNvPr>
            <p:cNvSpPr txBox="1"/>
            <p:nvPr/>
          </p:nvSpPr>
          <p:spPr>
            <a:xfrm>
              <a:off x="1906769" y="3705376"/>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3|V(G)|-3χ(F</a:t>
              </a:r>
              <a:r>
                <a:rPr lang="en-US" altLang="ja-JP" baseline="30000" dirty="0">
                  <a:latin typeface="+mn-lt"/>
                </a:rPr>
                <a:t>2</a:t>
              </a:r>
              <a:r>
                <a:rPr lang="en-US" altLang="ja-JP" dirty="0">
                  <a:latin typeface="+mn-lt"/>
                </a:rPr>
                <a:t>)  </a:t>
              </a:r>
              <a:endParaRPr kumimoji="1" lang="ja-JP" altLang="en-US" dirty="0">
                <a:latin typeface="+mn-lt"/>
              </a:endParaRPr>
            </a:p>
          </p:txBody>
        </p:sp>
      </p:grpSp>
      <p:sp>
        <p:nvSpPr>
          <p:cNvPr id="123" name="Text Box 168">
            <a:extLst>
              <a:ext uri="{FF2B5EF4-FFF2-40B4-BE49-F238E27FC236}">
                <a16:creationId xmlns:a16="http://schemas.microsoft.com/office/drawing/2014/main" id="{4CC0F9B8-3F8D-4ADC-B594-730A1C0B49FC}"/>
              </a:ext>
            </a:extLst>
          </p:cNvPr>
          <p:cNvSpPr txBox="1">
            <a:spLocks noChangeArrowheads="1"/>
          </p:cNvSpPr>
          <p:nvPr/>
        </p:nvSpPr>
        <p:spPr bwMode="auto">
          <a:xfrm>
            <a:off x="4572000" y="4167041"/>
            <a:ext cx="4168259" cy="338554"/>
          </a:xfrm>
          <a:prstGeom prst="rect">
            <a:avLst/>
          </a:prstGeom>
          <a:solidFill>
            <a:schemeClr val="bg1"/>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F</a:t>
            </a:r>
            <a:r>
              <a:rPr lang="en-US" altLang="ja-JP" sz="1600" baseline="30000" dirty="0">
                <a:solidFill>
                  <a:schemeClr val="tx1"/>
                </a:solidFill>
              </a:rPr>
              <a:t>2</a:t>
            </a:r>
            <a:r>
              <a:rPr lang="ja-JP" altLang="en-US" sz="1600" dirty="0">
                <a:solidFill>
                  <a:schemeClr val="tx1"/>
                </a:solidFill>
              </a:rPr>
              <a:t>が射影平面の場合は，</a:t>
            </a:r>
            <a:r>
              <a:rPr lang="en-US" altLang="ja-JP" sz="1600" dirty="0">
                <a:solidFill>
                  <a:schemeClr val="tx1"/>
                </a:solidFill>
              </a:rPr>
              <a:t>|E(G)|</a:t>
            </a:r>
            <a:r>
              <a:rPr lang="ja-JP" altLang="en-US" sz="1600" dirty="0">
                <a:solidFill>
                  <a:schemeClr val="tx1"/>
                </a:solidFill>
              </a:rPr>
              <a:t>≤</a:t>
            </a:r>
            <a:r>
              <a:rPr lang="en-US" altLang="ja-JP" sz="1600" dirty="0">
                <a:solidFill>
                  <a:schemeClr val="tx1"/>
                </a:solidFill>
              </a:rPr>
              <a:t>3|V(G)|-4</a:t>
            </a:r>
            <a:endParaRPr lang="ja-JP" altLang="en-US" sz="1600" dirty="0">
              <a:solidFill>
                <a:schemeClr val="tx1"/>
              </a:solidFill>
            </a:endParaRPr>
          </a:p>
        </p:txBody>
      </p:sp>
      <p:grpSp>
        <p:nvGrpSpPr>
          <p:cNvPr id="3" name="グループ化 2">
            <a:extLst>
              <a:ext uri="{FF2B5EF4-FFF2-40B4-BE49-F238E27FC236}">
                <a16:creationId xmlns:a16="http://schemas.microsoft.com/office/drawing/2014/main" id="{4F0C976F-3FAE-44DE-B3EB-380093810E81}"/>
              </a:ext>
            </a:extLst>
          </p:cNvPr>
          <p:cNvGrpSpPr/>
          <p:nvPr/>
        </p:nvGrpSpPr>
        <p:grpSpPr>
          <a:xfrm>
            <a:off x="1015412" y="4874681"/>
            <a:ext cx="6780739" cy="1155503"/>
            <a:chOff x="1015412" y="4874681"/>
            <a:chExt cx="6780739" cy="1155503"/>
          </a:xfrm>
        </p:grpSpPr>
        <p:sp>
          <p:nvSpPr>
            <p:cNvPr id="11" name="正方形/長方形 10">
              <a:extLst>
                <a:ext uri="{FF2B5EF4-FFF2-40B4-BE49-F238E27FC236}">
                  <a16:creationId xmlns:a16="http://schemas.microsoft.com/office/drawing/2014/main" id="{9D868563-B77E-4ACB-A715-311790124413}"/>
                </a:ext>
              </a:extLst>
            </p:cNvPr>
            <p:cNvSpPr/>
            <p:nvPr/>
          </p:nvSpPr>
          <p:spPr>
            <a:xfrm>
              <a:off x="1015415" y="4874681"/>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000897AA-F75E-4D6F-AAB1-D4D6D1639844}"/>
                </a:ext>
              </a:extLst>
            </p:cNvPr>
            <p:cNvSpPr txBox="1"/>
            <p:nvPr/>
          </p:nvSpPr>
          <p:spPr>
            <a:xfrm>
              <a:off x="1015412" y="4904827"/>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-3 (Shibuya, Suzuki, 2023)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a:t>
              </a:r>
              <a:r>
                <a:rPr lang="ja-JP" altLang="en-US" sz="1600" dirty="0">
                  <a:solidFill>
                    <a:schemeClr val="tx2"/>
                  </a:solidFill>
                  <a:latin typeface="+mn-lt"/>
                </a:rPr>
                <a:t>三部</a:t>
              </a:r>
              <a:r>
                <a:rPr lang="ja-JP" altLang="en-US" sz="1600" dirty="0">
                  <a:latin typeface="+mn-lt"/>
                </a:rPr>
                <a:t>グラフとする．このとき，以下の不等式が成り立つ：</a:t>
              </a:r>
              <a:endParaRPr kumimoji="1" lang="ja-JP" altLang="en-US" sz="1600" dirty="0">
                <a:latin typeface="+mn-lt"/>
              </a:endParaRPr>
            </a:p>
          </p:txBody>
        </p:sp>
        <p:sp>
          <p:nvSpPr>
            <p:cNvPr id="13" name="テキスト ボックス 12">
              <a:extLst>
                <a:ext uri="{FF2B5EF4-FFF2-40B4-BE49-F238E27FC236}">
                  <a16:creationId xmlns:a16="http://schemas.microsoft.com/office/drawing/2014/main" id="{862746E0-62F8-4AC5-9FB5-8DB6554D7262}"/>
                </a:ext>
              </a:extLst>
            </p:cNvPr>
            <p:cNvSpPr txBox="1"/>
            <p:nvPr/>
          </p:nvSpPr>
          <p:spPr>
            <a:xfrm>
              <a:off x="1906769" y="5489605"/>
              <a:ext cx="5400042"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3.5|V(G)|-3.5χ(F</a:t>
              </a:r>
              <a:r>
                <a:rPr lang="en-US" altLang="ja-JP" baseline="30000" dirty="0">
                  <a:latin typeface="+mn-lt"/>
                </a:rPr>
                <a:t>2</a:t>
              </a:r>
              <a:r>
                <a:rPr lang="en-US" altLang="ja-JP" dirty="0">
                  <a:latin typeface="+mn-lt"/>
                </a:rPr>
                <a:t>)  </a:t>
              </a:r>
              <a:endParaRPr kumimoji="1" lang="ja-JP" altLang="en-US" dirty="0">
                <a:latin typeface="+mn-lt"/>
              </a:endParaRPr>
            </a:p>
          </p:txBody>
        </p:sp>
      </p:grpSp>
    </p:spTree>
    <p:extLst>
      <p:ext uri="{BB962C8B-B14F-4D97-AF65-F5344CB8AC3E}">
        <p14:creationId xmlns:p14="http://schemas.microsoft.com/office/powerpoint/2010/main" val="2193240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barn(outVertical)">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734058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1-</a:t>
            </a:r>
            <a:r>
              <a:rPr lang="ja-JP" altLang="en-US" sz="3600" dirty="0">
                <a:solidFill>
                  <a:schemeClr val="tx2"/>
                </a:solidFill>
              </a:rPr>
              <a:t>交差埋め込みの辺数の上界</a:t>
            </a:r>
            <a:endParaRPr lang="en-US" altLang="ja-JP" sz="3600" dirty="0">
              <a:solidFill>
                <a:schemeClr val="tx2"/>
              </a:solidFill>
            </a:endParaRPr>
          </a:p>
        </p:txBody>
      </p:sp>
      <p:grpSp>
        <p:nvGrpSpPr>
          <p:cNvPr id="2" name="グループ化 1">
            <a:extLst>
              <a:ext uri="{FF2B5EF4-FFF2-40B4-BE49-F238E27FC236}">
                <a16:creationId xmlns:a16="http://schemas.microsoft.com/office/drawing/2014/main" id="{5731C145-F524-4017-913E-CD57AAA8E464}"/>
              </a:ext>
            </a:extLst>
          </p:cNvPr>
          <p:cNvGrpSpPr/>
          <p:nvPr/>
        </p:nvGrpSpPr>
        <p:grpSpPr>
          <a:xfrm>
            <a:off x="1953459" y="1505612"/>
            <a:ext cx="4919282" cy="3121290"/>
            <a:chOff x="1953459" y="1505612"/>
            <a:chExt cx="4919282" cy="3121290"/>
          </a:xfrm>
        </p:grpSpPr>
        <p:sp>
          <p:nvSpPr>
            <p:cNvPr id="97" name="フリーフォーム: 図形 96">
              <a:extLst>
                <a:ext uri="{FF2B5EF4-FFF2-40B4-BE49-F238E27FC236}">
                  <a16:creationId xmlns:a16="http://schemas.microsoft.com/office/drawing/2014/main" id="{6884E67D-7126-4508-90CA-E91B768E48A4}"/>
                </a:ext>
              </a:extLst>
            </p:cNvPr>
            <p:cNvSpPr/>
            <p:nvPr/>
          </p:nvSpPr>
          <p:spPr>
            <a:xfrm rot="10800000">
              <a:off x="5473007" y="1553898"/>
              <a:ext cx="159469" cy="847289"/>
            </a:xfrm>
            <a:custGeom>
              <a:avLst/>
              <a:gdLst>
                <a:gd name="connsiteX0" fmla="*/ 0 w 159469"/>
                <a:gd name="connsiteY0" fmla="*/ 847289 h 847289"/>
                <a:gd name="connsiteX1" fmla="*/ 159391 w 159469"/>
                <a:gd name="connsiteY1" fmla="*/ 402672 h 847289"/>
                <a:gd name="connsiteX2" fmla="*/ 16778 w 159469"/>
                <a:gd name="connsiteY2" fmla="*/ 0 h 847289"/>
              </a:gdLst>
              <a:ahLst/>
              <a:cxnLst>
                <a:cxn ang="0">
                  <a:pos x="connsiteX0" y="connsiteY0"/>
                </a:cxn>
                <a:cxn ang="0">
                  <a:pos x="connsiteX1" y="connsiteY1"/>
                </a:cxn>
                <a:cxn ang="0">
                  <a:pos x="connsiteX2" y="connsiteY2"/>
                </a:cxn>
              </a:cxnLst>
              <a:rect l="l" t="t" r="r" b="b"/>
              <a:pathLst>
                <a:path w="159469" h="847289">
                  <a:moveTo>
                    <a:pt x="0" y="847289"/>
                  </a:moveTo>
                  <a:cubicBezTo>
                    <a:pt x="78297" y="695588"/>
                    <a:pt x="156595" y="543887"/>
                    <a:pt x="159391" y="402672"/>
                  </a:cubicBezTo>
                  <a:cubicBezTo>
                    <a:pt x="162187" y="261457"/>
                    <a:pt x="89482" y="130728"/>
                    <a:pt x="1677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180CC983-C9BD-42EC-BE4E-1FD0EA50CF7E}"/>
                </a:ext>
              </a:extLst>
            </p:cNvPr>
            <p:cNvSpPr/>
            <p:nvPr/>
          </p:nvSpPr>
          <p:spPr>
            <a:xfrm rot="10800000">
              <a:off x="5479095" y="3280542"/>
              <a:ext cx="159469" cy="847289"/>
            </a:xfrm>
            <a:custGeom>
              <a:avLst/>
              <a:gdLst>
                <a:gd name="connsiteX0" fmla="*/ 0 w 159469"/>
                <a:gd name="connsiteY0" fmla="*/ 847289 h 847289"/>
                <a:gd name="connsiteX1" fmla="*/ 159391 w 159469"/>
                <a:gd name="connsiteY1" fmla="*/ 402672 h 847289"/>
                <a:gd name="connsiteX2" fmla="*/ 16778 w 159469"/>
                <a:gd name="connsiteY2" fmla="*/ 0 h 847289"/>
              </a:gdLst>
              <a:ahLst/>
              <a:cxnLst>
                <a:cxn ang="0">
                  <a:pos x="connsiteX0" y="connsiteY0"/>
                </a:cxn>
                <a:cxn ang="0">
                  <a:pos x="connsiteX1" y="connsiteY1"/>
                </a:cxn>
                <a:cxn ang="0">
                  <a:pos x="connsiteX2" y="connsiteY2"/>
                </a:cxn>
              </a:cxnLst>
              <a:rect l="l" t="t" r="r" b="b"/>
              <a:pathLst>
                <a:path w="159469" h="847289">
                  <a:moveTo>
                    <a:pt x="0" y="847289"/>
                  </a:moveTo>
                  <a:cubicBezTo>
                    <a:pt x="78297" y="695588"/>
                    <a:pt x="156595" y="543887"/>
                    <a:pt x="159391" y="402672"/>
                  </a:cubicBezTo>
                  <a:cubicBezTo>
                    <a:pt x="162187" y="261457"/>
                    <a:pt x="89482" y="130728"/>
                    <a:pt x="1677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43B9C8F2-DAC5-4983-9341-855D8D215DD9}"/>
                </a:ext>
              </a:extLst>
            </p:cNvPr>
            <p:cNvSpPr/>
            <p:nvPr/>
          </p:nvSpPr>
          <p:spPr>
            <a:xfrm>
              <a:off x="4991356" y="3295791"/>
              <a:ext cx="159469" cy="847289"/>
            </a:xfrm>
            <a:custGeom>
              <a:avLst/>
              <a:gdLst>
                <a:gd name="connsiteX0" fmla="*/ 0 w 159469"/>
                <a:gd name="connsiteY0" fmla="*/ 847289 h 847289"/>
                <a:gd name="connsiteX1" fmla="*/ 159391 w 159469"/>
                <a:gd name="connsiteY1" fmla="*/ 402672 h 847289"/>
                <a:gd name="connsiteX2" fmla="*/ 16778 w 159469"/>
                <a:gd name="connsiteY2" fmla="*/ 0 h 847289"/>
              </a:gdLst>
              <a:ahLst/>
              <a:cxnLst>
                <a:cxn ang="0">
                  <a:pos x="connsiteX0" y="connsiteY0"/>
                </a:cxn>
                <a:cxn ang="0">
                  <a:pos x="connsiteX1" y="connsiteY1"/>
                </a:cxn>
                <a:cxn ang="0">
                  <a:pos x="connsiteX2" y="connsiteY2"/>
                </a:cxn>
              </a:cxnLst>
              <a:rect l="l" t="t" r="r" b="b"/>
              <a:pathLst>
                <a:path w="159469" h="847289">
                  <a:moveTo>
                    <a:pt x="0" y="847289"/>
                  </a:moveTo>
                  <a:cubicBezTo>
                    <a:pt x="78297" y="695588"/>
                    <a:pt x="156595" y="543887"/>
                    <a:pt x="159391" y="402672"/>
                  </a:cubicBezTo>
                  <a:cubicBezTo>
                    <a:pt x="162187" y="261457"/>
                    <a:pt x="89482" y="130728"/>
                    <a:pt x="1677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56745AEB-44A2-458E-89EE-B86AE9658B2A}"/>
                </a:ext>
              </a:extLst>
            </p:cNvPr>
            <p:cNvSpPr/>
            <p:nvPr/>
          </p:nvSpPr>
          <p:spPr>
            <a:xfrm>
              <a:off x="4989396" y="1583302"/>
              <a:ext cx="159469" cy="847289"/>
            </a:xfrm>
            <a:custGeom>
              <a:avLst/>
              <a:gdLst>
                <a:gd name="connsiteX0" fmla="*/ 0 w 159469"/>
                <a:gd name="connsiteY0" fmla="*/ 847289 h 847289"/>
                <a:gd name="connsiteX1" fmla="*/ 159391 w 159469"/>
                <a:gd name="connsiteY1" fmla="*/ 402672 h 847289"/>
                <a:gd name="connsiteX2" fmla="*/ 16778 w 159469"/>
                <a:gd name="connsiteY2" fmla="*/ 0 h 847289"/>
              </a:gdLst>
              <a:ahLst/>
              <a:cxnLst>
                <a:cxn ang="0">
                  <a:pos x="connsiteX0" y="connsiteY0"/>
                </a:cxn>
                <a:cxn ang="0">
                  <a:pos x="connsiteX1" y="connsiteY1"/>
                </a:cxn>
                <a:cxn ang="0">
                  <a:pos x="connsiteX2" y="connsiteY2"/>
                </a:cxn>
              </a:cxnLst>
              <a:rect l="l" t="t" r="r" b="b"/>
              <a:pathLst>
                <a:path w="159469" h="847289">
                  <a:moveTo>
                    <a:pt x="0" y="847289"/>
                  </a:moveTo>
                  <a:cubicBezTo>
                    <a:pt x="78297" y="695588"/>
                    <a:pt x="156595" y="543887"/>
                    <a:pt x="159391" y="402672"/>
                  </a:cubicBezTo>
                  <a:cubicBezTo>
                    <a:pt x="162187" y="261457"/>
                    <a:pt x="89482" y="130728"/>
                    <a:pt x="1677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1A6FE766-E40A-4C43-A6DB-0D30DDE06192}"/>
                </a:ext>
              </a:extLst>
            </p:cNvPr>
            <p:cNvSpPr/>
            <p:nvPr/>
          </p:nvSpPr>
          <p:spPr>
            <a:xfrm>
              <a:off x="3059929" y="1563831"/>
              <a:ext cx="2586503" cy="25865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a:extLst>
                <a:ext uri="{FF2B5EF4-FFF2-40B4-BE49-F238E27FC236}">
                  <a16:creationId xmlns:a16="http://schemas.microsoft.com/office/drawing/2014/main" id="{6614495E-1DDB-4FD6-A32A-4573333A0498}"/>
                </a:ext>
              </a:extLst>
            </p:cNvPr>
            <p:cNvCxnSpPr>
              <a:stCxn id="3" idx="0"/>
              <a:endCxn id="3" idx="2"/>
            </p:cNvCxnSpPr>
            <p:nvPr/>
          </p:nvCxnSpPr>
          <p:spPr>
            <a:xfrm>
              <a:off x="4353181" y="1563831"/>
              <a:ext cx="0" cy="25865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2C526277-EF32-445A-A681-4E50739107ED}"/>
                </a:ext>
              </a:extLst>
            </p:cNvPr>
            <p:cNvCxnSpPr/>
            <p:nvPr/>
          </p:nvCxnSpPr>
          <p:spPr>
            <a:xfrm>
              <a:off x="3700238" y="1563831"/>
              <a:ext cx="0" cy="25865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EF74E388-35C3-4005-83C1-4B773B4A779B}"/>
                </a:ext>
              </a:extLst>
            </p:cNvPr>
            <p:cNvCxnSpPr/>
            <p:nvPr/>
          </p:nvCxnSpPr>
          <p:spPr>
            <a:xfrm>
              <a:off x="4993540" y="1563831"/>
              <a:ext cx="0" cy="25865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272EA35E-53A1-4E7C-9783-4CE910FB0AF2}"/>
                </a:ext>
              </a:extLst>
            </p:cNvPr>
            <p:cNvCxnSpPr/>
            <p:nvPr/>
          </p:nvCxnSpPr>
          <p:spPr>
            <a:xfrm>
              <a:off x="3059929" y="2422893"/>
              <a:ext cx="2580960" cy="98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EEDFE95A-2AEA-4C3B-9916-8EC7FEE7716D}"/>
                </a:ext>
              </a:extLst>
            </p:cNvPr>
            <p:cNvCxnSpPr/>
            <p:nvPr/>
          </p:nvCxnSpPr>
          <p:spPr>
            <a:xfrm>
              <a:off x="3059929" y="3286892"/>
              <a:ext cx="2580960" cy="98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494D01DE-EFC5-4A62-BE2F-6D7EE890DF0E}"/>
                </a:ext>
              </a:extLst>
            </p:cNvPr>
            <p:cNvCxnSpPr>
              <a:cxnSpLocks/>
            </p:cNvCxnSpPr>
            <p:nvPr/>
          </p:nvCxnSpPr>
          <p:spPr>
            <a:xfrm flipV="1">
              <a:off x="3059928" y="1576451"/>
              <a:ext cx="640310" cy="4116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4E2F0EA8-0E87-49B4-B06D-0E1D5F9B7F1C}"/>
                </a:ext>
              </a:extLst>
            </p:cNvPr>
            <p:cNvCxnSpPr>
              <a:cxnSpLocks/>
              <a:endCxn id="3" idx="0"/>
            </p:cNvCxnSpPr>
            <p:nvPr/>
          </p:nvCxnSpPr>
          <p:spPr>
            <a:xfrm flipV="1">
              <a:off x="3046671" y="1563831"/>
              <a:ext cx="1306510" cy="86399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166456D5-A779-483E-B6CD-E48A938F6389}"/>
                </a:ext>
              </a:extLst>
            </p:cNvPr>
            <p:cNvCxnSpPr>
              <a:cxnSpLocks/>
            </p:cNvCxnSpPr>
            <p:nvPr/>
          </p:nvCxnSpPr>
          <p:spPr>
            <a:xfrm flipV="1">
              <a:off x="3056770" y="1565491"/>
              <a:ext cx="1923175" cy="129159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3B3BCDF9-A636-4810-A641-5551D5065A5A}"/>
                </a:ext>
              </a:extLst>
            </p:cNvPr>
            <p:cNvCxnSpPr>
              <a:cxnSpLocks/>
            </p:cNvCxnSpPr>
            <p:nvPr/>
          </p:nvCxnSpPr>
          <p:spPr>
            <a:xfrm flipV="1">
              <a:off x="3074395" y="1557250"/>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DAACC24F-BB48-4847-8BFC-11F4B330514D}"/>
                </a:ext>
              </a:extLst>
            </p:cNvPr>
            <p:cNvCxnSpPr>
              <a:cxnSpLocks/>
            </p:cNvCxnSpPr>
            <p:nvPr/>
          </p:nvCxnSpPr>
          <p:spPr>
            <a:xfrm flipV="1">
              <a:off x="3074395" y="1986467"/>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1E83BBF6-2FBD-4F49-A574-7D68CE0B7FF1}"/>
                </a:ext>
              </a:extLst>
            </p:cNvPr>
            <p:cNvCxnSpPr>
              <a:cxnSpLocks/>
            </p:cNvCxnSpPr>
            <p:nvPr/>
          </p:nvCxnSpPr>
          <p:spPr>
            <a:xfrm flipV="1">
              <a:off x="3057184" y="2428183"/>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48DFDFEF-5E3A-44E1-A752-7FF1C77DBB65}"/>
                </a:ext>
              </a:extLst>
            </p:cNvPr>
            <p:cNvCxnSpPr>
              <a:cxnSpLocks/>
              <a:endCxn id="3" idx="3"/>
            </p:cNvCxnSpPr>
            <p:nvPr/>
          </p:nvCxnSpPr>
          <p:spPr>
            <a:xfrm flipV="1">
              <a:off x="3697054" y="2857083"/>
              <a:ext cx="1949378" cy="12998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9B0BB5BD-A201-45B0-94E0-960FA43C4947}"/>
                </a:ext>
              </a:extLst>
            </p:cNvPr>
            <p:cNvCxnSpPr>
              <a:cxnSpLocks/>
            </p:cNvCxnSpPr>
            <p:nvPr/>
          </p:nvCxnSpPr>
          <p:spPr>
            <a:xfrm flipV="1">
              <a:off x="4350118" y="3722182"/>
              <a:ext cx="647452" cy="4347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38573358-3366-4DA7-8733-D062EEEA0659}"/>
                </a:ext>
              </a:extLst>
            </p:cNvPr>
            <p:cNvCxnSpPr>
              <a:cxnSpLocks/>
            </p:cNvCxnSpPr>
            <p:nvPr/>
          </p:nvCxnSpPr>
          <p:spPr>
            <a:xfrm flipH="1" flipV="1">
              <a:off x="4343886" y="1573685"/>
              <a:ext cx="613845" cy="4089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7B59A54D-505F-4892-BF10-724FD51A0DA4}"/>
                </a:ext>
              </a:extLst>
            </p:cNvPr>
            <p:cNvCxnSpPr>
              <a:cxnSpLocks/>
            </p:cNvCxnSpPr>
            <p:nvPr/>
          </p:nvCxnSpPr>
          <p:spPr>
            <a:xfrm flipH="1" flipV="1">
              <a:off x="3072285" y="3284045"/>
              <a:ext cx="1306510" cy="86399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937F7B41-B407-4EC4-83CB-E17F760048A7}"/>
                </a:ext>
              </a:extLst>
            </p:cNvPr>
            <p:cNvCxnSpPr>
              <a:cxnSpLocks/>
            </p:cNvCxnSpPr>
            <p:nvPr/>
          </p:nvCxnSpPr>
          <p:spPr>
            <a:xfrm flipH="1" flipV="1">
              <a:off x="3051641" y="2855480"/>
              <a:ext cx="1923175" cy="129159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D2FC01CA-8F79-4E80-A885-7D9D92C0D8C1}"/>
                </a:ext>
              </a:extLst>
            </p:cNvPr>
            <p:cNvCxnSpPr>
              <a:cxnSpLocks/>
            </p:cNvCxnSpPr>
            <p:nvPr/>
          </p:nvCxnSpPr>
          <p:spPr>
            <a:xfrm flipH="1" flipV="1">
              <a:off x="3052696" y="1563052"/>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4F1C6BA4-FB55-45EC-A68A-0F447076D319}"/>
                </a:ext>
              </a:extLst>
            </p:cNvPr>
            <p:cNvCxnSpPr>
              <a:cxnSpLocks/>
            </p:cNvCxnSpPr>
            <p:nvPr/>
          </p:nvCxnSpPr>
          <p:spPr>
            <a:xfrm flipH="1" flipV="1">
              <a:off x="3078883" y="2436572"/>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E13C5384-3778-433B-9252-2A6A861981D1}"/>
                </a:ext>
              </a:extLst>
            </p:cNvPr>
            <p:cNvCxnSpPr>
              <a:cxnSpLocks/>
            </p:cNvCxnSpPr>
            <p:nvPr/>
          </p:nvCxnSpPr>
          <p:spPr>
            <a:xfrm flipH="1" flipV="1">
              <a:off x="3072285" y="1998166"/>
              <a:ext cx="2574782" cy="17203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3A9FA428-A208-495D-BF25-522A3CD36339}"/>
                </a:ext>
              </a:extLst>
            </p:cNvPr>
            <p:cNvCxnSpPr>
              <a:cxnSpLocks/>
            </p:cNvCxnSpPr>
            <p:nvPr/>
          </p:nvCxnSpPr>
          <p:spPr>
            <a:xfrm flipH="1" flipV="1">
              <a:off x="3688096" y="1555487"/>
              <a:ext cx="1949378" cy="12998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3CA0297F-DFEA-444F-BE30-E87501A1F235}"/>
                </a:ext>
              </a:extLst>
            </p:cNvPr>
            <p:cNvCxnSpPr>
              <a:cxnSpLocks/>
            </p:cNvCxnSpPr>
            <p:nvPr/>
          </p:nvCxnSpPr>
          <p:spPr>
            <a:xfrm flipH="1" flipV="1">
              <a:off x="3069953" y="3730172"/>
              <a:ext cx="613845" cy="4089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Oval 25">
              <a:extLst>
                <a:ext uri="{FF2B5EF4-FFF2-40B4-BE49-F238E27FC236}">
                  <a16:creationId xmlns:a16="http://schemas.microsoft.com/office/drawing/2014/main" id="{46A00F5E-F95C-4479-ABDC-0A64F68D98BA}"/>
                </a:ext>
              </a:extLst>
            </p:cNvPr>
            <p:cNvSpPr>
              <a:spLocks noChangeArrowheads="1"/>
            </p:cNvSpPr>
            <p:nvPr/>
          </p:nvSpPr>
          <p:spPr bwMode="auto">
            <a:xfrm>
              <a:off x="3019501" y="1525240"/>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0" name="Oval 25">
              <a:extLst>
                <a:ext uri="{FF2B5EF4-FFF2-40B4-BE49-F238E27FC236}">
                  <a16:creationId xmlns:a16="http://schemas.microsoft.com/office/drawing/2014/main" id="{F1AD7707-90E4-42F6-BD3E-BD8C778EAC3A}"/>
                </a:ext>
              </a:extLst>
            </p:cNvPr>
            <p:cNvSpPr>
              <a:spLocks noChangeArrowheads="1"/>
            </p:cNvSpPr>
            <p:nvPr/>
          </p:nvSpPr>
          <p:spPr bwMode="auto">
            <a:xfrm>
              <a:off x="3010968" y="4085142"/>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 name="Oval 25">
              <a:extLst>
                <a:ext uri="{FF2B5EF4-FFF2-40B4-BE49-F238E27FC236}">
                  <a16:creationId xmlns:a16="http://schemas.microsoft.com/office/drawing/2014/main" id="{917045AF-0821-4F59-A92E-93050D601B75}"/>
                </a:ext>
              </a:extLst>
            </p:cNvPr>
            <p:cNvSpPr>
              <a:spLocks noChangeArrowheads="1"/>
            </p:cNvSpPr>
            <p:nvPr/>
          </p:nvSpPr>
          <p:spPr bwMode="auto">
            <a:xfrm>
              <a:off x="4305153" y="4087279"/>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 name="Oval 25">
              <a:extLst>
                <a:ext uri="{FF2B5EF4-FFF2-40B4-BE49-F238E27FC236}">
                  <a16:creationId xmlns:a16="http://schemas.microsoft.com/office/drawing/2014/main" id="{12B1D426-9617-4D9E-822F-5DC3A3F1A47B}"/>
                </a:ext>
              </a:extLst>
            </p:cNvPr>
            <p:cNvSpPr>
              <a:spLocks noChangeArrowheads="1"/>
            </p:cNvSpPr>
            <p:nvPr/>
          </p:nvSpPr>
          <p:spPr bwMode="auto">
            <a:xfrm>
              <a:off x="5572960" y="4088441"/>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 name="Oval 25">
              <a:extLst>
                <a:ext uri="{FF2B5EF4-FFF2-40B4-BE49-F238E27FC236}">
                  <a16:creationId xmlns:a16="http://schemas.microsoft.com/office/drawing/2014/main" id="{385E9320-7E16-4CFD-B8DF-88345E9F227C}"/>
                </a:ext>
              </a:extLst>
            </p:cNvPr>
            <p:cNvSpPr>
              <a:spLocks noChangeArrowheads="1"/>
            </p:cNvSpPr>
            <p:nvPr/>
          </p:nvSpPr>
          <p:spPr bwMode="auto">
            <a:xfrm>
              <a:off x="5572960" y="1521465"/>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Oval 25">
              <a:extLst>
                <a:ext uri="{FF2B5EF4-FFF2-40B4-BE49-F238E27FC236}">
                  <a16:creationId xmlns:a16="http://schemas.microsoft.com/office/drawing/2014/main" id="{13D1D400-D419-468E-8C94-7196172A44BB}"/>
                </a:ext>
              </a:extLst>
            </p:cNvPr>
            <p:cNvSpPr>
              <a:spLocks noChangeArrowheads="1"/>
            </p:cNvSpPr>
            <p:nvPr/>
          </p:nvSpPr>
          <p:spPr bwMode="auto">
            <a:xfrm>
              <a:off x="4289277" y="1505612"/>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 name="Oval 25">
              <a:extLst>
                <a:ext uri="{FF2B5EF4-FFF2-40B4-BE49-F238E27FC236}">
                  <a16:creationId xmlns:a16="http://schemas.microsoft.com/office/drawing/2014/main" id="{0A7978E5-2C5C-4705-B73B-C900C1882AC0}"/>
                </a:ext>
              </a:extLst>
            </p:cNvPr>
            <p:cNvSpPr>
              <a:spLocks noChangeArrowheads="1"/>
            </p:cNvSpPr>
            <p:nvPr/>
          </p:nvSpPr>
          <p:spPr bwMode="auto">
            <a:xfrm>
              <a:off x="3634122" y="2353035"/>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 name="Oval 25">
              <a:extLst>
                <a:ext uri="{FF2B5EF4-FFF2-40B4-BE49-F238E27FC236}">
                  <a16:creationId xmlns:a16="http://schemas.microsoft.com/office/drawing/2014/main" id="{EFCFE6A6-247E-408B-925A-9D2BB6EA140A}"/>
                </a:ext>
              </a:extLst>
            </p:cNvPr>
            <p:cNvSpPr>
              <a:spLocks noChangeArrowheads="1"/>
            </p:cNvSpPr>
            <p:nvPr/>
          </p:nvSpPr>
          <p:spPr bwMode="auto">
            <a:xfrm>
              <a:off x="4935902" y="2371475"/>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 name="Oval 25">
              <a:extLst>
                <a:ext uri="{FF2B5EF4-FFF2-40B4-BE49-F238E27FC236}">
                  <a16:creationId xmlns:a16="http://schemas.microsoft.com/office/drawing/2014/main" id="{5A7C4924-6092-453B-A6DE-A5C09AE07C29}"/>
                </a:ext>
              </a:extLst>
            </p:cNvPr>
            <p:cNvSpPr>
              <a:spLocks noChangeArrowheads="1"/>
            </p:cNvSpPr>
            <p:nvPr/>
          </p:nvSpPr>
          <p:spPr bwMode="auto">
            <a:xfrm>
              <a:off x="4929127" y="3237031"/>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 name="Oval 25">
              <a:extLst>
                <a:ext uri="{FF2B5EF4-FFF2-40B4-BE49-F238E27FC236}">
                  <a16:creationId xmlns:a16="http://schemas.microsoft.com/office/drawing/2014/main" id="{55F9712B-5AC1-4BA7-85FD-2269B8C70F0F}"/>
                </a:ext>
              </a:extLst>
            </p:cNvPr>
            <p:cNvSpPr>
              <a:spLocks noChangeArrowheads="1"/>
            </p:cNvSpPr>
            <p:nvPr/>
          </p:nvSpPr>
          <p:spPr bwMode="auto">
            <a:xfrm>
              <a:off x="3640685" y="3239503"/>
              <a:ext cx="107947" cy="107976"/>
            </a:xfrm>
            <a:prstGeom prst="ellipse">
              <a:avLst/>
            </a:prstGeom>
            <a:solidFill>
              <a:srgbClr val="FF00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 name="Oval 25">
              <a:extLst>
                <a:ext uri="{FF2B5EF4-FFF2-40B4-BE49-F238E27FC236}">
                  <a16:creationId xmlns:a16="http://schemas.microsoft.com/office/drawing/2014/main" id="{6154406C-491B-42EE-8F58-24FBA0948FAD}"/>
                </a:ext>
              </a:extLst>
            </p:cNvPr>
            <p:cNvSpPr>
              <a:spLocks noChangeArrowheads="1"/>
            </p:cNvSpPr>
            <p:nvPr/>
          </p:nvSpPr>
          <p:spPr bwMode="auto">
            <a:xfrm>
              <a:off x="3019501" y="1931557"/>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0" name="Oval 25">
              <a:extLst>
                <a:ext uri="{FF2B5EF4-FFF2-40B4-BE49-F238E27FC236}">
                  <a16:creationId xmlns:a16="http://schemas.microsoft.com/office/drawing/2014/main" id="{34CA37F3-4357-4F2D-9492-7E4F97F97E27}"/>
                </a:ext>
              </a:extLst>
            </p:cNvPr>
            <p:cNvSpPr>
              <a:spLocks noChangeArrowheads="1"/>
            </p:cNvSpPr>
            <p:nvPr/>
          </p:nvSpPr>
          <p:spPr bwMode="auto">
            <a:xfrm>
              <a:off x="3640685" y="1932476"/>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 name="Oval 25">
              <a:extLst>
                <a:ext uri="{FF2B5EF4-FFF2-40B4-BE49-F238E27FC236}">
                  <a16:creationId xmlns:a16="http://schemas.microsoft.com/office/drawing/2014/main" id="{B6BD1801-7956-44A2-95A2-1C84911D587E}"/>
                </a:ext>
              </a:extLst>
            </p:cNvPr>
            <p:cNvSpPr>
              <a:spLocks noChangeArrowheads="1"/>
            </p:cNvSpPr>
            <p:nvPr/>
          </p:nvSpPr>
          <p:spPr bwMode="auto">
            <a:xfrm>
              <a:off x="4287876" y="1933280"/>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 name="Oval 25">
              <a:extLst>
                <a:ext uri="{FF2B5EF4-FFF2-40B4-BE49-F238E27FC236}">
                  <a16:creationId xmlns:a16="http://schemas.microsoft.com/office/drawing/2014/main" id="{CC817B3F-AD7A-4C02-8B34-857F4C785351}"/>
                </a:ext>
              </a:extLst>
            </p:cNvPr>
            <p:cNvSpPr>
              <a:spLocks noChangeArrowheads="1"/>
            </p:cNvSpPr>
            <p:nvPr/>
          </p:nvSpPr>
          <p:spPr bwMode="auto">
            <a:xfrm>
              <a:off x="4935902" y="1926083"/>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 name="Oval 25">
              <a:extLst>
                <a:ext uri="{FF2B5EF4-FFF2-40B4-BE49-F238E27FC236}">
                  <a16:creationId xmlns:a16="http://schemas.microsoft.com/office/drawing/2014/main" id="{31F06CF5-36C5-40C0-AD8B-227B680A1D34}"/>
                </a:ext>
              </a:extLst>
            </p:cNvPr>
            <p:cNvSpPr>
              <a:spLocks noChangeArrowheads="1"/>
            </p:cNvSpPr>
            <p:nvPr/>
          </p:nvSpPr>
          <p:spPr bwMode="auto">
            <a:xfrm>
              <a:off x="5583435" y="1928704"/>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4" name="Oval 25">
              <a:extLst>
                <a:ext uri="{FF2B5EF4-FFF2-40B4-BE49-F238E27FC236}">
                  <a16:creationId xmlns:a16="http://schemas.microsoft.com/office/drawing/2014/main" id="{F2077409-7414-4C7F-8FAA-DEA6BEC8653A}"/>
                </a:ext>
              </a:extLst>
            </p:cNvPr>
            <p:cNvSpPr>
              <a:spLocks noChangeArrowheads="1"/>
            </p:cNvSpPr>
            <p:nvPr/>
          </p:nvSpPr>
          <p:spPr bwMode="auto">
            <a:xfrm>
              <a:off x="3009026" y="2804926"/>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5" name="Oval 25">
              <a:extLst>
                <a:ext uri="{FF2B5EF4-FFF2-40B4-BE49-F238E27FC236}">
                  <a16:creationId xmlns:a16="http://schemas.microsoft.com/office/drawing/2014/main" id="{6E361E34-F135-401A-8D50-2DEF583F256D}"/>
                </a:ext>
              </a:extLst>
            </p:cNvPr>
            <p:cNvSpPr>
              <a:spLocks noChangeArrowheads="1"/>
            </p:cNvSpPr>
            <p:nvPr/>
          </p:nvSpPr>
          <p:spPr bwMode="auto">
            <a:xfrm>
              <a:off x="3630210" y="2805845"/>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6" name="Oval 25">
              <a:extLst>
                <a:ext uri="{FF2B5EF4-FFF2-40B4-BE49-F238E27FC236}">
                  <a16:creationId xmlns:a16="http://schemas.microsoft.com/office/drawing/2014/main" id="{7979C515-320A-45E7-A85B-1924976AA309}"/>
                </a:ext>
              </a:extLst>
            </p:cNvPr>
            <p:cNvSpPr>
              <a:spLocks noChangeArrowheads="1"/>
            </p:cNvSpPr>
            <p:nvPr/>
          </p:nvSpPr>
          <p:spPr bwMode="auto">
            <a:xfrm>
              <a:off x="4277401" y="2806649"/>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7" name="Oval 25">
              <a:extLst>
                <a:ext uri="{FF2B5EF4-FFF2-40B4-BE49-F238E27FC236}">
                  <a16:creationId xmlns:a16="http://schemas.microsoft.com/office/drawing/2014/main" id="{79ADB4D0-6D31-4DF2-9502-A2B89F8D35D7}"/>
                </a:ext>
              </a:extLst>
            </p:cNvPr>
            <p:cNvSpPr>
              <a:spLocks noChangeArrowheads="1"/>
            </p:cNvSpPr>
            <p:nvPr/>
          </p:nvSpPr>
          <p:spPr bwMode="auto">
            <a:xfrm>
              <a:off x="4925427" y="2799452"/>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 name="Oval 25">
              <a:extLst>
                <a:ext uri="{FF2B5EF4-FFF2-40B4-BE49-F238E27FC236}">
                  <a16:creationId xmlns:a16="http://schemas.microsoft.com/office/drawing/2014/main" id="{6D114404-F74D-47D5-900C-396B69871D0A}"/>
                </a:ext>
              </a:extLst>
            </p:cNvPr>
            <p:cNvSpPr>
              <a:spLocks noChangeArrowheads="1"/>
            </p:cNvSpPr>
            <p:nvPr/>
          </p:nvSpPr>
          <p:spPr bwMode="auto">
            <a:xfrm>
              <a:off x="5572960" y="2802073"/>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Oval 25">
              <a:extLst>
                <a:ext uri="{FF2B5EF4-FFF2-40B4-BE49-F238E27FC236}">
                  <a16:creationId xmlns:a16="http://schemas.microsoft.com/office/drawing/2014/main" id="{C7E08F42-904B-46E9-93E0-6B207F56B37F}"/>
                </a:ext>
              </a:extLst>
            </p:cNvPr>
            <p:cNvSpPr>
              <a:spLocks noChangeArrowheads="1"/>
            </p:cNvSpPr>
            <p:nvPr/>
          </p:nvSpPr>
          <p:spPr bwMode="auto">
            <a:xfrm>
              <a:off x="3019501" y="3662077"/>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0" name="Oval 25">
              <a:extLst>
                <a:ext uri="{FF2B5EF4-FFF2-40B4-BE49-F238E27FC236}">
                  <a16:creationId xmlns:a16="http://schemas.microsoft.com/office/drawing/2014/main" id="{F47157AE-C281-484B-A568-DA82AAD630BF}"/>
                </a:ext>
              </a:extLst>
            </p:cNvPr>
            <p:cNvSpPr>
              <a:spLocks noChangeArrowheads="1"/>
            </p:cNvSpPr>
            <p:nvPr/>
          </p:nvSpPr>
          <p:spPr bwMode="auto">
            <a:xfrm>
              <a:off x="3640685" y="3662996"/>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1" name="Oval 25">
              <a:extLst>
                <a:ext uri="{FF2B5EF4-FFF2-40B4-BE49-F238E27FC236}">
                  <a16:creationId xmlns:a16="http://schemas.microsoft.com/office/drawing/2014/main" id="{4BDD47BC-1D03-4AB0-BB5B-17918245479A}"/>
                </a:ext>
              </a:extLst>
            </p:cNvPr>
            <p:cNvSpPr>
              <a:spLocks noChangeArrowheads="1"/>
            </p:cNvSpPr>
            <p:nvPr/>
          </p:nvSpPr>
          <p:spPr bwMode="auto">
            <a:xfrm>
              <a:off x="4287876" y="3663800"/>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 name="Oval 25">
              <a:extLst>
                <a:ext uri="{FF2B5EF4-FFF2-40B4-BE49-F238E27FC236}">
                  <a16:creationId xmlns:a16="http://schemas.microsoft.com/office/drawing/2014/main" id="{CC7BD010-33D5-406B-944B-02E9FC95321C}"/>
                </a:ext>
              </a:extLst>
            </p:cNvPr>
            <p:cNvSpPr>
              <a:spLocks noChangeArrowheads="1"/>
            </p:cNvSpPr>
            <p:nvPr/>
          </p:nvSpPr>
          <p:spPr bwMode="auto">
            <a:xfrm>
              <a:off x="4935902" y="3656603"/>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 name="Oval 25">
              <a:extLst>
                <a:ext uri="{FF2B5EF4-FFF2-40B4-BE49-F238E27FC236}">
                  <a16:creationId xmlns:a16="http://schemas.microsoft.com/office/drawing/2014/main" id="{034068AB-4BEC-49C1-99EB-9CBBE8BD50DB}"/>
                </a:ext>
              </a:extLst>
            </p:cNvPr>
            <p:cNvSpPr>
              <a:spLocks noChangeArrowheads="1"/>
            </p:cNvSpPr>
            <p:nvPr/>
          </p:nvSpPr>
          <p:spPr bwMode="auto">
            <a:xfrm>
              <a:off x="5583435" y="3659224"/>
              <a:ext cx="107947" cy="107976"/>
            </a:xfrm>
            <a:prstGeom prst="ellipse">
              <a:avLst/>
            </a:prstGeom>
            <a:solidFill>
              <a:schemeClr val="tx2"/>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 name="Oval 25">
              <a:extLst>
                <a:ext uri="{FF2B5EF4-FFF2-40B4-BE49-F238E27FC236}">
                  <a16:creationId xmlns:a16="http://schemas.microsoft.com/office/drawing/2014/main" id="{5BADC99F-491D-4C04-BA82-DC119B2C6A9F}"/>
                </a:ext>
              </a:extLst>
            </p:cNvPr>
            <p:cNvSpPr>
              <a:spLocks noChangeArrowheads="1"/>
            </p:cNvSpPr>
            <p:nvPr/>
          </p:nvSpPr>
          <p:spPr bwMode="auto">
            <a:xfrm>
              <a:off x="3635961" y="1505612"/>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5" name="Oval 25">
              <a:extLst>
                <a:ext uri="{FF2B5EF4-FFF2-40B4-BE49-F238E27FC236}">
                  <a16:creationId xmlns:a16="http://schemas.microsoft.com/office/drawing/2014/main" id="{CF27B489-B8DC-49AB-B7EB-2518A8D0BB4B}"/>
                </a:ext>
              </a:extLst>
            </p:cNvPr>
            <p:cNvSpPr>
              <a:spLocks noChangeArrowheads="1"/>
            </p:cNvSpPr>
            <p:nvPr/>
          </p:nvSpPr>
          <p:spPr bwMode="auto">
            <a:xfrm>
              <a:off x="4928725" y="1515655"/>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 name="Oval 25">
              <a:extLst>
                <a:ext uri="{FF2B5EF4-FFF2-40B4-BE49-F238E27FC236}">
                  <a16:creationId xmlns:a16="http://schemas.microsoft.com/office/drawing/2014/main" id="{3DADCF57-5688-41AA-85F8-1C949BB666EC}"/>
                </a:ext>
              </a:extLst>
            </p:cNvPr>
            <p:cNvSpPr>
              <a:spLocks noChangeArrowheads="1"/>
            </p:cNvSpPr>
            <p:nvPr/>
          </p:nvSpPr>
          <p:spPr bwMode="auto">
            <a:xfrm>
              <a:off x="3646080" y="4082910"/>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 name="Oval 25">
              <a:extLst>
                <a:ext uri="{FF2B5EF4-FFF2-40B4-BE49-F238E27FC236}">
                  <a16:creationId xmlns:a16="http://schemas.microsoft.com/office/drawing/2014/main" id="{9007F29A-85BD-414D-B1E3-A3E776E5B64C}"/>
                </a:ext>
              </a:extLst>
            </p:cNvPr>
            <p:cNvSpPr>
              <a:spLocks noChangeArrowheads="1"/>
            </p:cNvSpPr>
            <p:nvPr/>
          </p:nvSpPr>
          <p:spPr bwMode="auto">
            <a:xfrm>
              <a:off x="4938844" y="4092953"/>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8" name="Oval 25">
              <a:extLst>
                <a:ext uri="{FF2B5EF4-FFF2-40B4-BE49-F238E27FC236}">
                  <a16:creationId xmlns:a16="http://schemas.microsoft.com/office/drawing/2014/main" id="{548DD00F-4A54-4260-B920-44352DCC876E}"/>
                </a:ext>
              </a:extLst>
            </p:cNvPr>
            <p:cNvSpPr>
              <a:spLocks noChangeArrowheads="1"/>
            </p:cNvSpPr>
            <p:nvPr/>
          </p:nvSpPr>
          <p:spPr bwMode="auto">
            <a:xfrm>
              <a:off x="3002935" y="2364348"/>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 name="Oval 25">
              <a:extLst>
                <a:ext uri="{FF2B5EF4-FFF2-40B4-BE49-F238E27FC236}">
                  <a16:creationId xmlns:a16="http://schemas.microsoft.com/office/drawing/2014/main" id="{3D02D35E-C461-4205-A82E-EC933FDA9280}"/>
                </a:ext>
              </a:extLst>
            </p:cNvPr>
            <p:cNvSpPr>
              <a:spLocks noChangeArrowheads="1"/>
            </p:cNvSpPr>
            <p:nvPr/>
          </p:nvSpPr>
          <p:spPr bwMode="auto">
            <a:xfrm>
              <a:off x="4295699" y="2374391"/>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304CDC26-41E7-420B-A580-98704309D6BD}"/>
                </a:ext>
              </a:extLst>
            </p:cNvPr>
            <p:cNvSpPr>
              <a:spLocks noChangeArrowheads="1"/>
            </p:cNvSpPr>
            <p:nvPr/>
          </p:nvSpPr>
          <p:spPr bwMode="auto">
            <a:xfrm>
              <a:off x="5587184" y="2375356"/>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7CB86F7-8968-473A-9E4A-8073C3333593}"/>
                </a:ext>
              </a:extLst>
            </p:cNvPr>
            <p:cNvSpPr>
              <a:spLocks noChangeArrowheads="1"/>
            </p:cNvSpPr>
            <p:nvPr/>
          </p:nvSpPr>
          <p:spPr bwMode="auto">
            <a:xfrm>
              <a:off x="3002935" y="3221704"/>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01B6630B-A001-47AA-B101-A99B8B19AC4E}"/>
                </a:ext>
              </a:extLst>
            </p:cNvPr>
            <p:cNvSpPr>
              <a:spLocks noChangeArrowheads="1"/>
            </p:cNvSpPr>
            <p:nvPr/>
          </p:nvSpPr>
          <p:spPr bwMode="auto">
            <a:xfrm>
              <a:off x="4295699" y="3231747"/>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789E3686-27BC-4094-9A16-91DCC36B1CFB}"/>
                </a:ext>
              </a:extLst>
            </p:cNvPr>
            <p:cNvSpPr>
              <a:spLocks noChangeArrowheads="1"/>
            </p:cNvSpPr>
            <p:nvPr/>
          </p:nvSpPr>
          <p:spPr bwMode="auto">
            <a:xfrm>
              <a:off x="5587184" y="3232712"/>
              <a:ext cx="107947" cy="107976"/>
            </a:xfrm>
            <a:prstGeom prst="ellipse">
              <a:avLst/>
            </a:prstGeom>
            <a:solidFill>
              <a:srgbClr val="FFFF00"/>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8" name="テキスト ボックス 97">
              <a:extLst>
                <a:ext uri="{FF2B5EF4-FFF2-40B4-BE49-F238E27FC236}">
                  <a16:creationId xmlns:a16="http://schemas.microsoft.com/office/drawing/2014/main" id="{79B576DD-9F7C-4771-B8A1-094C9D42C47B}"/>
                </a:ext>
              </a:extLst>
            </p:cNvPr>
            <p:cNvSpPr txBox="1"/>
            <p:nvPr/>
          </p:nvSpPr>
          <p:spPr>
            <a:xfrm>
              <a:off x="1953459" y="4288348"/>
              <a:ext cx="4919282" cy="338554"/>
            </a:xfrm>
            <a:prstGeom prst="rect">
              <a:avLst/>
            </a:prstGeom>
            <a:noFill/>
          </p:spPr>
          <p:txBody>
            <a:bodyPr wrap="square" rtlCol="0">
              <a:spAutoFit/>
            </a:bodyPr>
            <a:lstStyle/>
            <a:p>
              <a:r>
                <a:rPr kumimoji="1" lang="ja-JP" altLang="en-US" sz="1600" dirty="0">
                  <a:latin typeface="+mn-lt"/>
                </a:rPr>
                <a:t>射影平面とトーラス上の上界を与える</a:t>
              </a:r>
              <a:r>
                <a:rPr kumimoji="1" lang="en-US" altLang="ja-JP" sz="1600" dirty="0">
                  <a:latin typeface="+mn-lt"/>
                </a:rPr>
                <a:t>1-</a:t>
              </a:r>
              <a:r>
                <a:rPr kumimoji="1" lang="ja-JP" altLang="en-US" sz="1600" dirty="0">
                  <a:latin typeface="+mn-lt"/>
                </a:rPr>
                <a:t>交差埋め込み</a:t>
              </a:r>
              <a:endParaRPr kumimoji="1" lang="en-US" altLang="ja-JP" sz="1600" dirty="0">
                <a:latin typeface="+mn-lt"/>
              </a:endParaRPr>
            </a:p>
          </p:txBody>
        </p:sp>
      </p:grpSp>
      <p:sp>
        <p:nvSpPr>
          <p:cNvPr id="99" name="正方形/長方形 98">
            <a:extLst>
              <a:ext uri="{FF2B5EF4-FFF2-40B4-BE49-F238E27FC236}">
                <a16:creationId xmlns:a16="http://schemas.microsoft.com/office/drawing/2014/main" id="{E6E5A3DB-80EC-4545-9BB1-8EAD0B9FAAD4}"/>
              </a:ext>
            </a:extLst>
          </p:cNvPr>
          <p:cNvSpPr/>
          <p:nvPr/>
        </p:nvSpPr>
        <p:spPr>
          <a:xfrm>
            <a:off x="1015415" y="4874681"/>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テキスト ボックス 99">
            <a:extLst>
              <a:ext uri="{FF2B5EF4-FFF2-40B4-BE49-F238E27FC236}">
                <a16:creationId xmlns:a16="http://schemas.microsoft.com/office/drawing/2014/main" id="{613C603C-C5E8-46BA-9D04-EC5E189C418A}"/>
              </a:ext>
            </a:extLst>
          </p:cNvPr>
          <p:cNvSpPr txBox="1"/>
          <p:nvPr/>
        </p:nvSpPr>
        <p:spPr>
          <a:xfrm>
            <a:off x="1015412" y="4904827"/>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-3 (Shibuya, Suzuki, 2023)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a:t>
            </a:r>
            <a:r>
              <a:rPr lang="ja-JP" altLang="en-US" sz="1600" dirty="0">
                <a:solidFill>
                  <a:schemeClr val="tx2"/>
                </a:solidFill>
                <a:latin typeface="+mn-lt"/>
              </a:rPr>
              <a:t>三部</a:t>
            </a:r>
            <a:r>
              <a:rPr lang="ja-JP" altLang="en-US" sz="1600" dirty="0">
                <a:latin typeface="+mn-lt"/>
              </a:rPr>
              <a:t>グラフとする．このとき，以下の不等式が成り立つ：</a:t>
            </a:r>
            <a:endParaRPr kumimoji="1" lang="ja-JP" altLang="en-US" sz="1600" dirty="0">
              <a:latin typeface="+mn-lt"/>
            </a:endParaRPr>
          </a:p>
        </p:txBody>
      </p:sp>
      <p:sp>
        <p:nvSpPr>
          <p:cNvPr id="101" name="テキスト ボックス 100">
            <a:extLst>
              <a:ext uri="{FF2B5EF4-FFF2-40B4-BE49-F238E27FC236}">
                <a16:creationId xmlns:a16="http://schemas.microsoft.com/office/drawing/2014/main" id="{0BCF90F1-75DE-4EBB-A4E6-85DF5CC219AA}"/>
              </a:ext>
            </a:extLst>
          </p:cNvPr>
          <p:cNvSpPr txBox="1"/>
          <p:nvPr/>
        </p:nvSpPr>
        <p:spPr>
          <a:xfrm>
            <a:off x="1906769" y="5489605"/>
            <a:ext cx="5400042"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3.5|V(G)|-3.5χ(F</a:t>
            </a:r>
            <a:r>
              <a:rPr lang="en-US" altLang="ja-JP" baseline="30000" dirty="0">
                <a:latin typeface="+mn-lt"/>
              </a:rPr>
              <a:t>2</a:t>
            </a:r>
            <a:r>
              <a:rPr lang="en-US" altLang="ja-JP" dirty="0">
                <a:latin typeface="+mn-lt"/>
              </a:rPr>
              <a:t>)  </a:t>
            </a:r>
            <a:endParaRPr kumimoji="1" lang="ja-JP" altLang="en-US" dirty="0">
              <a:latin typeface="+mn-lt"/>
            </a:endParaRPr>
          </a:p>
        </p:txBody>
      </p:sp>
    </p:spTree>
    <p:extLst>
      <p:ext uri="{BB962C8B-B14F-4D97-AF65-F5344CB8AC3E}">
        <p14:creationId xmlns:p14="http://schemas.microsoft.com/office/powerpoint/2010/main" val="3424290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168">
            <a:extLst>
              <a:ext uri="{FF2B5EF4-FFF2-40B4-BE49-F238E27FC236}">
                <a16:creationId xmlns:a16="http://schemas.microsoft.com/office/drawing/2014/main" id="{A4F9D286-AED3-40E3-8913-9DCE9918D6A6}"/>
              </a:ext>
            </a:extLst>
          </p:cNvPr>
          <p:cNvSpPr txBox="1">
            <a:spLocks noChangeArrowheads="1"/>
          </p:cNvSpPr>
          <p:nvPr/>
        </p:nvSpPr>
        <p:spPr bwMode="auto">
          <a:xfrm>
            <a:off x="1504949" y="167001"/>
            <a:ext cx="528179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最適</a:t>
            </a:r>
            <a:r>
              <a:rPr lang="en-US" altLang="ja-JP" sz="3600" dirty="0">
                <a:solidFill>
                  <a:schemeClr val="tx2"/>
                </a:solidFill>
              </a:rPr>
              <a:t>1-</a:t>
            </a:r>
            <a:r>
              <a:rPr lang="ja-JP" altLang="en-US" sz="3600" dirty="0">
                <a:solidFill>
                  <a:schemeClr val="tx2"/>
                </a:solidFill>
              </a:rPr>
              <a:t>交差埋め込み</a:t>
            </a:r>
            <a:endParaRPr lang="en-US" altLang="ja-JP" sz="3600" dirty="0">
              <a:solidFill>
                <a:schemeClr val="tx2"/>
              </a:solidFill>
            </a:endParaRPr>
          </a:p>
        </p:txBody>
      </p:sp>
      <p:sp>
        <p:nvSpPr>
          <p:cNvPr id="49" name="正方形/長方形 48">
            <a:extLst>
              <a:ext uri="{FF2B5EF4-FFF2-40B4-BE49-F238E27FC236}">
                <a16:creationId xmlns:a16="http://schemas.microsoft.com/office/drawing/2014/main" id="{00FE71E5-DC3E-4E33-ADD1-C9C5907059A3}"/>
              </a:ext>
            </a:extLst>
          </p:cNvPr>
          <p:cNvSpPr/>
          <p:nvPr/>
        </p:nvSpPr>
        <p:spPr>
          <a:xfrm>
            <a:off x="1015415" y="898928"/>
            <a:ext cx="6780736"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2" y="929074"/>
            <a:ext cx="6703550"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-1 (Schumacher, 1984)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1-</a:t>
            </a:r>
            <a:r>
              <a:rPr lang="ja-JP" altLang="en-US" sz="1600" dirty="0">
                <a:latin typeface="+mn-lt"/>
              </a:rPr>
              <a:t>交差埋め込みされた単純グラフ</a:t>
            </a:r>
            <a:r>
              <a:rPr lang="en-US" altLang="ja-JP" sz="1600" dirty="0">
                <a:latin typeface="+mn-lt"/>
              </a:rPr>
              <a:t>(|V(G)|</a:t>
            </a:r>
            <a:r>
              <a:rPr lang="ja-JP" altLang="en-US" sz="1600" dirty="0">
                <a:latin typeface="+mn-lt"/>
              </a:rPr>
              <a:t>≥</a:t>
            </a:r>
            <a:r>
              <a:rPr lang="en-US" altLang="ja-JP" sz="1600" dirty="0">
                <a:latin typeface="+mn-lt"/>
              </a:rPr>
              <a:t>3)</a:t>
            </a:r>
            <a:r>
              <a:rPr lang="ja-JP" altLang="en-US" sz="1600" dirty="0">
                <a:latin typeface="+mn-lt"/>
              </a:rPr>
              <a:t>とする．このとき，以下の不等式が成り立つ：</a:t>
            </a:r>
            <a:endParaRPr kumimoji="1" lang="ja-JP" altLang="en-US" sz="1600" dirty="0">
              <a:latin typeface="+mn-lt"/>
            </a:endParaRPr>
          </a:p>
        </p:txBody>
      </p:sp>
      <p:sp>
        <p:nvSpPr>
          <p:cNvPr id="51" name="テキスト ボックス 50">
            <a:extLst>
              <a:ext uri="{FF2B5EF4-FFF2-40B4-BE49-F238E27FC236}">
                <a16:creationId xmlns:a16="http://schemas.microsoft.com/office/drawing/2014/main" id="{CD03AA81-7FD4-4A20-9F41-64FAF4BD2DDF}"/>
              </a:ext>
            </a:extLst>
          </p:cNvPr>
          <p:cNvSpPr txBox="1"/>
          <p:nvPr/>
        </p:nvSpPr>
        <p:spPr>
          <a:xfrm>
            <a:off x="1906769" y="1513852"/>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4|V(G)|-4χ(F</a:t>
            </a:r>
            <a:r>
              <a:rPr lang="en-US" altLang="ja-JP" baseline="30000" dirty="0">
                <a:latin typeface="+mn-lt"/>
              </a:rPr>
              <a:t>2</a:t>
            </a:r>
            <a:r>
              <a:rPr lang="en-US" altLang="ja-JP" dirty="0">
                <a:latin typeface="+mn-lt"/>
              </a:rPr>
              <a:t>)  </a:t>
            </a:r>
            <a:endParaRPr kumimoji="1" lang="ja-JP" altLang="en-US" dirty="0">
              <a:latin typeface="+mn-lt"/>
            </a:endParaRPr>
          </a:p>
        </p:txBody>
      </p:sp>
      <p:grpSp>
        <p:nvGrpSpPr>
          <p:cNvPr id="60" name="グループ化 59">
            <a:extLst>
              <a:ext uri="{FF2B5EF4-FFF2-40B4-BE49-F238E27FC236}">
                <a16:creationId xmlns:a16="http://schemas.microsoft.com/office/drawing/2014/main" id="{5068F7F7-B816-47AB-AFB5-DC367D4507A5}"/>
              </a:ext>
            </a:extLst>
          </p:cNvPr>
          <p:cNvGrpSpPr/>
          <p:nvPr/>
        </p:nvGrpSpPr>
        <p:grpSpPr>
          <a:xfrm>
            <a:off x="5334132" y="3530702"/>
            <a:ext cx="2698427" cy="2737852"/>
            <a:chOff x="4225419" y="4158241"/>
            <a:chExt cx="2698427" cy="2737852"/>
          </a:xfrm>
        </p:grpSpPr>
        <p:grpSp>
          <p:nvGrpSpPr>
            <p:cNvPr id="61" name="Group 55">
              <a:extLst>
                <a:ext uri="{FF2B5EF4-FFF2-40B4-BE49-F238E27FC236}">
                  <a16:creationId xmlns:a16="http://schemas.microsoft.com/office/drawing/2014/main" id="{F26D760F-1D85-41BA-8C82-5858320EB05E}"/>
                </a:ext>
              </a:extLst>
            </p:cNvPr>
            <p:cNvGrpSpPr>
              <a:grpSpLocks/>
            </p:cNvGrpSpPr>
            <p:nvPr/>
          </p:nvGrpSpPr>
          <p:grpSpPr bwMode="auto">
            <a:xfrm>
              <a:off x="4225419" y="4158241"/>
              <a:ext cx="2698427" cy="2249378"/>
              <a:chOff x="1776" y="1202"/>
              <a:chExt cx="1959" cy="1633"/>
            </a:xfrm>
          </p:grpSpPr>
          <p:sp>
            <p:nvSpPr>
              <p:cNvPr id="63" name="正方形/長方形 41">
                <a:extLst>
                  <a:ext uri="{FF2B5EF4-FFF2-40B4-BE49-F238E27FC236}">
                    <a16:creationId xmlns:a16="http://schemas.microsoft.com/office/drawing/2014/main" id="{1AFE311D-C88C-4697-B03C-057FAD1025D6}"/>
                  </a:ext>
                </a:extLst>
              </p:cNvPr>
              <p:cNvSpPr/>
              <p:nvPr/>
            </p:nvSpPr>
            <p:spPr>
              <a:xfrm>
                <a:off x="2167" y="1578"/>
                <a:ext cx="1215" cy="1215"/>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4" name="正方形/長方形 42">
                <a:extLst>
                  <a:ext uri="{FF2B5EF4-FFF2-40B4-BE49-F238E27FC236}">
                    <a16:creationId xmlns:a16="http://schemas.microsoft.com/office/drawing/2014/main" id="{B061AAD4-82A3-4BFF-A239-EE31714FB1A0}"/>
                  </a:ext>
                </a:extLst>
              </p:cNvPr>
              <p:cNvSpPr/>
              <p:nvPr/>
            </p:nvSpPr>
            <p:spPr>
              <a:xfrm>
                <a:off x="2506" y="1920"/>
                <a:ext cx="534" cy="53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65" name="直線コネクタ 43">
                <a:extLst>
                  <a:ext uri="{FF2B5EF4-FFF2-40B4-BE49-F238E27FC236}">
                    <a16:creationId xmlns:a16="http://schemas.microsoft.com/office/drawing/2014/main" id="{435DF06C-1959-4761-8C5F-CE76237250B5}"/>
                  </a:ext>
                </a:extLst>
              </p:cNvPr>
              <p:cNvCxnSpPr/>
              <p:nvPr/>
            </p:nvCxnSpPr>
            <p:spPr>
              <a:xfrm rot="5400000" flipH="1" flipV="1">
                <a:off x="3022" y="1578"/>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6" name="直線コネクタ 44">
                <a:extLst>
                  <a:ext uri="{FF2B5EF4-FFF2-40B4-BE49-F238E27FC236}">
                    <a16:creationId xmlns:a16="http://schemas.microsoft.com/office/drawing/2014/main" id="{AAAF7D5E-1849-4278-8426-40B58696DACF}"/>
                  </a:ext>
                </a:extLst>
              </p:cNvPr>
              <p:cNvCxnSpPr/>
              <p:nvPr/>
            </p:nvCxnSpPr>
            <p:spPr>
              <a:xfrm rot="10800000">
                <a:off x="2167" y="1578"/>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7" name="直線コネクタ 45">
                <a:extLst>
                  <a:ext uri="{FF2B5EF4-FFF2-40B4-BE49-F238E27FC236}">
                    <a16:creationId xmlns:a16="http://schemas.microsoft.com/office/drawing/2014/main" id="{999C2F5A-4439-4603-8084-33D2CBE0DB10}"/>
                  </a:ext>
                </a:extLst>
              </p:cNvPr>
              <p:cNvCxnSpPr/>
              <p:nvPr/>
            </p:nvCxnSpPr>
            <p:spPr>
              <a:xfrm rot="16200000" flipH="1">
                <a:off x="3022" y="2433"/>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8" name="直線コネクタ 46">
                <a:extLst>
                  <a:ext uri="{FF2B5EF4-FFF2-40B4-BE49-F238E27FC236}">
                    <a16:creationId xmlns:a16="http://schemas.microsoft.com/office/drawing/2014/main" id="{4FBEB30C-89F2-4CD8-BBAB-D88D2BE9130D}"/>
                  </a:ext>
                </a:extLst>
              </p:cNvPr>
              <p:cNvCxnSpPr/>
              <p:nvPr/>
            </p:nvCxnSpPr>
            <p:spPr>
              <a:xfrm rot="10800000" flipV="1">
                <a:off x="2167" y="2433"/>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9" name="直線コネクタ 68">
                <a:extLst>
                  <a:ext uri="{FF2B5EF4-FFF2-40B4-BE49-F238E27FC236}">
                    <a16:creationId xmlns:a16="http://schemas.microsoft.com/office/drawing/2014/main" id="{F310E318-AB63-4FD6-97FF-B2C207E1439C}"/>
                  </a:ext>
                </a:extLst>
              </p:cNvPr>
              <p:cNvCxnSpPr/>
              <p:nvPr/>
            </p:nvCxnSpPr>
            <p:spPr>
              <a:xfrm rot="5400000" flipH="1" flipV="1">
                <a:off x="1909" y="2202"/>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0" name="直線コネクタ 69">
                <a:extLst>
                  <a:ext uri="{FF2B5EF4-FFF2-40B4-BE49-F238E27FC236}">
                    <a16:creationId xmlns:a16="http://schemas.microsoft.com/office/drawing/2014/main" id="{9FDB46E2-A783-4EC9-99A3-740342788E44}"/>
                  </a:ext>
                </a:extLst>
              </p:cNvPr>
              <p:cNvCxnSpPr/>
              <p:nvPr/>
            </p:nvCxnSpPr>
            <p:spPr>
              <a:xfrm>
                <a:off x="2155" y="1566"/>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1" name="直線コネクタ 70">
                <a:extLst>
                  <a:ext uri="{FF2B5EF4-FFF2-40B4-BE49-F238E27FC236}">
                    <a16:creationId xmlns:a16="http://schemas.microsoft.com/office/drawing/2014/main" id="{2BAF4FB2-736F-4F42-BC99-DD968B92A52F}"/>
                  </a:ext>
                </a:extLst>
              </p:cNvPr>
              <p:cNvCxnSpPr/>
              <p:nvPr/>
            </p:nvCxnSpPr>
            <p:spPr>
              <a:xfrm flipH="1">
                <a:off x="2482" y="1566"/>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a:extLst>
                  <a:ext uri="{FF2B5EF4-FFF2-40B4-BE49-F238E27FC236}">
                    <a16:creationId xmlns:a16="http://schemas.microsoft.com/office/drawing/2014/main" id="{E5DC71D0-B944-4157-9CCD-86E60F5AAF14}"/>
                  </a:ext>
                </a:extLst>
              </p:cNvPr>
              <p:cNvCxnSpPr/>
              <p:nvPr/>
            </p:nvCxnSpPr>
            <p:spPr>
              <a:xfrm>
                <a:off x="2515" y="2439"/>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a:extLst>
                  <a:ext uri="{FF2B5EF4-FFF2-40B4-BE49-F238E27FC236}">
                    <a16:creationId xmlns:a16="http://schemas.microsoft.com/office/drawing/2014/main" id="{03FF7C14-E428-4ECA-8534-54780F271547}"/>
                  </a:ext>
                </a:extLst>
              </p:cNvPr>
              <p:cNvCxnSpPr/>
              <p:nvPr/>
            </p:nvCxnSpPr>
            <p:spPr>
              <a:xfrm flipH="1">
                <a:off x="2167" y="2439"/>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a:extLst>
                  <a:ext uri="{FF2B5EF4-FFF2-40B4-BE49-F238E27FC236}">
                    <a16:creationId xmlns:a16="http://schemas.microsoft.com/office/drawing/2014/main" id="{E781D573-1F42-4645-9A2F-014D10584393}"/>
                  </a:ext>
                </a:extLst>
              </p:cNvPr>
              <p:cNvCxnSpPr/>
              <p:nvPr/>
            </p:nvCxnSpPr>
            <p:spPr>
              <a:xfrm rot="5400000" flipH="1" flipV="1">
                <a:off x="2791" y="1860"/>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a:extLst>
                  <a:ext uri="{FF2B5EF4-FFF2-40B4-BE49-F238E27FC236}">
                    <a16:creationId xmlns:a16="http://schemas.microsoft.com/office/drawing/2014/main" id="{6E424085-63A0-4098-BCD2-A0CBFF302411}"/>
                  </a:ext>
                </a:extLst>
              </p:cNvPr>
              <p:cNvCxnSpPr/>
              <p:nvPr/>
            </p:nvCxnSpPr>
            <p:spPr>
              <a:xfrm rot="16200000" flipV="1">
                <a:off x="1915" y="1872"/>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a:extLst>
                  <a:ext uri="{FF2B5EF4-FFF2-40B4-BE49-F238E27FC236}">
                    <a16:creationId xmlns:a16="http://schemas.microsoft.com/office/drawing/2014/main" id="{50768146-BBA7-4764-A933-9EB6AD09C215}"/>
                  </a:ext>
                </a:extLst>
              </p:cNvPr>
              <p:cNvCxnSpPr/>
              <p:nvPr/>
            </p:nvCxnSpPr>
            <p:spPr>
              <a:xfrm rot="16200000" flipV="1">
                <a:off x="2785" y="2196"/>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7" name="直線コネクタ 76">
                <a:extLst>
                  <a:ext uri="{FF2B5EF4-FFF2-40B4-BE49-F238E27FC236}">
                    <a16:creationId xmlns:a16="http://schemas.microsoft.com/office/drawing/2014/main" id="{6D5D16A0-885E-423F-9655-A58F9412E386}"/>
                  </a:ext>
                </a:extLst>
              </p:cNvPr>
              <p:cNvCxnSpPr/>
              <p:nvPr/>
            </p:nvCxnSpPr>
            <p:spPr>
              <a:xfrm flipV="1">
                <a:off x="2527" y="1938"/>
                <a:ext cx="495" cy="495"/>
              </a:xfrm>
              <a:prstGeom prst="line">
                <a:avLst/>
              </a:prstGeom>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A66641EC-DB0C-4A25-89C6-E288CC3C9EC6}"/>
                  </a:ext>
                </a:extLst>
              </p:cNvPr>
              <p:cNvCxnSpPr/>
              <p:nvPr/>
            </p:nvCxnSpPr>
            <p:spPr>
              <a:xfrm rot="16200000" flipV="1">
                <a:off x="2527" y="1938"/>
                <a:ext cx="495" cy="495"/>
              </a:xfrm>
              <a:prstGeom prst="line">
                <a:avLst/>
              </a:prstGeom>
            </p:spPr>
            <p:style>
              <a:lnRef idx="1">
                <a:schemeClr val="dk1"/>
              </a:lnRef>
              <a:fillRef idx="0">
                <a:schemeClr val="dk1"/>
              </a:fillRef>
              <a:effectRef idx="0">
                <a:schemeClr val="dk1"/>
              </a:effectRef>
              <a:fontRef idx="minor">
                <a:schemeClr val="tx1"/>
              </a:fontRef>
            </p:style>
          </p:cxnSp>
          <p:sp>
            <p:nvSpPr>
              <p:cNvPr id="79" name="Oval 25">
                <a:extLst>
                  <a:ext uri="{FF2B5EF4-FFF2-40B4-BE49-F238E27FC236}">
                    <a16:creationId xmlns:a16="http://schemas.microsoft.com/office/drawing/2014/main" id="{C622A5FF-03D8-4B73-A664-D9ABF0F85F8F}"/>
                  </a:ext>
                </a:extLst>
              </p:cNvPr>
              <p:cNvSpPr>
                <a:spLocks noChangeArrowheads="1"/>
              </p:cNvSpPr>
              <p:nvPr/>
            </p:nvSpPr>
            <p:spPr bwMode="auto">
              <a:xfrm>
                <a:off x="2128" y="1545"/>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0" name="Oval 25">
                <a:extLst>
                  <a:ext uri="{FF2B5EF4-FFF2-40B4-BE49-F238E27FC236}">
                    <a16:creationId xmlns:a16="http://schemas.microsoft.com/office/drawing/2014/main" id="{B75CF817-0A4E-4E8C-AF5B-55E011610A19}"/>
                  </a:ext>
                </a:extLst>
              </p:cNvPr>
              <p:cNvSpPr>
                <a:spLocks noChangeArrowheads="1"/>
              </p:cNvSpPr>
              <p:nvPr/>
            </p:nvSpPr>
            <p:spPr bwMode="auto">
              <a:xfrm>
                <a:off x="3347" y="1543"/>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1" name="Oval 25">
                <a:extLst>
                  <a:ext uri="{FF2B5EF4-FFF2-40B4-BE49-F238E27FC236}">
                    <a16:creationId xmlns:a16="http://schemas.microsoft.com/office/drawing/2014/main" id="{22A2531E-9BA4-4A40-B2E0-8543552E6E19}"/>
                  </a:ext>
                </a:extLst>
              </p:cNvPr>
              <p:cNvSpPr>
                <a:spLocks noChangeArrowheads="1"/>
              </p:cNvSpPr>
              <p:nvPr/>
            </p:nvSpPr>
            <p:spPr bwMode="auto">
              <a:xfrm>
                <a:off x="2473" y="1888"/>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2" name="Oval 25">
                <a:extLst>
                  <a:ext uri="{FF2B5EF4-FFF2-40B4-BE49-F238E27FC236}">
                    <a16:creationId xmlns:a16="http://schemas.microsoft.com/office/drawing/2014/main" id="{053120D6-40DE-4361-A28F-8146E3E4E8E8}"/>
                  </a:ext>
                </a:extLst>
              </p:cNvPr>
              <p:cNvSpPr>
                <a:spLocks noChangeArrowheads="1"/>
              </p:cNvSpPr>
              <p:nvPr/>
            </p:nvSpPr>
            <p:spPr bwMode="auto">
              <a:xfrm>
                <a:off x="2132" y="2766"/>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3" name="Oval 25">
                <a:extLst>
                  <a:ext uri="{FF2B5EF4-FFF2-40B4-BE49-F238E27FC236}">
                    <a16:creationId xmlns:a16="http://schemas.microsoft.com/office/drawing/2014/main" id="{AA6BE863-EA70-4F8B-AEB5-83351A1C3503}"/>
                  </a:ext>
                </a:extLst>
              </p:cNvPr>
              <p:cNvSpPr>
                <a:spLocks noChangeArrowheads="1"/>
              </p:cNvSpPr>
              <p:nvPr/>
            </p:nvSpPr>
            <p:spPr bwMode="auto">
              <a:xfrm>
                <a:off x="3005" y="1885"/>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4" name="Oval 25">
                <a:extLst>
                  <a:ext uri="{FF2B5EF4-FFF2-40B4-BE49-F238E27FC236}">
                    <a16:creationId xmlns:a16="http://schemas.microsoft.com/office/drawing/2014/main" id="{AE1B9D12-ED40-4D26-8974-B1E92C566852}"/>
                  </a:ext>
                </a:extLst>
              </p:cNvPr>
              <p:cNvSpPr>
                <a:spLocks noChangeArrowheads="1"/>
              </p:cNvSpPr>
              <p:nvPr/>
            </p:nvSpPr>
            <p:spPr bwMode="auto">
              <a:xfrm>
                <a:off x="2474" y="2419"/>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5" name="Oval 25">
                <a:extLst>
                  <a:ext uri="{FF2B5EF4-FFF2-40B4-BE49-F238E27FC236}">
                    <a16:creationId xmlns:a16="http://schemas.microsoft.com/office/drawing/2014/main" id="{F4233D15-9018-4440-8D29-2ED3FCD3DC4D}"/>
                  </a:ext>
                </a:extLst>
              </p:cNvPr>
              <p:cNvSpPr>
                <a:spLocks noChangeArrowheads="1"/>
              </p:cNvSpPr>
              <p:nvPr/>
            </p:nvSpPr>
            <p:spPr bwMode="auto">
              <a:xfrm>
                <a:off x="3008" y="2422"/>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6" name="Oval 25">
                <a:extLst>
                  <a:ext uri="{FF2B5EF4-FFF2-40B4-BE49-F238E27FC236}">
                    <a16:creationId xmlns:a16="http://schemas.microsoft.com/office/drawing/2014/main" id="{9E76D26C-5C78-41C0-B91D-BF275512C4E2}"/>
                  </a:ext>
                </a:extLst>
              </p:cNvPr>
              <p:cNvSpPr>
                <a:spLocks noChangeArrowheads="1"/>
              </p:cNvSpPr>
              <p:nvPr/>
            </p:nvSpPr>
            <p:spPr bwMode="auto">
              <a:xfrm>
                <a:off x="3353" y="2767"/>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7" name="フリーフォーム 119">
                <a:extLst>
                  <a:ext uri="{FF2B5EF4-FFF2-40B4-BE49-F238E27FC236}">
                    <a16:creationId xmlns:a16="http://schemas.microsoft.com/office/drawing/2014/main" id="{D4564FD1-43A2-4E61-885D-E1C1A2833CCE}"/>
                  </a:ext>
                </a:extLst>
              </p:cNvPr>
              <p:cNvSpPr/>
              <p:nvPr/>
            </p:nvSpPr>
            <p:spPr>
              <a:xfrm flipV="1">
                <a:off x="2147" y="1202"/>
                <a:ext cx="1588" cy="1595"/>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88" name="テキスト ボックス 189">
                <a:extLst>
                  <a:ext uri="{FF2B5EF4-FFF2-40B4-BE49-F238E27FC236}">
                    <a16:creationId xmlns:a16="http://schemas.microsoft.com/office/drawing/2014/main" id="{A0328F46-0336-4F2D-B1AD-B594BF16508A}"/>
                  </a:ext>
                </a:extLst>
              </p:cNvPr>
              <p:cNvSpPr txBox="1">
                <a:spLocks noChangeArrowheads="1"/>
              </p:cNvSpPr>
              <p:nvPr/>
            </p:nvSpPr>
            <p:spPr bwMode="auto">
              <a:xfrm>
                <a:off x="2482" y="1893"/>
                <a:ext cx="225"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en-US" altLang="ja-JP" baseline="-25000"/>
              </a:p>
            </p:txBody>
          </p:sp>
          <p:sp>
            <p:nvSpPr>
              <p:cNvPr id="89" name="フリーフォーム 121">
                <a:extLst>
                  <a:ext uri="{FF2B5EF4-FFF2-40B4-BE49-F238E27FC236}">
                    <a16:creationId xmlns:a16="http://schemas.microsoft.com/office/drawing/2014/main" id="{0F7F5ACA-8DA2-45EC-B06C-881412AE0D63}"/>
                  </a:ext>
                </a:extLst>
              </p:cNvPr>
              <p:cNvSpPr/>
              <p:nvPr/>
            </p:nvSpPr>
            <p:spPr>
              <a:xfrm flipH="1" flipV="1">
                <a:off x="1776" y="1209"/>
                <a:ext cx="1588" cy="1595"/>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62" name="テキスト ボックス 61">
              <a:extLst>
                <a:ext uri="{FF2B5EF4-FFF2-40B4-BE49-F238E27FC236}">
                  <a16:creationId xmlns:a16="http://schemas.microsoft.com/office/drawing/2014/main" id="{93664BEB-F1F9-4064-A080-427877ECF51F}"/>
                </a:ext>
              </a:extLst>
            </p:cNvPr>
            <p:cNvSpPr txBox="1"/>
            <p:nvPr/>
          </p:nvSpPr>
          <p:spPr>
            <a:xfrm>
              <a:off x="4578470" y="6557539"/>
              <a:ext cx="2187393" cy="338554"/>
            </a:xfrm>
            <a:prstGeom prst="rect">
              <a:avLst/>
            </a:prstGeom>
            <a:noFill/>
          </p:spPr>
          <p:txBody>
            <a:bodyPr wrap="square" rtlCol="0">
              <a:spAutoFit/>
            </a:bodyPr>
            <a:lstStyle/>
            <a:p>
              <a:r>
                <a:rPr kumimoji="1" lang="ja-JP" altLang="en-US" sz="1600" dirty="0">
                  <a:latin typeface="+mn-lt"/>
                </a:rPr>
                <a:t>最適</a:t>
              </a:r>
              <a:r>
                <a:rPr kumimoji="1" lang="en-US" altLang="ja-JP" sz="1600" dirty="0">
                  <a:latin typeface="+mn-lt"/>
                </a:rPr>
                <a:t>1-</a:t>
              </a:r>
              <a:r>
                <a:rPr kumimoji="1" lang="ja-JP" altLang="en-US" sz="1600" dirty="0">
                  <a:latin typeface="+mn-lt"/>
                </a:rPr>
                <a:t>交差埋め込み</a:t>
              </a:r>
            </a:p>
          </p:txBody>
        </p:sp>
      </p:grpSp>
      <p:grpSp>
        <p:nvGrpSpPr>
          <p:cNvPr id="2" name="グループ化 1">
            <a:extLst>
              <a:ext uri="{FF2B5EF4-FFF2-40B4-BE49-F238E27FC236}">
                <a16:creationId xmlns:a16="http://schemas.microsoft.com/office/drawing/2014/main" id="{3FE147E5-93E6-46F4-9480-9AFBA230ADE9}"/>
              </a:ext>
            </a:extLst>
          </p:cNvPr>
          <p:cNvGrpSpPr/>
          <p:nvPr/>
        </p:nvGrpSpPr>
        <p:grpSpPr>
          <a:xfrm>
            <a:off x="3222694" y="1914542"/>
            <a:ext cx="5133872" cy="684001"/>
            <a:chOff x="3222694" y="1914542"/>
            <a:chExt cx="5133872" cy="684001"/>
          </a:xfrm>
        </p:grpSpPr>
        <p:sp>
          <p:nvSpPr>
            <p:cNvPr id="52" name="Text Box 168">
              <a:extLst>
                <a:ext uri="{FF2B5EF4-FFF2-40B4-BE49-F238E27FC236}">
                  <a16:creationId xmlns:a16="http://schemas.microsoft.com/office/drawing/2014/main" id="{C332BE5B-EAD7-448F-BFA6-2BCBC6255FE5}"/>
                </a:ext>
              </a:extLst>
            </p:cNvPr>
            <p:cNvSpPr txBox="1">
              <a:spLocks noChangeArrowheads="1"/>
            </p:cNvSpPr>
            <p:nvPr/>
          </p:nvSpPr>
          <p:spPr bwMode="auto">
            <a:xfrm>
              <a:off x="3855819" y="2013768"/>
              <a:ext cx="4500747" cy="584775"/>
            </a:xfrm>
            <a:prstGeom prst="rect">
              <a:avLst/>
            </a:prstGeom>
            <a:solidFill>
              <a:srgbClr val="FFE7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等号を</a:t>
              </a:r>
              <a:r>
                <a:rPr lang="en-US" altLang="ja-JP" sz="1600" dirty="0">
                  <a:solidFill>
                    <a:srgbClr val="000000"/>
                  </a:solidFill>
                  <a:sym typeface="Wingdings" pitchFamily="2" charset="2"/>
                </a:rPr>
                <a:t>|E(G)|=4|V(G)|-4χ(F</a:t>
              </a:r>
              <a:r>
                <a:rPr lang="en-US" altLang="ja-JP" sz="1600" baseline="30000" dirty="0">
                  <a:solidFill>
                    <a:srgbClr val="000000"/>
                  </a:solidFill>
                  <a:sym typeface="Wingdings" pitchFamily="2" charset="2"/>
                </a:rPr>
                <a:t>2</a:t>
              </a:r>
              <a:r>
                <a:rPr lang="en-US" altLang="ja-JP" sz="1600" dirty="0">
                  <a:solidFill>
                    <a:srgbClr val="000000"/>
                  </a:solidFill>
                  <a:sym typeface="Wingdings" pitchFamily="2" charset="2"/>
                </a:rPr>
                <a:t>)</a:t>
              </a:r>
              <a:r>
                <a:rPr lang="ja-JP" altLang="en-US" sz="1600" dirty="0">
                  <a:solidFill>
                    <a:srgbClr val="000000"/>
                  </a:solidFill>
                  <a:sym typeface="Wingdings" pitchFamily="2" charset="2"/>
                </a:rPr>
                <a:t>を満たすグラフは，</a:t>
              </a:r>
              <a:r>
                <a:rPr lang="ja-JP" altLang="en-US" sz="1600" b="1" dirty="0">
                  <a:solidFill>
                    <a:srgbClr val="000000"/>
                  </a:solidFill>
                  <a:sym typeface="Wingdings" pitchFamily="2" charset="2"/>
                </a:rPr>
                <a:t>最適</a:t>
              </a:r>
              <a:r>
                <a:rPr lang="en-US" altLang="ja-JP" sz="1600" b="1" dirty="0">
                  <a:solidFill>
                    <a:srgbClr val="000000"/>
                  </a:solidFill>
                  <a:sym typeface="Wingdings" pitchFamily="2" charset="2"/>
                </a:rPr>
                <a:t>1-</a:t>
              </a:r>
              <a:r>
                <a:rPr lang="ja-JP" altLang="en-US" sz="1600" b="1" dirty="0">
                  <a:solidFill>
                    <a:srgbClr val="000000"/>
                  </a:solidFill>
                  <a:sym typeface="Wingdings" pitchFamily="2" charset="2"/>
                </a:rPr>
                <a:t>交差埋め込み</a:t>
              </a:r>
              <a:r>
                <a:rPr lang="ja-JP" altLang="en-US" sz="1600" dirty="0">
                  <a:solidFill>
                    <a:srgbClr val="000000"/>
                  </a:solidFill>
                  <a:sym typeface="Wingdings" pitchFamily="2" charset="2"/>
                </a:rPr>
                <a:t>と呼ばれる．</a:t>
              </a:r>
              <a:endParaRPr lang="ja-JP" altLang="en-US" sz="1600" baseline="30000" dirty="0">
                <a:solidFill>
                  <a:schemeClr val="tx1"/>
                </a:solidFill>
              </a:endParaRPr>
            </a:p>
          </p:txBody>
        </p:sp>
        <p:cxnSp>
          <p:nvCxnSpPr>
            <p:cNvPr id="5" name="直線矢印コネクタ 4">
              <a:extLst>
                <a:ext uri="{FF2B5EF4-FFF2-40B4-BE49-F238E27FC236}">
                  <a16:creationId xmlns:a16="http://schemas.microsoft.com/office/drawing/2014/main" id="{7FA9E935-7DB8-46CF-9B00-A3A745F07968}"/>
                </a:ext>
              </a:extLst>
            </p:cNvPr>
            <p:cNvCxnSpPr>
              <a:stCxn id="52" idx="1"/>
            </p:cNvCxnSpPr>
            <p:nvPr/>
          </p:nvCxnSpPr>
          <p:spPr>
            <a:xfrm flipH="1" flipV="1">
              <a:off x="3222694" y="1914542"/>
              <a:ext cx="633125" cy="391614"/>
            </a:xfrm>
            <a:prstGeom prst="straightConnector1">
              <a:avLst/>
            </a:prstGeom>
            <a:ln w="12700">
              <a:solidFill>
                <a:srgbClr val="FFCCFF"/>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 name="グループ化 2">
            <a:extLst>
              <a:ext uri="{FF2B5EF4-FFF2-40B4-BE49-F238E27FC236}">
                <a16:creationId xmlns:a16="http://schemas.microsoft.com/office/drawing/2014/main" id="{A14A4B20-608C-4BF9-B6DF-3FCC054CE0BF}"/>
              </a:ext>
            </a:extLst>
          </p:cNvPr>
          <p:cNvGrpSpPr/>
          <p:nvPr/>
        </p:nvGrpSpPr>
        <p:grpSpPr>
          <a:xfrm>
            <a:off x="286714" y="3974815"/>
            <a:ext cx="4736546" cy="2322811"/>
            <a:chOff x="286714" y="3974815"/>
            <a:chExt cx="4736546" cy="2322811"/>
          </a:xfrm>
        </p:grpSpPr>
        <p:sp>
          <p:nvSpPr>
            <p:cNvPr id="53" name="Text Box 168">
              <a:extLst>
                <a:ext uri="{FF2B5EF4-FFF2-40B4-BE49-F238E27FC236}">
                  <a16:creationId xmlns:a16="http://schemas.microsoft.com/office/drawing/2014/main" id="{8DB1380F-6FFD-413E-A18D-A2C4B3D0D7D3}"/>
                </a:ext>
              </a:extLst>
            </p:cNvPr>
            <p:cNvSpPr txBox="1">
              <a:spLocks noChangeArrowheads="1"/>
            </p:cNvSpPr>
            <p:nvPr/>
          </p:nvSpPr>
          <p:spPr bwMode="auto">
            <a:xfrm>
              <a:off x="286714" y="3974815"/>
              <a:ext cx="193991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|E(G)| </a:t>
              </a:r>
              <a:r>
                <a:rPr lang="ja-JP" altLang="en-US" sz="1600" dirty="0">
                  <a:solidFill>
                    <a:schemeClr val="tx1"/>
                  </a:solidFill>
                </a:rPr>
                <a:t>≤ </a:t>
              </a:r>
              <a:r>
                <a:rPr lang="en-US" altLang="ja-JP" sz="1600" dirty="0">
                  <a:solidFill>
                    <a:schemeClr val="tx1"/>
                  </a:solidFill>
                </a:rPr>
                <a:t>|E(G’)|</a:t>
              </a:r>
              <a:endParaRPr lang="ja-JP" altLang="en-US" sz="1600" dirty="0">
                <a:solidFill>
                  <a:schemeClr val="tx1"/>
                </a:solidFill>
              </a:endParaRPr>
            </a:p>
          </p:txBody>
        </p:sp>
        <p:sp>
          <p:nvSpPr>
            <p:cNvPr id="54" name="Text Box 168">
              <a:extLst>
                <a:ext uri="{FF2B5EF4-FFF2-40B4-BE49-F238E27FC236}">
                  <a16:creationId xmlns:a16="http://schemas.microsoft.com/office/drawing/2014/main" id="{8438A8C3-ADBA-441D-9D54-1A99A1BB71D8}"/>
                </a:ext>
              </a:extLst>
            </p:cNvPr>
            <p:cNvSpPr txBox="1">
              <a:spLocks noChangeArrowheads="1"/>
            </p:cNvSpPr>
            <p:nvPr/>
          </p:nvSpPr>
          <p:spPr bwMode="auto">
            <a:xfrm>
              <a:off x="909127" y="4315816"/>
              <a:ext cx="2236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|E(G’’)| + c</a:t>
              </a:r>
              <a:endParaRPr lang="ja-JP" altLang="en-US" sz="1600" dirty="0">
                <a:solidFill>
                  <a:schemeClr val="tx1"/>
                </a:solidFill>
              </a:endParaRPr>
            </a:p>
          </p:txBody>
        </p:sp>
        <p:sp>
          <p:nvSpPr>
            <p:cNvPr id="55" name="Text Box 168">
              <a:extLst>
                <a:ext uri="{FF2B5EF4-FFF2-40B4-BE49-F238E27FC236}">
                  <a16:creationId xmlns:a16="http://schemas.microsoft.com/office/drawing/2014/main" id="{A16C3397-CB54-4487-B3EB-57010BA50F27}"/>
                </a:ext>
              </a:extLst>
            </p:cNvPr>
            <p:cNvSpPr txBox="1">
              <a:spLocks noChangeArrowheads="1"/>
            </p:cNvSpPr>
            <p:nvPr/>
          </p:nvSpPr>
          <p:spPr bwMode="auto">
            <a:xfrm>
              <a:off x="909127" y="4691117"/>
              <a:ext cx="231356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chemeClr val="tx1"/>
                  </a:solidFill>
                </a:rPr>
                <a:t>≤ </a:t>
              </a:r>
              <a:r>
                <a:rPr lang="en-US" altLang="ja-JP" sz="1600" dirty="0">
                  <a:solidFill>
                    <a:schemeClr val="tx1"/>
                  </a:solidFill>
                </a:rPr>
                <a:t>|E(G’’)| + |F(G’’)|/2</a:t>
              </a:r>
              <a:endParaRPr lang="ja-JP" altLang="en-US" sz="1600" dirty="0">
                <a:solidFill>
                  <a:schemeClr val="tx1"/>
                </a:solidFill>
              </a:endParaRPr>
            </a:p>
          </p:txBody>
        </p:sp>
        <p:sp>
          <p:nvSpPr>
            <p:cNvPr id="56" name="Text Box 168">
              <a:extLst>
                <a:ext uri="{FF2B5EF4-FFF2-40B4-BE49-F238E27FC236}">
                  <a16:creationId xmlns:a16="http://schemas.microsoft.com/office/drawing/2014/main" id="{CBDBF0D3-8ABD-444F-8951-A72AA9A1D44C}"/>
                </a:ext>
              </a:extLst>
            </p:cNvPr>
            <p:cNvSpPr txBox="1">
              <a:spLocks noChangeArrowheads="1"/>
            </p:cNvSpPr>
            <p:nvPr/>
          </p:nvSpPr>
          <p:spPr bwMode="auto">
            <a:xfrm>
              <a:off x="932769" y="5097670"/>
              <a:ext cx="40904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(3|V(G’’)|-3χ(F</a:t>
              </a:r>
              <a:r>
                <a:rPr lang="en-US" altLang="ja-JP" sz="1600" baseline="30000" dirty="0">
                  <a:solidFill>
                    <a:schemeClr val="tx1"/>
                  </a:solidFill>
                </a:rPr>
                <a:t>2</a:t>
              </a:r>
              <a:r>
                <a:rPr lang="en-US" altLang="ja-JP" sz="1600" dirty="0">
                  <a:solidFill>
                    <a:schemeClr val="tx1"/>
                  </a:solidFill>
                </a:rPr>
                <a:t>)) + (|V(G’’)|-χ(F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57" name="Text Box 168">
              <a:extLst>
                <a:ext uri="{FF2B5EF4-FFF2-40B4-BE49-F238E27FC236}">
                  <a16:creationId xmlns:a16="http://schemas.microsoft.com/office/drawing/2014/main" id="{51097863-C4BC-4380-AACF-4D968CFA64CA}"/>
                </a:ext>
              </a:extLst>
            </p:cNvPr>
            <p:cNvSpPr txBox="1">
              <a:spLocks noChangeArrowheads="1"/>
            </p:cNvSpPr>
            <p:nvPr/>
          </p:nvSpPr>
          <p:spPr bwMode="auto">
            <a:xfrm>
              <a:off x="932769" y="5534096"/>
              <a:ext cx="242618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4|V(G’’)|-4χ(F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58" name="Text Box 168">
              <a:extLst>
                <a:ext uri="{FF2B5EF4-FFF2-40B4-BE49-F238E27FC236}">
                  <a16:creationId xmlns:a16="http://schemas.microsoft.com/office/drawing/2014/main" id="{8B1A4033-2608-4FB6-8172-8CA2349B2866}"/>
                </a:ext>
              </a:extLst>
            </p:cNvPr>
            <p:cNvSpPr txBox="1">
              <a:spLocks noChangeArrowheads="1"/>
            </p:cNvSpPr>
            <p:nvPr/>
          </p:nvSpPr>
          <p:spPr bwMode="auto">
            <a:xfrm>
              <a:off x="950823" y="5959072"/>
              <a:ext cx="243555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a:t>
              </a:r>
              <a:r>
                <a:rPr lang="ja-JP" altLang="en-US" sz="1600" dirty="0">
                  <a:solidFill>
                    <a:schemeClr val="tx1"/>
                  </a:solidFill>
                </a:rPr>
                <a:t> </a:t>
              </a:r>
              <a:r>
                <a:rPr lang="en-US" altLang="ja-JP" sz="1600" dirty="0">
                  <a:solidFill>
                    <a:schemeClr val="tx1"/>
                  </a:solidFill>
                </a:rPr>
                <a:t>4|V(G)|-4χ(F</a:t>
              </a:r>
              <a:r>
                <a:rPr lang="en-US" altLang="ja-JP" sz="1600" baseline="30000" dirty="0">
                  <a:solidFill>
                    <a:schemeClr val="tx1"/>
                  </a:solidFill>
                </a:rPr>
                <a:t>2</a:t>
              </a:r>
              <a:r>
                <a:rPr lang="en-US" altLang="ja-JP" sz="1600" dirty="0">
                  <a:solidFill>
                    <a:schemeClr val="tx1"/>
                  </a:solidFill>
                </a:rPr>
                <a:t>)</a:t>
              </a:r>
              <a:endParaRPr lang="ja-JP" altLang="en-US" sz="1600" dirty="0">
                <a:solidFill>
                  <a:schemeClr val="tx1"/>
                </a:solidFill>
              </a:endParaRPr>
            </a:p>
          </p:txBody>
        </p:sp>
        <p:sp>
          <p:nvSpPr>
            <p:cNvPr id="59" name="正方形/長方形 58">
              <a:extLst>
                <a:ext uri="{FF2B5EF4-FFF2-40B4-BE49-F238E27FC236}">
                  <a16:creationId xmlns:a16="http://schemas.microsoft.com/office/drawing/2014/main" id="{9267BE0A-B53F-4A60-A145-2A1864E17AB9}"/>
                </a:ext>
              </a:extLst>
            </p:cNvPr>
            <p:cNvSpPr/>
            <p:nvPr/>
          </p:nvSpPr>
          <p:spPr>
            <a:xfrm>
              <a:off x="2926004" y="6059773"/>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四角形: 角を丸くする 7">
              <a:extLst>
                <a:ext uri="{FF2B5EF4-FFF2-40B4-BE49-F238E27FC236}">
                  <a16:creationId xmlns:a16="http://schemas.microsoft.com/office/drawing/2014/main" id="{8B9893C0-E909-4ECC-88C6-3F7B87A384FE}"/>
                </a:ext>
              </a:extLst>
            </p:cNvPr>
            <p:cNvSpPr/>
            <p:nvPr/>
          </p:nvSpPr>
          <p:spPr>
            <a:xfrm>
              <a:off x="2145860" y="4370117"/>
              <a:ext cx="229205" cy="210825"/>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四角形: 角を丸くする 89">
              <a:extLst>
                <a:ext uri="{FF2B5EF4-FFF2-40B4-BE49-F238E27FC236}">
                  <a16:creationId xmlns:a16="http://schemas.microsoft.com/office/drawing/2014/main" id="{C2685653-B30B-40A2-8CFF-1BF6821C06F3}"/>
                </a:ext>
              </a:extLst>
            </p:cNvPr>
            <p:cNvSpPr/>
            <p:nvPr/>
          </p:nvSpPr>
          <p:spPr>
            <a:xfrm>
              <a:off x="2145860" y="4712832"/>
              <a:ext cx="1053194" cy="286966"/>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Text Box 168">
              <a:extLst>
                <a:ext uri="{FF2B5EF4-FFF2-40B4-BE49-F238E27FC236}">
                  <a16:creationId xmlns:a16="http://schemas.microsoft.com/office/drawing/2014/main" id="{D5B0B46A-865E-4C07-BEAF-3DE78240D2B9}"/>
                </a:ext>
              </a:extLst>
            </p:cNvPr>
            <p:cNvSpPr txBox="1">
              <a:spLocks noChangeArrowheads="1"/>
            </p:cNvSpPr>
            <p:nvPr/>
          </p:nvSpPr>
          <p:spPr bwMode="auto">
            <a:xfrm rot="2580214">
              <a:off x="2292752" y="4481354"/>
              <a:ext cx="343003"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B050"/>
                  </a:solidFill>
                </a:rPr>
                <a:t>=</a:t>
              </a:r>
              <a:endParaRPr lang="ja-JP" altLang="en-US" sz="1400" dirty="0">
                <a:solidFill>
                  <a:srgbClr val="00B050"/>
                </a:solidFill>
              </a:endParaRPr>
            </a:p>
          </p:txBody>
        </p:sp>
      </p:grpSp>
      <p:sp>
        <p:nvSpPr>
          <p:cNvPr id="92" name="テキスト ボックス 91">
            <a:extLst>
              <a:ext uri="{FF2B5EF4-FFF2-40B4-BE49-F238E27FC236}">
                <a16:creationId xmlns:a16="http://schemas.microsoft.com/office/drawing/2014/main" id="{F48EDB88-7201-4DD9-9119-90E9F41841C5}"/>
              </a:ext>
            </a:extLst>
          </p:cNvPr>
          <p:cNvSpPr txBox="1"/>
          <p:nvPr/>
        </p:nvSpPr>
        <p:spPr>
          <a:xfrm>
            <a:off x="2710625" y="2856947"/>
            <a:ext cx="5545062" cy="584775"/>
          </a:xfrm>
          <a:prstGeom prst="rect">
            <a:avLst/>
          </a:prstGeom>
          <a:solidFill>
            <a:srgbClr val="E5FFE5"/>
          </a:solidFill>
        </p:spPr>
        <p:txBody>
          <a:bodyPr wrap="square" rtlCol="0">
            <a:spAutoFit/>
          </a:bodyPr>
          <a:lstStyle/>
          <a:p>
            <a:r>
              <a:rPr lang="ja-JP" altLang="en-US" sz="1600" dirty="0">
                <a:latin typeface="+mn-lt"/>
              </a:rPr>
              <a:t>非交差辺からなるグラフは，</a:t>
            </a:r>
            <a:r>
              <a:rPr lang="en-US" altLang="ja-JP" sz="1600" dirty="0">
                <a:latin typeface="+mn-lt"/>
              </a:rPr>
              <a:t>F</a:t>
            </a:r>
            <a:r>
              <a:rPr lang="en-US" altLang="ja-JP" sz="1600" baseline="30000" dirty="0">
                <a:latin typeface="+mn-lt"/>
              </a:rPr>
              <a:t>2</a:t>
            </a:r>
            <a:r>
              <a:rPr lang="ja-JP" altLang="en-US" sz="1600" dirty="0">
                <a:latin typeface="+mn-lt"/>
              </a:rPr>
              <a:t>上の四角形分割になっている．これを</a:t>
            </a:r>
            <a:r>
              <a:rPr lang="en-US" altLang="ja-JP" sz="1600" dirty="0">
                <a:latin typeface="+mn-lt"/>
              </a:rPr>
              <a:t>G</a:t>
            </a:r>
            <a:r>
              <a:rPr lang="ja-JP" altLang="en-US" sz="1600" dirty="0">
                <a:latin typeface="+mn-lt"/>
              </a:rPr>
              <a:t>の</a:t>
            </a:r>
            <a:r>
              <a:rPr lang="en-US" altLang="ja-JP" sz="1600" dirty="0">
                <a:latin typeface="+mn-lt"/>
              </a:rPr>
              <a:t>quadrangular subgraph</a:t>
            </a:r>
            <a:r>
              <a:rPr lang="ja-JP" altLang="en-US" sz="1600" dirty="0">
                <a:latin typeface="+mn-lt"/>
              </a:rPr>
              <a:t>と呼び，</a:t>
            </a:r>
            <a:r>
              <a:rPr lang="en-US" altLang="ja-JP" sz="1600" dirty="0">
                <a:latin typeface="+mn-lt"/>
              </a:rPr>
              <a:t>Q(G)</a:t>
            </a:r>
            <a:r>
              <a:rPr lang="ja-JP" altLang="en-US" sz="1600" dirty="0">
                <a:latin typeface="+mn-lt"/>
              </a:rPr>
              <a:t>で表す．</a:t>
            </a:r>
            <a:endParaRPr kumimoji="1" lang="ja-JP" altLang="en-US" sz="1600" dirty="0">
              <a:latin typeface="+mn-lt"/>
            </a:endParaRPr>
          </a:p>
        </p:txBody>
      </p:sp>
    </p:spTree>
    <p:extLst>
      <p:ext uri="{BB962C8B-B14F-4D97-AF65-F5344CB8AC3E}">
        <p14:creationId xmlns:p14="http://schemas.microsoft.com/office/powerpoint/2010/main" val="1301964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2"/>
                                        </p:tgtEl>
                                        <p:attrNameLst>
                                          <p:attrName>style.visibility</p:attrName>
                                        </p:attrNameLst>
                                      </p:cBhvr>
                                      <p:to>
                                        <p:strVal val="visible"/>
                                      </p:to>
                                    </p:set>
                                    <p:animEffect transition="in" filter="wipe(left)">
                                      <p:cBhvr>
                                        <p:cTn id="12" dur="500"/>
                                        <p:tgtEl>
                                          <p:spTgt spid="9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randombar(horizontal)">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テキスト ボックス 49">
            <a:extLst>
              <a:ext uri="{FF2B5EF4-FFF2-40B4-BE49-F238E27FC236}">
                <a16:creationId xmlns:a16="http://schemas.microsoft.com/office/drawing/2014/main" id="{E69A9D19-6B2A-48C7-884C-3606EAF866DF}"/>
              </a:ext>
            </a:extLst>
          </p:cNvPr>
          <p:cNvSpPr txBox="1"/>
          <p:nvPr/>
        </p:nvSpPr>
        <p:spPr>
          <a:xfrm>
            <a:off x="1015411" y="929074"/>
            <a:ext cx="7095435" cy="830997"/>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5</a:t>
            </a:r>
            <a:r>
              <a:rPr kumimoji="1" lang="en-US" altLang="ja-JP" sz="1600" dirty="0">
                <a:latin typeface="+mn-lt"/>
              </a:rPr>
              <a:t>-4 (Nagasawa, </a:t>
            </a:r>
            <a:r>
              <a:rPr kumimoji="1" lang="en-US" altLang="ja-JP" sz="1600" dirty="0" err="1">
                <a:latin typeface="+mn-lt"/>
              </a:rPr>
              <a:t>Noguthi</a:t>
            </a:r>
            <a:r>
              <a:rPr kumimoji="1" lang="en-US" altLang="ja-JP" sz="1600" dirty="0">
                <a:latin typeface="+mn-lt"/>
              </a:rPr>
              <a:t>, Suzuki, 2018)   H</a:t>
            </a:r>
            <a:r>
              <a:rPr kumimoji="1" lang="ja-JP" altLang="en-US" sz="1600" dirty="0">
                <a:latin typeface="+mn-lt"/>
              </a:rPr>
              <a:t>を</a:t>
            </a:r>
            <a:r>
              <a:rPr kumimoji="1" lang="en-US" altLang="ja-JP" sz="1600" dirty="0">
                <a:latin typeface="+mn-lt"/>
              </a:rPr>
              <a:t>F</a:t>
            </a:r>
            <a:r>
              <a:rPr kumimoji="1" lang="en-US" altLang="ja-JP" sz="1600" baseline="30000" dirty="0">
                <a:latin typeface="+mn-lt"/>
              </a:rPr>
              <a:t>2</a:t>
            </a:r>
            <a:r>
              <a:rPr kumimoji="1" lang="ja-JP" altLang="en-US" sz="1600" dirty="0">
                <a:latin typeface="+mn-lt"/>
              </a:rPr>
              <a:t>の四角形分割とする．</a:t>
            </a:r>
            <a:r>
              <a:rPr kumimoji="1" lang="en-US" altLang="ja-JP" sz="1600" dirty="0">
                <a:latin typeface="+mn-lt"/>
              </a:rPr>
              <a:t>H=Q(G)</a:t>
            </a:r>
            <a:r>
              <a:rPr kumimoji="1" lang="ja-JP" altLang="en-US" sz="1600" dirty="0">
                <a:latin typeface="+mn-lt"/>
              </a:rPr>
              <a:t>であるような</a:t>
            </a:r>
            <a:r>
              <a:rPr kumimoji="1" lang="en-US" altLang="ja-JP" sz="1600" dirty="0">
                <a:latin typeface="+mn-lt"/>
              </a:rPr>
              <a:t>F</a:t>
            </a:r>
            <a:r>
              <a:rPr kumimoji="1" lang="en-US" altLang="ja-JP" sz="1600" baseline="30000" dirty="0">
                <a:latin typeface="+mn-lt"/>
              </a:rPr>
              <a:t>2</a:t>
            </a:r>
            <a:r>
              <a:rPr kumimoji="1" lang="ja-JP" altLang="en-US" sz="1600" dirty="0">
                <a:latin typeface="+mn-lt"/>
              </a:rPr>
              <a:t>の最適</a:t>
            </a:r>
            <a:r>
              <a:rPr kumimoji="1" lang="en-US" altLang="ja-JP" sz="1600" dirty="0">
                <a:latin typeface="+mn-lt"/>
              </a:rPr>
              <a:t>1-</a:t>
            </a:r>
            <a:r>
              <a:rPr kumimoji="1" lang="ja-JP" altLang="en-US" sz="1600" dirty="0">
                <a:latin typeface="+mn-lt"/>
              </a:rPr>
              <a:t>交差埋め込み</a:t>
            </a:r>
            <a:r>
              <a:rPr kumimoji="1" lang="en-US" altLang="ja-JP" sz="1600" dirty="0">
                <a:latin typeface="+mn-lt"/>
              </a:rPr>
              <a:t>G</a:t>
            </a:r>
            <a:r>
              <a:rPr lang="ja-JP" altLang="en-US" sz="1600" dirty="0">
                <a:latin typeface="+mn-lt"/>
              </a:rPr>
              <a:t>が存在するための必要十分条件は</a:t>
            </a:r>
            <a:r>
              <a:rPr lang="en-US" altLang="ja-JP" sz="1600" dirty="0">
                <a:latin typeface="+mn-lt"/>
              </a:rPr>
              <a:t>H</a:t>
            </a:r>
            <a:r>
              <a:rPr lang="ja-JP" altLang="en-US" sz="1600" dirty="0">
                <a:latin typeface="+mn-lt"/>
              </a:rPr>
              <a:t>が多面体的であることである．</a:t>
            </a:r>
            <a:endParaRPr kumimoji="1" lang="ja-JP" altLang="en-US" sz="1600" dirty="0">
              <a:latin typeface="+mn-lt"/>
            </a:endParaRPr>
          </a:p>
        </p:txBody>
      </p:sp>
      <p:grpSp>
        <p:nvGrpSpPr>
          <p:cNvPr id="60" name="グループ化 59">
            <a:extLst>
              <a:ext uri="{FF2B5EF4-FFF2-40B4-BE49-F238E27FC236}">
                <a16:creationId xmlns:a16="http://schemas.microsoft.com/office/drawing/2014/main" id="{5068F7F7-B816-47AB-AFB5-DC367D4507A5}"/>
              </a:ext>
            </a:extLst>
          </p:cNvPr>
          <p:cNvGrpSpPr/>
          <p:nvPr/>
        </p:nvGrpSpPr>
        <p:grpSpPr>
          <a:xfrm>
            <a:off x="5334132" y="3530702"/>
            <a:ext cx="2698427" cy="2737852"/>
            <a:chOff x="4225419" y="4158241"/>
            <a:chExt cx="2698427" cy="2737852"/>
          </a:xfrm>
        </p:grpSpPr>
        <p:grpSp>
          <p:nvGrpSpPr>
            <p:cNvPr id="61" name="Group 55">
              <a:extLst>
                <a:ext uri="{FF2B5EF4-FFF2-40B4-BE49-F238E27FC236}">
                  <a16:creationId xmlns:a16="http://schemas.microsoft.com/office/drawing/2014/main" id="{F26D760F-1D85-41BA-8C82-5858320EB05E}"/>
                </a:ext>
              </a:extLst>
            </p:cNvPr>
            <p:cNvGrpSpPr>
              <a:grpSpLocks/>
            </p:cNvGrpSpPr>
            <p:nvPr/>
          </p:nvGrpSpPr>
          <p:grpSpPr bwMode="auto">
            <a:xfrm>
              <a:off x="4225419" y="4158241"/>
              <a:ext cx="2698427" cy="2249378"/>
              <a:chOff x="1776" y="1202"/>
              <a:chExt cx="1959" cy="1633"/>
            </a:xfrm>
          </p:grpSpPr>
          <p:sp>
            <p:nvSpPr>
              <p:cNvPr id="63" name="正方形/長方形 41">
                <a:extLst>
                  <a:ext uri="{FF2B5EF4-FFF2-40B4-BE49-F238E27FC236}">
                    <a16:creationId xmlns:a16="http://schemas.microsoft.com/office/drawing/2014/main" id="{1AFE311D-C88C-4697-B03C-057FAD1025D6}"/>
                  </a:ext>
                </a:extLst>
              </p:cNvPr>
              <p:cNvSpPr/>
              <p:nvPr/>
            </p:nvSpPr>
            <p:spPr>
              <a:xfrm>
                <a:off x="2167" y="1578"/>
                <a:ext cx="1215" cy="1215"/>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4" name="正方形/長方形 42">
                <a:extLst>
                  <a:ext uri="{FF2B5EF4-FFF2-40B4-BE49-F238E27FC236}">
                    <a16:creationId xmlns:a16="http://schemas.microsoft.com/office/drawing/2014/main" id="{B061AAD4-82A3-4BFF-A239-EE31714FB1A0}"/>
                  </a:ext>
                </a:extLst>
              </p:cNvPr>
              <p:cNvSpPr/>
              <p:nvPr/>
            </p:nvSpPr>
            <p:spPr>
              <a:xfrm>
                <a:off x="2506" y="1920"/>
                <a:ext cx="534" cy="53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65" name="直線コネクタ 43">
                <a:extLst>
                  <a:ext uri="{FF2B5EF4-FFF2-40B4-BE49-F238E27FC236}">
                    <a16:creationId xmlns:a16="http://schemas.microsoft.com/office/drawing/2014/main" id="{435DF06C-1959-4761-8C5F-CE76237250B5}"/>
                  </a:ext>
                </a:extLst>
              </p:cNvPr>
              <p:cNvCxnSpPr/>
              <p:nvPr/>
            </p:nvCxnSpPr>
            <p:spPr>
              <a:xfrm rot="5400000" flipH="1" flipV="1">
                <a:off x="3022" y="1578"/>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6" name="直線コネクタ 44">
                <a:extLst>
                  <a:ext uri="{FF2B5EF4-FFF2-40B4-BE49-F238E27FC236}">
                    <a16:creationId xmlns:a16="http://schemas.microsoft.com/office/drawing/2014/main" id="{AAAF7D5E-1849-4278-8426-40B58696DACF}"/>
                  </a:ext>
                </a:extLst>
              </p:cNvPr>
              <p:cNvCxnSpPr/>
              <p:nvPr/>
            </p:nvCxnSpPr>
            <p:spPr>
              <a:xfrm rot="10800000">
                <a:off x="2167" y="1578"/>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7" name="直線コネクタ 45">
                <a:extLst>
                  <a:ext uri="{FF2B5EF4-FFF2-40B4-BE49-F238E27FC236}">
                    <a16:creationId xmlns:a16="http://schemas.microsoft.com/office/drawing/2014/main" id="{999C2F5A-4439-4603-8084-33D2CBE0DB10}"/>
                  </a:ext>
                </a:extLst>
              </p:cNvPr>
              <p:cNvCxnSpPr/>
              <p:nvPr/>
            </p:nvCxnSpPr>
            <p:spPr>
              <a:xfrm rot="16200000" flipH="1">
                <a:off x="3022" y="2433"/>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8" name="直線コネクタ 46">
                <a:extLst>
                  <a:ext uri="{FF2B5EF4-FFF2-40B4-BE49-F238E27FC236}">
                    <a16:creationId xmlns:a16="http://schemas.microsoft.com/office/drawing/2014/main" id="{4FBEB30C-89F2-4CD8-BBAB-D88D2BE9130D}"/>
                  </a:ext>
                </a:extLst>
              </p:cNvPr>
              <p:cNvCxnSpPr/>
              <p:nvPr/>
            </p:nvCxnSpPr>
            <p:spPr>
              <a:xfrm rot="10800000" flipV="1">
                <a:off x="2167" y="2433"/>
                <a:ext cx="360" cy="360"/>
              </a:xfrm>
              <a:prstGeom prst="line">
                <a:avLst/>
              </a:prstGeom>
              <a:ln w="28575">
                <a:solidFill>
                  <a:schemeClr val="tx1"/>
                </a:solidFill>
              </a:ln>
            </p:spPr>
            <p:style>
              <a:lnRef idx="1">
                <a:schemeClr val="dk1"/>
              </a:lnRef>
              <a:fillRef idx="0">
                <a:schemeClr val="dk1"/>
              </a:fillRef>
              <a:effectRef idx="0">
                <a:schemeClr val="dk1"/>
              </a:effectRef>
              <a:fontRef idx="minor">
                <a:schemeClr val="tx1"/>
              </a:fontRef>
            </p:style>
          </p:cxnSp>
          <p:cxnSp>
            <p:nvCxnSpPr>
              <p:cNvPr id="69" name="直線コネクタ 68">
                <a:extLst>
                  <a:ext uri="{FF2B5EF4-FFF2-40B4-BE49-F238E27FC236}">
                    <a16:creationId xmlns:a16="http://schemas.microsoft.com/office/drawing/2014/main" id="{F310E318-AB63-4FD6-97FF-B2C207E1439C}"/>
                  </a:ext>
                </a:extLst>
              </p:cNvPr>
              <p:cNvCxnSpPr/>
              <p:nvPr/>
            </p:nvCxnSpPr>
            <p:spPr>
              <a:xfrm rot="5400000" flipH="1" flipV="1">
                <a:off x="1909" y="2202"/>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0" name="直線コネクタ 69">
                <a:extLst>
                  <a:ext uri="{FF2B5EF4-FFF2-40B4-BE49-F238E27FC236}">
                    <a16:creationId xmlns:a16="http://schemas.microsoft.com/office/drawing/2014/main" id="{9FDB46E2-A783-4EC9-99A3-740342788E44}"/>
                  </a:ext>
                </a:extLst>
              </p:cNvPr>
              <p:cNvCxnSpPr/>
              <p:nvPr/>
            </p:nvCxnSpPr>
            <p:spPr>
              <a:xfrm>
                <a:off x="2155" y="1566"/>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1" name="直線コネクタ 70">
                <a:extLst>
                  <a:ext uri="{FF2B5EF4-FFF2-40B4-BE49-F238E27FC236}">
                    <a16:creationId xmlns:a16="http://schemas.microsoft.com/office/drawing/2014/main" id="{2BAF4FB2-736F-4F42-BC99-DD968B92A52F}"/>
                  </a:ext>
                </a:extLst>
              </p:cNvPr>
              <p:cNvCxnSpPr/>
              <p:nvPr/>
            </p:nvCxnSpPr>
            <p:spPr>
              <a:xfrm flipH="1">
                <a:off x="2482" y="1566"/>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a:extLst>
                  <a:ext uri="{FF2B5EF4-FFF2-40B4-BE49-F238E27FC236}">
                    <a16:creationId xmlns:a16="http://schemas.microsoft.com/office/drawing/2014/main" id="{E5DC71D0-B944-4157-9CCD-86E60F5AAF14}"/>
                  </a:ext>
                </a:extLst>
              </p:cNvPr>
              <p:cNvCxnSpPr/>
              <p:nvPr/>
            </p:nvCxnSpPr>
            <p:spPr>
              <a:xfrm>
                <a:off x="2515" y="2439"/>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a:extLst>
                  <a:ext uri="{FF2B5EF4-FFF2-40B4-BE49-F238E27FC236}">
                    <a16:creationId xmlns:a16="http://schemas.microsoft.com/office/drawing/2014/main" id="{03FF7C14-E428-4ECA-8534-54780F271547}"/>
                  </a:ext>
                </a:extLst>
              </p:cNvPr>
              <p:cNvCxnSpPr/>
              <p:nvPr/>
            </p:nvCxnSpPr>
            <p:spPr>
              <a:xfrm flipH="1">
                <a:off x="2167" y="2439"/>
                <a:ext cx="900" cy="36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a:extLst>
                  <a:ext uri="{FF2B5EF4-FFF2-40B4-BE49-F238E27FC236}">
                    <a16:creationId xmlns:a16="http://schemas.microsoft.com/office/drawing/2014/main" id="{E781D573-1F42-4645-9A2F-014D10584393}"/>
                  </a:ext>
                </a:extLst>
              </p:cNvPr>
              <p:cNvCxnSpPr/>
              <p:nvPr/>
            </p:nvCxnSpPr>
            <p:spPr>
              <a:xfrm rot="5400000" flipH="1" flipV="1">
                <a:off x="2791" y="1860"/>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a:extLst>
                  <a:ext uri="{FF2B5EF4-FFF2-40B4-BE49-F238E27FC236}">
                    <a16:creationId xmlns:a16="http://schemas.microsoft.com/office/drawing/2014/main" id="{6E424085-63A0-4098-BCD2-A0CBFF302411}"/>
                  </a:ext>
                </a:extLst>
              </p:cNvPr>
              <p:cNvCxnSpPr/>
              <p:nvPr/>
            </p:nvCxnSpPr>
            <p:spPr>
              <a:xfrm rot="16200000" flipV="1">
                <a:off x="1915" y="1872"/>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a:extLst>
                  <a:ext uri="{FF2B5EF4-FFF2-40B4-BE49-F238E27FC236}">
                    <a16:creationId xmlns:a16="http://schemas.microsoft.com/office/drawing/2014/main" id="{50768146-BBA7-4764-A933-9EB6AD09C215}"/>
                  </a:ext>
                </a:extLst>
              </p:cNvPr>
              <p:cNvCxnSpPr/>
              <p:nvPr/>
            </p:nvCxnSpPr>
            <p:spPr>
              <a:xfrm rot="16200000" flipV="1">
                <a:off x="2785" y="2196"/>
                <a:ext cx="855" cy="315"/>
              </a:xfrm>
              <a:prstGeom prst="line">
                <a:avLst/>
              </a:prstGeom>
            </p:spPr>
            <p:style>
              <a:lnRef idx="1">
                <a:schemeClr val="dk1"/>
              </a:lnRef>
              <a:fillRef idx="0">
                <a:schemeClr val="dk1"/>
              </a:fillRef>
              <a:effectRef idx="0">
                <a:schemeClr val="dk1"/>
              </a:effectRef>
              <a:fontRef idx="minor">
                <a:schemeClr val="tx1"/>
              </a:fontRef>
            </p:style>
          </p:cxnSp>
          <p:cxnSp>
            <p:nvCxnSpPr>
              <p:cNvPr id="77" name="直線コネクタ 76">
                <a:extLst>
                  <a:ext uri="{FF2B5EF4-FFF2-40B4-BE49-F238E27FC236}">
                    <a16:creationId xmlns:a16="http://schemas.microsoft.com/office/drawing/2014/main" id="{6D5D16A0-885E-423F-9655-A58F9412E386}"/>
                  </a:ext>
                </a:extLst>
              </p:cNvPr>
              <p:cNvCxnSpPr/>
              <p:nvPr/>
            </p:nvCxnSpPr>
            <p:spPr>
              <a:xfrm flipV="1">
                <a:off x="2527" y="1938"/>
                <a:ext cx="495" cy="495"/>
              </a:xfrm>
              <a:prstGeom prst="line">
                <a:avLst/>
              </a:prstGeom>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A66641EC-DB0C-4A25-89C6-E288CC3C9EC6}"/>
                  </a:ext>
                </a:extLst>
              </p:cNvPr>
              <p:cNvCxnSpPr/>
              <p:nvPr/>
            </p:nvCxnSpPr>
            <p:spPr>
              <a:xfrm rot="16200000" flipV="1">
                <a:off x="2527" y="1938"/>
                <a:ext cx="495" cy="495"/>
              </a:xfrm>
              <a:prstGeom prst="line">
                <a:avLst/>
              </a:prstGeom>
            </p:spPr>
            <p:style>
              <a:lnRef idx="1">
                <a:schemeClr val="dk1"/>
              </a:lnRef>
              <a:fillRef idx="0">
                <a:schemeClr val="dk1"/>
              </a:fillRef>
              <a:effectRef idx="0">
                <a:schemeClr val="dk1"/>
              </a:effectRef>
              <a:fontRef idx="minor">
                <a:schemeClr val="tx1"/>
              </a:fontRef>
            </p:style>
          </p:cxnSp>
          <p:sp>
            <p:nvSpPr>
              <p:cNvPr id="79" name="Oval 25">
                <a:extLst>
                  <a:ext uri="{FF2B5EF4-FFF2-40B4-BE49-F238E27FC236}">
                    <a16:creationId xmlns:a16="http://schemas.microsoft.com/office/drawing/2014/main" id="{C622A5FF-03D8-4B73-A664-D9ABF0F85F8F}"/>
                  </a:ext>
                </a:extLst>
              </p:cNvPr>
              <p:cNvSpPr>
                <a:spLocks noChangeArrowheads="1"/>
              </p:cNvSpPr>
              <p:nvPr/>
            </p:nvSpPr>
            <p:spPr bwMode="auto">
              <a:xfrm>
                <a:off x="2128" y="1545"/>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0" name="Oval 25">
                <a:extLst>
                  <a:ext uri="{FF2B5EF4-FFF2-40B4-BE49-F238E27FC236}">
                    <a16:creationId xmlns:a16="http://schemas.microsoft.com/office/drawing/2014/main" id="{B75CF817-0A4E-4E8C-AF5B-55E011610A19}"/>
                  </a:ext>
                </a:extLst>
              </p:cNvPr>
              <p:cNvSpPr>
                <a:spLocks noChangeArrowheads="1"/>
              </p:cNvSpPr>
              <p:nvPr/>
            </p:nvSpPr>
            <p:spPr bwMode="auto">
              <a:xfrm>
                <a:off x="3347" y="1543"/>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1" name="Oval 25">
                <a:extLst>
                  <a:ext uri="{FF2B5EF4-FFF2-40B4-BE49-F238E27FC236}">
                    <a16:creationId xmlns:a16="http://schemas.microsoft.com/office/drawing/2014/main" id="{22A2531E-9BA4-4A40-B2E0-8543552E6E19}"/>
                  </a:ext>
                </a:extLst>
              </p:cNvPr>
              <p:cNvSpPr>
                <a:spLocks noChangeArrowheads="1"/>
              </p:cNvSpPr>
              <p:nvPr/>
            </p:nvSpPr>
            <p:spPr bwMode="auto">
              <a:xfrm>
                <a:off x="2473" y="1888"/>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2" name="Oval 25">
                <a:extLst>
                  <a:ext uri="{FF2B5EF4-FFF2-40B4-BE49-F238E27FC236}">
                    <a16:creationId xmlns:a16="http://schemas.microsoft.com/office/drawing/2014/main" id="{053120D6-40DE-4361-A28F-8146E3E4E8E8}"/>
                  </a:ext>
                </a:extLst>
              </p:cNvPr>
              <p:cNvSpPr>
                <a:spLocks noChangeArrowheads="1"/>
              </p:cNvSpPr>
              <p:nvPr/>
            </p:nvSpPr>
            <p:spPr bwMode="auto">
              <a:xfrm>
                <a:off x="2132" y="2766"/>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3" name="Oval 25">
                <a:extLst>
                  <a:ext uri="{FF2B5EF4-FFF2-40B4-BE49-F238E27FC236}">
                    <a16:creationId xmlns:a16="http://schemas.microsoft.com/office/drawing/2014/main" id="{AA6BE863-EA70-4F8B-AEB5-83351A1C3503}"/>
                  </a:ext>
                </a:extLst>
              </p:cNvPr>
              <p:cNvSpPr>
                <a:spLocks noChangeArrowheads="1"/>
              </p:cNvSpPr>
              <p:nvPr/>
            </p:nvSpPr>
            <p:spPr bwMode="auto">
              <a:xfrm>
                <a:off x="3005" y="1885"/>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4" name="Oval 25">
                <a:extLst>
                  <a:ext uri="{FF2B5EF4-FFF2-40B4-BE49-F238E27FC236}">
                    <a16:creationId xmlns:a16="http://schemas.microsoft.com/office/drawing/2014/main" id="{AE1B9D12-ED40-4D26-8974-B1E92C566852}"/>
                  </a:ext>
                </a:extLst>
              </p:cNvPr>
              <p:cNvSpPr>
                <a:spLocks noChangeArrowheads="1"/>
              </p:cNvSpPr>
              <p:nvPr/>
            </p:nvSpPr>
            <p:spPr bwMode="auto">
              <a:xfrm>
                <a:off x="2474" y="2419"/>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5" name="Oval 25">
                <a:extLst>
                  <a:ext uri="{FF2B5EF4-FFF2-40B4-BE49-F238E27FC236}">
                    <a16:creationId xmlns:a16="http://schemas.microsoft.com/office/drawing/2014/main" id="{F4233D15-9018-4440-8D29-2ED3FCD3DC4D}"/>
                  </a:ext>
                </a:extLst>
              </p:cNvPr>
              <p:cNvSpPr>
                <a:spLocks noChangeArrowheads="1"/>
              </p:cNvSpPr>
              <p:nvPr/>
            </p:nvSpPr>
            <p:spPr bwMode="auto">
              <a:xfrm>
                <a:off x="3008" y="2422"/>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6" name="Oval 25">
                <a:extLst>
                  <a:ext uri="{FF2B5EF4-FFF2-40B4-BE49-F238E27FC236}">
                    <a16:creationId xmlns:a16="http://schemas.microsoft.com/office/drawing/2014/main" id="{9E76D26C-5C78-41C0-B91D-BF275512C4E2}"/>
                  </a:ext>
                </a:extLst>
              </p:cNvPr>
              <p:cNvSpPr>
                <a:spLocks noChangeArrowheads="1"/>
              </p:cNvSpPr>
              <p:nvPr/>
            </p:nvSpPr>
            <p:spPr bwMode="auto">
              <a:xfrm>
                <a:off x="3353" y="2767"/>
                <a:ext cx="68" cy="68"/>
              </a:xfrm>
              <a:prstGeom prst="ellipse">
                <a:avLst/>
              </a:prstGeom>
              <a:solidFill>
                <a:schemeClr val="tx1"/>
              </a:solidFill>
              <a:ln w="9525">
                <a:solidFill>
                  <a:schemeClr val="tx1"/>
                </a:solidFill>
                <a:round/>
                <a:headEnd/>
                <a:tailEnd/>
              </a:ln>
            </p:spPr>
            <p:txBody>
              <a:bodyPr wrap="none" anchor="ct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sz="2400"/>
              </a:p>
            </p:txBody>
          </p:sp>
          <p:sp>
            <p:nvSpPr>
              <p:cNvPr id="87" name="フリーフォーム 119">
                <a:extLst>
                  <a:ext uri="{FF2B5EF4-FFF2-40B4-BE49-F238E27FC236}">
                    <a16:creationId xmlns:a16="http://schemas.microsoft.com/office/drawing/2014/main" id="{D4564FD1-43A2-4E61-885D-E1C1A2833CCE}"/>
                  </a:ext>
                </a:extLst>
              </p:cNvPr>
              <p:cNvSpPr/>
              <p:nvPr/>
            </p:nvSpPr>
            <p:spPr>
              <a:xfrm flipV="1">
                <a:off x="2147" y="1202"/>
                <a:ext cx="1588" cy="1595"/>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88" name="テキスト ボックス 189">
                <a:extLst>
                  <a:ext uri="{FF2B5EF4-FFF2-40B4-BE49-F238E27FC236}">
                    <a16:creationId xmlns:a16="http://schemas.microsoft.com/office/drawing/2014/main" id="{A0328F46-0336-4F2D-B1AD-B594BF16508A}"/>
                  </a:ext>
                </a:extLst>
              </p:cNvPr>
              <p:cNvSpPr txBox="1">
                <a:spLocks noChangeArrowheads="1"/>
              </p:cNvSpPr>
              <p:nvPr/>
            </p:nvSpPr>
            <p:spPr bwMode="auto">
              <a:xfrm>
                <a:off x="2482" y="1893"/>
                <a:ext cx="225"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en-US" altLang="ja-JP" baseline="-25000"/>
              </a:p>
            </p:txBody>
          </p:sp>
          <p:sp>
            <p:nvSpPr>
              <p:cNvPr id="89" name="フリーフォーム 121">
                <a:extLst>
                  <a:ext uri="{FF2B5EF4-FFF2-40B4-BE49-F238E27FC236}">
                    <a16:creationId xmlns:a16="http://schemas.microsoft.com/office/drawing/2014/main" id="{0F7F5ACA-8DA2-45EC-B06C-881412AE0D63}"/>
                  </a:ext>
                </a:extLst>
              </p:cNvPr>
              <p:cNvSpPr/>
              <p:nvPr/>
            </p:nvSpPr>
            <p:spPr>
              <a:xfrm flipH="1" flipV="1">
                <a:off x="1776" y="1209"/>
                <a:ext cx="1588" cy="1595"/>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62" name="テキスト ボックス 61">
              <a:extLst>
                <a:ext uri="{FF2B5EF4-FFF2-40B4-BE49-F238E27FC236}">
                  <a16:creationId xmlns:a16="http://schemas.microsoft.com/office/drawing/2014/main" id="{93664BEB-F1F9-4064-A080-427877ECF51F}"/>
                </a:ext>
              </a:extLst>
            </p:cNvPr>
            <p:cNvSpPr txBox="1"/>
            <p:nvPr/>
          </p:nvSpPr>
          <p:spPr>
            <a:xfrm>
              <a:off x="4578470" y="6557539"/>
              <a:ext cx="2187393" cy="338554"/>
            </a:xfrm>
            <a:prstGeom prst="rect">
              <a:avLst/>
            </a:prstGeom>
            <a:noFill/>
          </p:spPr>
          <p:txBody>
            <a:bodyPr wrap="square" rtlCol="0">
              <a:spAutoFit/>
            </a:bodyPr>
            <a:lstStyle/>
            <a:p>
              <a:r>
                <a:rPr kumimoji="1" lang="ja-JP" altLang="en-US" sz="1600" dirty="0">
                  <a:latin typeface="+mn-lt"/>
                </a:rPr>
                <a:t>最適</a:t>
              </a:r>
              <a:r>
                <a:rPr kumimoji="1" lang="en-US" altLang="ja-JP" sz="1600" dirty="0">
                  <a:latin typeface="+mn-lt"/>
                </a:rPr>
                <a:t>1-</a:t>
              </a:r>
              <a:r>
                <a:rPr kumimoji="1" lang="ja-JP" altLang="en-US" sz="1600" dirty="0">
                  <a:latin typeface="+mn-lt"/>
                </a:rPr>
                <a:t>交差埋め込み</a:t>
              </a:r>
            </a:p>
          </p:txBody>
        </p:sp>
      </p:grpSp>
      <p:sp>
        <p:nvSpPr>
          <p:cNvPr id="92" name="Text Box 168">
            <a:extLst>
              <a:ext uri="{FF2B5EF4-FFF2-40B4-BE49-F238E27FC236}">
                <a16:creationId xmlns:a16="http://schemas.microsoft.com/office/drawing/2014/main" id="{4F547FA1-2FE3-41EE-B159-7F1ADD9CC3ED}"/>
              </a:ext>
            </a:extLst>
          </p:cNvPr>
          <p:cNvSpPr txBox="1">
            <a:spLocks noChangeArrowheads="1"/>
          </p:cNvSpPr>
          <p:nvPr/>
        </p:nvSpPr>
        <p:spPr bwMode="auto">
          <a:xfrm>
            <a:off x="1504949" y="167001"/>
            <a:ext cx="5281799"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最適</a:t>
            </a:r>
            <a:r>
              <a:rPr lang="en-US" altLang="ja-JP" sz="3600" dirty="0">
                <a:solidFill>
                  <a:schemeClr val="tx2"/>
                </a:solidFill>
              </a:rPr>
              <a:t>1-</a:t>
            </a:r>
            <a:r>
              <a:rPr lang="ja-JP" altLang="en-US" sz="3600" dirty="0">
                <a:solidFill>
                  <a:schemeClr val="tx2"/>
                </a:solidFill>
              </a:rPr>
              <a:t>交差埋め込み</a:t>
            </a:r>
            <a:endParaRPr lang="en-US" altLang="ja-JP" sz="3600" dirty="0">
              <a:solidFill>
                <a:schemeClr val="tx2"/>
              </a:solidFill>
            </a:endParaRPr>
          </a:p>
        </p:txBody>
      </p:sp>
      <p:sp>
        <p:nvSpPr>
          <p:cNvPr id="93" name="テキスト ボックス 92">
            <a:extLst>
              <a:ext uri="{FF2B5EF4-FFF2-40B4-BE49-F238E27FC236}">
                <a16:creationId xmlns:a16="http://schemas.microsoft.com/office/drawing/2014/main" id="{A03B67F2-DB11-4CF9-9700-03535C5D7F56}"/>
              </a:ext>
            </a:extLst>
          </p:cNvPr>
          <p:cNvSpPr txBox="1"/>
          <p:nvPr/>
        </p:nvSpPr>
        <p:spPr>
          <a:xfrm>
            <a:off x="2710625" y="2856947"/>
            <a:ext cx="5545062" cy="584775"/>
          </a:xfrm>
          <a:prstGeom prst="rect">
            <a:avLst/>
          </a:prstGeom>
          <a:solidFill>
            <a:srgbClr val="E5FFE5"/>
          </a:solidFill>
        </p:spPr>
        <p:txBody>
          <a:bodyPr wrap="square" rtlCol="0">
            <a:spAutoFit/>
          </a:bodyPr>
          <a:lstStyle/>
          <a:p>
            <a:r>
              <a:rPr lang="ja-JP" altLang="en-US" sz="1600" dirty="0">
                <a:latin typeface="+mn-lt"/>
              </a:rPr>
              <a:t>非交差辺からなるグラフは，</a:t>
            </a:r>
            <a:r>
              <a:rPr lang="en-US" altLang="ja-JP" sz="1600" dirty="0">
                <a:latin typeface="+mn-lt"/>
              </a:rPr>
              <a:t>F</a:t>
            </a:r>
            <a:r>
              <a:rPr lang="en-US" altLang="ja-JP" sz="1600" baseline="30000" dirty="0">
                <a:latin typeface="+mn-lt"/>
              </a:rPr>
              <a:t>2</a:t>
            </a:r>
            <a:r>
              <a:rPr lang="ja-JP" altLang="en-US" sz="1600" dirty="0">
                <a:latin typeface="+mn-lt"/>
              </a:rPr>
              <a:t>上の四角形分割になっている．これを</a:t>
            </a:r>
            <a:r>
              <a:rPr lang="en-US" altLang="ja-JP" sz="1600" dirty="0">
                <a:latin typeface="+mn-lt"/>
              </a:rPr>
              <a:t>G</a:t>
            </a:r>
            <a:r>
              <a:rPr lang="ja-JP" altLang="en-US" sz="1600" dirty="0">
                <a:latin typeface="+mn-lt"/>
              </a:rPr>
              <a:t>の</a:t>
            </a:r>
            <a:r>
              <a:rPr lang="en-US" altLang="ja-JP" sz="1600" dirty="0">
                <a:latin typeface="+mn-lt"/>
              </a:rPr>
              <a:t>quadrangular subgraph</a:t>
            </a:r>
            <a:r>
              <a:rPr lang="ja-JP" altLang="en-US" sz="1600" dirty="0">
                <a:latin typeface="+mn-lt"/>
              </a:rPr>
              <a:t>と呼び，</a:t>
            </a:r>
            <a:r>
              <a:rPr lang="en-US" altLang="ja-JP" sz="1600" dirty="0">
                <a:latin typeface="+mn-lt"/>
              </a:rPr>
              <a:t>Q(G)</a:t>
            </a:r>
            <a:r>
              <a:rPr lang="ja-JP" altLang="en-US" sz="1600" dirty="0">
                <a:latin typeface="+mn-lt"/>
              </a:rPr>
              <a:t>で表す．</a:t>
            </a:r>
            <a:endParaRPr kumimoji="1" lang="ja-JP" altLang="en-US" sz="1600" dirty="0">
              <a:latin typeface="+mn-lt"/>
            </a:endParaRPr>
          </a:p>
        </p:txBody>
      </p:sp>
      <p:sp>
        <p:nvSpPr>
          <p:cNvPr id="94" name="Text Box 168">
            <a:extLst>
              <a:ext uri="{FF2B5EF4-FFF2-40B4-BE49-F238E27FC236}">
                <a16:creationId xmlns:a16="http://schemas.microsoft.com/office/drawing/2014/main" id="{5E94E189-8CE9-48D5-B91F-85AA727AEEF1}"/>
              </a:ext>
            </a:extLst>
          </p:cNvPr>
          <p:cNvSpPr txBox="1">
            <a:spLocks noChangeArrowheads="1"/>
          </p:cNvSpPr>
          <p:nvPr/>
        </p:nvSpPr>
        <p:spPr bwMode="auto">
          <a:xfrm>
            <a:off x="1751610" y="1919316"/>
            <a:ext cx="6638307"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sym typeface="Wingdings" pitchFamily="2" charset="2"/>
              </a:rPr>
              <a:t>特に，</a:t>
            </a:r>
            <a:r>
              <a:rPr lang="en-US" altLang="ja-JP" sz="1600" dirty="0">
                <a:solidFill>
                  <a:srgbClr val="000000"/>
                </a:solidFill>
                <a:sym typeface="Wingdings" pitchFamily="2" charset="2"/>
              </a:rPr>
              <a:t>F</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が球面（もしくは平面）であるとき</a:t>
            </a:r>
            <a:r>
              <a:rPr lang="ja-JP" altLang="en-US" sz="1600" b="1" dirty="0">
                <a:solidFill>
                  <a:srgbClr val="000000"/>
                </a:solidFill>
                <a:sym typeface="Wingdings" pitchFamily="2" charset="2"/>
              </a:rPr>
              <a:t>最適</a:t>
            </a:r>
            <a:r>
              <a:rPr lang="en-US" altLang="ja-JP" sz="1600" dirty="0">
                <a:solidFill>
                  <a:srgbClr val="000000"/>
                </a:solidFill>
                <a:sym typeface="Wingdings" pitchFamily="2" charset="2"/>
              </a:rPr>
              <a:t>1-</a:t>
            </a:r>
            <a:r>
              <a:rPr lang="ja-JP" altLang="en-US" sz="1600" b="1" dirty="0">
                <a:solidFill>
                  <a:srgbClr val="000000"/>
                </a:solidFill>
                <a:sym typeface="Wingdings" pitchFamily="2" charset="2"/>
              </a:rPr>
              <a:t>平面グラフ</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O1PG</a:t>
            </a:r>
            <a:r>
              <a:rPr lang="ja-JP" altLang="en-US" sz="1600" dirty="0">
                <a:solidFill>
                  <a:srgbClr val="000000"/>
                </a:solidFill>
                <a:sym typeface="Wingdings" pitchFamily="2" charset="2"/>
              </a:rPr>
              <a:t>）という．（このとき，</a:t>
            </a:r>
            <a:r>
              <a:rPr lang="en-US" altLang="ja-JP" sz="1600" dirty="0">
                <a:solidFill>
                  <a:srgbClr val="000000"/>
                </a:solidFill>
                <a:sym typeface="Wingdings" pitchFamily="2" charset="2"/>
              </a:rPr>
              <a:t>H=Q(G)</a:t>
            </a:r>
            <a:r>
              <a:rPr lang="ja-JP" altLang="en-US" sz="1600" dirty="0">
                <a:solidFill>
                  <a:srgbClr val="000000"/>
                </a:solidFill>
                <a:sym typeface="Wingdings" pitchFamily="2" charset="2"/>
              </a:rPr>
              <a:t>は</a:t>
            </a:r>
            <a:r>
              <a:rPr lang="en-US" altLang="ja-JP" sz="1600" dirty="0">
                <a:solidFill>
                  <a:srgbClr val="000000"/>
                </a:solidFill>
                <a:sym typeface="Wingdings" pitchFamily="2" charset="2"/>
              </a:rPr>
              <a:t>3-</a:t>
            </a:r>
            <a:r>
              <a:rPr lang="ja-JP" altLang="en-US" sz="1600" dirty="0">
                <a:solidFill>
                  <a:srgbClr val="000000"/>
                </a:solidFill>
                <a:sym typeface="Wingdings" pitchFamily="2" charset="2"/>
              </a:rPr>
              <a:t>連結四角形分割．）</a:t>
            </a:r>
            <a:endParaRPr lang="ja-JP" altLang="en-US" sz="1600" dirty="0">
              <a:solidFill>
                <a:schemeClr val="tx1"/>
              </a:solidFill>
            </a:endParaRPr>
          </a:p>
        </p:txBody>
      </p:sp>
    </p:spTree>
    <p:extLst>
      <p:ext uri="{BB962C8B-B14F-4D97-AF65-F5344CB8AC3E}">
        <p14:creationId xmlns:p14="http://schemas.microsoft.com/office/powerpoint/2010/main" val="359567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wipe(left)">
                                      <p:cBhvr>
                                        <p:cTn id="12"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9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solidFill>
                <a:latin typeface="+mn-lt"/>
              </a:rPr>
              <a:t>6. </a:t>
            </a:r>
            <a:r>
              <a:rPr kumimoji="1" lang="ja-JP" altLang="en-US" dirty="0">
                <a:solidFill>
                  <a:schemeClr val="tx2"/>
                </a:solidFill>
                <a:latin typeface="+mn-lt"/>
              </a:rPr>
              <a:t>三角形分割</a:t>
            </a:r>
            <a:r>
              <a:rPr lang="ja-JP" altLang="en-US" dirty="0">
                <a:solidFill>
                  <a:schemeClr val="tx2"/>
                </a:solidFill>
                <a:latin typeface="+mn-lt"/>
              </a:rPr>
              <a:t>，四角形分割，</a:t>
            </a:r>
            <a:r>
              <a:rPr lang="en-US" altLang="ja-JP" dirty="0">
                <a:solidFill>
                  <a:schemeClr val="tx2"/>
                </a:solidFill>
                <a:latin typeface="+mn-lt"/>
              </a:rPr>
              <a:t>O1PG</a:t>
            </a:r>
            <a:r>
              <a:rPr lang="ja-JP" altLang="en-US" dirty="0">
                <a:solidFill>
                  <a:schemeClr val="tx2"/>
                </a:solidFill>
                <a:latin typeface="+mn-lt"/>
              </a:rPr>
              <a:t>の関係</a:t>
            </a:r>
            <a:endParaRPr kumimoji="1" lang="en-US" altLang="ja-JP" dirty="0">
              <a:solidFill>
                <a:schemeClr val="tx2"/>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9538605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Oval 25"/>
          <p:cNvSpPr>
            <a:spLocks noChangeArrowheads="1"/>
          </p:cNvSpPr>
          <p:nvPr/>
        </p:nvSpPr>
        <p:spPr bwMode="auto">
          <a:xfrm>
            <a:off x="4325442" y="1482809"/>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60" name="二等辺三角形 59"/>
          <p:cNvSpPr/>
          <p:nvPr/>
        </p:nvSpPr>
        <p:spPr>
          <a:xfrm>
            <a:off x="3383832" y="1536784"/>
            <a:ext cx="1974079" cy="1701792"/>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Oval 25"/>
          <p:cNvSpPr>
            <a:spLocks noChangeArrowheads="1"/>
          </p:cNvSpPr>
          <p:nvPr/>
        </p:nvSpPr>
        <p:spPr bwMode="auto">
          <a:xfrm>
            <a:off x="3349794" y="316491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69" name="Oval 25"/>
          <p:cNvSpPr>
            <a:spLocks noChangeArrowheads="1"/>
          </p:cNvSpPr>
          <p:nvPr/>
        </p:nvSpPr>
        <p:spPr bwMode="auto">
          <a:xfrm>
            <a:off x="5288267" y="316348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0" name="Oval 25"/>
          <p:cNvSpPr>
            <a:spLocks noChangeArrowheads="1"/>
          </p:cNvSpPr>
          <p:nvPr/>
        </p:nvSpPr>
        <p:spPr bwMode="auto">
          <a:xfrm>
            <a:off x="4276448" y="288004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7" name="Oval 25"/>
          <p:cNvSpPr>
            <a:spLocks noChangeArrowheads="1"/>
          </p:cNvSpPr>
          <p:nvPr/>
        </p:nvSpPr>
        <p:spPr bwMode="auto">
          <a:xfrm>
            <a:off x="4567570" y="26222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78" name="直線コネクタ 77"/>
          <p:cNvCxnSpPr>
            <a:endCxn id="70" idx="2"/>
          </p:cNvCxnSpPr>
          <p:nvPr/>
        </p:nvCxnSpPr>
        <p:spPr>
          <a:xfrm flipV="1">
            <a:off x="3403769" y="2934023"/>
            <a:ext cx="872679" cy="2834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線コネクタ 78"/>
          <p:cNvCxnSpPr/>
          <p:nvPr/>
        </p:nvCxnSpPr>
        <p:spPr>
          <a:xfrm flipV="1">
            <a:off x="4327724" y="2676226"/>
            <a:ext cx="291122" cy="25779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a:endCxn id="69" idx="1"/>
          </p:cNvCxnSpPr>
          <p:nvPr/>
        </p:nvCxnSpPr>
        <p:spPr>
          <a:xfrm>
            <a:off x="4653799" y="2700293"/>
            <a:ext cx="650277" cy="4790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Oval 25"/>
          <p:cNvSpPr>
            <a:spLocks noChangeArrowheads="1"/>
          </p:cNvSpPr>
          <p:nvPr/>
        </p:nvSpPr>
        <p:spPr bwMode="auto">
          <a:xfrm>
            <a:off x="4386118" y="23231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82" name="直線コネクタ 81"/>
          <p:cNvCxnSpPr/>
          <p:nvPr/>
        </p:nvCxnSpPr>
        <p:spPr>
          <a:xfrm>
            <a:off x="4370871" y="1536784"/>
            <a:ext cx="53975" cy="7863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a:off x="4440093" y="2383462"/>
            <a:ext cx="181452" cy="2991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a:off x="3390587" y="2381006"/>
            <a:ext cx="998158" cy="8575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a:stCxn id="70" idx="2"/>
            <a:endCxn id="69" idx="6"/>
          </p:cNvCxnSpPr>
          <p:nvPr/>
        </p:nvCxnSpPr>
        <p:spPr>
          <a:xfrm>
            <a:off x="4276448" y="2934023"/>
            <a:ext cx="1119769" cy="2834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Oval 25"/>
          <p:cNvSpPr>
            <a:spLocks noChangeArrowheads="1"/>
          </p:cNvSpPr>
          <p:nvPr/>
        </p:nvSpPr>
        <p:spPr bwMode="auto">
          <a:xfrm>
            <a:off x="4685786" y="23986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6" name="Oval 25"/>
          <p:cNvSpPr>
            <a:spLocks noChangeArrowheads="1"/>
          </p:cNvSpPr>
          <p:nvPr/>
        </p:nvSpPr>
        <p:spPr bwMode="auto">
          <a:xfrm>
            <a:off x="4197254" y="267068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7" name="直線コネクタ 126"/>
          <p:cNvCxnSpPr>
            <a:stCxn id="60" idx="0"/>
            <a:endCxn id="125" idx="1"/>
          </p:cNvCxnSpPr>
          <p:nvPr/>
        </p:nvCxnSpPr>
        <p:spPr>
          <a:xfrm>
            <a:off x="4370872" y="1536784"/>
            <a:ext cx="330723" cy="8776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直線コネクタ 127"/>
          <p:cNvCxnSpPr/>
          <p:nvPr/>
        </p:nvCxnSpPr>
        <p:spPr>
          <a:xfrm>
            <a:off x="4739691" y="2490779"/>
            <a:ext cx="564315" cy="67270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p:cNvCxnSpPr/>
          <p:nvPr/>
        </p:nvCxnSpPr>
        <p:spPr>
          <a:xfrm flipH="1" flipV="1">
            <a:off x="4478259" y="2406720"/>
            <a:ext cx="207527" cy="373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p:cNvCxnSpPr/>
          <p:nvPr/>
        </p:nvCxnSpPr>
        <p:spPr>
          <a:xfrm flipH="1">
            <a:off x="4642619" y="2476760"/>
            <a:ext cx="96508" cy="1869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直線コネクタ 130"/>
          <p:cNvCxnSpPr/>
          <p:nvPr/>
        </p:nvCxnSpPr>
        <p:spPr>
          <a:xfrm flipH="1">
            <a:off x="4264193" y="2397936"/>
            <a:ext cx="155767" cy="29751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a:endCxn id="126" idx="2"/>
          </p:cNvCxnSpPr>
          <p:nvPr/>
        </p:nvCxnSpPr>
        <p:spPr>
          <a:xfrm flipV="1">
            <a:off x="3417231" y="2724655"/>
            <a:ext cx="780023" cy="4943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p:cNvCxnSpPr/>
          <p:nvPr/>
        </p:nvCxnSpPr>
        <p:spPr>
          <a:xfrm flipV="1">
            <a:off x="4276152" y="2667371"/>
            <a:ext cx="370316" cy="48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p:cNvCxnSpPr/>
          <p:nvPr/>
        </p:nvCxnSpPr>
        <p:spPr>
          <a:xfrm>
            <a:off x="4255083" y="2736574"/>
            <a:ext cx="68976" cy="17633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Oval 25"/>
          <p:cNvSpPr>
            <a:spLocks noChangeArrowheads="1"/>
          </p:cNvSpPr>
          <p:nvPr/>
        </p:nvSpPr>
        <p:spPr bwMode="auto">
          <a:xfrm>
            <a:off x="4094122" y="223600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36" name="直線コネクタ 135"/>
          <p:cNvCxnSpPr>
            <a:stCxn id="62" idx="3"/>
            <a:endCxn id="135" idx="3"/>
          </p:cNvCxnSpPr>
          <p:nvPr/>
        </p:nvCxnSpPr>
        <p:spPr>
          <a:xfrm flipV="1">
            <a:off x="3365603" y="2328143"/>
            <a:ext cx="744328" cy="92891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直線コネクタ 136"/>
          <p:cNvCxnSpPr>
            <a:stCxn id="60" idx="0"/>
            <a:endCxn id="135" idx="0"/>
          </p:cNvCxnSpPr>
          <p:nvPr/>
        </p:nvCxnSpPr>
        <p:spPr>
          <a:xfrm flipH="1">
            <a:off x="4148097" y="1536784"/>
            <a:ext cx="222775" cy="69921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直線コネクタ 137"/>
          <p:cNvCxnSpPr/>
          <p:nvPr/>
        </p:nvCxnSpPr>
        <p:spPr>
          <a:xfrm>
            <a:off x="4148097" y="2311165"/>
            <a:ext cx="253830" cy="71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正方形/長方形 41"/>
          <p:cNvSpPr/>
          <p:nvPr/>
        </p:nvSpPr>
        <p:spPr bwMode="auto">
          <a:xfrm>
            <a:off x="6678121" y="1737354"/>
            <a:ext cx="1524408" cy="15244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1" name="正方形/長方形 42"/>
          <p:cNvSpPr/>
          <p:nvPr/>
        </p:nvSpPr>
        <p:spPr bwMode="auto">
          <a:xfrm>
            <a:off x="7103450" y="2166447"/>
            <a:ext cx="669987" cy="669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62" name="直線コネクタ 43"/>
          <p:cNvCxnSpPr/>
          <p:nvPr/>
        </p:nvCxnSpPr>
        <p:spPr bwMode="auto">
          <a:xfrm rot="5400000" flipH="1" flipV="1">
            <a:off x="7750853"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63" name="直線コネクタ 44"/>
          <p:cNvCxnSpPr/>
          <p:nvPr/>
        </p:nvCxnSpPr>
        <p:spPr bwMode="auto">
          <a:xfrm rot="10800000">
            <a:off x="6678121"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64" name="直線コネクタ 45"/>
          <p:cNvCxnSpPr/>
          <p:nvPr/>
        </p:nvCxnSpPr>
        <p:spPr bwMode="auto">
          <a:xfrm rot="16200000" flipH="1">
            <a:off x="7750853"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65" name="直線コネクタ 46"/>
          <p:cNvCxnSpPr/>
          <p:nvPr/>
        </p:nvCxnSpPr>
        <p:spPr bwMode="auto">
          <a:xfrm rot="10800000" flipV="1">
            <a:off x="6678121"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66" name="直線コネクタ 165"/>
          <p:cNvCxnSpPr/>
          <p:nvPr/>
        </p:nvCxnSpPr>
        <p:spPr bwMode="auto">
          <a:xfrm rot="5400000" flipH="1" flipV="1">
            <a:off x="6354419" y="2520260"/>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p:cNvCxnSpPr/>
          <p:nvPr/>
        </p:nvCxnSpPr>
        <p:spPr bwMode="auto">
          <a:xfrm>
            <a:off x="6663065"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p:cNvCxnSpPr/>
          <p:nvPr/>
        </p:nvCxnSpPr>
        <p:spPr bwMode="auto">
          <a:xfrm flipH="1">
            <a:off x="7073338"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p:cNvCxnSpPr/>
          <p:nvPr/>
        </p:nvCxnSpPr>
        <p:spPr bwMode="auto">
          <a:xfrm>
            <a:off x="711474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p:cNvCxnSpPr/>
          <p:nvPr/>
        </p:nvCxnSpPr>
        <p:spPr bwMode="auto">
          <a:xfrm flipH="1">
            <a:off x="667812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71" name="直線コネクタ 170"/>
          <p:cNvCxnSpPr/>
          <p:nvPr/>
        </p:nvCxnSpPr>
        <p:spPr bwMode="auto">
          <a:xfrm rot="5400000" flipH="1" flipV="1">
            <a:off x="7461027" y="2091167"/>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72" name="直線コネクタ 171"/>
          <p:cNvCxnSpPr/>
          <p:nvPr/>
        </p:nvCxnSpPr>
        <p:spPr bwMode="auto">
          <a:xfrm rot="16200000" flipV="1">
            <a:off x="6361947" y="2106223"/>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73" name="直線コネクタ 172"/>
          <p:cNvCxnSpPr/>
          <p:nvPr/>
        </p:nvCxnSpPr>
        <p:spPr bwMode="auto">
          <a:xfrm rot="16200000" flipV="1">
            <a:off x="7453499" y="2512732"/>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74" name="直線コネクタ 173"/>
          <p:cNvCxnSpPr/>
          <p:nvPr/>
        </p:nvCxnSpPr>
        <p:spPr bwMode="auto">
          <a:xfrm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cxnSp>
        <p:nvCxnSpPr>
          <p:cNvPr id="175" name="直線コネクタ 174"/>
          <p:cNvCxnSpPr/>
          <p:nvPr/>
        </p:nvCxnSpPr>
        <p:spPr bwMode="auto">
          <a:xfrm rot="16200000"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sp>
        <p:nvSpPr>
          <p:cNvPr id="184" name="フリーフォーム 183"/>
          <p:cNvSpPr/>
          <p:nvPr/>
        </p:nvSpPr>
        <p:spPr bwMode="auto">
          <a:xfrm flipV="1">
            <a:off x="6653028" y="1265603"/>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86" name="フリーフォーム 185"/>
          <p:cNvSpPr/>
          <p:nvPr/>
        </p:nvSpPr>
        <p:spPr bwMode="auto">
          <a:xfrm flipH="1" flipV="1">
            <a:off x="6187550" y="1274386"/>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2" name="正方形/長方形 1"/>
          <p:cNvSpPr/>
          <p:nvPr/>
        </p:nvSpPr>
        <p:spPr>
          <a:xfrm>
            <a:off x="513766" y="1640714"/>
            <a:ext cx="1598143" cy="15981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 name="直線コネクタ 6"/>
          <p:cNvCxnSpPr/>
          <p:nvPr/>
        </p:nvCxnSpPr>
        <p:spPr>
          <a:xfrm flipV="1">
            <a:off x="518042" y="1985186"/>
            <a:ext cx="229620" cy="123727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p:nvCxnSpPr>
        <p:spPr>
          <a:xfrm flipV="1">
            <a:off x="750700" y="1640714"/>
            <a:ext cx="1360728" cy="33377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a:off x="747662" y="1974488"/>
            <a:ext cx="1024803" cy="1880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1772465" y="2145980"/>
            <a:ext cx="347227" cy="11021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760268" y="1985186"/>
            <a:ext cx="301766" cy="90443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1077843" y="2889619"/>
            <a:ext cx="1041849" cy="3585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a:stCxn id="188" idx="5"/>
          </p:cNvCxnSpPr>
          <p:nvPr/>
        </p:nvCxnSpPr>
        <p:spPr>
          <a:xfrm>
            <a:off x="816726" y="2017509"/>
            <a:ext cx="421309" cy="3152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1238035" y="2333186"/>
            <a:ext cx="0" cy="3369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flipH="1">
            <a:off x="1062034" y="2673269"/>
            <a:ext cx="176001" cy="21635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1217154" y="2332722"/>
            <a:ext cx="408957" cy="1022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1633858" y="2461547"/>
            <a:ext cx="60092" cy="33528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1236540" y="2685797"/>
            <a:ext cx="457410" cy="12889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9" name="直線コネクタ 2048"/>
          <p:cNvCxnSpPr/>
          <p:nvPr/>
        </p:nvCxnSpPr>
        <p:spPr>
          <a:xfrm flipV="1">
            <a:off x="1596463" y="2158556"/>
            <a:ext cx="176001" cy="3029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2" name="直線コネクタ 2051"/>
          <p:cNvCxnSpPr/>
          <p:nvPr/>
        </p:nvCxnSpPr>
        <p:spPr>
          <a:xfrm>
            <a:off x="1684464" y="2796827"/>
            <a:ext cx="439842" cy="4638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7" name="Oval 25"/>
          <p:cNvSpPr>
            <a:spLocks noChangeArrowheads="1"/>
          </p:cNvSpPr>
          <p:nvPr/>
        </p:nvSpPr>
        <p:spPr bwMode="auto">
          <a:xfrm>
            <a:off x="452541" y="159350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88" name="Oval 25"/>
          <p:cNvSpPr>
            <a:spLocks noChangeArrowheads="1"/>
          </p:cNvSpPr>
          <p:nvPr/>
        </p:nvSpPr>
        <p:spPr bwMode="auto">
          <a:xfrm>
            <a:off x="724585" y="192536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89" name="Oval 25"/>
          <p:cNvSpPr>
            <a:spLocks noChangeArrowheads="1"/>
          </p:cNvSpPr>
          <p:nvPr/>
        </p:nvSpPr>
        <p:spPr bwMode="auto">
          <a:xfrm>
            <a:off x="458241" y="31887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0" name="Oval 25"/>
          <p:cNvSpPr>
            <a:spLocks noChangeArrowheads="1"/>
          </p:cNvSpPr>
          <p:nvPr/>
        </p:nvSpPr>
        <p:spPr bwMode="auto">
          <a:xfrm>
            <a:off x="2054882" y="316166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91" name="Oval 25"/>
          <p:cNvSpPr>
            <a:spLocks noChangeArrowheads="1"/>
          </p:cNvSpPr>
          <p:nvPr/>
        </p:nvSpPr>
        <p:spPr bwMode="auto">
          <a:xfrm>
            <a:off x="2054882" y="158923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2" name="Oval 25"/>
          <p:cNvSpPr>
            <a:spLocks noChangeArrowheads="1"/>
          </p:cNvSpPr>
          <p:nvPr/>
        </p:nvSpPr>
        <p:spPr bwMode="auto">
          <a:xfrm>
            <a:off x="1728717" y="2117653"/>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3" name="Oval 25"/>
          <p:cNvSpPr>
            <a:spLocks noChangeArrowheads="1"/>
          </p:cNvSpPr>
          <p:nvPr/>
        </p:nvSpPr>
        <p:spPr bwMode="auto">
          <a:xfrm>
            <a:off x="1564920" y="238969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94" name="Oval 25"/>
          <p:cNvSpPr>
            <a:spLocks noChangeArrowheads="1"/>
          </p:cNvSpPr>
          <p:nvPr/>
        </p:nvSpPr>
        <p:spPr bwMode="auto">
          <a:xfrm>
            <a:off x="1196024" y="229426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5" name="Oval 25"/>
          <p:cNvSpPr>
            <a:spLocks noChangeArrowheads="1"/>
          </p:cNvSpPr>
          <p:nvPr/>
        </p:nvSpPr>
        <p:spPr bwMode="auto">
          <a:xfrm>
            <a:off x="1203144" y="262613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96" name="Oval 25"/>
          <p:cNvSpPr>
            <a:spLocks noChangeArrowheads="1"/>
          </p:cNvSpPr>
          <p:nvPr/>
        </p:nvSpPr>
        <p:spPr bwMode="auto">
          <a:xfrm>
            <a:off x="1013711" y="28127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7" name="Oval 25"/>
          <p:cNvSpPr>
            <a:spLocks noChangeArrowheads="1"/>
          </p:cNvSpPr>
          <p:nvPr/>
        </p:nvSpPr>
        <p:spPr bwMode="auto">
          <a:xfrm>
            <a:off x="1636132" y="27600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8" name="Oval 25"/>
          <p:cNvSpPr>
            <a:spLocks noChangeArrowheads="1"/>
          </p:cNvSpPr>
          <p:nvPr/>
        </p:nvSpPr>
        <p:spPr bwMode="auto">
          <a:xfrm>
            <a:off x="6659875" y="168933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99" name="Oval 25"/>
          <p:cNvSpPr>
            <a:spLocks noChangeArrowheads="1"/>
          </p:cNvSpPr>
          <p:nvPr/>
        </p:nvSpPr>
        <p:spPr bwMode="auto">
          <a:xfrm>
            <a:off x="8136876" y="167936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0" name="Oval 25"/>
          <p:cNvSpPr>
            <a:spLocks noChangeArrowheads="1"/>
          </p:cNvSpPr>
          <p:nvPr/>
        </p:nvSpPr>
        <p:spPr bwMode="auto">
          <a:xfrm>
            <a:off x="8152542" y="319054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1" name="Oval 25"/>
          <p:cNvSpPr>
            <a:spLocks noChangeArrowheads="1"/>
          </p:cNvSpPr>
          <p:nvPr/>
        </p:nvSpPr>
        <p:spPr bwMode="auto">
          <a:xfrm>
            <a:off x="6629967" y="319766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2" name="Oval 25"/>
          <p:cNvSpPr>
            <a:spLocks noChangeArrowheads="1"/>
          </p:cNvSpPr>
          <p:nvPr/>
        </p:nvSpPr>
        <p:spPr bwMode="auto">
          <a:xfrm>
            <a:off x="7064380" y="213656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3" name="Oval 25"/>
          <p:cNvSpPr>
            <a:spLocks noChangeArrowheads="1"/>
          </p:cNvSpPr>
          <p:nvPr/>
        </p:nvSpPr>
        <p:spPr bwMode="auto">
          <a:xfrm>
            <a:off x="7708796" y="213513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4" name="Oval 25"/>
          <p:cNvSpPr>
            <a:spLocks noChangeArrowheads="1"/>
          </p:cNvSpPr>
          <p:nvPr/>
        </p:nvSpPr>
        <p:spPr bwMode="auto">
          <a:xfrm>
            <a:off x="7724462" y="275755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5" name="Oval 25"/>
          <p:cNvSpPr>
            <a:spLocks noChangeArrowheads="1"/>
          </p:cNvSpPr>
          <p:nvPr/>
        </p:nvSpPr>
        <p:spPr bwMode="auto">
          <a:xfrm>
            <a:off x="7062954" y="275898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053" name="テキスト ボックス 2052"/>
          <p:cNvSpPr txBox="1"/>
          <p:nvPr/>
        </p:nvSpPr>
        <p:spPr>
          <a:xfrm>
            <a:off x="3731939" y="3459995"/>
            <a:ext cx="1492639" cy="369332"/>
          </a:xfrm>
          <a:prstGeom prst="rect">
            <a:avLst/>
          </a:prstGeom>
          <a:noFill/>
        </p:spPr>
        <p:txBody>
          <a:bodyPr wrap="square" rtlCol="0">
            <a:spAutoFit/>
          </a:bodyPr>
          <a:lstStyle/>
          <a:p>
            <a:r>
              <a:rPr lang="ja-JP" altLang="en-US" sz="1800" dirty="0">
                <a:latin typeface="+mn-lt"/>
              </a:rPr>
              <a:t>三角形分割</a:t>
            </a:r>
            <a:endParaRPr kumimoji="1" lang="ja-JP" altLang="en-US" sz="1800" dirty="0">
              <a:latin typeface="+mn-lt"/>
            </a:endParaRPr>
          </a:p>
        </p:txBody>
      </p:sp>
      <p:sp>
        <p:nvSpPr>
          <p:cNvPr id="206" name="テキスト ボックス 205"/>
          <p:cNvSpPr txBox="1"/>
          <p:nvPr/>
        </p:nvSpPr>
        <p:spPr>
          <a:xfrm>
            <a:off x="662634" y="3455166"/>
            <a:ext cx="1367212" cy="369332"/>
          </a:xfrm>
          <a:prstGeom prst="rect">
            <a:avLst/>
          </a:prstGeom>
          <a:noFill/>
        </p:spPr>
        <p:txBody>
          <a:bodyPr wrap="square" rtlCol="0">
            <a:spAutoFit/>
          </a:bodyPr>
          <a:lstStyle/>
          <a:p>
            <a:r>
              <a:rPr kumimoji="1" lang="ja-JP" altLang="en-US" sz="1800" dirty="0">
                <a:latin typeface="+mn-lt"/>
              </a:rPr>
              <a:t>四角形分割</a:t>
            </a:r>
          </a:p>
        </p:txBody>
      </p:sp>
      <p:sp>
        <p:nvSpPr>
          <p:cNvPr id="207" name="テキスト ボックス 206"/>
          <p:cNvSpPr txBox="1"/>
          <p:nvPr/>
        </p:nvSpPr>
        <p:spPr>
          <a:xfrm>
            <a:off x="6336338" y="3503279"/>
            <a:ext cx="2369124" cy="369332"/>
          </a:xfrm>
          <a:prstGeom prst="rect">
            <a:avLst/>
          </a:prstGeom>
          <a:noFill/>
        </p:spPr>
        <p:txBody>
          <a:bodyPr wrap="square" rtlCol="0">
            <a:spAutoFit/>
          </a:bodyPr>
          <a:lstStyle/>
          <a:p>
            <a:r>
              <a:rPr lang="ja-JP" altLang="en-US" sz="1800" dirty="0">
                <a:latin typeface="+mn-lt"/>
              </a:rPr>
              <a:t>最適</a:t>
            </a:r>
            <a:r>
              <a:rPr lang="en-US" altLang="ja-JP" sz="1800" dirty="0">
                <a:latin typeface="+mn-lt"/>
              </a:rPr>
              <a:t>1-</a:t>
            </a:r>
            <a:r>
              <a:rPr lang="ja-JP" altLang="en-US" sz="1800" dirty="0">
                <a:latin typeface="+mn-lt"/>
              </a:rPr>
              <a:t>交差埋め込み</a:t>
            </a:r>
            <a:endParaRPr kumimoji="1" lang="ja-JP" altLang="en-US" sz="1800" dirty="0">
              <a:latin typeface="+mn-lt"/>
            </a:endParaRPr>
          </a:p>
        </p:txBody>
      </p:sp>
      <p:sp>
        <p:nvSpPr>
          <p:cNvPr id="208" name="テキスト ボックス 207"/>
          <p:cNvSpPr txBox="1"/>
          <p:nvPr/>
        </p:nvSpPr>
        <p:spPr>
          <a:xfrm>
            <a:off x="5971524" y="4389614"/>
            <a:ext cx="2884176"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rgbClr val="FF99FF"/>
                </a:solidFill>
                <a:latin typeface="+mn-lt"/>
              </a:rPr>
              <a:t>4|V(G)| - 4χ(F</a:t>
            </a:r>
            <a:r>
              <a:rPr lang="en-US" altLang="ja-JP" sz="1800" baseline="30000" dirty="0">
                <a:solidFill>
                  <a:srgbClr val="FF99FF"/>
                </a:solidFill>
                <a:latin typeface="+mn-lt"/>
              </a:rPr>
              <a:t>2</a:t>
            </a:r>
            <a:r>
              <a:rPr lang="en-US" altLang="ja-JP" sz="1800" dirty="0">
                <a:solidFill>
                  <a:srgbClr val="FF99FF"/>
                </a:solidFill>
                <a:latin typeface="+mn-lt"/>
              </a:rPr>
              <a:t>)</a:t>
            </a:r>
            <a:endParaRPr lang="ja-JP" altLang="en-US" sz="1800" dirty="0">
              <a:solidFill>
                <a:srgbClr val="FF99FF"/>
              </a:solidFill>
              <a:latin typeface="+mn-lt"/>
            </a:endParaRPr>
          </a:p>
        </p:txBody>
      </p:sp>
      <p:sp>
        <p:nvSpPr>
          <p:cNvPr id="209" name="テキスト ボックス 208"/>
          <p:cNvSpPr txBox="1"/>
          <p:nvPr/>
        </p:nvSpPr>
        <p:spPr>
          <a:xfrm>
            <a:off x="-18507" y="4389614"/>
            <a:ext cx="2899141"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chemeClr val="tx2"/>
                </a:solidFill>
                <a:latin typeface="+mn-lt"/>
              </a:rPr>
              <a:t>2|V(G)| - 2χ(F</a:t>
            </a:r>
            <a:r>
              <a:rPr lang="en-US" altLang="ja-JP" sz="1800" baseline="30000" dirty="0">
                <a:solidFill>
                  <a:schemeClr val="tx2"/>
                </a:solidFill>
                <a:latin typeface="+mn-lt"/>
              </a:rPr>
              <a:t>2</a:t>
            </a:r>
            <a:r>
              <a:rPr lang="en-US" altLang="ja-JP" sz="1800" dirty="0">
                <a:solidFill>
                  <a:schemeClr val="tx2"/>
                </a:solidFill>
                <a:latin typeface="+mn-lt"/>
              </a:rPr>
              <a:t>)</a:t>
            </a:r>
            <a:endParaRPr lang="ja-JP" altLang="en-US" sz="1800" dirty="0">
              <a:solidFill>
                <a:schemeClr val="tx2"/>
              </a:solidFill>
              <a:latin typeface="+mn-lt"/>
            </a:endParaRPr>
          </a:p>
        </p:txBody>
      </p:sp>
      <p:sp>
        <p:nvSpPr>
          <p:cNvPr id="210" name="テキスト ボックス 209"/>
          <p:cNvSpPr txBox="1"/>
          <p:nvPr/>
        </p:nvSpPr>
        <p:spPr>
          <a:xfrm>
            <a:off x="2942796" y="4390324"/>
            <a:ext cx="2862485"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rgbClr val="00B050"/>
                </a:solidFill>
                <a:latin typeface="+mn-lt"/>
              </a:rPr>
              <a:t>3|V(G)| - 3χ(F</a:t>
            </a:r>
            <a:r>
              <a:rPr lang="en-US" altLang="ja-JP" sz="1800" baseline="30000" dirty="0">
                <a:solidFill>
                  <a:srgbClr val="00B050"/>
                </a:solidFill>
                <a:latin typeface="+mn-lt"/>
              </a:rPr>
              <a:t>2</a:t>
            </a:r>
            <a:r>
              <a:rPr lang="en-US" altLang="ja-JP" sz="1800" dirty="0">
                <a:solidFill>
                  <a:srgbClr val="00B050"/>
                </a:solidFill>
                <a:latin typeface="+mn-lt"/>
              </a:rPr>
              <a:t>)</a:t>
            </a:r>
            <a:endParaRPr lang="ja-JP" altLang="en-US" sz="1800" dirty="0">
              <a:solidFill>
                <a:srgbClr val="00B050"/>
              </a:solidFill>
              <a:latin typeface="+mn-lt"/>
            </a:endParaRPr>
          </a:p>
        </p:txBody>
      </p:sp>
      <p:cxnSp>
        <p:nvCxnSpPr>
          <p:cNvPr id="2056" name="直線コネクタ 2055"/>
          <p:cNvCxnSpPr/>
          <p:nvPr/>
        </p:nvCxnSpPr>
        <p:spPr>
          <a:xfrm>
            <a:off x="2837203" y="1295400"/>
            <a:ext cx="0" cy="51652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直線コネクタ 214"/>
          <p:cNvCxnSpPr/>
          <p:nvPr/>
        </p:nvCxnSpPr>
        <p:spPr>
          <a:xfrm>
            <a:off x="5886634" y="1302518"/>
            <a:ext cx="0" cy="51652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線コネクタ 3"/>
          <p:cNvCxnSpPr/>
          <p:nvPr/>
        </p:nvCxnSpPr>
        <p:spPr>
          <a:xfrm flipV="1">
            <a:off x="237467" y="4136165"/>
            <a:ext cx="846418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flipV="1">
            <a:off x="236042" y="4955140"/>
            <a:ext cx="846418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 Box 168">
            <a:extLst>
              <a:ext uri="{FF2B5EF4-FFF2-40B4-BE49-F238E27FC236}">
                <a16:creationId xmlns:a16="http://schemas.microsoft.com/office/drawing/2014/main" id="{D26439B6-011A-478F-B297-11567513624D}"/>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93" name="テキスト ボックス 92">
            <a:extLst>
              <a:ext uri="{FF2B5EF4-FFF2-40B4-BE49-F238E27FC236}">
                <a16:creationId xmlns:a16="http://schemas.microsoft.com/office/drawing/2014/main" id="{49A2D5FA-0951-4A9E-AA25-FDC7C88A6286}"/>
              </a:ext>
            </a:extLst>
          </p:cNvPr>
          <p:cNvSpPr txBox="1"/>
          <p:nvPr/>
        </p:nvSpPr>
        <p:spPr>
          <a:xfrm>
            <a:off x="942506" y="1011861"/>
            <a:ext cx="2407288" cy="369332"/>
          </a:xfrm>
          <a:prstGeom prst="rect">
            <a:avLst/>
          </a:prstGeom>
          <a:solidFill>
            <a:srgbClr val="DDF6FF"/>
          </a:solidFill>
        </p:spPr>
        <p:txBody>
          <a:bodyPr wrap="square" rtlCol="0">
            <a:spAutoFit/>
          </a:bodyPr>
          <a:lstStyle/>
          <a:p>
            <a:r>
              <a:rPr kumimoji="1" lang="ja-JP" altLang="en-US" sz="1800" dirty="0">
                <a:latin typeface="+mn-lt"/>
              </a:rPr>
              <a:t>球面に限定すると・・・</a:t>
            </a:r>
          </a:p>
        </p:txBody>
      </p:sp>
    </p:spTree>
    <p:extLst>
      <p:ext uri="{BB962C8B-B14F-4D97-AF65-F5344CB8AC3E}">
        <p14:creationId xmlns:p14="http://schemas.microsoft.com/office/powerpoint/2010/main" val="762128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テキスト ボックス 2052"/>
          <p:cNvSpPr txBox="1"/>
          <p:nvPr/>
        </p:nvSpPr>
        <p:spPr>
          <a:xfrm>
            <a:off x="3731939" y="3459995"/>
            <a:ext cx="1492639" cy="369332"/>
          </a:xfrm>
          <a:prstGeom prst="rect">
            <a:avLst/>
          </a:prstGeom>
          <a:noFill/>
        </p:spPr>
        <p:txBody>
          <a:bodyPr wrap="square" rtlCol="0">
            <a:spAutoFit/>
          </a:bodyPr>
          <a:lstStyle/>
          <a:p>
            <a:r>
              <a:rPr lang="ja-JP" altLang="en-US" sz="1800" dirty="0">
                <a:latin typeface="+mn-lt"/>
              </a:rPr>
              <a:t>三角形分割</a:t>
            </a:r>
            <a:endParaRPr kumimoji="1" lang="ja-JP" altLang="en-US" sz="1800" dirty="0">
              <a:latin typeface="+mn-lt"/>
            </a:endParaRPr>
          </a:p>
        </p:txBody>
      </p:sp>
      <p:sp>
        <p:nvSpPr>
          <p:cNvPr id="206" name="テキスト ボックス 205"/>
          <p:cNvSpPr txBox="1"/>
          <p:nvPr/>
        </p:nvSpPr>
        <p:spPr>
          <a:xfrm>
            <a:off x="662634" y="3455166"/>
            <a:ext cx="1367212" cy="369332"/>
          </a:xfrm>
          <a:prstGeom prst="rect">
            <a:avLst/>
          </a:prstGeom>
          <a:noFill/>
        </p:spPr>
        <p:txBody>
          <a:bodyPr wrap="square" rtlCol="0">
            <a:spAutoFit/>
          </a:bodyPr>
          <a:lstStyle/>
          <a:p>
            <a:r>
              <a:rPr kumimoji="1" lang="ja-JP" altLang="en-US" sz="1800" dirty="0">
                <a:latin typeface="+mn-lt"/>
              </a:rPr>
              <a:t>四角形分割</a:t>
            </a:r>
          </a:p>
        </p:txBody>
      </p:sp>
      <p:sp>
        <p:nvSpPr>
          <p:cNvPr id="207" name="テキスト ボックス 206"/>
          <p:cNvSpPr txBox="1"/>
          <p:nvPr/>
        </p:nvSpPr>
        <p:spPr>
          <a:xfrm>
            <a:off x="6336338" y="3503279"/>
            <a:ext cx="2369124" cy="369332"/>
          </a:xfrm>
          <a:prstGeom prst="rect">
            <a:avLst/>
          </a:prstGeom>
          <a:noFill/>
        </p:spPr>
        <p:txBody>
          <a:bodyPr wrap="square" rtlCol="0">
            <a:spAutoFit/>
          </a:bodyPr>
          <a:lstStyle/>
          <a:p>
            <a:r>
              <a:rPr lang="ja-JP" altLang="en-US" sz="1800" dirty="0">
                <a:latin typeface="+mn-lt"/>
              </a:rPr>
              <a:t>最適</a:t>
            </a:r>
            <a:r>
              <a:rPr lang="en-US" altLang="ja-JP" sz="1800" dirty="0">
                <a:latin typeface="+mn-lt"/>
              </a:rPr>
              <a:t>1-</a:t>
            </a:r>
            <a:r>
              <a:rPr lang="ja-JP" altLang="en-US" sz="1800" dirty="0">
                <a:latin typeface="+mn-lt"/>
              </a:rPr>
              <a:t>交差埋め込み</a:t>
            </a:r>
            <a:endParaRPr kumimoji="1" lang="ja-JP" altLang="en-US" sz="1800" dirty="0">
              <a:latin typeface="+mn-lt"/>
            </a:endParaRPr>
          </a:p>
        </p:txBody>
      </p:sp>
      <p:sp>
        <p:nvSpPr>
          <p:cNvPr id="208" name="テキスト ボックス 207"/>
          <p:cNvSpPr txBox="1"/>
          <p:nvPr/>
        </p:nvSpPr>
        <p:spPr>
          <a:xfrm>
            <a:off x="5971524" y="4389614"/>
            <a:ext cx="2884176"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rgbClr val="FF99FF"/>
                </a:solidFill>
                <a:latin typeface="+mn-lt"/>
              </a:rPr>
              <a:t>4|V(G)| - 8</a:t>
            </a:r>
            <a:endParaRPr lang="ja-JP" altLang="en-US" sz="1800" dirty="0">
              <a:solidFill>
                <a:srgbClr val="FF99FF"/>
              </a:solidFill>
              <a:latin typeface="+mn-lt"/>
            </a:endParaRPr>
          </a:p>
        </p:txBody>
      </p:sp>
      <p:sp>
        <p:nvSpPr>
          <p:cNvPr id="209" name="テキスト ボックス 208"/>
          <p:cNvSpPr txBox="1"/>
          <p:nvPr/>
        </p:nvSpPr>
        <p:spPr>
          <a:xfrm>
            <a:off x="-18507" y="4389614"/>
            <a:ext cx="2899141"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chemeClr val="tx2"/>
                </a:solidFill>
                <a:latin typeface="+mn-lt"/>
              </a:rPr>
              <a:t>2|V(G)| - 4</a:t>
            </a:r>
            <a:endParaRPr lang="ja-JP" altLang="en-US" sz="1800" dirty="0">
              <a:solidFill>
                <a:schemeClr val="tx2"/>
              </a:solidFill>
              <a:latin typeface="+mn-lt"/>
            </a:endParaRPr>
          </a:p>
        </p:txBody>
      </p:sp>
      <p:sp>
        <p:nvSpPr>
          <p:cNvPr id="210" name="テキスト ボックス 209"/>
          <p:cNvSpPr txBox="1"/>
          <p:nvPr/>
        </p:nvSpPr>
        <p:spPr>
          <a:xfrm>
            <a:off x="2942796" y="4390324"/>
            <a:ext cx="2862485" cy="369332"/>
          </a:xfrm>
          <a:prstGeom prst="rect">
            <a:avLst/>
          </a:prstGeom>
          <a:noFill/>
        </p:spPr>
        <p:txBody>
          <a:bodyPr wrap="square" rtlCol="0">
            <a:spAutoFit/>
          </a:bodyPr>
          <a:lstStyle/>
          <a:p>
            <a:r>
              <a:rPr lang="en-US" altLang="ja-JP" sz="1800" dirty="0">
                <a:latin typeface="+mn-lt"/>
              </a:rPr>
              <a:t>|E(G)| =</a:t>
            </a:r>
            <a:r>
              <a:rPr lang="ja-JP" altLang="en-US" sz="1800" dirty="0">
                <a:latin typeface="+mn-lt"/>
              </a:rPr>
              <a:t> </a:t>
            </a:r>
            <a:r>
              <a:rPr lang="en-US" altLang="ja-JP" sz="1800" dirty="0">
                <a:solidFill>
                  <a:srgbClr val="00B050"/>
                </a:solidFill>
                <a:latin typeface="+mn-lt"/>
              </a:rPr>
              <a:t>3|V(G)| - 6</a:t>
            </a:r>
            <a:endParaRPr lang="ja-JP" altLang="en-US" sz="1800" dirty="0">
              <a:solidFill>
                <a:srgbClr val="00B050"/>
              </a:solidFill>
              <a:latin typeface="+mn-lt"/>
            </a:endParaRPr>
          </a:p>
        </p:txBody>
      </p:sp>
      <p:cxnSp>
        <p:nvCxnSpPr>
          <p:cNvPr id="2056" name="直線コネクタ 2055"/>
          <p:cNvCxnSpPr/>
          <p:nvPr/>
        </p:nvCxnSpPr>
        <p:spPr>
          <a:xfrm>
            <a:off x="2837203" y="1295400"/>
            <a:ext cx="0" cy="51652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直線コネクタ 214"/>
          <p:cNvCxnSpPr/>
          <p:nvPr/>
        </p:nvCxnSpPr>
        <p:spPr>
          <a:xfrm>
            <a:off x="5886634" y="1302518"/>
            <a:ext cx="0" cy="51652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線コネクタ 3"/>
          <p:cNvCxnSpPr/>
          <p:nvPr/>
        </p:nvCxnSpPr>
        <p:spPr>
          <a:xfrm flipV="1">
            <a:off x="237467" y="4136165"/>
            <a:ext cx="846418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flipV="1">
            <a:off x="236042" y="4955140"/>
            <a:ext cx="846418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 Box 168">
            <a:extLst>
              <a:ext uri="{FF2B5EF4-FFF2-40B4-BE49-F238E27FC236}">
                <a16:creationId xmlns:a16="http://schemas.microsoft.com/office/drawing/2014/main" id="{D26439B6-011A-478F-B297-11567513624D}"/>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grpSp>
        <p:nvGrpSpPr>
          <p:cNvPr id="3" name="グループ化 2">
            <a:extLst>
              <a:ext uri="{FF2B5EF4-FFF2-40B4-BE49-F238E27FC236}">
                <a16:creationId xmlns:a16="http://schemas.microsoft.com/office/drawing/2014/main" id="{984E1988-5D6C-4A84-986C-618E3FCEEFC0}"/>
              </a:ext>
            </a:extLst>
          </p:cNvPr>
          <p:cNvGrpSpPr/>
          <p:nvPr/>
        </p:nvGrpSpPr>
        <p:grpSpPr>
          <a:xfrm>
            <a:off x="709302" y="5185041"/>
            <a:ext cx="7750473" cy="384730"/>
            <a:chOff x="709302" y="5185041"/>
            <a:chExt cx="7750473" cy="384730"/>
          </a:xfrm>
        </p:grpSpPr>
        <p:sp>
          <p:nvSpPr>
            <p:cNvPr id="95" name="テキスト ボックス 94">
              <a:extLst>
                <a:ext uri="{FF2B5EF4-FFF2-40B4-BE49-F238E27FC236}">
                  <a16:creationId xmlns:a16="http://schemas.microsoft.com/office/drawing/2014/main" id="{B0DC3A45-5A17-4B36-AC5A-8E910B8ABCD5}"/>
                </a:ext>
              </a:extLst>
            </p:cNvPr>
            <p:cNvSpPr txBox="1"/>
            <p:nvPr/>
          </p:nvSpPr>
          <p:spPr>
            <a:xfrm>
              <a:off x="709302" y="5193320"/>
              <a:ext cx="1273876" cy="369332"/>
            </a:xfrm>
            <a:prstGeom prst="rect">
              <a:avLst/>
            </a:prstGeom>
            <a:noFill/>
          </p:spPr>
          <p:txBody>
            <a:bodyPr wrap="square" rtlCol="0">
              <a:spAutoFit/>
            </a:bodyPr>
            <a:lstStyle/>
            <a:p>
              <a:r>
                <a:rPr lang="en-US" altLang="ja-JP" sz="1800" dirty="0" err="1">
                  <a:latin typeface="+mn-lt"/>
                </a:rPr>
                <a:t>ch</a:t>
              </a:r>
              <a:r>
                <a:rPr lang="en-US" altLang="ja-JP" sz="1800" dirty="0">
                  <a:latin typeface="+mn-lt"/>
                </a:rPr>
                <a:t>(G) =</a:t>
              </a:r>
              <a:r>
                <a:rPr lang="ja-JP" altLang="en-US" sz="1800" dirty="0">
                  <a:latin typeface="+mn-lt"/>
                </a:rPr>
                <a:t> </a:t>
              </a:r>
              <a:r>
                <a:rPr lang="en-US" altLang="ja-JP" sz="1800" dirty="0">
                  <a:latin typeface="+mn-lt"/>
                </a:rPr>
                <a:t>2</a:t>
              </a:r>
              <a:endParaRPr lang="ja-JP" altLang="en-US" sz="1800" dirty="0">
                <a:latin typeface="+mn-lt"/>
              </a:endParaRPr>
            </a:p>
          </p:txBody>
        </p:sp>
        <p:sp>
          <p:nvSpPr>
            <p:cNvPr id="97" name="テキスト ボックス 96">
              <a:extLst>
                <a:ext uri="{FF2B5EF4-FFF2-40B4-BE49-F238E27FC236}">
                  <a16:creationId xmlns:a16="http://schemas.microsoft.com/office/drawing/2014/main" id="{0F6231AF-0C1B-48EB-8B5E-D3B786932874}"/>
                </a:ext>
              </a:extLst>
            </p:cNvPr>
            <p:cNvSpPr txBox="1"/>
            <p:nvPr/>
          </p:nvSpPr>
          <p:spPr>
            <a:xfrm>
              <a:off x="3591988" y="5200439"/>
              <a:ext cx="1844943" cy="369332"/>
            </a:xfrm>
            <a:prstGeom prst="rect">
              <a:avLst/>
            </a:prstGeom>
            <a:noFill/>
          </p:spPr>
          <p:txBody>
            <a:bodyPr wrap="square" rtlCol="0">
              <a:spAutoFit/>
            </a:bodyPr>
            <a:lstStyle/>
            <a:p>
              <a:r>
                <a:rPr lang="en-US" altLang="ja-JP" sz="1800" dirty="0" err="1">
                  <a:latin typeface="+mn-lt"/>
                </a:rPr>
                <a:t>ch</a:t>
              </a:r>
              <a:r>
                <a:rPr lang="en-US" altLang="ja-JP" sz="1800" dirty="0">
                  <a:latin typeface="+mn-lt"/>
                </a:rPr>
                <a:t>(G) =</a:t>
              </a:r>
              <a:r>
                <a:rPr lang="ja-JP" altLang="en-US" sz="1800" dirty="0">
                  <a:latin typeface="+mn-lt"/>
                </a:rPr>
                <a:t> </a:t>
              </a:r>
              <a:r>
                <a:rPr lang="en-US" altLang="ja-JP" sz="1800" dirty="0">
                  <a:latin typeface="+mn-lt"/>
                </a:rPr>
                <a:t>3 or 4</a:t>
              </a:r>
              <a:endParaRPr lang="ja-JP" altLang="en-US" sz="1800" dirty="0">
                <a:latin typeface="+mn-lt"/>
              </a:endParaRPr>
            </a:p>
          </p:txBody>
        </p:sp>
        <p:sp>
          <p:nvSpPr>
            <p:cNvPr id="99" name="テキスト ボックス 98">
              <a:extLst>
                <a:ext uri="{FF2B5EF4-FFF2-40B4-BE49-F238E27FC236}">
                  <a16:creationId xmlns:a16="http://schemas.microsoft.com/office/drawing/2014/main" id="{D665E428-8478-4441-8BA2-185EA4115C78}"/>
                </a:ext>
              </a:extLst>
            </p:cNvPr>
            <p:cNvSpPr txBox="1"/>
            <p:nvPr/>
          </p:nvSpPr>
          <p:spPr>
            <a:xfrm>
              <a:off x="6408091" y="5185041"/>
              <a:ext cx="2051684" cy="369332"/>
            </a:xfrm>
            <a:prstGeom prst="rect">
              <a:avLst/>
            </a:prstGeom>
            <a:noFill/>
          </p:spPr>
          <p:txBody>
            <a:bodyPr wrap="square" rtlCol="0">
              <a:spAutoFit/>
            </a:bodyPr>
            <a:lstStyle/>
            <a:p>
              <a:r>
                <a:rPr lang="en-US" altLang="ja-JP" sz="1800" dirty="0" err="1">
                  <a:latin typeface="+mn-lt"/>
                </a:rPr>
                <a:t>ch</a:t>
              </a:r>
              <a:r>
                <a:rPr lang="en-US" altLang="ja-JP" sz="1800" dirty="0">
                  <a:latin typeface="+mn-lt"/>
                </a:rPr>
                <a:t>(G) =</a:t>
              </a:r>
              <a:r>
                <a:rPr lang="ja-JP" altLang="en-US" sz="1800" dirty="0">
                  <a:latin typeface="+mn-lt"/>
                </a:rPr>
                <a:t> </a:t>
              </a:r>
              <a:r>
                <a:rPr lang="en-US" altLang="ja-JP" sz="1800" dirty="0">
                  <a:latin typeface="+mn-lt"/>
                </a:rPr>
                <a:t>4, 5 or 6</a:t>
              </a:r>
              <a:endParaRPr lang="ja-JP" altLang="en-US" sz="1800" dirty="0">
                <a:latin typeface="+mn-lt"/>
              </a:endParaRPr>
            </a:p>
          </p:txBody>
        </p:sp>
      </p:grpSp>
      <p:grpSp>
        <p:nvGrpSpPr>
          <p:cNvPr id="5" name="グループ化 4">
            <a:extLst>
              <a:ext uri="{FF2B5EF4-FFF2-40B4-BE49-F238E27FC236}">
                <a16:creationId xmlns:a16="http://schemas.microsoft.com/office/drawing/2014/main" id="{54BECFB8-6F34-4848-A1C7-F3772F2BAFEF}"/>
              </a:ext>
            </a:extLst>
          </p:cNvPr>
          <p:cNvGrpSpPr/>
          <p:nvPr/>
        </p:nvGrpSpPr>
        <p:grpSpPr>
          <a:xfrm>
            <a:off x="495015" y="5510950"/>
            <a:ext cx="853950" cy="840286"/>
            <a:chOff x="495015" y="5510950"/>
            <a:chExt cx="853950" cy="840286"/>
          </a:xfrm>
        </p:grpSpPr>
        <p:sp>
          <p:nvSpPr>
            <p:cNvPr id="100" name="テキスト ボックス 99">
              <a:extLst>
                <a:ext uri="{FF2B5EF4-FFF2-40B4-BE49-F238E27FC236}">
                  <a16:creationId xmlns:a16="http://schemas.microsoft.com/office/drawing/2014/main" id="{3F4B675E-13F4-4ACA-8CDE-A9428279691E}"/>
                </a:ext>
              </a:extLst>
            </p:cNvPr>
            <p:cNvSpPr txBox="1"/>
            <p:nvPr/>
          </p:nvSpPr>
          <p:spPr>
            <a:xfrm>
              <a:off x="495015" y="6012682"/>
              <a:ext cx="853950" cy="338554"/>
            </a:xfrm>
            <a:prstGeom prst="rect">
              <a:avLst/>
            </a:prstGeom>
            <a:solidFill>
              <a:schemeClr val="accent2">
                <a:lumMod val="20000"/>
                <a:lumOff val="80000"/>
              </a:schemeClr>
            </a:solidFill>
          </p:spPr>
          <p:txBody>
            <a:bodyPr wrap="square" rtlCol="0">
              <a:spAutoFit/>
            </a:bodyPr>
            <a:lstStyle/>
            <a:p>
              <a:r>
                <a:rPr lang="ja-JP" altLang="en-US" sz="1600" dirty="0">
                  <a:latin typeface="+mn-lt"/>
                </a:rPr>
                <a:t>染色数</a:t>
              </a:r>
              <a:endParaRPr kumimoji="1" lang="ja-JP" altLang="en-US" sz="1600" dirty="0">
                <a:latin typeface="+mn-lt"/>
              </a:endParaRPr>
            </a:p>
          </p:txBody>
        </p:sp>
        <p:cxnSp>
          <p:nvCxnSpPr>
            <p:cNvPr id="101" name="直線矢印コネクタ 100">
              <a:extLst>
                <a:ext uri="{FF2B5EF4-FFF2-40B4-BE49-F238E27FC236}">
                  <a16:creationId xmlns:a16="http://schemas.microsoft.com/office/drawing/2014/main" id="{B644C99E-628D-4293-AC32-32FC1409E815}"/>
                </a:ext>
              </a:extLst>
            </p:cNvPr>
            <p:cNvCxnSpPr>
              <a:stCxn id="100" idx="0"/>
            </p:cNvCxnSpPr>
            <p:nvPr/>
          </p:nvCxnSpPr>
          <p:spPr>
            <a:xfrm flipV="1">
              <a:off x="921990" y="5510950"/>
              <a:ext cx="10229" cy="501732"/>
            </a:xfrm>
            <a:prstGeom prst="straightConnector1">
              <a:avLst/>
            </a:prstGeom>
            <a:ln w="12700">
              <a:solidFill>
                <a:schemeClr val="accent2">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102" name="Oval 25">
            <a:extLst>
              <a:ext uri="{FF2B5EF4-FFF2-40B4-BE49-F238E27FC236}">
                <a16:creationId xmlns:a16="http://schemas.microsoft.com/office/drawing/2014/main" id="{B68DC92D-F331-4051-846C-2D4DA512CC45}"/>
              </a:ext>
            </a:extLst>
          </p:cNvPr>
          <p:cNvSpPr>
            <a:spLocks noChangeArrowheads="1"/>
          </p:cNvSpPr>
          <p:nvPr/>
        </p:nvSpPr>
        <p:spPr bwMode="auto">
          <a:xfrm>
            <a:off x="4325442" y="1482809"/>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3" name="二等辺三角形 102">
            <a:extLst>
              <a:ext uri="{FF2B5EF4-FFF2-40B4-BE49-F238E27FC236}">
                <a16:creationId xmlns:a16="http://schemas.microsoft.com/office/drawing/2014/main" id="{5288BA1E-719E-4C60-88B0-9DD1252277B2}"/>
              </a:ext>
            </a:extLst>
          </p:cNvPr>
          <p:cNvSpPr/>
          <p:nvPr/>
        </p:nvSpPr>
        <p:spPr>
          <a:xfrm>
            <a:off x="3383832" y="1536784"/>
            <a:ext cx="1974079" cy="1701792"/>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Oval 25">
            <a:extLst>
              <a:ext uri="{FF2B5EF4-FFF2-40B4-BE49-F238E27FC236}">
                <a16:creationId xmlns:a16="http://schemas.microsoft.com/office/drawing/2014/main" id="{40F6ACAE-19A4-441C-9192-E27A66DD98DF}"/>
              </a:ext>
            </a:extLst>
          </p:cNvPr>
          <p:cNvSpPr>
            <a:spLocks noChangeArrowheads="1"/>
          </p:cNvSpPr>
          <p:nvPr/>
        </p:nvSpPr>
        <p:spPr bwMode="auto">
          <a:xfrm>
            <a:off x="3349794" y="316491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5" name="Oval 25">
            <a:extLst>
              <a:ext uri="{FF2B5EF4-FFF2-40B4-BE49-F238E27FC236}">
                <a16:creationId xmlns:a16="http://schemas.microsoft.com/office/drawing/2014/main" id="{730F68EF-AAC6-41FA-9207-B3B204A8EAC8}"/>
              </a:ext>
            </a:extLst>
          </p:cNvPr>
          <p:cNvSpPr>
            <a:spLocks noChangeArrowheads="1"/>
          </p:cNvSpPr>
          <p:nvPr/>
        </p:nvSpPr>
        <p:spPr bwMode="auto">
          <a:xfrm>
            <a:off x="5288267" y="316348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6" name="Oval 25">
            <a:extLst>
              <a:ext uri="{FF2B5EF4-FFF2-40B4-BE49-F238E27FC236}">
                <a16:creationId xmlns:a16="http://schemas.microsoft.com/office/drawing/2014/main" id="{0B898C51-CA33-4EDA-B4E4-62008C9025AC}"/>
              </a:ext>
            </a:extLst>
          </p:cNvPr>
          <p:cNvSpPr>
            <a:spLocks noChangeArrowheads="1"/>
          </p:cNvSpPr>
          <p:nvPr/>
        </p:nvSpPr>
        <p:spPr bwMode="auto">
          <a:xfrm>
            <a:off x="4276448" y="288004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7" name="Oval 25">
            <a:extLst>
              <a:ext uri="{FF2B5EF4-FFF2-40B4-BE49-F238E27FC236}">
                <a16:creationId xmlns:a16="http://schemas.microsoft.com/office/drawing/2014/main" id="{FEA5ED78-3A8F-4B2A-BA3C-1A9B24F2A4ED}"/>
              </a:ext>
            </a:extLst>
          </p:cNvPr>
          <p:cNvSpPr>
            <a:spLocks noChangeArrowheads="1"/>
          </p:cNvSpPr>
          <p:nvPr/>
        </p:nvSpPr>
        <p:spPr bwMode="auto">
          <a:xfrm>
            <a:off x="4567570" y="26222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08" name="直線コネクタ 107">
            <a:extLst>
              <a:ext uri="{FF2B5EF4-FFF2-40B4-BE49-F238E27FC236}">
                <a16:creationId xmlns:a16="http://schemas.microsoft.com/office/drawing/2014/main" id="{0D6CA967-C8A2-4C1B-86B8-6AC092A87C5A}"/>
              </a:ext>
            </a:extLst>
          </p:cNvPr>
          <p:cNvCxnSpPr>
            <a:endCxn id="106" idx="2"/>
          </p:cNvCxnSpPr>
          <p:nvPr/>
        </p:nvCxnSpPr>
        <p:spPr>
          <a:xfrm flipV="1">
            <a:off x="3403769" y="2934023"/>
            <a:ext cx="872679" cy="2834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82D06AD6-4283-4BBB-8F3F-27B86DFDE635}"/>
              </a:ext>
            </a:extLst>
          </p:cNvPr>
          <p:cNvCxnSpPr/>
          <p:nvPr/>
        </p:nvCxnSpPr>
        <p:spPr>
          <a:xfrm flipV="1">
            <a:off x="4327724" y="2676226"/>
            <a:ext cx="291122" cy="25779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6C55F564-2585-4B32-B47D-457AE6D30893}"/>
              </a:ext>
            </a:extLst>
          </p:cNvPr>
          <p:cNvCxnSpPr>
            <a:endCxn id="105" idx="1"/>
          </p:cNvCxnSpPr>
          <p:nvPr/>
        </p:nvCxnSpPr>
        <p:spPr>
          <a:xfrm>
            <a:off x="4653799" y="2700293"/>
            <a:ext cx="650277" cy="4790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Oval 25">
            <a:extLst>
              <a:ext uri="{FF2B5EF4-FFF2-40B4-BE49-F238E27FC236}">
                <a16:creationId xmlns:a16="http://schemas.microsoft.com/office/drawing/2014/main" id="{CB537347-A83F-4FAC-89D8-7ECEEB6B1E3F}"/>
              </a:ext>
            </a:extLst>
          </p:cNvPr>
          <p:cNvSpPr>
            <a:spLocks noChangeArrowheads="1"/>
          </p:cNvSpPr>
          <p:nvPr/>
        </p:nvSpPr>
        <p:spPr bwMode="auto">
          <a:xfrm>
            <a:off x="4386118" y="23231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2" name="直線コネクタ 111">
            <a:extLst>
              <a:ext uri="{FF2B5EF4-FFF2-40B4-BE49-F238E27FC236}">
                <a16:creationId xmlns:a16="http://schemas.microsoft.com/office/drawing/2014/main" id="{C608DFFA-9FB8-40D4-8E5B-F518449423C2}"/>
              </a:ext>
            </a:extLst>
          </p:cNvPr>
          <p:cNvCxnSpPr/>
          <p:nvPr/>
        </p:nvCxnSpPr>
        <p:spPr>
          <a:xfrm>
            <a:off x="4370871" y="1536784"/>
            <a:ext cx="53975" cy="7863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C123E86A-7606-41F0-A034-CAF4356277B4}"/>
              </a:ext>
            </a:extLst>
          </p:cNvPr>
          <p:cNvCxnSpPr/>
          <p:nvPr/>
        </p:nvCxnSpPr>
        <p:spPr>
          <a:xfrm>
            <a:off x="4440093" y="2383462"/>
            <a:ext cx="181452" cy="2991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D60E1DEB-8875-4CBD-9B29-0FB8556A9C54}"/>
              </a:ext>
            </a:extLst>
          </p:cNvPr>
          <p:cNvCxnSpPr/>
          <p:nvPr/>
        </p:nvCxnSpPr>
        <p:spPr>
          <a:xfrm flipH="1">
            <a:off x="3390587" y="2381006"/>
            <a:ext cx="998158" cy="8575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CB31CB59-8C1D-4D97-99C6-6368D4AE0775}"/>
              </a:ext>
            </a:extLst>
          </p:cNvPr>
          <p:cNvCxnSpPr>
            <a:stCxn id="106" idx="2"/>
            <a:endCxn id="105" idx="6"/>
          </p:cNvCxnSpPr>
          <p:nvPr/>
        </p:nvCxnSpPr>
        <p:spPr>
          <a:xfrm>
            <a:off x="4276448" y="2934023"/>
            <a:ext cx="1119769" cy="2834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Oval 25">
            <a:extLst>
              <a:ext uri="{FF2B5EF4-FFF2-40B4-BE49-F238E27FC236}">
                <a16:creationId xmlns:a16="http://schemas.microsoft.com/office/drawing/2014/main" id="{C939C62D-C32F-4F67-9504-2391BF897EC2}"/>
              </a:ext>
            </a:extLst>
          </p:cNvPr>
          <p:cNvSpPr>
            <a:spLocks noChangeArrowheads="1"/>
          </p:cNvSpPr>
          <p:nvPr/>
        </p:nvSpPr>
        <p:spPr bwMode="auto">
          <a:xfrm>
            <a:off x="4685786" y="23986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7" name="Oval 25">
            <a:extLst>
              <a:ext uri="{FF2B5EF4-FFF2-40B4-BE49-F238E27FC236}">
                <a16:creationId xmlns:a16="http://schemas.microsoft.com/office/drawing/2014/main" id="{BF92FC46-B981-4CDF-9615-8385FF78C822}"/>
              </a:ext>
            </a:extLst>
          </p:cNvPr>
          <p:cNvSpPr>
            <a:spLocks noChangeArrowheads="1"/>
          </p:cNvSpPr>
          <p:nvPr/>
        </p:nvSpPr>
        <p:spPr bwMode="auto">
          <a:xfrm>
            <a:off x="4197254" y="267068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8" name="直線コネクタ 117">
            <a:extLst>
              <a:ext uri="{FF2B5EF4-FFF2-40B4-BE49-F238E27FC236}">
                <a16:creationId xmlns:a16="http://schemas.microsoft.com/office/drawing/2014/main" id="{D8B6A2E5-92F4-4F0B-87FA-AC5D42236F33}"/>
              </a:ext>
            </a:extLst>
          </p:cNvPr>
          <p:cNvCxnSpPr>
            <a:stCxn id="103" idx="0"/>
            <a:endCxn id="116" idx="1"/>
          </p:cNvCxnSpPr>
          <p:nvPr/>
        </p:nvCxnSpPr>
        <p:spPr>
          <a:xfrm>
            <a:off x="4370872" y="1536784"/>
            <a:ext cx="330723" cy="8776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FC472A41-47C1-433C-9B3C-541347949B6E}"/>
              </a:ext>
            </a:extLst>
          </p:cNvPr>
          <p:cNvCxnSpPr/>
          <p:nvPr/>
        </p:nvCxnSpPr>
        <p:spPr>
          <a:xfrm>
            <a:off x="4739691" y="2490779"/>
            <a:ext cx="564315" cy="67270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5C88C10-886F-4B9C-A71F-760E923BDDBA}"/>
              </a:ext>
            </a:extLst>
          </p:cNvPr>
          <p:cNvCxnSpPr/>
          <p:nvPr/>
        </p:nvCxnSpPr>
        <p:spPr>
          <a:xfrm flipH="1" flipV="1">
            <a:off x="4478259" y="2406720"/>
            <a:ext cx="207527" cy="373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C5CA94BA-2C7D-4A4C-8E03-631B5DF42A19}"/>
              </a:ext>
            </a:extLst>
          </p:cNvPr>
          <p:cNvCxnSpPr/>
          <p:nvPr/>
        </p:nvCxnSpPr>
        <p:spPr>
          <a:xfrm flipH="1">
            <a:off x="4642619" y="2476760"/>
            <a:ext cx="96508" cy="1869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a:extLst>
              <a:ext uri="{FF2B5EF4-FFF2-40B4-BE49-F238E27FC236}">
                <a16:creationId xmlns:a16="http://schemas.microsoft.com/office/drawing/2014/main" id="{7307D552-6B24-479C-B926-8DC0278D7038}"/>
              </a:ext>
            </a:extLst>
          </p:cNvPr>
          <p:cNvCxnSpPr/>
          <p:nvPr/>
        </p:nvCxnSpPr>
        <p:spPr>
          <a:xfrm flipH="1">
            <a:off x="4264193" y="2397936"/>
            <a:ext cx="155767" cy="29751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a:extLst>
              <a:ext uri="{FF2B5EF4-FFF2-40B4-BE49-F238E27FC236}">
                <a16:creationId xmlns:a16="http://schemas.microsoft.com/office/drawing/2014/main" id="{D24BBD66-DEC5-41D8-82C8-080F036EA749}"/>
              </a:ext>
            </a:extLst>
          </p:cNvPr>
          <p:cNvCxnSpPr>
            <a:endCxn id="117" idx="2"/>
          </p:cNvCxnSpPr>
          <p:nvPr/>
        </p:nvCxnSpPr>
        <p:spPr>
          <a:xfrm flipV="1">
            <a:off x="3417231" y="2724655"/>
            <a:ext cx="780023" cy="4943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a:extLst>
              <a:ext uri="{FF2B5EF4-FFF2-40B4-BE49-F238E27FC236}">
                <a16:creationId xmlns:a16="http://schemas.microsoft.com/office/drawing/2014/main" id="{C5C8B4E0-5F32-4E26-A829-C5A19869D438}"/>
              </a:ext>
            </a:extLst>
          </p:cNvPr>
          <p:cNvCxnSpPr/>
          <p:nvPr/>
        </p:nvCxnSpPr>
        <p:spPr>
          <a:xfrm flipV="1">
            <a:off x="4276152" y="2667371"/>
            <a:ext cx="370316" cy="48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a:extLst>
              <a:ext uri="{FF2B5EF4-FFF2-40B4-BE49-F238E27FC236}">
                <a16:creationId xmlns:a16="http://schemas.microsoft.com/office/drawing/2014/main" id="{B78DB0BA-E744-4F43-92D7-5751815C1CF1}"/>
              </a:ext>
            </a:extLst>
          </p:cNvPr>
          <p:cNvCxnSpPr/>
          <p:nvPr/>
        </p:nvCxnSpPr>
        <p:spPr>
          <a:xfrm>
            <a:off x="4255083" y="2736574"/>
            <a:ext cx="68976" cy="17633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Oval 25">
            <a:extLst>
              <a:ext uri="{FF2B5EF4-FFF2-40B4-BE49-F238E27FC236}">
                <a16:creationId xmlns:a16="http://schemas.microsoft.com/office/drawing/2014/main" id="{0E43A89C-9EDB-4404-B789-93E2C370149A}"/>
              </a:ext>
            </a:extLst>
          </p:cNvPr>
          <p:cNvSpPr>
            <a:spLocks noChangeArrowheads="1"/>
          </p:cNvSpPr>
          <p:nvPr/>
        </p:nvSpPr>
        <p:spPr bwMode="auto">
          <a:xfrm>
            <a:off x="4094122" y="223600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41" name="直線コネクタ 140">
            <a:extLst>
              <a:ext uri="{FF2B5EF4-FFF2-40B4-BE49-F238E27FC236}">
                <a16:creationId xmlns:a16="http://schemas.microsoft.com/office/drawing/2014/main" id="{2E2D3F82-51F0-46E1-8B75-1DAE64B26FE7}"/>
              </a:ext>
            </a:extLst>
          </p:cNvPr>
          <p:cNvCxnSpPr>
            <a:stCxn id="104" idx="3"/>
            <a:endCxn id="140" idx="3"/>
          </p:cNvCxnSpPr>
          <p:nvPr/>
        </p:nvCxnSpPr>
        <p:spPr>
          <a:xfrm flipV="1">
            <a:off x="3365603" y="2328143"/>
            <a:ext cx="744328" cy="92891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5AA6C48B-A152-45DD-8514-81E1F9E90C02}"/>
              </a:ext>
            </a:extLst>
          </p:cNvPr>
          <p:cNvCxnSpPr>
            <a:stCxn id="103" idx="0"/>
            <a:endCxn id="140" idx="0"/>
          </p:cNvCxnSpPr>
          <p:nvPr/>
        </p:nvCxnSpPr>
        <p:spPr>
          <a:xfrm flipH="1">
            <a:off x="4148097" y="1536784"/>
            <a:ext cx="222775" cy="69921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2753B8BF-BE53-454F-8A21-27BD9096032E}"/>
              </a:ext>
            </a:extLst>
          </p:cNvPr>
          <p:cNvCxnSpPr/>
          <p:nvPr/>
        </p:nvCxnSpPr>
        <p:spPr>
          <a:xfrm>
            <a:off x="4148097" y="2311165"/>
            <a:ext cx="253830" cy="71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正方形/長方形 41">
            <a:extLst>
              <a:ext uri="{FF2B5EF4-FFF2-40B4-BE49-F238E27FC236}">
                <a16:creationId xmlns:a16="http://schemas.microsoft.com/office/drawing/2014/main" id="{EFDA711C-499E-4BD7-843B-62D86EA65EE0}"/>
              </a:ext>
            </a:extLst>
          </p:cNvPr>
          <p:cNvSpPr/>
          <p:nvPr/>
        </p:nvSpPr>
        <p:spPr bwMode="auto">
          <a:xfrm>
            <a:off x="6678121" y="1737354"/>
            <a:ext cx="1524408" cy="15244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5" name="正方形/長方形 42">
            <a:extLst>
              <a:ext uri="{FF2B5EF4-FFF2-40B4-BE49-F238E27FC236}">
                <a16:creationId xmlns:a16="http://schemas.microsoft.com/office/drawing/2014/main" id="{7850DEDC-1EA5-417F-8127-3ED89F2A98CE}"/>
              </a:ext>
            </a:extLst>
          </p:cNvPr>
          <p:cNvSpPr/>
          <p:nvPr/>
        </p:nvSpPr>
        <p:spPr bwMode="auto">
          <a:xfrm>
            <a:off x="7103450" y="2166447"/>
            <a:ext cx="669987" cy="669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46" name="直線コネクタ 43">
            <a:extLst>
              <a:ext uri="{FF2B5EF4-FFF2-40B4-BE49-F238E27FC236}">
                <a16:creationId xmlns:a16="http://schemas.microsoft.com/office/drawing/2014/main" id="{71F03611-4524-48D2-9257-1B22A283B106}"/>
              </a:ext>
            </a:extLst>
          </p:cNvPr>
          <p:cNvCxnSpPr/>
          <p:nvPr/>
        </p:nvCxnSpPr>
        <p:spPr bwMode="auto">
          <a:xfrm rot="5400000" flipH="1" flipV="1">
            <a:off x="7750853"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7" name="直線コネクタ 44">
            <a:extLst>
              <a:ext uri="{FF2B5EF4-FFF2-40B4-BE49-F238E27FC236}">
                <a16:creationId xmlns:a16="http://schemas.microsoft.com/office/drawing/2014/main" id="{CC48B279-83BF-4EB2-809E-6CF1F048DFCB}"/>
              </a:ext>
            </a:extLst>
          </p:cNvPr>
          <p:cNvCxnSpPr/>
          <p:nvPr/>
        </p:nvCxnSpPr>
        <p:spPr bwMode="auto">
          <a:xfrm rot="10800000">
            <a:off x="6678121"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8" name="直線コネクタ 45">
            <a:extLst>
              <a:ext uri="{FF2B5EF4-FFF2-40B4-BE49-F238E27FC236}">
                <a16:creationId xmlns:a16="http://schemas.microsoft.com/office/drawing/2014/main" id="{B341ABA6-6E8A-4D67-9EA4-5E677E59C31A}"/>
              </a:ext>
            </a:extLst>
          </p:cNvPr>
          <p:cNvCxnSpPr/>
          <p:nvPr/>
        </p:nvCxnSpPr>
        <p:spPr bwMode="auto">
          <a:xfrm rot="16200000" flipH="1">
            <a:off x="7750853"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9" name="直線コネクタ 46">
            <a:extLst>
              <a:ext uri="{FF2B5EF4-FFF2-40B4-BE49-F238E27FC236}">
                <a16:creationId xmlns:a16="http://schemas.microsoft.com/office/drawing/2014/main" id="{4F5ED0B7-677D-4D37-9A86-C906072DA510}"/>
              </a:ext>
            </a:extLst>
          </p:cNvPr>
          <p:cNvCxnSpPr/>
          <p:nvPr/>
        </p:nvCxnSpPr>
        <p:spPr bwMode="auto">
          <a:xfrm rot="10800000" flipV="1">
            <a:off x="6678121"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3DF9C24-0709-4B1D-B3ED-C843165A6DDF}"/>
              </a:ext>
            </a:extLst>
          </p:cNvPr>
          <p:cNvCxnSpPr/>
          <p:nvPr/>
        </p:nvCxnSpPr>
        <p:spPr bwMode="auto">
          <a:xfrm rot="5400000" flipH="1" flipV="1">
            <a:off x="6354419" y="2520260"/>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799D527C-47ED-4A4F-BD34-A9B359F795B1}"/>
              </a:ext>
            </a:extLst>
          </p:cNvPr>
          <p:cNvCxnSpPr/>
          <p:nvPr/>
        </p:nvCxnSpPr>
        <p:spPr bwMode="auto">
          <a:xfrm>
            <a:off x="6663065"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E0B9B87B-CC97-4DD0-A4D5-AE202100BA12}"/>
              </a:ext>
            </a:extLst>
          </p:cNvPr>
          <p:cNvCxnSpPr/>
          <p:nvPr/>
        </p:nvCxnSpPr>
        <p:spPr bwMode="auto">
          <a:xfrm flipH="1">
            <a:off x="7073338"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3" name="直線コネクタ 152">
            <a:extLst>
              <a:ext uri="{FF2B5EF4-FFF2-40B4-BE49-F238E27FC236}">
                <a16:creationId xmlns:a16="http://schemas.microsoft.com/office/drawing/2014/main" id="{65AEA64B-F5CC-4ADD-B0DC-DD374B7F9798}"/>
              </a:ext>
            </a:extLst>
          </p:cNvPr>
          <p:cNvCxnSpPr/>
          <p:nvPr/>
        </p:nvCxnSpPr>
        <p:spPr bwMode="auto">
          <a:xfrm>
            <a:off x="711474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4" name="直線コネクタ 153">
            <a:extLst>
              <a:ext uri="{FF2B5EF4-FFF2-40B4-BE49-F238E27FC236}">
                <a16:creationId xmlns:a16="http://schemas.microsoft.com/office/drawing/2014/main" id="{D74AD5F7-5040-442A-BD41-D44067BE1692}"/>
              </a:ext>
            </a:extLst>
          </p:cNvPr>
          <p:cNvCxnSpPr/>
          <p:nvPr/>
        </p:nvCxnSpPr>
        <p:spPr bwMode="auto">
          <a:xfrm flipH="1">
            <a:off x="667812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5" name="直線コネクタ 154">
            <a:extLst>
              <a:ext uri="{FF2B5EF4-FFF2-40B4-BE49-F238E27FC236}">
                <a16:creationId xmlns:a16="http://schemas.microsoft.com/office/drawing/2014/main" id="{869E9F55-F660-4475-BD1E-170B0252E4E3}"/>
              </a:ext>
            </a:extLst>
          </p:cNvPr>
          <p:cNvCxnSpPr/>
          <p:nvPr/>
        </p:nvCxnSpPr>
        <p:spPr bwMode="auto">
          <a:xfrm rot="5400000" flipH="1" flipV="1">
            <a:off x="7461027" y="2091167"/>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6" name="直線コネクタ 155">
            <a:extLst>
              <a:ext uri="{FF2B5EF4-FFF2-40B4-BE49-F238E27FC236}">
                <a16:creationId xmlns:a16="http://schemas.microsoft.com/office/drawing/2014/main" id="{E7B6CCF4-D733-4716-B99D-5AF98241522E}"/>
              </a:ext>
            </a:extLst>
          </p:cNvPr>
          <p:cNvCxnSpPr/>
          <p:nvPr/>
        </p:nvCxnSpPr>
        <p:spPr bwMode="auto">
          <a:xfrm rot="16200000" flipV="1">
            <a:off x="6361947" y="2106223"/>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7" name="直線コネクタ 156">
            <a:extLst>
              <a:ext uri="{FF2B5EF4-FFF2-40B4-BE49-F238E27FC236}">
                <a16:creationId xmlns:a16="http://schemas.microsoft.com/office/drawing/2014/main" id="{FC42FF03-5EB8-4D64-B321-7AF6075BBC07}"/>
              </a:ext>
            </a:extLst>
          </p:cNvPr>
          <p:cNvCxnSpPr/>
          <p:nvPr/>
        </p:nvCxnSpPr>
        <p:spPr bwMode="auto">
          <a:xfrm rot="16200000" flipV="1">
            <a:off x="7453499" y="2512732"/>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8" name="直線コネクタ 157">
            <a:extLst>
              <a:ext uri="{FF2B5EF4-FFF2-40B4-BE49-F238E27FC236}">
                <a16:creationId xmlns:a16="http://schemas.microsoft.com/office/drawing/2014/main" id="{6A33D62F-52A9-4B40-952F-D433C03DC47D}"/>
              </a:ext>
            </a:extLst>
          </p:cNvPr>
          <p:cNvCxnSpPr/>
          <p:nvPr/>
        </p:nvCxnSpPr>
        <p:spPr bwMode="auto">
          <a:xfrm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cxnSp>
        <p:nvCxnSpPr>
          <p:cNvPr id="159" name="直線コネクタ 158">
            <a:extLst>
              <a:ext uri="{FF2B5EF4-FFF2-40B4-BE49-F238E27FC236}">
                <a16:creationId xmlns:a16="http://schemas.microsoft.com/office/drawing/2014/main" id="{2D72FBF7-9593-440A-945D-6AA081049A6D}"/>
              </a:ext>
            </a:extLst>
          </p:cNvPr>
          <p:cNvCxnSpPr/>
          <p:nvPr/>
        </p:nvCxnSpPr>
        <p:spPr bwMode="auto">
          <a:xfrm rot="16200000"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sp>
        <p:nvSpPr>
          <p:cNvPr id="176" name="フリーフォーム 183">
            <a:extLst>
              <a:ext uri="{FF2B5EF4-FFF2-40B4-BE49-F238E27FC236}">
                <a16:creationId xmlns:a16="http://schemas.microsoft.com/office/drawing/2014/main" id="{8F5EF3A6-4EF6-401F-BCF0-C7318988A046}"/>
              </a:ext>
            </a:extLst>
          </p:cNvPr>
          <p:cNvSpPr/>
          <p:nvPr/>
        </p:nvSpPr>
        <p:spPr bwMode="auto">
          <a:xfrm flipV="1">
            <a:off x="6653028" y="1265603"/>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7" name="フリーフォーム 185">
            <a:extLst>
              <a:ext uri="{FF2B5EF4-FFF2-40B4-BE49-F238E27FC236}">
                <a16:creationId xmlns:a16="http://schemas.microsoft.com/office/drawing/2014/main" id="{C10BF3D7-9465-4BEC-B02F-29F32D414A1A}"/>
              </a:ext>
            </a:extLst>
          </p:cNvPr>
          <p:cNvSpPr/>
          <p:nvPr/>
        </p:nvSpPr>
        <p:spPr bwMode="auto">
          <a:xfrm flipH="1" flipV="1">
            <a:off x="6187550" y="1274386"/>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8" name="正方形/長方形 177">
            <a:extLst>
              <a:ext uri="{FF2B5EF4-FFF2-40B4-BE49-F238E27FC236}">
                <a16:creationId xmlns:a16="http://schemas.microsoft.com/office/drawing/2014/main" id="{46EA51E3-E39A-49E9-94C1-4D9C24DF587D}"/>
              </a:ext>
            </a:extLst>
          </p:cNvPr>
          <p:cNvSpPr/>
          <p:nvPr/>
        </p:nvSpPr>
        <p:spPr>
          <a:xfrm>
            <a:off x="513766" y="1640714"/>
            <a:ext cx="1598143" cy="15981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79" name="直線コネクタ 178">
            <a:extLst>
              <a:ext uri="{FF2B5EF4-FFF2-40B4-BE49-F238E27FC236}">
                <a16:creationId xmlns:a16="http://schemas.microsoft.com/office/drawing/2014/main" id="{A422A3E1-4158-4D4D-8997-B0FD8B9D213C}"/>
              </a:ext>
            </a:extLst>
          </p:cNvPr>
          <p:cNvCxnSpPr/>
          <p:nvPr/>
        </p:nvCxnSpPr>
        <p:spPr>
          <a:xfrm flipV="1">
            <a:off x="518042" y="1985186"/>
            <a:ext cx="229620" cy="123727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線コネクタ 179">
            <a:extLst>
              <a:ext uri="{FF2B5EF4-FFF2-40B4-BE49-F238E27FC236}">
                <a16:creationId xmlns:a16="http://schemas.microsoft.com/office/drawing/2014/main" id="{111676B5-791C-4D7E-B6DF-883900DA6350}"/>
              </a:ext>
            </a:extLst>
          </p:cNvPr>
          <p:cNvCxnSpPr/>
          <p:nvPr/>
        </p:nvCxnSpPr>
        <p:spPr>
          <a:xfrm flipV="1">
            <a:off x="750700" y="1640714"/>
            <a:ext cx="1360728" cy="33377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直線コネクタ 180">
            <a:extLst>
              <a:ext uri="{FF2B5EF4-FFF2-40B4-BE49-F238E27FC236}">
                <a16:creationId xmlns:a16="http://schemas.microsoft.com/office/drawing/2014/main" id="{78C05365-B9D6-498E-BEF4-5E12C1264E71}"/>
              </a:ext>
            </a:extLst>
          </p:cNvPr>
          <p:cNvCxnSpPr/>
          <p:nvPr/>
        </p:nvCxnSpPr>
        <p:spPr>
          <a:xfrm>
            <a:off x="747662" y="1974488"/>
            <a:ext cx="1024803" cy="1880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直線コネクタ 181">
            <a:extLst>
              <a:ext uri="{FF2B5EF4-FFF2-40B4-BE49-F238E27FC236}">
                <a16:creationId xmlns:a16="http://schemas.microsoft.com/office/drawing/2014/main" id="{5A877AF2-2ECD-4CB9-946C-F900E9FF1519}"/>
              </a:ext>
            </a:extLst>
          </p:cNvPr>
          <p:cNvCxnSpPr/>
          <p:nvPr/>
        </p:nvCxnSpPr>
        <p:spPr>
          <a:xfrm>
            <a:off x="1772465" y="2145980"/>
            <a:ext cx="347227" cy="11021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線コネクタ 182">
            <a:extLst>
              <a:ext uri="{FF2B5EF4-FFF2-40B4-BE49-F238E27FC236}">
                <a16:creationId xmlns:a16="http://schemas.microsoft.com/office/drawing/2014/main" id="{3CB2150E-552C-48B9-AA7F-036DBDFB056E}"/>
              </a:ext>
            </a:extLst>
          </p:cNvPr>
          <p:cNvCxnSpPr/>
          <p:nvPr/>
        </p:nvCxnSpPr>
        <p:spPr>
          <a:xfrm>
            <a:off x="760268" y="1985186"/>
            <a:ext cx="301766" cy="90443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a:extLst>
              <a:ext uri="{FF2B5EF4-FFF2-40B4-BE49-F238E27FC236}">
                <a16:creationId xmlns:a16="http://schemas.microsoft.com/office/drawing/2014/main" id="{49533590-8C78-41AB-AE14-2F013D1FE620}"/>
              </a:ext>
            </a:extLst>
          </p:cNvPr>
          <p:cNvCxnSpPr/>
          <p:nvPr/>
        </p:nvCxnSpPr>
        <p:spPr>
          <a:xfrm>
            <a:off x="1077843" y="2889619"/>
            <a:ext cx="1041849" cy="3585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直線コネクタ 210">
            <a:extLst>
              <a:ext uri="{FF2B5EF4-FFF2-40B4-BE49-F238E27FC236}">
                <a16:creationId xmlns:a16="http://schemas.microsoft.com/office/drawing/2014/main" id="{2B52E908-C75F-4A3A-89FF-D03D48AAB57B}"/>
              </a:ext>
            </a:extLst>
          </p:cNvPr>
          <p:cNvCxnSpPr>
            <a:stCxn id="221" idx="5"/>
          </p:cNvCxnSpPr>
          <p:nvPr/>
        </p:nvCxnSpPr>
        <p:spPr>
          <a:xfrm>
            <a:off x="816726" y="2017509"/>
            <a:ext cx="421309" cy="3152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a:extLst>
              <a:ext uri="{FF2B5EF4-FFF2-40B4-BE49-F238E27FC236}">
                <a16:creationId xmlns:a16="http://schemas.microsoft.com/office/drawing/2014/main" id="{3B38A143-8BB3-42BE-AFE8-98CDA9A22148}"/>
              </a:ext>
            </a:extLst>
          </p:cNvPr>
          <p:cNvCxnSpPr/>
          <p:nvPr/>
        </p:nvCxnSpPr>
        <p:spPr>
          <a:xfrm>
            <a:off x="1238035" y="2333186"/>
            <a:ext cx="0" cy="3369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直線コネクタ 212">
            <a:extLst>
              <a:ext uri="{FF2B5EF4-FFF2-40B4-BE49-F238E27FC236}">
                <a16:creationId xmlns:a16="http://schemas.microsoft.com/office/drawing/2014/main" id="{ADE6E49E-6D18-40C2-B7FB-788F9B9DA561}"/>
              </a:ext>
            </a:extLst>
          </p:cNvPr>
          <p:cNvCxnSpPr/>
          <p:nvPr/>
        </p:nvCxnSpPr>
        <p:spPr>
          <a:xfrm flipH="1">
            <a:off x="1062034" y="2673269"/>
            <a:ext cx="176001" cy="21635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直線コネクタ 213">
            <a:extLst>
              <a:ext uri="{FF2B5EF4-FFF2-40B4-BE49-F238E27FC236}">
                <a16:creationId xmlns:a16="http://schemas.microsoft.com/office/drawing/2014/main" id="{9BACD8F1-D5D3-4585-8355-4FFF49E32090}"/>
              </a:ext>
            </a:extLst>
          </p:cNvPr>
          <p:cNvCxnSpPr/>
          <p:nvPr/>
        </p:nvCxnSpPr>
        <p:spPr>
          <a:xfrm>
            <a:off x="1217154" y="2332722"/>
            <a:ext cx="408957" cy="1022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直線コネクタ 215">
            <a:extLst>
              <a:ext uri="{FF2B5EF4-FFF2-40B4-BE49-F238E27FC236}">
                <a16:creationId xmlns:a16="http://schemas.microsoft.com/office/drawing/2014/main" id="{539DEDAB-58CB-4892-A760-ED5A4CBAA3DB}"/>
              </a:ext>
            </a:extLst>
          </p:cNvPr>
          <p:cNvCxnSpPr/>
          <p:nvPr/>
        </p:nvCxnSpPr>
        <p:spPr>
          <a:xfrm>
            <a:off x="1633858" y="2461547"/>
            <a:ext cx="60092" cy="33528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直線コネクタ 216">
            <a:extLst>
              <a:ext uri="{FF2B5EF4-FFF2-40B4-BE49-F238E27FC236}">
                <a16:creationId xmlns:a16="http://schemas.microsoft.com/office/drawing/2014/main" id="{C327FBBD-1F5E-4DA7-AA7E-33AF5C283122}"/>
              </a:ext>
            </a:extLst>
          </p:cNvPr>
          <p:cNvCxnSpPr/>
          <p:nvPr/>
        </p:nvCxnSpPr>
        <p:spPr>
          <a:xfrm>
            <a:off x="1236540" y="2685797"/>
            <a:ext cx="457410" cy="12889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直線コネクタ 217">
            <a:extLst>
              <a:ext uri="{FF2B5EF4-FFF2-40B4-BE49-F238E27FC236}">
                <a16:creationId xmlns:a16="http://schemas.microsoft.com/office/drawing/2014/main" id="{BAA41F4D-5878-4CEE-9905-42FCCE546B3D}"/>
              </a:ext>
            </a:extLst>
          </p:cNvPr>
          <p:cNvCxnSpPr/>
          <p:nvPr/>
        </p:nvCxnSpPr>
        <p:spPr>
          <a:xfrm flipV="1">
            <a:off x="1596463" y="2158556"/>
            <a:ext cx="176001" cy="3029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直線コネクタ 218">
            <a:extLst>
              <a:ext uri="{FF2B5EF4-FFF2-40B4-BE49-F238E27FC236}">
                <a16:creationId xmlns:a16="http://schemas.microsoft.com/office/drawing/2014/main" id="{32BC4E22-FE30-4275-BF67-B76B4C2851D3}"/>
              </a:ext>
            </a:extLst>
          </p:cNvPr>
          <p:cNvCxnSpPr/>
          <p:nvPr/>
        </p:nvCxnSpPr>
        <p:spPr>
          <a:xfrm>
            <a:off x="1684464" y="2796827"/>
            <a:ext cx="439842" cy="4638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20" name="Oval 25">
            <a:extLst>
              <a:ext uri="{FF2B5EF4-FFF2-40B4-BE49-F238E27FC236}">
                <a16:creationId xmlns:a16="http://schemas.microsoft.com/office/drawing/2014/main" id="{9A76C1B3-F01F-448D-8CAA-FA8BD31D6925}"/>
              </a:ext>
            </a:extLst>
          </p:cNvPr>
          <p:cNvSpPr>
            <a:spLocks noChangeArrowheads="1"/>
          </p:cNvSpPr>
          <p:nvPr/>
        </p:nvSpPr>
        <p:spPr bwMode="auto">
          <a:xfrm>
            <a:off x="452541" y="159350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1" name="Oval 25">
            <a:extLst>
              <a:ext uri="{FF2B5EF4-FFF2-40B4-BE49-F238E27FC236}">
                <a16:creationId xmlns:a16="http://schemas.microsoft.com/office/drawing/2014/main" id="{041849A6-B4BD-4173-B09B-22813C268496}"/>
              </a:ext>
            </a:extLst>
          </p:cNvPr>
          <p:cNvSpPr>
            <a:spLocks noChangeArrowheads="1"/>
          </p:cNvSpPr>
          <p:nvPr/>
        </p:nvSpPr>
        <p:spPr bwMode="auto">
          <a:xfrm>
            <a:off x="724585" y="192536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2" name="Oval 25">
            <a:extLst>
              <a:ext uri="{FF2B5EF4-FFF2-40B4-BE49-F238E27FC236}">
                <a16:creationId xmlns:a16="http://schemas.microsoft.com/office/drawing/2014/main" id="{13C2A05B-C006-43EF-983F-E83511A0F141}"/>
              </a:ext>
            </a:extLst>
          </p:cNvPr>
          <p:cNvSpPr>
            <a:spLocks noChangeArrowheads="1"/>
          </p:cNvSpPr>
          <p:nvPr/>
        </p:nvSpPr>
        <p:spPr bwMode="auto">
          <a:xfrm>
            <a:off x="458241" y="31887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3" name="Oval 25">
            <a:extLst>
              <a:ext uri="{FF2B5EF4-FFF2-40B4-BE49-F238E27FC236}">
                <a16:creationId xmlns:a16="http://schemas.microsoft.com/office/drawing/2014/main" id="{C37C7CB0-04E0-4A94-9BCE-920E2D403BA4}"/>
              </a:ext>
            </a:extLst>
          </p:cNvPr>
          <p:cNvSpPr>
            <a:spLocks noChangeArrowheads="1"/>
          </p:cNvSpPr>
          <p:nvPr/>
        </p:nvSpPr>
        <p:spPr bwMode="auto">
          <a:xfrm>
            <a:off x="2054882" y="316166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4" name="Oval 25">
            <a:extLst>
              <a:ext uri="{FF2B5EF4-FFF2-40B4-BE49-F238E27FC236}">
                <a16:creationId xmlns:a16="http://schemas.microsoft.com/office/drawing/2014/main" id="{6194A725-EF8A-4080-9889-20CC4A8B8528}"/>
              </a:ext>
            </a:extLst>
          </p:cNvPr>
          <p:cNvSpPr>
            <a:spLocks noChangeArrowheads="1"/>
          </p:cNvSpPr>
          <p:nvPr/>
        </p:nvSpPr>
        <p:spPr bwMode="auto">
          <a:xfrm>
            <a:off x="2054882" y="158923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5" name="Oval 25">
            <a:extLst>
              <a:ext uri="{FF2B5EF4-FFF2-40B4-BE49-F238E27FC236}">
                <a16:creationId xmlns:a16="http://schemas.microsoft.com/office/drawing/2014/main" id="{C36B5142-4666-48F5-BFCB-454FE3E4C81C}"/>
              </a:ext>
            </a:extLst>
          </p:cNvPr>
          <p:cNvSpPr>
            <a:spLocks noChangeArrowheads="1"/>
          </p:cNvSpPr>
          <p:nvPr/>
        </p:nvSpPr>
        <p:spPr bwMode="auto">
          <a:xfrm>
            <a:off x="1728717" y="2117653"/>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6" name="Oval 25">
            <a:extLst>
              <a:ext uri="{FF2B5EF4-FFF2-40B4-BE49-F238E27FC236}">
                <a16:creationId xmlns:a16="http://schemas.microsoft.com/office/drawing/2014/main" id="{96360743-1A55-48E5-84B3-021CE981CA01}"/>
              </a:ext>
            </a:extLst>
          </p:cNvPr>
          <p:cNvSpPr>
            <a:spLocks noChangeArrowheads="1"/>
          </p:cNvSpPr>
          <p:nvPr/>
        </p:nvSpPr>
        <p:spPr bwMode="auto">
          <a:xfrm>
            <a:off x="1564920" y="238969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7" name="Oval 25">
            <a:extLst>
              <a:ext uri="{FF2B5EF4-FFF2-40B4-BE49-F238E27FC236}">
                <a16:creationId xmlns:a16="http://schemas.microsoft.com/office/drawing/2014/main" id="{C44E5F69-51DF-4126-9798-53B17F0EF863}"/>
              </a:ext>
            </a:extLst>
          </p:cNvPr>
          <p:cNvSpPr>
            <a:spLocks noChangeArrowheads="1"/>
          </p:cNvSpPr>
          <p:nvPr/>
        </p:nvSpPr>
        <p:spPr bwMode="auto">
          <a:xfrm>
            <a:off x="1196024" y="229426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8" name="Oval 25">
            <a:extLst>
              <a:ext uri="{FF2B5EF4-FFF2-40B4-BE49-F238E27FC236}">
                <a16:creationId xmlns:a16="http://schemas.microsoft.com/office/drawing/2014/main" id="{EB249ECF-82AF-4B16-B9C6-6AADF1F135D3}"/>
              </a:ext>
            </a:extLst>
          </p:cNvPr>
          <p:cNvSpPr>
            <a:spLocks noChangeArrowheads="1"/>
          </p:cNvSpPr>
          <p:nvPr/>
        </p:nvSpPr>
        <p:spPr bwMode="auto">
          <a:xfrm>
            <a:off x="1203144" y="262613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9" name="Oval 25">
            <a:extLst>
              <a:ext uri="{FF2B5EF4-FFF2-40B4-BE49-F238E27FC236}">
                <a16:creationId xmlns:a16="http://schemas.microsoft.com/office/drawing/2014/main" id="{074FEB1A-9125-4FA4-BA6A-8CA0E48FE2A7}"/>
              </a:ext>
            </a:extLst>
          </p:cNvPr>
          <p:cNvSpPr>
            <a:spLocks noChangeArrowheads="1"/>
          </p:cNvSpPr>
          <p:nvPr/>
        </p:nvSpPr>
        <p:spPr bwMode="auto">
          <a:xfrm>
            <a:off x="1013711" y="28127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30" name="Oval 25">
            <a:extLst>
              <a:ext uri="{FF2B5EF4-FFF2-40B4-BE49-F238E27FC236}">
                <a16:creationId xmlns:a16="http://schemas.microsoft.com/office/drawing/2014/main" id="{DADEBF6D-127C-409D-96BC-4C65FCFC23E5}"/>
              </a:ext>
            </a:extLst>
          </p:cNvPr>
          <p:cNvSpPr>
            <a:spLocks noChangeArrowheads="1"/>
          </p:cNvSpPr>
          <p:nvPr/>
        </p:nvSpPr>
        <p:spPr bwMode="auto">
          <a:xfrm>
            <a:off x="1636132" y="27600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31" name="Oval 25">
            <a:extLst>
              <a:ext uri="{FF2B5EF4-FFF2-40B4-BE49-F238E27FC236}">
                <a16:creationId xmlns:a16="http://schemas.microsoft.com/office/drawing/2014/main" id="{E6E0518C-E6EA-45B5-9A4D-4CBAADDDA568}"/>
              </a:ext>
            </a:extLst>
          </p:cNvPr>
          <p:cNvSpPr>
            <a:spLocks noChangeArrowheads="1"/>
          </p:cNvSpPr>
          <p:nvPr/>
        </p:nvSpPr>
        <p:spPr bwMode="auto">
          <a:xfrm>
            <a:off x="6659875" y="168933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2" name="Oval 25">
            <a:extLst>
              <a:ext uri="{FF2B5EF4-FFF2-40B4-BE49-F238E27FC236}">
                <a16:creationId xmlns:a16="http://schemas.microsoft.com/office/drawing/2014/main" id="{934E92CC-8C34-4FED-A8D0-36367E5B042F}"/>
              </a:ext>
            </a:extLst>
          </p:cNvPr>
          <p:cNvSpPr>
            <a:spLocks noChangeArrowheads="1"/>
          </p:cNvSpPr>
          <p:nvPr/>
        </p:nvSpPr>
        <p:spPr bwMode="auto">
          <a:xfrm>
            <a:off x="8136876" y="167936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3" name="Oval 25">
            <a:extLst>
              <a:ext uri="{FF2B5EF4-FFF2-40B4-BE49-F238E27FC236}">
                <a16:creationId xmlns:a16="http://schemas.microsoft.com/office/drawing/2014/main" id="{E9C68A63-EC2A-4615-B7D6-22AF81F41F3A}"/>
              </a:ext>
            </a:extLst>
          </p:cNvPr>
          <p:cNvSpPr>
            <a:spLocks noChangeArrowheads="1"/>
          </p:cNvSpPr>
          <p:nvPr/>
        </p:nvSpPr>
        <p:spPr bwMode="auto">
          <a:xfrm>
            <a:off x="8152542" y="319054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4" name="Oval 25">
            <a:extLst>
              <a:ext uri="{FF2B5EF4-FFF2-40B4-BE49-F238E27FC236}">
                <a16:creationId xmlns:a16="http://schemas.microsoft.com/office/drawing/2014/main" id="{4BB80677-DC82-4F78-B16A-5C0643D52096}"/>
              </a:ext>
            </a:extLst>
          </p:cNvPr>
          <p:cNvSpPr>
            <a:spLocks noChangeArrowheads="1"/>
          </p:cNvSpPr>
          <p:nvPr/>
        </p:nvSpPr>
        <p:spPr bwMode="auto">
          <a:xfrm>
            <a:off x="6629967" y="319766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5" name="Oval 25">
            <a:extLst>
              <a:ext uri="{FF2B5EF4-FFF2-40B4-BE49-F238E27FC236}">
                <a16:creationId xmlns:a16="http://schemas.microsoft.com/office/drawing/2014/main" id="{A6A4F4F3-A361-492D-9B96-46DDF72CD8FF}"/>
              </a:ext>
            </a:extLst>
          </p:cNvPr>
          <p:cNvSpPr>
            <a:spLocks noChangeArrowheads="1"/>
          </p:cNvSpPr>
          <p:nvPr/>
        </p:nvSpPr>
        <p:spPr bwMode="auto">
          <a:xfrm>
            <a:off x="7064380" y="213656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6" name="Oval 25">
            <a:extLst>
              <a:ext uri="{FF2B5EF4-FFF2-40B4-BE49-F238E27FC236}">
                <a16:creationId xmlns:a16="http://schemas.microsoft.com/office/drawing/2014/main" id="{4DCDDBDB-26E8-4009-9E7B-03BD43451639}"/>
              </a:ext>
            </a:extLst>
          </p:cNvPr>
          <p:cNvSpPr>
            <a:spLocks noChangeArrowheads="1"/>
          </p:cNvSpPr>
          <p:nvPr/>
        </p:nvSpPr>
        <p:spPr bwMode="auto">
          <a:xfrm>
            <a:off x="7708796" y="213513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7" name="Oval 25">
            <a:extLst>
              <a:ext uri="{FF2B5EF4-FFF2-40B4-BE49-F238E27FC236}">
                <a16:creationId xmlns:a16="http://schemas.microsoft.com/office/drawing/2014/main" id="{FA0BEA9F-2674-4694-9659-A893C834E403}"/>
              </a:ext>
            </a:extLst>
          </p:cNvPr>
          <p:cNvSpPr>
            <a:spLocks noChangeArrowheads="1"/>
          </p:cNvSpPr>
          <p:nvPr/>
        </p:nvSpPr>
        <p:spPr bwMode="auto">
          <a:xfrm>
            <a:off x="7724462" y="275755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8" name="Oval 25">
            <a:extLst>
              <a:ext uri="{FF2B5EF4-FFF2-40B4-BE49-F238E27FC236}">
                <a16:creationId xmlns:a16="http://schemas.microsoft.com/office/drawing/2014/main" id="{22337D58-9FA1-4087-9623-039F458BB154}"/>
              </a:ext>
            </a:extLst>
          </p:cNvPr>
          <p:cNvSpPr>
            <a:spLocks noChangeArrowheads="1"/>
          </p:cNvSpPr>
          <p:nvPr/>
        </p:nvSpPr>
        <p:spPr bwMode="auto">
          <a:xfrm>
            <a:off x="7062954" y="275898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9" name="テキスト ボックス 238">
            <a:extLst>
              <a:ext uri="{FF2B5EF4-FFF2-40B4-BE49-F238E27FC236}">
                <a16:creationId xmlns:a16="http://schemas.microsoft.com/office/drawing/2014/main" id="{74D7C498-6E66-47DE-8B62-014748F43B76}"/>
              </a:ext>
            </a:extLst>
          </p:cNvPr>
          <p:cNvSpPr txBox="1"/>
          <p:nvPr/>
        </p:nvSpPr>
        <p:spPr>
          <a:xfrm>
            <a:off x="942506" y="1011861"/>
            <a:ext cx="2407288" cy="369332"/>
          </a:xfrm>
          <a:prstGeom prst="rect">
            <a:avLst/>
          </a:prstGeom>
          <a:solidFill>
            <a:srgbClr val="DDF6FF"/>
          </a:solidFill>
        </p:spPr>
        <p:txBody>
          <a:bodyPr wrap="square" rtlCol="0">
            <a:spAutoFit/>
          </a:bodyPr>
          <a:lstStyle/>
          <a:p>
            <a:r>
              <a:rPr kumimoji="1" lang="ja-JP" altLang="en-US" sz="1800" dirty="0">
                <a:latin typeface="+mn-lt"/>
              </a:rPr>
              <a:t>球面に限定すると・・・</a:t>
            </a:r>
          </a:p>
        </p:txBody>
      </p:sp>
    </p:spTree>
    <p:extLst>
      <p:ext uri="{BB962C8B-B14F-4D97-AF65-F5344CB8AC3E}">
        <p14:creationId xmlns:p14="http://schemas.microsoft.com/office/powerpoint/2010/main" val="3963533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テキスト ボックス 2052"/>
          <p:cNvSpPr txBox="1"/>
          <p:nvPr/>
        </p:nvSpPr>
        <p:spPr>
          <a:xfrm>
            <a:off x="3731939" y="3459995"/>
            <a:ext cx="1492639" cy="369332"/>
          </a:xfrm>
          <a:prstGeom prst="rect">
            <a:avLst/>
          </a:prstGeom>
          <a:noFill/>
        </p:spPr>
        <p:txBody>
          <a:bodyPr wrap="square" rtlCol="0">
            <a:spAutoFit/>
          </a:bodyPr>
          <a:lstStyle/>
          <a:p>
            <a:r>
              <a:rPr lang="ja-JP" altLang="en-US" sz="1800" dirty="0">
                <a:latin typeface="+mn-lt"/>
              </a:rPr>
              <a:t>三角形分割</a:t>
            </a:r>
            <a:endParaRPr kumimoji="1" lang="ja-JP" altLang="en-US" sz="1800" dirty="0">
              <a:latin typeface="+mn-lt"/>
            </a:endParaRPr>
          </a:p>
        </p:txBody>
      </p:sp>
      <p:sp>
        <p:nvSpPr>
          <p:cNvPr id="206" name="テキスト ボックス 205"/>
          <p:cNvSpPr txBox="1"/>
          <p:nvPr/>
        </p:nvSpPr>
        <p:spPr>
          <a:xfrm>
            <a:off x="662634" y="3455166"/>
            <a:ext cx="1367212" cy="369332"/>
          </a:xfrm>
          <a:prstGeom prst="rect">
            <a:avLst/>
          </a:prstGeom>
          <a:noFill/>
        </p:spPr>
        <p:txBody>
          <a:bodyPr wrap="square" rtlCol="0">
            <a:spAutoFit/>
          </a:bodyPr>
          <a:lstStyle/>
          <a:p>
            <a:r>
              <a:rPr kumimoji="1" lang="ja-JP" altLang="en-US" sz="1800" dirty="0">
                <a:latin typeface="+mn-lt"/>
              </a:rPr>
              <a:t>四角形分割</a:t>
            </a:r>
          </a:p>
        </p:txBody>
      </p:sp>
      <p:sp>
        <p:nvSpPr>
          <p:cNvPr id="207" name="テキスト ボックス 206"/>
          <p:cNvSpPr txBox="1"/>
          <p:nvPr/>
        </p:nvSpPr>
        <p:spPr>
          <a:xfrm>
            <a:off x="6336338" y="3503279"/>
            <a:ext cx="2369124" cy="369332"/>
          </a:xfrm>
          <a:prstGeom prst="rect">
            <a:avLst/>
          </a:prstGeom>
          <a:noFill/>
        </p:spPr>
        <p:txBody>
          <a:bodyPr wrap="square" rtlCol="0">
            <a:spAutoFit/>
          </a:bodyPr>
          <a:lstStyle/>
          <a:p>
            <a:r>
              <a:rPr lang="ja-JP" altLang="en-US" sz="1800" dirty="0">
                <a:latin typeface="+mn-lt"/>
              </a:rPr>
              <a:t>最適</a:t>
            </a:r>
            <a:r>
              <a:rPr lang="en-US" altLang="ja-JP" sz="1800" dirty="0">
                <a:latin typeface="+mn-lt"/>
              </a:rPr>
              <a:t>1-</a:t>
            </a:r>
            <a:r>
              <a:rPr lang="ja-JP" altLang="en-US" sz="1800" dirty="0">
                <a:latin typeface="+mn-lt"/>
              </a:rPr>
              <a:t>交差埋め込み</a:t>
            </a:r>
            <a:endParaRPr kumimoji="1" lang="ja-JP" altLang="en-US" sz="1800" dirty="0">
              <a:latin typeface="+mn-lt"/>
            </a:endParaRPr>
          </a:p>
        </p:txBody>
      </p:sp>
      <p:cxnSp>
        <p:nvCxnSpPr>
          <p:cNvPr id="4" name="直線コネクタ 3"/>
          <p:cNvCxnSpPr/>
          <p:nvPr/>
        </p:nvCxnSpPr>
        <p:spPr>
          <a:xfrm flipV="1">
            <a:off x="237467" y="4136165"/>
            <a:ext cx="846418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 Box 168">
            <a:extLst>
              <a:ext uri="{FF2B5EF4-FFF2-40B4-BE49-F238E27FC236}">
                <a16:creationId xmlns:a16="http://schemas.microsoft.com/office/drawing/2014/main" id="{D26439B6-011A-478F-B297-11567513624D}"/>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93" name="テキスト ボックス 92">
            <a:extLst>
              <a:ext uri="{FF2B5EF4-FFF2-40B4-BE49-F238E27FC236}">
                <a16:creationId xmlns:a16="http://schemas.microsoft.com/office/drawing/2014/main" id="{D1C56379-2714-43A0-A13F-ECD12EF588C3}"/>
              </a:ext>
            </a:extLst>
          </p:cNvPr>
          <p:cNvSpPr txBox="1"/>
          <p:nvPr/>
        </p:nvSpPr>
        <p:spPr>
          <a:xfrm>
            <a:off x="942506" y="1011861"/>
            <a:ext cx="2407288" cy="369332"/>
          </a:xfrm>
          <a:prstGeom prst="rect">
            <a:avLst/>
          </a:prstGeom>
          <a:solidFill>
            <a:srgbClr val="DDF6FF"/>
          </a:solidFill>
        </p:spPr>
        <p:txBody>
          <a:bodyPr wrap="square" rtlCol="0">
            <a:spAutoFit/>
          </a:bodyPr>
          <a:lstStyle/>
          <a:p>
            <a:r>
              <a:rPr kumimoji="1" lang="ja-JP" altLang="en-US" sz="1800" dirty="0">
                <a:latin typeface="+mn-lt"/>
              </a:rPr>
              <a:t>球面に限定すると・・・</a:t>
            </a:r>
          </a:p>
        </p:txBody>
      </p:sp>
      <p:cxnSp>
        <p:nvCxnSpPr>
          <p:cNvPr id="102" name="直線コネクタ 101">
            <a:extLst>
              <a:ext uri="{FF2B5EF4-FFF2-40B4-BE49-F238E27FC236}">
                <a16:creationId xmlns:a16="http://schemas.microsoft.com/office/drawing/2014/main" id="{B92C36B2-A016-47CD-9CED-B05661B118A1}"/>
              </a:ext>
            </a:extLst>
          </p:cNvPr>
          <p:cNvCxnSpPr/>
          <p:nvPr/>
        </p:nvCxnSpPr>
        <p:spPr>
          <a:xfrm>
            <a:off x="2837203" y="1295400"/>
            <a:ext cx="0" cy="28440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50B70FE6-C5E4-4247-AB52-C8F7232683EC}"/>
              </a:ext>
            </a:extLst>
          </p:cNvPr>
          <p:cNvCxnSpPr/>
          <p:nvPr/>
        </p:nvCxnSpPr>
        <p:spPr>
          <a:xfrm>
            <a:off x="5886634" y="1302518"/>
            <a:ext cx="0" cy="28440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テキスト ボックス 103">
            <a:extLst>
              <a:ext uri="{FF2B5EF4-FFF2-40B4-BE49-F238E27FC236}">
                <a16:creationId xmlns:a16="http://schemas.microsoft.com/office/drawing/2014/main" id="{95213060-81AB-4692-8AD0-10EA8CE6E3F3}"/>
              </a:ext>
            </a:extLst>
          </p:cNvPr>
          <p:cNvSpPr txBox="1"/>
          <p:nvPr/>
        </p:nvSpPr>
        <p:spPr>
          <a:xfrm>
            <a:off x="322024" y="4592697"/>
            <a:ext cx="8344088" cy="584775"/>
          </a:xfrm>
          <a:prstGeom prst="rect">
            <a:avLst/>
          </a:prstGeom>
          <a:solidFill>
            <a:srgbClr val="FFFFE7"/>
          </a:solidFill>
        </p:spPr>
        <p:txBody>
          <a:bodyPr wrap="square" rtlCol="0">
            <a:spAutoFit/>
          </a:bodyPr>
          <a:lstStyle/>
          <a:p>
            <a:r>
              <a:rPr lang="ja-JP" altLang="en-US" sz="1600" b="1" dirty="0">
                <a:latin typeface="+mn-lt"/>
              </a:rPr>
              <a:t>復習</a:t>
            </a:r>
            <a:r>
              <a:rPr lang="en-US" altLang="ja-JP" sz="1600" dirty="0">
                <a:latin typeface="+mn-lt"/>
              </a:rPr>
              <a:t>  3</a:t>
            </a:r>
            <a:r>
              <a:rPr lang="ja-JP" altLang="en-US" sz="1600" dirty="0">
                <a:latin typeface="+mn-lt"/>
              </a:rPr>
              <a:t>頂点以上の任意の単純平面グラフ（もしくは球面上のグラフ）は単純性を保ったまま辺を追加することで，三角形分割（極大平面グラフ）にすることができる．</a:t>
            </a:r>
            <a:endParaRPr kumimoji="1" lang="ja-JP" altLang="en-US" sz="1600" dirty="0">
              <a:latin typeface="+mn-lt"/>
            </a:endParaRPr>
          </a:p>
        </p:txBody>
      </p:sp>
      <p:sp>
        <p:nvSpPr>
          <p:cNvPr id="105" name="テキスト ボックス 104">
            <a:extLst>
              <a:ext uri="{FF2B5EF4-FFF2-40B4-BE49-F238E27FC236}">
                <a16:creationId xmlns:a16="http://schemas.microsoft.com/office/drawing/2014/main" id="{9B633A62-F7D4-4424-8F9A-12BE00F84C66}"/>
              </a:ext>
            </a:extLst>
          </p:cNvPr>
          <p:cNvSpPr txBox="1"/>
          <p:nvPr/>
        </p:nvSpPr>
        <p:spPr>
          <a:xfrm>
            <a:off x="3030511" y="5672081"/>
            <a:ext cx="5614912" cy="584775"/>
          </a:xfrm>
          <a:prstGeom prst="rect">
            <a:avLst/>
          </a:prstGeom>
          <a:solidFill>
            <a:srgbClr val="E5FFE5"/>
          </a:solidFill>
        </p:spPr>
        <p:txBody>
          <a:bodyPr wrap="square" rtlCol="0">
            <a:spAutoFit/>
          </a:bodyPr>
          <a:lstStyle/>
          <a:p>
            <a:r>
              <a:rPr lang="ja-JP" altLang="en-US" sz="1600" dirty="0">
                <a:latin typeface="+mn-lt"/>
              </a:rPr>
              <a:t>しかしながら，任意の単純</a:t>
            </a:r>
            <a:r>
              <a:rPr lang="en-US" altLang="ja-JP" sz="1600" dirty="0">
                <a:latin typeface="+mn-lt"/>
              </a:rPr>
              <a:t>1-</a:t>
            </a:r>
            <a:r>
              <a:rPr lang="ja-JP" altLang="en-US" sz="1600" dirty="0">
                <a:latin typeface="+mn-lt"/>
              </a:rPr>
              <a:t>平面グラフが，辺の追加によって単純最適</a:t>
            </a:r>
            <a:r>
              <a:rPr lang="en-US" altLang="ja-JP" sz="1600" dirty="0">
                <a:latin typeface="+mn-lt"/>
              </a:rPr>
              <a:t>1-</a:t>
            </a:r>
            <a:r>
              <a:rPr lang="ja-JP" altLang="en-US" sz="1600" dirty="0">
                <a:latin typeface="+mn-lt"/>
              </a:rPr>
              <a:t>平面グラフ</a:t>
            </a:r>
            <a:r>
              <a:rPr lang="en-US" altLang="ja-JP" sz="1600" dirty="0">
                <a:latin typeface="+mn-lt"/>
              </a:rPr>
              <a:t>(O1PG)</a:t>
            </a:r>
            <a:r>
              <a:rPr lang="ja-JP" altLang="en-US" sz="1600" dirty="0">
                <a:latin typeface="+mn-lt"/>
              </a:rPr>
              <a:t>にできるわけではない・・・．</a:t>
            </a:r>
            <a:endParaRPr kumimoji="1" lang="ja-JP" altLang="en-US" sz="1600" dirty="0">
              <a:latin typeface="+mn-lt"/>
            </a:endParaRPr>
          </a:p>
        </p:txBody>
      </p:sp>
      <p:sp>
        <p:nvSpPr>
          <p:cNvPr id="95" name="Oval 25">
            <a:extLst>
              <a:ext uri="{FF2B5EF4-FFF2-40B4-BE49-F238E27FC236}">
                <a16:creationId xmlns:a16="http://schemas.microsoft.com/office/drawing/2014/main" id="{788972E2-26DD-4D96-A0E3-661A3D47AFE3}"/>
              </a:ext>
            </a:extLst>
          </p:cNvPr>
          <p:cNvSpPr>
            <a:spLocks noChangeArrowheads="1"/>
          </p:cNvSpPr>
          <p:nvPr/>
        </p:nvSpPr>
        <p:spPr bwMode="auto">
          <a:xfrm>
            <a:off x="4325442" y="1482809"/>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6" name="二等辺三角形 95">
            <a:extLst>
              <a:ext uri="{FF2B5EF4-FFF2-40B4-BE49-F238E27FC236}">
                <a16:creationId xmlns:a16="http://schemas.microsoft.com/office/drawing/2014/main" id="{D3CAC4C2-6D1B-4CF6-AE14-C8756BAAE433}"/>
              </a:ext>
            </a:extLst>
          </p:cNvPr>
          <p:cNvSpPr/>
          <p:nvPr/>
        </p:nvSpPr>
        <p:spPr>
          <a:xfrm>
            <a:off x="3383832" y="1536784"/>
            <a:ext cx="1974079" cy="1701792"/>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Oval 25">
            <a:extLst>
              <a:ext uri="{FF2B5EF4-FFF2-40B4-BE49-F238E27FC236}">
                <a16:creationId xmlns:a16="http://schemas.microsoft.com/office/drawing/2014/main" id="{07653CFB-8A89-4234-8E46-11F305838663}"/>
              </a:ext>
            </a:extLst>
          </p:cNvPr>
          <p:cNvSpPr>
            <a:spLocks noChangeArrowheads="1"/>
          </p:cNvSpPr>
          <p:nvPr/>
        </p:nvSpPr>
        <p:spPr bwMode="auto">
          <a:xfrm>
            <a:off x="3349794" y="316491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9" name="Oval 25">
            <a:extLst>
              <a:ext uri="{FF2B5EF4-FFF2-40B4-BE49-F238E27FC236}">
                <a16:creationId xmlns:a16="http://schemas.microsoft.com/office/drawing/2014/main" id="{33235D29-5A9B-46A6-8855-15071B23C62E}"/>
              </a:ext>
            </a:extLst>
          </p:cNvPr>
          <p:cNvSpPr>
            <a:spLocks noChangeArrowheads="1"/>
          </p:cNvSpPr>
          <p:nvPr/>
        </p:nvSpPr>
        <p:spPr bwMode="auto">
          <a:xfrm>
            <a:off x="5288267" y="316348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0" name="Oval 25">
            <a:extLst>
              <a:ext uri="{FF2B5EF4-FFF2-40B4-BE49-F238E27FC236}">
                <a16:creationId xmlns:a16="http://schemas.microsoft.com/office/drawing/2014/main" id="{1E922D10-A532-471B-92A5-476871DD4B55}"/>
              </a:ext>
            </a:extLst>
          </p:cNvPr>
          <p:cNvSpPr>
            <a:spLocks noChangeArrowheads="1"/>
          </p:cNvSpPr>
          <p:nvPr/>
        </p:nvSpPr>
        <p:spPr bwMode="auto">
          <a:xfrm>
            <a:off x="4276448" y="288004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1" name="Oval 25">
            <a:extLst>
              <a:ext uri="{FF2B5EF4-FFF2-40B4-BE49-F238E27FC236}">
                <a16:creationId xmlns:a16="http://schemas.microsoft.com/office/drawing/2014/main" id="{0E5B3A95-3396-4341-8F27-BD0072309DF6}"/>
              </a:ext>
            </a:extLst>
          </p:cNvPr>
          <p:cNvSpPr>
            <a:spLocks noChangeArrowheads="1"/>
          </p:cNvSpPr>
          <p:nvPr/>
        </p:nvSpPr>
        <p:spPr bwMode="auto">
          <a:xfrm>
            <a:off x="4567570" y="26222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06" name="直線コネクタ 105">
            <a:extLst>
              <a:ext uri="{FF2B5EF4-FFF2-40B4-BE49-F238E27FC236}">
                <a16:creationId xmlns:a16="http://schemas.microsoft.com/office/drawing/2014/main" id="{A4F2A7DF-130A-49C2-B866-EDB59C3E8FCC}"/>
              </a:ext>
            </a:extLst>
          </p:cNvPr>
          <p:cNvCxnSpPr>
            <a:endCxn id="100" idx="2"/>
          </p:cNvCxnSpPr>
          <p:nvPr/>
        </p:nvCxnSpPr>
        <p:spPr>
          <a:xfrm flipV="1">
            <a:off x="3403769" y="2934023"/>
            <a:ext cx="872679" cy="2834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362205AE-BB6C-4577-975A-1593FF04BC9A}"/>
              </a:ext>
            </a:extLst>
          </p:cNvPr>
          <p:cNvCxnSpPr/>
          <p:nvPr/>
        </p:nvCxnSpPr>
        <p:spPr>
          <a:xfrm flipV="1">
            <a:off x="4327724" y="2676226"/>
            <a:ext cx="291122" cy="25779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89E90F26-E2BA-4414-8616-66B10196F51E}"/>
              </a:ext>
            </a:extLst>
          </p:cNvPr>
          <p:cNvCxnSpPr>
            <a:endCxn id="99" idx="1"/>
          </p:cNvCxnSpPr>
          <p:nvPr/>
        </p:nvCxnSpPr>
        <p:spPr>
          <a:xfrm>
            <a:off x="4653799" y="2700293"/>
            <a:ext cx="650277" cy="4790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Oval 25">
            <a:extLst>
              <a:ext uri="{FF2B5EF4-FFF2-40B4-BE49-F238E27FC236}">
                <a16:creationId xmlns:a16="http://schemas.microsoft.com/office/drawing/2014/main" id="{E99A94E5-A394-4324-A377-400B9B55D776}"/>
              </a:ext>
            </a:extLst>
          </p:cNvPr>
          <p:cNvSpPr>
            <a:spLocks noChangeArrowheads="1"/>
          </p:cNvSpPr>
          <p:nvPr/>
        </p:nvSpPr>
        <p:spPr bwMode="auto">
          <a:xfrm>
            <a:off x="4386118" y="232315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0" name="直線コネクタ 109">
            <a:extLst>
              <a:ext uri="{FF2B5EF4-FFF2-40B4-BE49-F238E27FC236}">
                <a16:creationId xmlns:a16="http://schemas.microsoft.com/office/drawing/2014/main" id="{6EF76F2C-5901-4396-AEFC-0079C460E500}"/>
              </a:ext>
            </a:extLst>
          </p:cNvPr>
          <p:cNvCxnSpPr/>
          <p:nvPr/>
        </p:nvCxnSpPr>
        <p:spPr>
          <a:xfrm>
            <a:off x="4370871" y="1536784"/>
            <a:ext cx="53975" cy="7863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AB043FD1-09C3-4DAA-9B56-8D64C9E2FB1B}"/>
              </a:ext>
            </a:extLst>
          </p:cNvPr>
          <p:cNvCxnSpPr/>
          <p:nvPr/>
        </p:nvCxnSpPr>
        <p:spPr>
          <a:xfrm>
            <a:off x="4440093" y="2383462"/>
            <a:ext cx="181452" cy="2991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CB132F92-33D5-49F1-A199-61042F4FC958}"/>
              </a:ext>
            </a:extLst>
          </p:cNvPr>
          <p:cNvCxnSpPr/>
          <p:nvPr/>
        </p:nvCxnSpPr>
        <p:spPr>
          <a:xfrm flipH="1">
            <a:off x="3390587" y="2381006"/>
            <a:ext cx="998158" cy="8575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07C4FB7-329B-4CE7-A4D7-0FD425DA8B60}"/>
              </a:ext>
            </a:extLst>
          </p:cNvPr>
          <p:cNvCxnSpPr>
            <a:stCxn id="100" idx="2"/>
            <a:endCxn id="99" idx="6"/>
          </p:cNvCxnSpPr>
          <p:nvPr/>
        </p:nvCxnSpPr>
        <p:spPr>
          <a:xfrm>
            <a:off x="4276448" y="2934023"/>
            <a:ext cx="1119769" cy="2834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Oval 25">
            <a:extLst>
              <a:ext uri="{FF2B5EF4-FFF2-40B4-BE49-F238E27FC236}">
                <a16:creationId xmlns:a16="http://schemas.microsoft.com/office/drawing/2014/main" id="{5D927BBD-DDE2-481E-9520-6CE67498805B}"/>
              </a:ext>
            </a:extLst>
          </p:cNvPr>
          <p:cNvSpPr>
            <a:spLocks noChangeArrowheads="1"/>
          </p:cNvSpPr>
          <p:nvPr/>
        </p:nvSpPr>
        <p:spPr bwMode="auto">
          <a:xfrm>
            <a:off x="4685786" y="239863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5" name="Oval 25">
            <a:extLst>
              <a:ext uri="{FF2B5EF4-FFF2-40B4-BE49-F238E27FC236}">
                <a16:creationId xmlns:a16="http://schemas.microsoft.com/office/drawing/2014/main" id="{A858FC08-CADF-441D-97D3-27876E662252}"/>
              </a:ext>
            </a:extLst>
          </p:cNvPr>
          <p:cNvSpPr>
            <a:spLocks noChangeArrowheads="1"/>
          </p:cNvSpPr>
          <p:nvPr/>
        </p:nvSpPr>
        <p:spPr bwMode="auto">
          <a:xfrm>
            <a:off x="4197254" y="267068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6" name="直線コネクタ 115">
            <a:extLst>
              <a:ext uri="{FF2B5EF4-FFF2-40B4-BE49-F238E27FC236}">
                <a16:creationId xmlns:a16="http://schemas.microsoft.com/office/drawing/2014/main" id="{C64A4D3C-0031-4F7B-BB0C-0CEEC0C7A8F6}"/>
              </a:ext>
            </a:extLst>
          </p:cNvPr>
          <p:cNvCxnSpPr>
            <a:stCxn id="96" idx="0"/>
            <a:endCxn id="114" idx="1"/>
          </p:cNvCxnSpPr>
          <p:nvPr/>
        </p:nvCxnSpPr>
        <p:spPr>
          <a:xfrm>
            <a:off x="4370872" y="1536784"/>
            <a:ext cx="330723" cy="8776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DF5DC7DB-0D3A-4356-9C72-7AAE528ABCCB}"/>
              </a:ext>
            </a:extLst>
          </p:cNvPr>
          <p:cNvCxnSpPr/>
          <p:nvPr/>
        </p:nvCxnSpPr>
        <p:spPr>
          <a:xfrm>
            <a:off x="4739691" y="2490779"/>
            <a:ext cx="564315" cy="67270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5BE6F510-E78F-47B6-AC16-5028955EF95B}"/>
              </a:ext>
            </a:extLst>
          </p:cNvPr>
          <p:cNvCxnSpPr/>
          <p:nvPr/>
        </p:nvCxnSpPr>
        <p:spPr>
          <a:xfrm flipH="1" flipV="1">
            <a:off x="4478259" y="2406720"/>
            <a:ext cx="207527" cy="373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9E0CB76-5E19-4DDA-8E7A-E757A9DE910F}"/>
              </a:ext>
            </a:extLst>
          </p:cNvPr>
          <p:cNvCxnSpPr/>
          <p:nvPr/>
        </p:nvCxnSpPr>
        <p:spPr>
          <a:xfrm flipH="1">
            <a:off x="4642619" y="2476760"/>
            <a:ext cx="96508" cy="18693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86D53439-2725-4BF5-B794-8249E0B0D293}"/>
              </a:ext>
            </a:extLst>
          </p:cNvPr>
          <p:cNvCxnSpPr/>
          <p:nvPr/>
        </p:nvCxnSpPr>
        <p:spPr>
          <a:xfrm flipH="1">
            <a:off x="4264193" y="2397936"/>
            <a:ext cx="155767" cy="29751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7CB71DAC-2A24-4439-B6B4-3BDBC0AE95C9}"/>
              </a:ext>
            </a:extLst>
          </p:cNvPr>
          <p:cNvCxnSpPr>
            <a:endCxn id="115" idx="2"/>
          </p:cNvCxnSpPr>
          <p:nvPr/>
        </p:nvCxnSpPr>
        <p:spPr>
          <a:xfrm flipV="1">
            <a:off x="3417231" y="2724655"/>
            <a:ext cx="780023" cy="4943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a:extLst>
              <a:ext uri="{FF2B5EF4-FFF2-40B4-BE49-F238E27FC236}">
                <a16:creationId xmlns:a16="http://schemas.microsoft.com/office/drawing/2014/main" id="{298B02F1-D620-475E-A8AD-FABBBEC231DF}"/>
              </a:ext>
            </a:extLst>
          </p:cNvPr>
          <p:cNvCxnSpPr/>
          <p:nvPr/>
        </p:nvCxnSpPr>
        <p:spPr>
          <a:xfrm flipV="1">
            <a:off x="4276152" y="2667371"/>
            <a:ext cx="370316" cy="48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a:extLst>
              <a:ext uri="{FF2B5EF4-FFF2-40B4-BE49-F238E27FC236}">
                <a16:creationId xmlns:a16="http://schemas.microsoft.com/office/drawing/2014/main" id="{BE77585E-87C9-4A47-96C6-F8D15135A15E}"/>
              </a:ext>
            </a:extLst>
          </p:cNvPr>
          <p:cNvCxnSpPr/>
          <p:nvPr/>
        </p:nvCxnSpPr>
        <p:spPr>
          <a:xfrm>
            <a:off x="4255083" y="2736574"/>
            <a:ext cx="68976" cy="17633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Oval 25">
            <a:extLst>
              <a:ext uri="{FF2B5EF4-FFF2-40B4-BE49-F238E27FC236}">
                <a16:creationId xmlns:a16="http://schemas.microsoft.com/office/drawing/2014/main" id="{52F3A8DE-985F-4EF8-9225-7EFC10607360}"/>
              </a:ext>
            </a:extLst>
          </p:cNvPr>
          <p:cNvSpPr>
            <a:spLocks noChangeArrowheads="1"/>
          </p:cNvSpPr>
          <p:nvPr/>
        </p:nvSpPr>
        <p:spPr bwMode="auto">
          <a:xfrm>
            <a:off x="4094122" y="223600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39" name="直線コネクタ 138">
            <a:extLst>
              <a:ext uri="{FF2B5EF4-FFF2-40B4-BE49-F238E27FC236}">
                <a16:creationId xmlns:a16="http://schemas.microsoft.com/office/drawing/2014/main" id="{8855A8D3-4AC5-471C-BA02-23DEDC5537FE}"/>
              </a:ext>
            </a:extLst>
          </p:cNvPr>
          <p:cNvCxnSpPr>
            <a:stCxn id="97" idx="3"/>
            <a:endCxn id="124" idx="3"/>
          </p:cNvCxnSpPr>
          <p:nvPr/>
        </p:nvCxnSpPr>
        <p:spPr>
          <a:xfrm flipV="1">
            <a:off x="3365603" y="2328143"/>
            <a:ext cx="744328" cy="92891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a:extLst>
              <a:ext uri="{FF2B5EF4-FFF2-40B4-BE49-F238E27FC236}">
                <a16:creationId xmlns:a16="http://schemas.microsoft.com/office/drawing/2014/main" id="{97F7E003-B73A-4644-95E8-9B9FC110FD56}"/>
              </a:ext>
            </a:extLst>
          </p:cNvPr>
          <p:cNvCxnSpPr>
            <a:stCxn id="96" idx="0"/>
            <a:endCxn id="124" idx="0"/>
          </p:cNvCxnSpPr>
          <p:nvPr/>
        </p:nvCxnSpPr>
        <p:spPr>
          <a:xfrm flipH="1">
            <a:off x="4148097" y="1536784"/>
            <a:ext cx="222775" cy="69921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C0609865-1A4D-47F4-B5D7-9DDF60494F85}"/>
              </a:ext>
            </a:extLst>
          </p:cNvPr>
          <p:cNvCxnSpPr/>
          <p:nvPr/>
        </p:nvCxnSpPr>
        <p:spPr>
          <a:xfrm>
            <a:off x="4148097" y="2311165"/>
            <a:ext cx="253830" cy="71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2" name="正方形/長方形 41">
            <a:extLst>
              <a:ext uri="{FF2B5EF4-FFF2-40B4-BE49-F238E27FC236}">
                <a16:creationId xmlns:a16="http://schemas.microsoft.com/office/drawing/2014/main" id="{2C032A4C-984C-4271-B3BB-C069F6B69371}"/>
              </a:ext>
            </a:extLst>
          </p:cNvPr>
          <p:cNvSpPr/>
          <p:nvPr/>
        </p:nvSpPr>
        <p:spPr bwMode="auto">
          <a:xfrm>
            <a:off x="6678121" y="1737354"/>
            <a:ext cx="1524408" cy="15244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3" name="正方形/長方形 42">
            <a:extLst>
              <a:ext uri="{FF2B5EF4-FFF2-40B4-BE49-F238E27FC236}">
                <a16:creationId xmlns:a16="http://schemas.microsoft.com/office/drawing/2014/main" id="{895A4908-5D9A-4DC0-992A-9344F6F4184D}"/>
              </a:ext>
            </a:extLst>
          </p:cNvPr>
          <p:cNvSpPr/>
          <p:nvPr/>
        </p:nvSpPr>
        <p:spPr bwMode="auto">
          <a:xfrm>
            <a:off x="7103450" y="2166447"/>
            <a:ext cx="669987" cy="669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44" name="直線コネクタ 43">
            <a:extLst>
              <a:ext uri="{FF2B5EF4-FFF2-40B4-BE49-F238E27FC236}">
                <a16:creationId xmlns:a16="http://schemas.microsoft.com/office/drawing/2014/main" id="{4EBD4E70-CC0C-4983-B540-4C25F76440A3}"/>
              </a:ext>
            </a:extLst>
          </p:cNvPr>
          <p:cNvCxnSpPr/>
          <p:nvPr/>
        </p:nvCxnSpPr>
        <p:spPr bwMode="auto">
          <a:xfrm rot="5400000" flipH="1" flipV="1">
            <a:off x="7750853"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5" name="直線コネクタ 44">
            <a:extLst>
              <a:ext uri="{FF2B5EF4-FFF2-40B4-BE49-F238E27FC236}">
                <a16:creationId xmlns:a16="http://schemas.microsoft.com/office/drawing/2014/main" id="{989EFEAB-DD57-496C-AB0E-9E2D9FFA8772}"/>
              </a:ext>
            </a:extLst>
          </p:cNvPr>
          <p:cNvCxnSpPr/>
          <p:nvPr/>
        </p:nvCxnSpPr>
        <p:spPr bwMode="auto">
          <a:xfrm rot="10800000">
            <a:off x="6678121" y="1737354"/>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6" name="直線コネクタ 45">
            <a:extLst>
              <a:ext uri="{FF2B5EF4-FFF2-40B4-BE49-F238E27FC236}">
                <a16:creationId xmlns:a16="http://schemas.microsoft.com/office/drawing/2014/main" id="{5C0FE117-D1B1-4463-91D9-F17FCF54E16A}"/>
              </a:ext>
            </a:extLst>
          </p:cNvPr>
          <p:cNvCxnSpPr/>
          <p:nvPr/>
        </p:nvCxnSpPr>
        <p:spPr bwMode="auto">
          <a:xfrm rot="16200000" flipH="1">
            <a:off x="7750853"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7" name="直線コネクタ 46">
            <a:extLst>
              <a:ext uri="{FF2B5EF4-FFF2-40B4-BE49-F238E27FC236}">
                <a16:creationId xmlns:a16="http://schemas.microsoft.com/office/drawing/2014/main" id="{A5252BD4-FF22-4B2C-B985-7BCBE76CAB3D}"/>
              </a:ext>
            </a:extLst>
          </p:cNvPr>
          <p:cNvCxnSpPr/>
          <p:nvPr/>
        </p:nvCxnSpPr>
        <p:spPr bwMode="auto">
          <a:xfrm rot="10800000" flipV="1">
            <a:off x="6678121" y="2810086"/>
            <a:ext cx="451677" cy="451677"/>
          </a:xfrm>
          <a:prstGeom prst="line">
            <a:avLst/>
          </a:prstGeom>
          <a:ln w="9525">
            <a:solidFill>
              <a:schemeClr val="tx1"/>
            </a:solidFill>
          </a:ln>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E1BEA279-B87E-4023-A4F8-2B1EADEE4706}"/>
              </a:ext>
            </a:extLst>
          </p:cNvPr>
          <p:cNvCxnSpPr/>
          <p:nvPr/>
        </p:nvCxnSpPr>
        <p:spPr bwMode="auto">
          <a:xfrm rot="5400000" flipH="1" flipV="1">
            <a:off x="6354419" y="2520260"/>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3D9E4CDB-55F0-46DF-A518-149E36238181}"/>
              </a:ext>
            </a:extLst>
          </p:cNvPr>
          <p:cNvCxnSpPr/>
          <p:nvPr/>
        </p:nvCxnSpPr>
        <p:spPr bwMode="auto">
          <a:xfrm>
            <a:off x="6663065"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D57C1886-E230-44D6-B3FC-C432FF5FBE04}"/>
              </a:ext>
            </a:extLst>
          </p:cNvPr>
          <p:cNvCxnSpPr/>
          <p:nvPr/>
        </p:nvCxnSpPr>
        <p:spPr bwMode="auto">
          <a:xfrm flipH="1">
            <a:off x="7073338" y="1722298"/>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16EEDCA7-11AD-4AF8-AFA8-815DBBB791A3}"/>
              </a:ext>
            </a:extLst>
          </p:cNvPr>
          <p:cNvCxnSpPr/>
          <p:nvPr/>
        </p:nvCxnSpPr>
        <p:spPr bwMode="auto">
          <a:xfrm>
            <a:off x="711474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9FD414BB-A27D-4FD3-A898-0AA7A95D7366}"/>
              </a:ext>
            </a:extLst>
          </p:cNvPr>
          <p:cNvCxnSpPr/>
          <p:nvPr/>
        </p:nvCxnSpPr>
        <p:spPr bwMode="auto">
          <a:xfrm flipH="1">
            <a:off x="6678121" y="2817614"/>
            <a:ext cx="1129191" cy="451677"/>
          </a:xfrm>
          <a:prstGeom prst="line">
            <a:avLst/>
          </a:prstGeom>
          <a:ln w="9525"/>
        </p:spPr>
        <p:style>
          <a:lnRef idx="1">
            <a:schemeClr val="dk1"/>
          </a:lnRef>
          <a:fillRef idx="0">
            <a:schemeClr val="dk1"/>
          </a:fillRef>
          <a:effectRef idx="0">
            <a:schemeClr val="dk1"/>
          </a:effectRef>
          <a:fontRef idx="minor">
            <a:schemeClr val="tx1"/>
          </a:fontRef>
        </p:style>
      </p:cxnSp>
      <p:cxnSp>
        <p:nvCxnSpPr>
          <p:cNvPr id="153" name="直線コネクタ 152">
            <a:extLst>
              <a:ext uri="{FF2B5EF4-FFF2-40B4-BE49-F238E27FC236}">
                <a16:creationId xmlns:a16="http://schemas.microsoft.com/office/drawing/2014/main" id="{1435733D-82A9-4E43-837F-7D77FED90B23}"/>
              </a:ext>
            </a:extLst>
          </p:cNvPr>
          <p:cNvCxnSpPr/>
          <p:nvPr/>
        </p:nvCxnSpPr>
        <p:spPr bwMode="auto">
          <a:xfrm rot="5400000" flipH="1" flipV="1">
            <a:off x="7461027" y="2091167"/>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4" name="直線コネクタ 153">
            <a:extLst>
              <a:ext uri="{FF2B5EF4-FFF2-40B4-BE49-F238E27FC236}">
                <a16:creationId xmlns:a16="http://schemas.microsoft.com/office/drawing/2014/main" id="{2D27E166-46F7-45B4-A903-E63D5CE31E43}"/>
              </a:ext>
            </a:extLst>
          </p:cNvPr>
          <p:cNvCxnSpPr/>
          <p:nvPr/>
        </p:nvCxnSpPr>
        <p:spPr bwMode="auto">
          <a:xfrm rot="16200000" flipV="1">
            <a:off x="6361947" y="2106223"/>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5" name="直線コネクタ 154">
            <a:extLst>
              <a:ext uri="{FF2B5EF4-FFF2-40B4-BE49-F238E27FC236}">
                <a16:creationId xmlns:a16="http://schemas.microsoft.com/office/drawing/2014/main" id="{633B16B3-78DB-4B3E-BEE4-24EC5D7E5016}"/>
              </a:ext>
            </a:extLst>
          </p:cNvPr>
          <p:cNvCxnSpPr/>
          <p:nvPr/>
        </p:nvCxnSpPr>
        <p:spPr bwMode="auto">
          <a:xfrm rot="16200000" flipV="1">
            <a:off x="7453499" y="2512732"/>
            <a:ext cx="1072732" cy="395217"/>
          </a:xfrm>
          <a:prstGeom prst="line">
            <a:avLst/>
          </a:prstGeom>
          <a:ln w="9525"/>
        </p:spPr>
        <p:style>
          <a:lnRef idx="1">
            <a:schemeClr val="dk1"/>
          </a:lnRef>
          <a:fillRef idx="0">
            <a:schemeClr val="dk1"/>
          </a:fillRef>
          <a:effectRef idx="0">
            <a:schemeClr val="dk1"/>
          </a:effectRef>
          <a:fontRef idx="minor">
            <a:schemeClr val="tx1"/>
          </a:fontRef>
        </p:style>
      </p:cxnSp>
      <p:cxnSp>
        <p:nvCxnSpPr>
          <p:cNvPr id="156" name="直線コネクタ 155">
            <a:extLst>
              <a:ext uri="{FF2B5EF4-FFF2-40B4-BE49-F238E27FC236}">
                <a16:creationId xmlns:a16="http://schemas.microsoft.com/office/drawing/2014/main" id="{D6E6AAE8-A352-484E-B7B6-F42F53E8FC10}"/>
              </a:ext>
            </a:extLst>
          </p:cNvPr>
          <p:cNvCxnSpPr/>
          <p:nvPr/>
        </p:nvCxnSpPr>
        <p:spPr bwMode="auto">
          <a:xfrm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cxnSp>
        <p:nvCxnSpPr>
          <p:cNvPr id="157" name="直線コネクタ 156">
            <a:extLst>
              <a:ext uri="{FF2B5EF4-FFF2-40B4-BE49-F238E27FC236}">
                <a16:creationId xmlns:a16="http://schemas.microsoft.com/office/drawing/2014/main" id="{9C8DB6BB-E082-4DB2-B0C7-3A7D14F9998C}"/>
              </a:ext>
            </a:extLst>
          </p:cNvPr>
          <p:cNvCxnSpPr/>
          <p:nvPr/>
        </p:nvCxnSpPr>
        <p:spPr bwMode="auto">
          <a:xfrm rot="16200000" flipV="1">
            <a:off x="7129797" y="2189031"/>
            <a:ext cx="621055" cy="621055"/>
          </a:xfrm>
          <a:prstGeom prst="line">
            <a:avLst/>
          </a:prstGeom>
          <a:ln w="9525"/>
        </p:spPr>
        <p:style>
          <a:lnRef idx="1">
            <a:schemeClr val="dk1"/>
          </a:lnRef>
          <a:fillRef idx="0">
            <a:schemeClr val="dk1"/>
          </a:fillRef>
          <a:effectRef idx="0">
            <a:schemeClr val="dk1"/>
          </a:effectRef>
          <a:fontRef idx="minor">
            <a:schemeClr val="tx1"/>
          </a:fontRef>
        </p:style>
      </p:cxnSp>
      <p:sp>
        <p:nvSpPr>
          <p:cNvPr id="158" name="フリーフォーム 183">
            <a:extLst>
              <a:ext uri="{FF2B5EF4-FFF2-40B4-BE49-F238E27FC236}">
                <a16:creationId xmlns:a16="http://schemas.microsoft.com/office/drawing/2014/main" id="{AA385F08-03DE-43F7-902F-FAD070932E7F}"/>
              </a:ext>
            </a:extLst>
          </p:cNvPr>
          <p:cNvSpPr/>
          <p:nvPr/>
        </p:nvSpPr>
        <p:spPr bwMode="auto">
          <a:xfrm flipV="1">
            <a:off x="6653028" y="1265603"/>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59" name="フリーフォーム 185">
            <a:extLst>
              <a:ext uri="{FF2B5EF4-FFF2-40B4-BE49-F238E27FC236}">
                <a16:creationId xmlns:a16="http://schemas.microsoft.com/office/drawing/2014/main" id="{724C8425-B738-4327-8C03-0FAE8435DD0B}"/>
              </a:ext>
            </a:extLst>
          </p:cNvPr>
          <p:cNvSpPr/>
          <p:nvPr/>
        </p:nvSpPr>
        <p:spPr bwMode="auto">
          <a:xfrm flipH="1" flipV="1">
            <a:off x="6187550" y="1274386"/>
            <a:ext cx="1992395" cy="2001178"/>
          </a:xfrm>
          <a:custGeom>
            <a:avLst/>
            <a:gdLst>
              <a:gd name="connsiteX0" fmla="*/ 0 w 1223319"/>
              <a:gd name="connsiteY0" fmla="*/ 12357 h 1447800"/>
              <a:gd name="connsiteX1" fmla="*/ 630194 w 1223319"/>
              <a:gd name="connsiteY1" fmla="*/ 1445741 h 1447800"/>
              <a:gd name="connsiteX2" fmla="*/ 1223319 w 1223319"/>
              <a:gd name="connsiteY2" fmla="*/ 0 h 1447800"/>
              <a:gd name="connsiteX0" fmla="*/ 0 w 5165747"/>
              <a:gd name="connsiteY0" fmla="*/ 388595 h 1510507"/>
              <a:gd name="connsiteX1" fmla="*/ 4343050 w 5165747"/>
              <a:gd name="connsiteY1" fmla="*/ 1445741 h 1510507"/>
              <a:gd name="connsiteX2" fmla="*/ 4936175 w 5165747"/>
              <a:gd name="connsiteY2" fmla="*/ 0 h 1510507"/>
              <a:gd name="connsiteX0" fmla="*/ 0 w 4936175"/>
              <a:gd name="connsiteY0" fmla="*/ 388595 h 1106316"/>
              <a:gd name="connsiteX1" fmla="*/ 2484324 w 4936175"/>
              <a:gd name="connsiteY1" fmla="*/ 706750 h 1106316"/>
              <a:gd name="connsiteX2" fmla="*/ 4936175 w 4936175"/>
              <a:gd name="connsiteY2" fmla="*/ 0 h 1106316"/>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655560"/>
              <a:gd name="connsiteX1" fmla="*/ 2484324 w 2806779"/>
              <a:gd name="connsiteY1" fmla="*/ 2255994 h 2655560"/>
              <a:gd name="connsiteX2" fmla="*/ 1934730 w 2806779"/>
              <a:gd name="connsiteY2" fmla="*/ 0 h 2655560"/>
              <a:gd name="connsiteX0" fmla="*/ 0 w 2806779"/>
              <a:gd name="connsiteY0" fmla="*/ 1937839 h 2578967"/>
              <a:gd name="connsiteX1" fmla="*/ 2484324 w 2806779"/>
              <a:gd name="connsiteY1" fmla="*/ 2255994 h 2578967"/>
              <a:gd name="connsiteX2" fmla="*/ 1934730 w 2806779"/>
              <a:gd name="connsiteY2" fmla="*/ 0 h 2578967"/>
              <a:gd name="connsiteX0" fmla="*/ 0 w 2519814"/>
              <a:gd name="connsiteY0" fmla="*/ 1937839 h 2531722"/>
              <a:gd name="connsiteX1" fmla="*/ 2197359 w 2519814"/>
              <a:gd name="connsiteY1" fmla="*/ 2074396 h 2531722"/>
              <a:gd name="connsiteX2" fmla="*/ 1934730 w 2519814"/>
              <a:gd name="connsiteY2" fmla="*/ 0 h 2531722"/>
            </a:gdLst>
            <a:ahLst/>
            <a:cxnLst>
              <a:cxn ang="0">
                <a:pos x="connsiteX0" y="connsiteY0"/>
              </a:cxn>
              <a:cxn ang="0">
                <a:pos x="connsiteX1" y="connsiteY1"/>
              </a:cxn>
              <a:cxn ang="0">
                <a:pos x="connsiteX2" y="connsiteY2"/>
              </a:cxn>
            </a:cxnLst>
            <a:rect l="l" t="t" r="r" b="b"/>
            <a:pathLst>
              <a:path w="2519814" h="2531722">
                <a:moveTo>
                  <a:pt x="0" y="1937839"/>
                </a:moveTo>
                <a:cubicBezTo>
                  <a:pt x="1079379" y="2531722"/>
                  <a:pt x="1874904" y="2397369"/>
                  <a:pt x="2197359" y="2074396"/>
                </a:cubicBezTo>
                <a:cubicBezTo>
                  <a:pt x="2519814" y="1751423"/>
                  <a:pt x="2419882" y="726604"/>
                  <a:pt x="1934730"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76" name="正方形/長方形 175">
            <a:extLst>
              <a:ext uri="{FF2B5EF4-FFF2-40B4-BE49-F238E27FC236}">
                <a16:creationId xmlns:a16="http://schemas.microsoft.com/office/drawing/2014/main" id="{71373BF3-87EB-44FB-B6AC-0CF4796FB198}"/>
              </a:ext>
            </a:extLst>
          </p:cNvPr>
          <p:cNvSpPr/>
          <p:nvPr/>
        </p:nvSpPr>
        <p:spPr>
          <a:xfrm>
            <a:off x="513766" y="1640714"/>
            <a:ext cx="1598143" cy="15981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77" name="直線コネクタ 176">
            <a:extLst>
              <a:ext uri="{FF2B5EF4-FFF2-40B4-BE49-F238E27FC236}">
                <a16:creationId xmlns:a16="http://schemas.microsoft.com/office/drawing/2014/main" id="{C36D6138-047A-4917-8470-F0A8797F0991}"/>
              </a:ext>
            </a:extLst>
          </p:cNvPr>
          <p:cNvCxnSpPr/>
          <p:nvPr/>
        </p:nvCxnSpPr>
        <p:spPr>
          <a:xfrm flipV="1">
            <a:off x="518042" y="1985186"/>
            <a:ext cx="229620" cy="123727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直線コネクタ 177">
            <a:extLst>
              <a:ext uri="{FF2B5EF4-FFF2-40B4-BE49-F238E27FC236}">
                <a16:creationId xmlns:a16="http://schemas.microsoft.com/office/drawing/2014/main" id="{E3A63580-EE64-42F8-9C75-E550D57A5CE4}"/>
              </a:ext>
            </a:extLst>
          </p:cNvPr>
          <p:cNvCxnSpPr/>
          <p:nvPr/>
        </p:nvCxnSpPr>
        <p:spPr>
          <a:xfrm flipV="1">
            <a:off x="750700" y="1640714"/>
            <a:ext cx="1360728" cy="33377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直線コネクタ 178">
            <a:extLst>
              <a:ext uri="{FF2B5EF4-FFF2-40B4-BE49-F238E27FC236}">
                <a16:creationId xmlns:a16="http://schemas.microsoft.com/office/drawing/2014/main" id="{F4488E88-BE33-4A46-9A67-22EFFFFCAF71}"/>
              </a:ext>
            </a:extLst>
          </p:cNvPr>
          <p:cNvCxnSpPr/>
          <p:nvPr/>
        </p:nvCxnSpPr>
        <p:spPr>
          <a:xfrm>
            <a:off x="747662" y="1974488"/>
            <a:ext cx="1024803" cy="18802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線コネクタ 179">
            <a:extLst>
              <a:ext uri="{FF2B5EF4-FFF2-40B4-BE49-F238E27FC236}">
                <a16:creationId xmlns:a16="http://schemas.microsoft.com/office/drawing/2014/main" id="{6AFBD723-A919-43BE-A8DB-6C4DDB727908}"/>
              </a:ext>
            </a:extLst>
          </p:cNvPr>
          <p:cNvCxnSpPr/>
          <p:nvPr/>
        </p:nvCxnSpPr>
        <p:spPr>
          <a:xfrm>
            <a:off x="1772465" y="2145980"/>
            <a:ext cx="347227" cy="110216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直線コネクタ 180">
            <a:extLst>
              <a:ext uri="{FF2B5EF4-FFF2-40B4-BE49-F238E27FC236}">
                <a16:creationId xmlns:a16="http://schemas.microsoft.com/office/drawing/2014/main" id="{6A52F081-EE91-411B-9F6E-8060DFE425AD}"/>
              </a:ext>
            </a:extLst>
          </p:cNvPr>
          <p:cNvCxnSpPr/>
          <p:nvPr/>
        </p:nvCxnSpPr>
        <p:spPr>
          <a:xfrm>
            <a:off x="760268" y="1985186"/>
            <a:ext cx="301766" cy="90443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直線コネクタ 181">
            <a:extLst>
              <a:ext uri="{FF2B5EF4-FFF2-40B4-BE49-F238E27FC236}">
                <a16:creationId xmlns:a16="http://schemas.microsoft.com/office/drawing/2014/main" id="{3F4D383D-F5DE-4D0E-9040-5FA634568BB8}"/>
              </a:ext>
            </a:extLst>
          </p:cNvPr>
          <p:cNvCxnSpPr/>
          <p:nvPr/>
        </p:nvCxnSpPr>
        <p:spPr>
          <a:xfrm>
            <a:off x="1077843" y="2889619"/>
            <a:ext cx="1041849" cy="3585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線コネクタ 182">
            <a:extLst>
              <a:ext uri="{FF2B5EF4-FFF2-40B4-BE49-F238E27FC236}">
                <a16:creationId xmlns:a16="http://schemas.microsoft.com/office/drawing/2014/main" id="{0705ED70-ACBF-4865-AA91-AF2E20172531}"/>
              </a:ext>
            </a:extLst>
          </p:cNvPr>
          <p:cNvCxnSpPr>
            <a:stCxn id="215" idx="5"/>
          </p:cNvCxnSpPr>
          <p:nvPr/>
        </p:nvCxnSpPr>
        <p:spPr>
          <a:xfrm>
            <a:off x="816726" y="2017509"/>
            <a:ext cx="421309" cy="3152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a:extLst>
              <a:ext uri="{FF2B5EF4-FFF2-40B4-BE49-F238E27FC236}">
                <a16:creationId xmlns:a16="http://schemas.microsoft.com/office/drawing/2014/main" id="{7E5F5E45-0DC4-43C9-9658-CF7C92572822}"/>
              </a:ext>
            </a:extLst>
          </p:cNvPr>
          <p:cNvCxnSpPr/>
          <p:nvPr/>
        </p:nvCxnSpPr>
        <p:spPr>
          <a:xfrm>
            <a:off x="1238035" y="2333186"/>
            <a:ext cx="0" cy="3369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直線コネクタ 207">
            <a:extLst>
              <a:ext uri="{FF2B5EF4-FFF2-40B4-BE49-F238E27FC236}">
                <a16:creationId xmlns:a16="http://schemas.microsoft.com/office/drawing/2014/main" id="{424244E7-8F78-4F2E-A03B-B33A87B2133E}"/>
              </a:ext>
            </a:extLst>
          </p:cNvPr>
          <p:cNvCxnSpPr/>
          <p:nvPr/>
        </p:nvCxnSpPr>
        <p:spPr>
          <a:xfrm flipH="1">
            <a:off x="1062034" y="2673269"/>
            <a:ext cx="176001" cy="21635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a:extLst>
              <a:ext uri="{FF2B5EF4-FFF2-40B4-BE49-F238E27FC236}">
                <a16:creationId xmlns:a16="http://schemas.microsoft.com/office/drawing/2014/main" id="{88CCE8BF-8D63-407A-B278-A20456FDE012}"/>
              </a:ext>
            </a:extLst>
          </p:cNvPr>
          <p:cNvCxnSpPr/>
          <p:nvPr/>
        </p:nvCxnSpPr>
        <p:spPr>
          <a:xfrm>
            <a:off x="1217154" y="2332722"/>
            <a:ext cx="408957" cy="1022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直線コネクタ 209">
            <a:extLst>
              <a:ext uri="{FF2B5EF4-FFF2-40B4-BE49-F238E27FC236}">
                <a16:creationId xmlns:a16="http://schemas.microsoft.com/office/drawing/2014/main" id="{472FD7D2-37E5-41CB-9F20-6412E43F0042}"/>
              </a:ext>
            </a:extLst>
          </p:cNvPr>
          <p:cNvCxnSpPr/>
          <p:nvPr/>
        </p:nvCxnSpPr>
        <p:spPr>
          <a:xfrm>
            <a:off x="1633858" y="2461547"/>
            <a:ext cx="60092" cy="33528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直線コネクタ 210">
            <a:extLst>
              <a:ext uri="{FF2B5EF4-FFF2-40B4-BE49-F238E27FC236}">
                <a16:creationId xmlns:a16="http://schemas.microsoft.com/office/drawing/2014/main" id="{28299750-3B7F-4389-97CF-8854F06CB478}"/>
              </a:ext>
            </a:extLst>
          </p:cNvPr>
          <p:cNvCxnSpPr/>
          <p:nvPr/>
        </p:nvCxnSpPr>
        <p:spPr>
          <a:xfrm>
            <a:off x="1236540" y="2685797"/>
            <a:ext cx="457410" cy="12889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a:extLst>
              <a:ext uri="{FF2B5EF4-FFF2-40B4-BE49-F238E27FC236}">
                <a16:creationId xmlns:a16="http://schemas.microsoft.com/office/drawing/2014/main" id="{460A18F0-6DD2-46AF-9917-D62F538AF3F2}"/>
              </a:ext>
            </a:extLst>
          </p:cNvPr>
          <p:cNvCxnSpPr/>
          <p:nvPr/>
        </p:nvCxnSpPr>
        <p:spPr>
          <a:xfrm flipV="1">
            <a:off x="1596463" y="2158556"/>
            <a:ext cx="176001" cy="3029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直線コネクタ 212">
            <a:extLst>
              <a:ext uri="{FF2B5EF4-FFF2-40B4-BE49-F238E27FC236}">
                <a16:creationId xmlns:a16="http://schemas.microsoft.com/office/drawing/2014/main" id="{14D83D70-1FFC-4BCA-ADCF-7DA15C6B2D8D}"/>
              </a:ext>
            </a:extLst>
          </p:cNvPr>
          <p:cNvCxnSpPr/>
          <p:nvPr/>
        </p:nvCxnSpPr>
        <p:spPr>
          <a:xfrm>
            <a:off x="1684464" y="2796827"/>
            <a:ext cx="439842" cy="4638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4" name="Oval 25">
            <a:extLst>
              <a:ext uri="{FF2B5EF4-FFF2-40B4-BE49-F238E27FC236}">
                <a16:creationId xmlns:a16="http://schemas.microsoft.com/office/drawing/2014/main" id="{5C80FC43-D5F8-4732-8998-36973877FA41}"/>
              </a:ext>
            </a:extLst>
          </p:cNvPr>
          <p:cNvSpPr>
            <a:spLocks noChangeArrowheads="1"/>
          </p:cNvSpPr>
          <p:nvPr/>
        </p:nvSpPr>
        <p:spPr bwMode="auto">
          <a:xfrm>
            <a:off x="452541" y="159350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5" name="Oval 25">
            <a:extLst>
              <a:ext uri="{FF2B5EF4-FFF2-40B4-BE49-F238E27FC236}">
                <a16:creationId xmlns:a16="http://schemas.microsoft.com/office/drawing/2014/main" id="{09E9C7D5-1F11-4C6D-A67D-34511BC4CD6A}"/>
              </a:ext>
            </a:extLst>
          </p:cNvPr>
          <p:cNvSpPr>
            <a:spLocks noChangeArrowheads="1"/>
          </p:cNvSpPr>
          <p:nvPr/>
        </p:nvSpPr>
        <p:spPr bwMode="auto">
          <a:xfrm>
            <a:off x="724585" y="1925368"/>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6" name="Oval 25">
            <a:extLst>
              <a:ext uri="{FF2B5EF4-FFF2-40B4-BE49-F238E27FC236}">
                <a16:creationId xmlns:a16="http://schemas.microsoft.com/office/drawing/2014/main" id="{460E8049-B2AE-4FB7-A927-AD8F0641037D}"/>
              </a:ext>
            </a:extLst>
          </p:cNvPr>
          <p:cNvSpPr>
            <a:spLocks noChangeArrowheads="1"/>
          </p:cNvSpPr>
          <p:nvPr/>
        </p:nvSpPr>
        <p:spPr bwMode="auto">
          <a:xfrm>
            <a:off x="458241" y="31887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17" name="Oval 25">
            <a:extLst>
              <a:ext uri="{FF2B5EF4-FFF2-40B4-BE49-F238E27FC236}">
                <a16:creationId xmlns:a16="http://schemas.microsoft.com/office/drawing/2014/main" id="{6BD2BC5C-0F95-4EBE-B162-AB692B9A6618}"/>
              </a:ext>
            </a:extLst>
          </p:cNvPr>
          <p:cNvSpPr>
            <a:spLocks noChangeArrowheads="1"/>
          </p:cNvSpPr>
          <p:nvPr/>
        </p:nvSpPr>
        <p:spPr bwMode="auto">
          <a:xfrm>
            <a:off x="2054882" y="3161661"/>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8" name="Oval 25">
            <a:extLst>
              <a:ext uri="{FF2B5EF4-FFF2-40B4-BE49-F238E27FC236}">
                <a16:creationId xmlns:a16="http://schemas.microsoft.com/office/drawing/2014/main" id="{201D9163-F025-4B03-BF8F-AB7D8C6689E3}"/>
              </a:ext>
            </a:extLst>
          </p:cNvPr>
          <p:cNvSpPr>
            <a:spLocks noChangeArrowheads="1"/>
          </p:cNvSpPr>
          <p:nvPr/>
        </p:nvSpPr>
        <p:spPr bwMode="auto">
          <a:xfrm>
            <a:off x="2054882" y="158923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19" name="Oval 25">
            <a:extLst>
              <a:ext uri="{FF2B5EF4-FFF2-40B4-BE49-F238E27FC236}">
                <a16:creationId xmlns:a16="http://schemas.microsoft.com/office/drawing/2014/main" id="{AC9F68A6-51AF-471A-AB09-42687AA11C50}"/>
              </a:ext>
            </a:extLst>
          </p:cNvPr>
          <p:cNvSpPr>
            <a:spLocks noChangeArrowheads="1"/>
          </p:cNvSpPr>
          <p:nvPr/>
        </p:nvSpPr>
        <p:spPr bwMode="auto">
          <a:xfrm>
            <a:off x="1728717" y="2117653"/>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0" name="Oval 25">
            <a:extLst>
              <a:ext uri="{FF2B5EF4-FFF2-40B4-BE49-F238E27FC236}">
                <a16:creationId xmlns:a16="http://schemas.microsoft.com/office/drawing/2014/main" id="{BC2DC09B-D9C9-40B2-B500-80A7F0FD4CFA}"/>
              </a:ext>
            </a:extLst>
          </p:cNvPr>
          <p:cNvSpPr>
            <a:spLocks noChangeArrowheads="1"/>
          </p:cNvSpPr>
          <p:nvPr/>
        </p:nvSpPr>
        <p:spPr bwMode="auto">
          <a:xfrm>
            <a:off x="1564920" y="238969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1" name="Oval 25">
            <a:extLst>
              <a:ext uri="{FF2B5EF4-FFF2-40B4-BE49-F238E27FC236}">
                <a16:creationId xmlns:a16="http://schemas.microsoft.com/office/drawing/2014/main" id="{C0931EFA-C4A5-418A-BCB3-CA8AA5F7349F}"/>
              </a:ext>
            </a:extLst>
          </p:cNvPr>
          <p:cNvSpPr>
            <a:spLocks noChangeArrowheads="1"/>
          </p:cNvSpPr>
          <p:nvPr/>
        </p:nvSpPr>
        <p:spPr bwMode="auto">
          <a:xfrm>
            <a:off x="1196024" y="229426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2" name="Oval 25">
            <a:extLst>
              <a:ext uri="{FF2B5EF4-FFF2-40B4-BE49-F238E27FC236}">
                <a16:creationId xmlns:a16="http://schemas.microsoft.com/office/drawing/2014/main" id="{83B9C474-893D-43FA-B075-32302BBFCBE0}"/>
              </a:ext>
            </a:extLst>
          </p:cNvPr>
          <p:cNvSpPr>
            <a:spLocks noChangeArrowheads="1"/>
          </p:cNvSpPr>
          <p:nvPr/>
        </p:nvSpPr>
        <p:spPr bwMode="auto">
          <a:xfrm>
            <a:off x="1203144" y="2626133"/>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3" name="Oval 25">
            <a:extLst>
              <a:ext uri="{FF2B5EF4-FFF2-40B4-BE49-F238E27FC236}">
                <a16:creationId xmlns:a16="http://schemas.microsoft.com/office/drawing/2014/main" id="{15B6C5E4-294E-4183-B61C-EE534F545ABB}"/>
              </a:ext>
            </a:extLst>
          </p:cNvPr>
          <p:cNvSpPr>
            <a:spLocks noChangeArrowheads="1"/>
          </p:cNvSpPr>
          <p:nvPr/>
        </p:nvSpPr>
        <p:spPr bwMode="auto">
          <a:xfrm>
            <a:off x="1013711" y="28127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4" name="Oval 25">
            <a:extLst>
              <a:ext uri="{FF2B5EF4-FFF2-40B4-BE49-F238E27FC236}">
                <a16:creationId xmlns:a16="http://schemas.microsoft.com/office/drawing/2014/main" id="{2A419AFF-3EC2-432A-A90F-1A6D4176B95F}"/>
              </a:ext>
            </a:extLst>
          </p:cNvPr>
          <p:cNvSpPr>
            <a:spLocks noChangeArrowheads="1"/>
          </p:cNvSpPr>
          <p:nvPr/>
        </p:nvSpPr>
        <p:spPr bwMode="auto">
          <a:xfrm>
            <a:off x="1636132" y="2760017"/>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25" name="Oval 25">
            <a:extLst>
              <a:ext uri="{FF2B5EF4-FFF2-40B4-BE49-F238E27FC236}">
                <a16:creationId xmlns:a16="http://schemas.microsoft.com/office/drawing/2014/main" id="{8739B306-BAFF-4145-AA7C-DCDCCA080670}"/>
              </a:ext>
            </a:extLst>
          </p:cNvPr>
          <p:cNvSpPr>
            <a:spLocks noChangeArrowheads="1"/>
          </p:cNvSpPr>
          <p:nvPr/>
        </p:nvSpPr>
        <p:spPr bwMode="auto">
          <a:xfrm>
            <a:off x="6659875" y="168933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6" name="Oval 25">
            <a:extLst>
              <a:ext uri="{FF2B5EF4-FFF2-40B4-BE49-F238E27FC236}">
                <a16:creationId xmlns:a16="http://schemas.microsoft.com/office/drawing/2014/main" id="{728B771C-B61D-4FBA-A68C-E17B68E3C6E8}"/>
              </a:ext>
            </a:extLst>
          </p:cNvPr>
          <p:cNvSpPr>
            <a:spLocks noChangeArrowheads="1"/>
          </p:cNvSpPr>
          <p:nvPr/>
        </p:nvSpPr>
        <p:spPr bwMode="auto">
          <a:xfrm>
            <a:off x="8136876" y="167936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7" name="Oval 25">
            <a:extLst>
              <a:ext uri="{FF2B5EF4-FFF2-40B4-BE49-F238E27FC236}">
                <a16:creationId xmlns:a16="http://schemas.microsoft.com/office/drawing/2014/main" id="{3860A940-E20B-4C2B-8A15-DB90239CA6C4}"/>
              </a:ext>
            </a:extLst>
          </p:cNvPr>
          <p:cNvSpPr>
            <a:spLocks noChangeArrowheads="1"/>
          </p:cNvSpPr>
          <p:nvPr/>
        </p:nvSpPr>
        <p:spPr bwMode="auto">
          <a:xfrm>
            <a:off x="8152542" y="319054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8" name="Oval 25">
            <a:extLst>
              <a:ext uri="{FF2B5EF4-FFF2-40B4-BE49-F238E27FC236}">
                <a16:creationId xmlns:a16="http://schemas.microsoft.com/office/drawing/2014/main" id="{2507E9AB-9452-4097-8E4A-010FA8211EF8}"/>
              </a:ext>
            </a:extLst>
          </p:cNvPr>
          <p:cNvSpPr>
            <a:spLocks noChangeArrowheads="1"/>
          </p:cNvSpPr>
          <p:nvPr/>
        </p:nvSpPr>
        <p:spPr bwMode="auto">
          <a:xfrm>
            <a:off x="6629967" y="319766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9" name="Oval 25">
            <a:extLst>
              <a:ext uri="{FF2B5EF4-FFF2-40B4-BE49-F238E27FC236}">
                <a16:creationId xmlns:a16="http://schemas.microsoft.com/office/drawing/2014/main" id="{58E2E888-378F-4264-9CB6-C28258C2E16D}"/>
              </a:ext>
            </a:extLst>
          </p:cNvPr>
          <p:cNvSpPr>
            <a:spLocks noChangeArrowheads="1"/>
          </p:cNvSpPr>
          <p:nvPr/>
        </p:nvSpPr>
        <p:spPr bwMode="auto">
          <a:xfrm>
            <a:off x="7064380" y="2136562"/>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0" name="Oval 25">
            <a:extLst>
              <a:ext uri="{FF2B5EF4-FFF2-40B4-BE49-F238E27FC236}">
                <a16:creationId xmlns:a16="http://schemas.microsoft.com/office/drawing/2014/main" id="{58135370-F753-4A7F-95F0-F77636A206ED}"/>
              </a:ext>
            </a:extLst>
          </p:cNvPr>
          <p:cNvSpPr>
            <a:spLocks noChangeArrowheads="1"/>
          </p:cNvSpPr>
          <p:nvPr/>
        </p:nvSpPr>
        <p:spPr bwMode="auto">
          <a:xfrm>
            <a:off x="7708796" y="213513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1" name="Oval 25">
            <a:extLst>
              <a:ext uri="{FF2B5EF4-FFF2-40B4-BE49-F238E27FC236}">
                <a16:creationId xmlns:a16="http://schemas.microsoft.com/office/drawing/2014/main" id="{1637C49E-8E42-4E38-B77A-68D8CB7850D2}"/>
              </a:ext>
            </a:extLst>
          </p:cNvPr>
          <p:cNvSpPr>
            <a:spLocks noChangeArrowheads="1"/>
          </p:cNvSpPr>
          <p:nvPr/>
        </p:nvSpPr>
        <p:spPr bwMode="auto">
          <a:xfrm>
            <a:off x="7724462" y="2757554"/>
            <a:ext cx="10800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2" name="Oval 25">
            <a:extLst>
              <a:ext uri="{FF2B5EF4-FFF2-40B4-BE49-F238E27FC236}">
                <a16:creationId xmlns:a16="http://schemas.microsoft.com/office/drawing/2014/main" id="{5547E697-21F9-4538-8339-20755A9A0469}"/>
              </a:ext>
            </a:extLst>
          </p:cNvPr>
          <p:cNvSpPr>
            <a:spLocks noChangeArrowheads="1"/>
          </p:cNvSpPr>
          <p:nvPr/>
        </p:nvSpPr>
        <p:spPr bwMode="auto">
          <a:xfrm>
            <a:off x="7062954" y="2758984"/>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Tree>
    <p:extLst>
      <p:ext uri="{BB962C8B-B14F-4D97-AF65-F5344CB8AC3E}">
        <p14:creationId xmlns:p14="http://schemas.microsoft.com/office/powerpoint/2010/main" val="2697375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randombar(horizontal)">
                                      <p:cBhvr>
                                        <p:cTn id="12"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05"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19" name="右矢印 18"/>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grpSp>
        <p:nvGrpSpPr>
          <p:cNvPr id="12" name="グループ化 11"/>
          <p:cNvGrpSpPr/>
          <p:nvPr/>
        </p:nvGrpSpPr>
        <p:grpSpPr>
          <a:xfrm>
            <a:off x="1056905" y="5041999"/>
            <a:ext cx="3249614" cy="338554"/>
            <a:chOff x="1056905" y="5041999"/>
            <a:chExt cx="3249614" cy="338554"/>
          </a:xfrm>
        </p:grpSpPr>
        <p:sp>
          <p:nvSpPr>
            <p:cNvPr id="22" name="テキスト ボックス 21"/>
            <p:cNvSpPr txBox="1"/>
            <p:nvPr/>
          </p:nvSpPr>
          <p:spPr>
            <a:xfrm>
              <a:off x="1056905" y="5041999"/>
              <a:ext cx="1496290"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平面グラフ</a:t>
              </a:r>
            </a:p>
          </p:txBody>
        </p:sp>
        <p:sp>
          <p:nvSpPr>
            <p:cNvPr id="18" name="右矢印 17"/>
            <p:cNvSpPr/>
            <p:nvPr/>
          </p:nvSpPr>
          <p:spPr>
            <a:xfrm>
              <a:off x="2499706" y="5122508"/>
              <a:ext cx="1806813"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 name="Text Box 168">
            <a:extLst>
              <a:ext uri="{FF2B5EF4-FFF2-40B4-BE49-F238E27FC236}">
                <a16:creationId xmlns:a16="http://schemas.microsoft.com/office/drawing/2014/main" id="{82FB2D93-EA73-4E55-B147-4120EF6D0DD6}"/>
              </a:ext>
            </a:extLst>
          </p:cNvPr>
          <p:cNvSpPr txBox="1">
            <a:spLocks noChangeArrowheads="1"/>
          </p:cNvSpPr>
          <p:nvPr/>
        </p:nvSpPr>
        <p:spPr bwMode="auto">
          <a:xfrm>
            <a:off x="711841" y="1652720"/>
            <a:ext cx="23977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en-US" altLang="ja-JP" sz="1600" dirty="0">
                <a:solidFill>
                  <a:srgbClr val="000000"/>
                </a:solidFill>
                <a:sym typeface="Wingdings" pitchFamily="2" charset="2"/>
              </a:rPr>
              <a:t> : </a:t>
            </a:r>
            <a:r>
              <a:rPr lang="en-US" altLang="ja-JP" sz="1600" b="1" dirty="0">
                <a:solidFill>
                  <a:schemeClr val="tx1"/>
                </a:solidFill>
                <a:sym typeface="Wingdings" pitchFamily="2" charset="2"/>
              </a:rPr>
              <a:t>1-</a:t>
            </a:r>
            <a:r>
              <a:rPr lang="ja-JP" altLang="en-US" sz="1600" b="1" dirty="0">
                <a:solidFill>
                  <a:schemeClr val="tx1"/>
                </a:solidFill>
                <a:sym typeface="Wingdings" pitchFamily="2" charset="2"/>
              </a:rPr>
              <a:t>平面グラフ</a:t>
            </a:r>
            <a:endParaRPr lang="ja-JP" altLang="en-US" sz="1600" b="1" baseline="30000" dirty="0">
              <a:solidFill>
                <a:schemeClr val="tx1"/>
              </a:solidFill>
            </a:endParaRPr>
          </a:p>
        </p:txBody>
      </p:sp>
      <p:sp>
        <p:nvSpPr>
          <p:cNvPr id="24" name="Text Box 168">
            <a:extLst>
              <a:ext uri="{FF2B5EF4-FFF2-40B4-BE49-F238E27FC236}">
                <a16:creationId xmlns:a16="http://schemas.microsoft.com/office/drawing/2014/main" id="{A59F031C-163F-4EEF-B90F-CBBDC7B2C35D}"/>
              </a:ext>
            </a:extLst>
          </p:cNvPr>
          <p:cNvSpPr txBox="1">
            <a:spLocks noChangeArrowheads="1"/>
          </p:cNvSpPr>
          <p:nvPr/>
        </p:nvSpPr>
        <p:spPr bwMode="auto">
          <a:xfrm>
            <a:off x="3377740" y="1532750"/>
            <a:ext cx="5432172"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 </a:t>
            </a:r>
            <a:r>
              <a:rPr lang="ja-JP" altLang="en-US" sz="1600" dirty="0">
                <a:solidFill>
                  <a:srgbClr val="000000"/>
                </a:solidFill>
                <a:sym typeface="Wingdings" pitchFamily="2" charset="2"/>
              </a:rPr>
              <a:t>が各辺高々</a:t>
            </a:r>
            <a:r>
              <a:rPr lang="en-US" altLang="ja-JP" sz="1600" dirty="0">
                <a:solidFill>
                  <a:srgbClr val="000000"/>
                </a:solidFill>
                <a:sym typeface="Wingdings" pitchFamily="2" charset="2"/>
              </a:rPr>
              <a:t>1</a:t>
            </a:r>
            <a:r>
              <a:rPr lang="ja-JP" altLang="en-US" sz="1600" dirty="0">
                <a:solidFill>
                  <a:srgbClr val="000000"/>
                </a:solidFill>
                <a:sym typeface="Wingdings" pitchFamily="2" charset="2"/>
              </a:rPr>
              <a:t>回のみ他の辺と交差することを許して</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上に描画されたグラフ．</a:t>
            </a:r>
            <a:endParaRPr lang="ja-JP" altLang="en-US" sz="1600" baseline="30000" dirty="0">
              <a:solidFill>
                <a:schemeClr val="tx1"/>
              </a:solidFill>
            </a:endParaRPr>
          </a:p>
        </p:txBody>
      </p:sp>
      <p:grpSp>
        <p:nvGrpSpPr>
          <p:cNvPr id="25" name="グループ化 24">
            <a:extLst>
              <a:ext uri="{FF2B5EF4-FFF2-40B4-BE49-F238E27FC236}">
                <a16:creationId xmlns:a16="http://schemas.microsoft.com/office/drawing/2014/main" id="{8CB4F82F-3695-4BA2-B1D2-F377B11911FB}"/>
              </a:ext>
            </a:extLst>
          </p:cNvPr>
          <p:cNvGrpSpPr/>
          <p:nvPr/>
        </p:nvGrpSpPr>
        <p:grpSpPr>
          <a:xfrm>
            <a:off x="2732830" y="1613796"/>
            <a:ext cx="463164" cy="457563"/>
            <a:chOff x="1195470" y="2504343"/>
            <a:chExt cx="463164" cy="457563"/>
          </a:xfrm>
        </p:grpSpPr>
        <p:sp>
          <p:nvSpPr>
            <p:cNvPr id="26" name="Text Box 57">
              <a:extLst>
                <a:ext uri="{FF2B5EF4-FFF2-40B4-BE49-F238E27FC236}">
                  <a16:creationId xmlns:a16="http://schemas.microsoft.com/office/drawing/2014/main" id="{E08D866D-026B-4E07-9B62-0C3BBD3873B1}"/>
                </a:ext>
              </a:extLst>
            </p:cNvPr>
            <p:cNvSpPr txBox="1">
              <a:spLocks noChangeArrowheads="1"/>
            </p:cNvSpPr>
            <p:nvPr/>
          </p:nvSpPr>
          <p:spPr bwMode="auto">
            <a:xfrm>
              <a:off x="1236802" y="2715685"/>
              <a:ext cx="421832" cy="246221"/>
            </a:xfrm>
            <a:prstGeom prst="rect">
              <a:avLst/>
            </a:prstGeom>
            <a:noFill/>
            <a:ln w="9525">
              <a:noFill/>
              <a:miter lim="800000"/>
              <a:headEnd/>
              <a:tailEnd/>
            </a:ln>
          </p:spPr>
          <p:txBody>
            <a:bodyPr wrap="square">
              <a:spAutoFit/>
            </a:bodyPr>
            <a:lstStyle/>
            <a:p>
              <a:pPr>
                <a:spcBef>
                  <a:spcPct val="50000"/>
                </a:spcBef>
              </a:pPr>
              <a:r>
                <a:rPr lang="en-US" altLang="ja-JP" sz="1000" b="1">
                  <a:latin typeface="+mn-lt"/>
                </a:rPr>
                <a:t>def</a:t>
              </a:r>
            </a:p>
          </p:txBody>
        </p:sp>
        <p:sp>
          <p:nvSpPr>
            <p:cNvPr id="27" name="Text Box 168">
              <a:extLst>
                <a:ext uri="{FF2B5EF4-FFF2-40B4-BE49-F238E27FC236}">
                  <a16:creationId xmlns:a16="http://schemas.microsoft.com/office/drawing/2014/main" id="{A227919C-AC0D-4D81-94FF-2E968186CAAC}"/>
                </a:ext>
              </a:extLst>
            </p:cNvPr>
            <p:cNvSpPr txBox="1">
              <a:spLocks noChangeArrowheads="1"/>
            </p:cNvSpPr>
            <p:nvPr/>
          </p:nvSpPr>
          <p:spPr bwMode="auto">
            <a:xfrm>
              <a:off x="1195470" y="2504343"/>
              <a:ext cx="418756" cy="39689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0" name="Text Box 168">
            <a:extLst>
              <a:ext uri="{FF2B5EF4-FFF2-40B4-BE49-F238E27FC236}">
                <a16:creationId xmlns:a16="http://schemas.microsoft.com/office/drawing/2014/main" id="{34F2BAA9-D93B-46DF-BBB6-C66095A190D7}"/>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Tree>
    <p:extLst>
      <p:ext uri="{BB962C8B-B14F-4D97-AF65-F5344CB8AC3E}">
        <p14:creationId xmlns:p14="http://schemas.microsoft.com/office/powerpoint/2010/main" val="131642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右矢印 18"/>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18" name="右矢印 17"/>
          <p:cNvSpPr/>
          <p:nvPr/>
        </p:nvSpPr>
        <p:spPr>
          <a:xfrm>
            <a:off x="2499706" y="5122508"/>
            <a:ext cx="1806813"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6641306" y="3728707"/>
            <a:ext cx="444831" cy="1039343"/>
            <a:chOff x="6641306" y="3728707"/>
            <a:chExt cx="444831" cy="1039343"/>
          </a:xfrm>
        </p:grpSpPr>
        <p:sp>
          <p:nvSpPr>
            <p:cNvPr id="23" name="右矢印 22"/>
            <p:cNvSpPr/>
            <p:nvPr/>
          </p:nvSpPr>
          <p:spPr>
            <a:xfrm rot="17555055">
              <a:off x="6175634" y="4194379"/>
              <a:ext cx="1039343" cy="108000"/>
            </a:xfrm>
            <a:prstGeom prst="rightArrow">
              <a:avLst/>
            </a:prstGeom>
            <a:solidFill>
              <a:schemeClr val="bg1"/>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p:cNvSpPr txBox="1"/>
            <p:nvPr/>
          </p:nvSpPr>
          <p:spPr>
            <a:xfrm>
              <a:off x="6690352" y="4169241"/>
              <a:ext cx="395785" cy="400110"/>
            </a:xfrm>
            <a:prstGeom prst="rect">
              <a:avLst/>
            </a:prstGeom>
            <a:noFill/>
          </p:spPr>
          <p:txBody>
            <a:bodyPr wrap="square" rtlCol="0">
              <a:spAutoFit/>
            </a:bodyPr>
            <a:lstStyle/>
            <a:p>
              <a:r>
                <a:rPr lang="ja-JP" altLang="en-US" sz="2000" b="1" dirty="0">
                  <a:solidFill>
                    <a:srgbClr val="FF0000"/>
                  </a:solidFill>
                  <a:effectLst>
                    <a:outerShdw blurRad="38100" dist="38100" dir="2700000" algn="tl">
                      <a:srgbClr val="000000">
                        <a:alpha val="43137"/>
                      </a:srgbClr>
                    </a:outerShdw>
                  </a:effectLst>
                  <a:latin typeface="+mn-lt"/>
                </a:rPr>
                <a:t>？</a:t>
              </a:r>
              <a:endParaRPr kumimoji="1" lang="ja-JP" altLang="en-US" sz="2000" b="1" dirty="0">
                <a:solidFill>
                  <a:srgbClr val="FF0000"/>
                </a:solidFill>
                <a:effectLst>
                  <a:outerShdw blurRad="38100" dist="38100" dir="2700000" algn="tl">
                    <a:srgbClr val="000000">
                      <a:alpha val="43137"/>
                    </a:srgbClr>
                  </a:outerShdw>
                </a:effectLst>
                <a:latin typeface="+mn-lt"/>
              </a:endParaRPr>
            </a:p>
          </p:txBody>
        </p:sp>
      </p:grpSp>
      <p:sp>
        <p:nvSpPr>
          <p:cNvPr id="27" name="Text Box 168">
            <a:extLst>
              <a:ext uri="{FF2B5EF4-FFF2-40B4-BE49-F238E27FC236}">
                <a16:creationId xmlns:a16="http://schemas.microsoft.com/office/drawing/2014/main" id="{389EC971-E664-481F-8157-FA5C7BBB4250}"/>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28" name="Text Box 168">
            <a:extLst>
              <a:ext uri="{FF2B5EF4-FFF2-40B4-BE49-F238E27FC236}">
                <a16:creationId xmlns:a16="http://schemas.microsoft.com/office/drawing/2014/main" id="{455814DF-5DA2-450E-B6DE-D0712B0B9371}"/>
              </a:ext>
            </a:extLst>
          </p:cNvPr>
          <p:cNvSpPr txBox="1">
            <a:spLocks noChangeArrowheads="1"/>
          </p:cNvSpPr>
          <p:nvPr/>
        </p:nvSpPr>
        <p:spPr bwMode="auto">
          <a:xfrm>
            <a:off x="711841" y="1652720"/>
            <a:ext cx="23977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en-US" altLang="ja-JP" sz="1600" dirty="0">
                <a:solidFill>
                  <a:srgbClr val="000000"/>
                </a:solidFill>
                <a:sym typeface="Wingdings" pitchFamily="2" charset="2"/>
              </a:rPr>
              <a:t> : </a:t>
            </a:r>
            <a:r>
              <a:rPr lang="en-US" altLang="ja-JP" sz="1600" b="1" dirty="0">
                <a:solidFill>
                  <a:schemeClr val="tx1"/>
                </a:solidFill>
                <a:sym typeface="Wingdings" pitchFamily="2" charset="2"/>
              </a:rPr>
              <a:t>1-</a:t>
            </a:r>
            <a:r>
              <a:rPr lang="ja-JP" altLang="en-US" sz="1600" b="1" dirty="0">
                <a:solidFill>
                  <a:schemeClr val="tx1"/>
                </a:solidFill>
                <a:sym typeface="Wingdings" pitchFamily="2" charset="2"/>
              </a:rPr>
              <a:t>平面グラフ</a:t>
            </a:r>
            <a:endParaRPr lang="ja-JP" altLang="en-US" sz="1600" b="1" baseline="30000" dirty="0">
              <a:solidFill>
                <a:schemeClr val="tx1"/>
              </a:solidFill>
            </a:endParaRPr>
          </a:p>
        </p:txBody>
      </p:sp>
      <p:sp>
        <p:nvSpPr>
          <p:cNvPr id="29" name="Text Box 168">
            <a:extLst>
              <a:ext uri="{FF2B5EF4-FFF2-40B4-BE49-F238E27FC236}">
                <a16:creationId xmlns:a16="http://schemas.microsoft.com/office/drawing/2014/main" id="{AEF523C9-D0E4-49A5-9A2E-798620D77E45}"/>
              </a:ext>
            </a:extLst>
          </p:cNvPr>
          <p:cNvSpPr txBox="1">
            <a:spLocks noChangeArrowheads="1"/>
          </p:cNvSpPr>
          <p:nvPr/>
        </p:nvSpPr>
        <p:spPr bwMode="auto">
          <a:xfrm>
            <a:off x="3377740" y="1532750"/>
            <a:ext cx="5432172"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 </a:t>
            </a:r>
            <a:r>
              <a:rPr lang="ja-JP" altLang="en-US" sz="1600" dirty="0">
                <a:solidFill>
                  <a:srgbClr val="000000"/>
                </a:solidFill>
                <a:sym typeface="Wingdings" pitchFamily="2" charset="2"/>
              </a:rPr>
              <a:t>が各辺高々</a:t>
            </a:r>
            <a:r>
              <a:rPr lang="en-US" altLang="ja-JP" sz="1600" dirty="0">
                <a:solidFill>
                  <a:srgbClr val="000000"/>
                </a:solidFill>
                <a:sym typeface="Wingdings" pitchFamily="2" charset="2"/>
              </a:rPr>
              <a:t>1</a:t>
            </a:r>
            <a:r>
              <a:rPr lang="ja-JP" altLang="en-US" sz="1600" dirty="0">
                <a:solidFill>
                  <a:srgbClr val="000000"/>
                </a:solidFill>
                <a:sym typeface="Wingdings" pitchFamily="2" charset="2"/>
              </a:rPr>
              <a:t>回のみ他の辺と交差することを許して</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上に描画されたグラフ．</a:t>
            </a:r>
            <a:endParaRPr lang="ja-JP" altLang="en-US" sz="1600" baseline="30000" dirty="0">
              <a:solidFill>
                <a:schemeClr val="tx1"/>
              </a:solidFill>
            </a:endParaRPr>
          </a:p>
        </p:txBody>
      </p:sp>
      <p:grpSp>
        <p:nvGrpSpPr>
          <p:cNvPr id="30" name="グループ化 29">
            <a:extLst>
              <a:ext uri="{FF2B5EF4-FFF2-40B4-BE49-F238E27FC236}">
                <a16:creationId xmlns:a16="http://schemas.microsoft.com/office/drawing/2014/main" id="{D204A2DB-8B52-4EFA-8FDD-EAFC032D0E11}"/>
              </a:ext>
            </a:extLst>
          </p:cNvPr>
          <p:cNvGrpSpPr/>
          <p:nvPr/>
        </p:nvGrpSpPr>
        <p:grpSpPr>
          <a:xfrm>
            <a:off x="2732830" y="1613796"/>
            <a:ext cx="463164" cy="457563"/>
            <a:chOff x="1195470" y="2504343"/>
            <a:chExt cx="463164" cy="457563"/>
          </a:xfrm>
        </p:grpSpPr>
        <p:sp>
          <p:nvSpPr>
            <p:cNvPr id="31" name="Text Box 57">
              <a:extLst>
                <a:ext uri="{FF2B5EF4-FFF2-40B4-BE49-F238E27FC236}">
                  <a16:creationId xmlns:a16="http://schemas.microsoft.com/office/drawing/2014/main" id="{F9BF58F7-7FE2-4C37-A3BE-5EBEF870FB4E}"/>
                </a:ext>
              </a:extLst>
            </p:cNvPr>
            <p:cNvSpPr txBox="1">
              <a:spLocks noChangeArrowheads="1"/>
            </p:cNvSpPr>
            <p:nvPr/>
          </p:nvSpPr>
          <p:spPr bwMode="auto">
            <a:xfrm>
              <a:off x="1236802" y="2715685"/>
              <a:ext cx="421832" cy="246221"/>
            </a:xfrm>
            <a:prstGeom prst="rect">
              <a:avLst/>
            </a:prstGeom>
            <a:noFill/>
            <a:ln w="9525">
              <a:noFill/>
              <a:miter lim="800000"/>
              <a:headEnd/>
              <a:tailEnd/>
            </a:ln>
          </p:spPr>
          <p:txBody>
            <a:bodyPr wrap="square">
              <a:spAutoFit/>
            </a:bodyPr>
            <a:lstStyle/>
            <a:p>
              <a:pPr>
                <a:spcBef>
                  <a:spcPct val="50000"/>
                </a:spcBef>
              </a:pPr>
              <a:r>
                <a:rPr lang="en-US" altLang="ja-JP" sz="1000" b="1">
                  <a:latin typeface="+mn-lt"/>
                </a:rPr>
                <a:t>def</a:t>
              </a:r>
            </a:p>
          </p:txBody>
        </p:sp>
        <p:sp>
          <p:nvSpPr>
            <p:cNvPr id="32" name="Text Box 168">
              <a:extLst>
                <a:ext uri="{FF2B5EF4-FFF2-40B4-BE49-F238E27FC236}">
                  <a16:creationId xmlns:a16="http://schemas.microsoft.com/office/drawing/2014/main" id="{315909CA-AAA2-494E-AF7F-B6CB9217FE2B}"/>
                </a:ext>
              </a:extLst>
            </p:cNvPr>
            <p:cNvSpPr txBox="1">
              <a:spLocks noChangeArrowheads="1"/>
            </p:cNvSpPr>
            <p:nvPr/>
          </p:nvSpPr>
          <p:spPr bwMode="auto">
            <a:xfrm>
              <a:off x="1195470" y="2504343"/>
              <a:ext cx="418756" cy="39689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3" name="テキスト ボックス 32">
            <a:extLst>
              <a:ext uri="{FF2B5EF4-FFF2-40B4-BE49-F238E27FC236}">
                <a16:creationId xmlns:a16="http://schemas.microsoft.com/office/drawing/2014/main" id="{CC65AF3B-E0B1-471B-9706-05BD1ABC7FA2}"/>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34" name="テキスト ボックス 33">
            <a:extLst>
              <a:ext uri="{FF2B5EF4-FFF2-40B4-BE49-F238E27FC236}">
                <a16:creationId xmlns:a16="http://schemas.microsoft.com/office/drawing/2014/main" id="{8CBDC812-C91A-4175-A991-87FFE237E3A1}"/>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35" name="テキスト ボックス 34">
            <a:extLst>
              <a:ext uri="{FF2B5EF4-FFF2-40B4-BE49-F238E27FC236}">
                <a16:creationId xmlns:a16="http://schemas.microsoft.com/office/drawing/2014/main" id="{84B0B024-9620-4B81-80E5-E29530B3A2A8}"/>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36" name="テキスト ボックス 35">
            <a:extLst>
              <a:ext uri="{FF2B5EF4-FFF2-40B4-BE49-F238E27FC236}">
                <a16:creationId xmlns:a16="http://schemas.microsoft.com/office/drawing/2014/main" id="{98844353-0C1F-48FF-A41E-0F090AF58CF3}"/>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37" name="テキスト ボックス 36">
            <a:extLst>
              <a:ext uri="{FF2B5EF4-FFF2-40B4-BE49-F238E27FC236}">
                <a16:creationId xmlns:a16="http://schemas.microsoft.com/office/drawing/2014/main" id="{12F41255-EC6F-4B1F-B6BE-BA1315B21C89}"/>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1" name="テキスト ボックス 40">
            <a:extLst>
              <a:ext uri="{FF2B5EF4-FFF2-40B4-BE49-F238E27FC236}">
                <a16:creationId xmlns:a16="http://schemas.microsoft.com/office/drawing/2014/main" id="{20885702-ECD7-4734-8960-FBFD70A137C1}"/>
              </a:ext>
            </a:extLst>
          </p:cNvPr>
          <p:cNvSpPr txBox="1"/>
          <p:nvPr/>
        </p:nvSpPr>
        <p:spPr>
          <a:xfrm>
            <a:off x="1056905" y="5041999"/>
            <a:ext cx="1496290"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平面グラフ</a:t>
            </a:r>
          </a:p>
        </p:txBody>
      </p:sp>
    </p:spTree>
    <p:extLst>
      <p:ext uri="{BB962C8B-B14F-4D97-AF65-F5344CB8AC3E}">
        <p14:creationId xmlns:p14="http://schemas.microsoft.com/office/powerpoint/2010/main" val="292985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平行四辺形 1">
            <a:extLst>
              <a:ext uri="{FF2B5EF4-FFF2-40B4-BE49-F238E27FC236}">
                <a16:creationId xmlns:a16="http://schemas.microsoft.com/office/drawing/2014/main" id="{2D794CFA-5D52-4625-93C0-5EF96961507F}"/>
              </a:ext>
            </a:extLst>
          </p:cNvPr>
          <p:cNvSpPr/>
          <p:nvPr/>
        </p:nvSpPr>
        <p:spPr>
          <a:xfrm>
            <a:off x="-506627" y="2737941"/>
            <a:ext cx="10583562" cy="3489864"/>
          </a:xfrm>
          <a:prstGeom prst="parallelogram">
            <a:avLst>
              <a:gd name="adj" fmla="val 48098"/>
            </a:avLst>
          </a:prstGeom>
          <a:solidFill>
            <a:srgbClr val="E5FFE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FFFA9831-026F-407D-999B-26BA50D88FEF}"/>
              </a:ext>
            </a:extLst>
          </p:cNvPr>
          <p:cNvSpPr/>
          <p:nvPr/>
        </p:nvSpPr>
        <p:spPr>
          <a:xfrm>
            <a:off x="296562" y="4485503"/>
            <a:ext cx="8730049" cy="1068859"/>
          </a:xfrm>
          <a:custGeom>
            <a:avLst/>
            <a:gdLst>
              <a:gd name="connsiteX0" fmla="*/ 0 w 8730049"/>
              <a:gd name="connsiteY0" fmla="*/ 642551 h 1068859"/>
              <a:gd name="connsiteX1" fmla="*/ 636373 w 8730049"/>
              <a:gd name="connsiteY1" fmla="*/ 457200 h 1068859"/>
              <a:gd name="connsiteX2" fmla="*/ 1309816 w 8730049"/>
              <a:gd name="connsiteY2" fmla="*/ 290383 h 1068859"/>
              <a:gd name="connsiteX3" fmla="*/ 1853514 w 8730049"/>
              <a:gd name="connsiteY3" fmla="*/ 179173 h 1068859"/>
              <a:gd name="connsiteX4" fmla="*/ 2446638 w 8730049"/>
              <a:gd name="connsiteY4" fmla="*/ 86497 h 1068859"/>
              <a:gd name="connsiteX5" fmla="*/ 3052119 w 8730049"/>
              <a:gd name="connsiteY5" fmla="*/ 37070 h 1068859"/>
              <a:gd name="connsiteX6" fmla="*/ 3651422 w 8730049"/>
              <a:gd name="connsiteY6" fmla="*/ 18535 h 1068859"/>
              <a:gd name="connsiteX7" fmla="*/ 4170406 w 8730049"/>
              <a:gd name="connsiteY7" fmla="*/ 0 h 1068859"/>
              <a:gd name="connsiteX8" fmla="*/ 4522573 w 8730049"/>
              <a:gd name="connsiteY8" fmla="*/ 0 h 1068859"/>
              <a:gd name="connsiteX9" fmla="*/ 5097162 w 8730049"/>
              <a:gd name="connsiteY9" fmla="*/ 179173 h 1068859"/>
              <a:gd name="connsiteX10" fmla="*/ 5603789 w 8730049"/>
              <a:gd name="connsiteY10" fmla="*/ 296562 h 1068859"/>
              <a:gd name="connsiteX11" fmla="*/ 6067168 w 8730049"/>
              <a:gd name="connsiteY11" fmla="*/ 358346 h 1068859"/>
              <a:gd name="connsiteX12" fmla="*/ 6487297 w 8730049"/>
              <a:gd name="connsiteY12" fmla="*/ 389238 h 1068859"/>
              <a:gd name="connsiteX13" fmla="*/ 7000103 w 8730049"/>
              <a:gd name="connsiteY13" fmla="*/ 401594 h 1068859"/>
              <a:gd name="connsiteX14" fmla="*/ 7482016 w 8730049"/>
              <a:gd name="connsiteY14" fmla="*/ 383059 h 1068859"/>
              <a:gd name="connsiteX15" fmla="*/ 7951573 w 8730049"/>
              <a:gd name="connsiteY15" fmla="*/ 370702 h 1068859"/>
              <a:gd name="connsiteX16" fmla="*/ 8396416 w 8730049"/>
              <a:gd name="connsiteY16" fmla="*/ 352167 h 1068859"/>
              <a:gd name="connsiteX17" fmla="*/ 8730049 w 8730049"/>
              <a:gd name="connsiteY17" fmla="*/ 333632 h 1068859"/>
              <a:gd name="connsiteX18" fmla="*/ 8272849 w 8730049"/>
              <a:gd name="connsiteY18" fmla="*/ 494270 h 1068859"/>
              <a:gd name="connsiteX19" fmla="*/ 7852719 w 8730049"/>
              <a:gd name="connsiteY19" fmla="*/ 630194 h 1068859"/>
              <a:gd name="connsiteX20" fmla="*/ 7512908 w 8730049"/>
              <a:gd name="connsiteY20" fmla="*/ 729048 h 1068859"/>
              <a:gd name="connsiteX21" fmla="*/ 6993924 w 8730049"/>
              <a:gd name="connsiteY21" fmla="*/ 871151 h 1068859"/>
              <a:gd name="connsiteX22" fmla="*/ 6474941 w 8730049"/>
              <a:gd name="connsiteY22" fmla="*/ 957648 h 1068859"/>
              <a:gd name="connsiteX23" fmla="*/ 5980670 w 8730049"/>
              <a:gd name="connsiteY23" fmla="*/ 1025611 h 1068859"/>
              <a:gd name="connsiteX24" fmla="*/ 5467865 w 8730049"/>
              <a:gd name="connsiteY24" fmla="*/ 1062681 h 1068859"/>
              <a:gd name="connsiteX25" fmla="*/ 5053914 w 8730049"/>
              <a:gd name="connsiteY25" fmla="*/ 1068859 h 1068859"/>
              <a:gd name="connsiteX26" fmla="*/ 4639962 w 8730049"/>
              <a:gd name="connsiteY26" fmla="*/ 1068859 h 1068859"/>
              <a:gd name="connsiteX27" fmla="*/ 4374292 w 8730049"/>
              <a:gd name="connsiteY27" fmla="*/ 1062681 h 1068859"/>
              <a:gd name="connsiteX28" fmla="*/ 3824416 w 8730049"/>
              <a:gd name="connsiteY28" fmla="*/ 1037967 h 1068859"/>
              <a:gd name="connsiteX29" fmla="*/ 3385752 w 8730049"/>
              <a:gd name="connsiteY29" fmla="*/ 1007075 h 1068859"/>
              <a:gd name="connsiteX30" fmla="*/ 2737022 w 8730049"/>
              <a:gd name="connsiteY30" fmla="*/ 951470 h 1068859"/>
              <a:gd name="connsiteX31" fmla="*/ 2193324 w 8730049"/>
              <a:gd name="connsiteY31" fmla="*/ 895865 h 1068859"/>
              <a:gd name="connsiteX32" fmla="*/ 1526060 w 8730049"/>
              <a:gd name="connsiteY32" fmla="*/ 827902 h 1068859"/>
              <a:gd name="connsiteX33" fmla="*/ 809368 w 8730049"/>
              <a:gd name="connsiteY33" fmla="*/ 747583 h 1068859"/>
              <a:gd name="connsiteX34" fmla="*/ 302741 w 8730049"/>
              <a:gd name="connsiteY34" fmla="*/ 679621 h 1068859"/>
              <a:gd name="connsiteX35" fmla="*/ 0 w 8730049"/>
              <a:gd name="connsiteY35" fmla="*/ 642551 h 106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730049" h="1068859">
                <a:moveTo>
                  <a:pt x="0" y="642551"/>
                </a:moveTo>
                <a:lnTo>
                  <a:pt x="636373" y="457200"/>
                </a:lnTo>
                <a:lnTo>
                  <a:pt x="1309816" y="290383"/>
                </a:lnTo>
                <a:lnTo>
                  <a:pt x="1853514" y="179173"/>
                </a:lnTo>
                <a:lnTo>
                  <a:pt x="2446638" y="86497"/>
                </a:lnTo>
                <a:lnTo>
                  <a:pt x="3052119" y="37070"/>
                </a:lnTo>
                <a:lnTo>
                  <a:pt x="3651422" y="18535"/>
                </a:lnTo>
                <a:lnTo>
                  <a:pt x="4170406" y="0"/>
                </a:lnTo>
                <a:lnTo>
                  <a:pt x="4522573" y="0"/>
                </a:lnTo>
                <a:lnTo>
                  <a:pt x="5097162" y="179173"/>
                </a:lnTo>
                <a:lnTo>
                  <a:pt x="5603789" y="296562"/>
                </a:lnTo>
                <a:lnTo>
                  <a:pt x="6067168" y="358346"/>
                </a:lnTo>
                <a:lnTo>
                  <a:pt x="6487297" y="389238"/>
                </a:lnTo>
                <a:lnTo>
                  <a:pt x="7000103" y="401594"/>
                </a:lnTo>
                <a:lnTo>
                  <a:pt x="7482016" y="383059"/>
                </a:lnTo>
                <a:lnTo>
                  <a:pt x="7951573" y="370702"/>
                </a:lnTo>
                <a:lnTo>
                  <a:pt x="8396416" y="352167"/>
                </a:lnTo>
                <a:lnTo>
                  <a:pt x="8730049" y="333632"/>
                </a:lnTo>
                <a:lnTo>
                  <a:pt x="8272849" y="494270"/>
                </a:lnTo>
                <a:lnTo>
                  <a:pt x="7852719" y="630194"/>
                </a:lnTo>
                <a:lnTo>
                  <a:pt x="7512908" y="729048"/>
                </a:lnTo>
                <a:lnTo>
                  <a:pt x="6993924" y="871151"/>
                </a:lnTo>
                <a:lnTo>
                  <a:pt x="6474941" y="957648"/>
                </a:lnTo>
                <a:lnTo>
                  <a:pt x="5980670" y="1025611"/>
                </a:lnTo>
                <a:lnTo>
                  <a:pt x="5467865" y="1062681"/>
                </a:lnTo>
                <a:lnTo>
                  <a:pt x="5053914" y="1068859"/>
                </a:lnTo>
                <a:lnTo>
                  <a:pt x="4639962" y="1068859"/>
                </a:lnTo>
                <a:lnTo>
                  <a:pt x="4374292" y="1062681"/>
                </a:lnTo>
                <a:lnTo>
                  <a:pt x="3824416" y="1037967"/>
                </a:lnTo>
                <a:lnTo>
                  <a:pt x="3385752" y="1007075"/>
                </a:lnTo>
                <a:lnTo>
                  <a:pt x="2737022" y="951470"/>
                </a:lnTo>
                <a:lnTo>
                  <a:pt x="2193324" y="895865"/>
                </a:lnTo>
                <a:lnTo>
                  <a:pt x="1526060" y="827902"/>
                </a:lnTo>
                <a:lnTo>
                  <a:pt x="809368" y="747583"/>
                </a:lnTo>
                <a:lnTo>
                  <a:pt x="302741" y="679621"/>
                </a:lnTo>
                <a:lnTo>
                  <a:pt x="0" y="642551"/>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矢印コネクタ 4">
            <a:extLst>
              <a:ext uri="{FF2B5EF4-FFF2-40B4-BE49-F238E27FC236}">
                <a16:creationId xmlns:a16="http://schemas.microsoft.com/office/drawing/2014/main" id="{6BD1F289-E56F-416B-9728-BE43440C0770}"/>
              </a:ext>
            </a:extLst>
          </p:cNvPr>
          <p:cNvCxnSpPr/>
          <p:nvPr/>
        </p:nvCxnSpPr>
        <p:spPr>
          <a:xfrm>
            <a:off x="4298284" y="3823581"/>
            <a:ext cx="3719383" cy="36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6D9C0447-6B5F-44DE-89DC-87C2544CFA2A}"/>
              </a:ext>
            </a:extLst>
          </p:cNvPr>
          <p:cNvCxnSpPr>
            <a:cxnSpLocks/>
          </p:cNvCxnSpPr>
          <p:nvPr/>
        </p:nvCxnSpPr>
        <p:spPr>
          <a:xfrm flipV="1">
            <a:off x="5816087" y="3101319"/>
            <a:ext cx="758931" cy="165642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 name="楕円 2">
            <a:extLst>
              <a:ext uri="{FF2B5EF4-FFF2-40B4-BE49-F238E27FC236}">
                <a16:creationId xmlns:a16="http://schemas.microsoft.com/office/drawing/2014/main" id="{68256734-1413-4DC5-AC15-E6F5552E5408}"/>
              </a:ext>
            </a:extLst>
          </p:cNvPr>
          <p:cNvSpPr/>
          <p:nvPr/>
        </p:nvSpPr>
        <p:spPr>
          <a:xfrm>
            <a:off x="5214296" y="1749401"/>
            <a:ext cx="2125362" cy="2125362"/>
          </a:xfrm>
          <a:prstGeom prst="ellipse">
            <a:avLst/>
          </a:prstGeom>
          <a:solidFill>
            <a:srgbClr val="FFFFF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9" name="直線コネクタ 148">
            <a:extLst>
              <a:ext uri="{FF2B5EF4-FFF2-40B4-BE49-F238E27FC236}">
                <a16:creationId xmlns:a16="http://schemas.microsoft.com/office/drawing/2014/main" id="{E1EEA51D-DC40-44E0-B260-0F640307E0E2}"/>
              </a:ext>
            </a:extLst>
          </p:cNvPr>
          <p:cNvCxnSpPr/>
          <p:nvPr/>
        </p:nvCxnSpPr>
        <p:spPr>
          <a:xfrm rot="5400000" flipH="1" flipV="1">
            <a:off x="5749413" y="2057699"/>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152" name="Oval 25">
            <a:extLst>
              <a:ext uri="{FF2B5EF4-FFF2-40B4-BE49-F238E27FC236}">
                <a16:creationId xmlns:a16="http://schemas.microsoft.com/office/drawing/2014/main" id="{42913DDC-73A6-4987-BCB5-032A928F8181}"/>
              </a:ext>
            </a:extLst>
          </p:cNvPr>
          <p:cNvSpPr>
            <a:spLocks noChangeArrowheads="1"/>
          </p:cNvSpPr>
          <p:nvPr/>
        </p:nvSpPr>
        <p:spPr bwMode="auto">
          <a:xfrm>
            <a:off x="5697025" y="279271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5" name="フリーフォーム 144">
            <a:extLst>
              <a:ext uri="{FF2B5EF4-FFF2-40B4-BE49-F238E27FC236}">
                <a16:creationId xmlns:a16="http://schemas.microsoft.com/office/drawing/2014/main" id="{84FC94BC-47EF-4A92-9B52-AC2D5D5B953C}"/>
              </a:ext>
            </a:extLst>
          </p:cNvPr>
          <p:cNvSpPr/>
          <p:nvPr/>
        </p:nvSpPr>
        <p:spPr>
          <a:xfrm>
            <a:off x="5362062" y="2057700"/>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cxnSp>
        <p:nvCxnSpPr>
          <p:cNvPr id="9" name="直線矢印コネクタ 8">
            <a:extLst>
              <a:ext uri="{FF2B5EF4-FFF2-40B4-BE49-F238E27FC236}">
                <a16:creationId xmlns:a16="http://schemas.microsoft.com/office/drawing/2014/main" id="{937B24E2-BB72-4247-9BB0-590B5C718889}"/>
              </a:ext>
            </a:extLst>
          </p:cNvPr>
          <p:cNvCxnSpPr>
            <a:cxnSpLocks/>
            <a:endCxn id="152" idx="0"/>
          </p:cNvCxnSpPr>
          <p:nvPr/>
        </p:nvCxnSpPr>
        <p:spPr>
          <a:xfrm flipH="1">
            <a:off x="5751000" y="1838916"/>
            <a:ext cx="486953" cy="953796"/>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9" name="直線矢印コネクタ 38">
            <a:extLst>
              <a:ext uri="{FF2B5EF4-FFF2-40B4-BE49-F238E27FC236}">
                <a16:creationId xmlns:a16="http://schemas.microsoft.com/office/drawing/2014/main" id="{D9ECEF07-FD58-495D-B5E8-8211D951F157}"/>
              </a:ext>
            </a:extLst>
          </p:cNvPr>
          <p:cNvCxnSpPr>
            <a:cxnSpLocks/>
          </p:cNvCxnSpPr>
          <p:nvPr/>
        </p:nvCxnSpPr>
        <p:spPr>
          <a:xfrm flipH="1">
            <a:off x="4894179" y="2905785"/>
            <a:ext cx="819311" cy="1505577"/>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 name="Oval 25">
            <a:extLst>
              <a:ext uri="{FF2B5EF4-FFF2-40B4-BE49-F238E27FC236}">
                <a16:creationId xmlns:a16="http://schemas.microsoft.com/office/drawing/2014/main" id="{5A9ACE4A-7719-4532-9C80-F855D81F133C}"/>
              </a:ext>
            </a:extLst>
          </p:cNvPr>
          <p:cNvSpPr>
            <a:spLocks noChangeArrowheads="1"/>
          </p:cNvSpPr>
          <p:nvPr/>
        </p:nvSpPr>
        <p:spPr bwMode="auto">
          <a:xfrm>
            <a:off x="4802694" y="4411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 name="Oval 25">
            <a:extLst>
              <a:ext uri="{FF2B5EF4-FFF2-40B4-BE49-F238E27FC236}">
                <a16:creationId xmlns:a16="http://schemas.microsoft.com/office/drawing/2014/main" id="{8E46AC92-63D5-44CE-A6E9-95FB2A79F9F2}"/>
              </a:ext>
            </a:extLst>
          </p:cNvPr>
          <p:cNvSpPr>
            <a:spLocks noChangeArrowheads="1"/>
          </p:cNvSpPr>
          <p:nvPr/>
        </p:nvSpPr>
        <p:spPr bwMode="auto">
          <a:xfrm>
            <a:off x="6909193" y="449780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1" name="直線矢印コネクタ 30">
            <a:extLst>
              <a:ext uri="{FF2B5EF4-FFF2-40B4-BE49-F238E27FC236}">
                <a16:creationId xmlns:a16="http://schemas.microsoft.com/office/drawing/2014/main" id="{6E369F85-B18A-4403-9BAD-41EFD980EBB9}"/>
              </a:ext>
            </a:extLst>
          </p:cNvPr>
          <p:cNvCxnSpPr>
            <a:cxnSpLocks/>
            <a:endCxn id="150" idx="6"/>
          </p:cNvCxnSpPr>
          <p:nvPr/>
        </p:nvCxnSpPr>
        <p:spPr>
          <a:xfrm flipH="1">
            <a:off x="5816087" y="1841297"/>
            <a:ext cx="432206" cy="219578"/>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726F0261-4FF7-4A08-9A2E-ED1FA4150F03}"/>
              </a:ext>
            </a:extLst>
          </p:cNvPr>
          <p:cNvCxnSpPr>
            <a:cxnSpLocks/>
          </p:cNvCxnSpPr>
          <p:nvPr/>
        </p:nvCxnSpPr>
        <p:spPr>
          <a:xfrm flipH="1">
            <a:off x="271849" y="2070891"/>
            <a:ext cx="5482917" cy="3012109"/>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a:extLst>
              <a:ext uri="{FF2B5EF4-FFF2-40B4-BE49-F238E27FC236}">
                <a16:creationId xmlns:a16="http://schemas.microsoft.com/office/drawing/2014/main" id="{C9D3077C-CE67-4185-A2FF-88016B2BB3B9}"/>
              </a:ext>
            </a:extLst>
          </p:cNvPr>
          <p:cNvCxnSpPr>
            <a:cxnSpLocks/>
          </p:cNvCxnSpPr>
          <p:nvPr/>
        </p:nvCxnSpPr>
        <p:spPr>
          <a:xfrm>
            <a:off x="6286162" y="1844750"/>
            <a:ext cx="183921" cy="183042"/>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直線矢印コネクタ 36">
            <a:extLst>
              <a:ext uri="{FF2B5EF4-FFF2-40B4-BE49-F238E27FC236}">
                <a16:creationId xmlns:a16="http://schemas.microsoft.com/office/drawing/2014/main" id="{C97A4810-BF7A-4403-8E54-A6BA480C015B}"/>
              </a:ext>
            </a:extLst>
          </p:cNvPr>
          <p:cNvCxnSpPr>
            <a:cxnSpLocks/>
          </p:cNvCxnSpPr>
          <p:nvPr/>
        </p:nvCxnSpPr>
        <p:spPr>
          <a:xfrm>
            <a:off x="6518449" y="2081608"/>
            <a:ext cx="2471092" cy="2695769"/>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 name="Oval 25">
            <a:extLst>
              <a:ext uri="{FF2B5EF4-FFF2-40B4-BE49-F238E27FC236}">
                <a16:creationId xmlns:a16="http://schemas.microsoft.com/office/drawing/2014/main" id="{B1B55DF1-E7EA-4A41-A535-A5DDAF31F53D}"/>
              </a:ext>
            </a:extLst>
          </p:cNvPr>
          <p:cNvSpPr>
            <a:spLocks noChangeArrowheads="1"/>
          </p:cNvSpPr>
          <p:nvPr/>
        </p:nvSpPr>
        <p:spPr bwMode="auto">
          <a:xfrm>
            <a:off x="8969032" y="47713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4" name="Oval 25">
            <a:extLst>
              <a:ext uri="{FF2B5EF4-FFF2-40B4-BE49-F238E27FC236}">
                <a16:creationId xmlns:a16="http://schemas.microsoft.com/office/drawing/2014/main" id="{AB4124C1-4173-4ACB-A9CC-0C20904A5C4A}"/>
              </a:ext>
            </a:extLst>
          </p:cNvPr>
          <p:cNvSpPr>
            <a:spLocks noChangeArrowheads="1"/>
          </p:cNvSpPr>
          <p:nvPr/>
        </p:nvSpPr>
        <p:spPr bwMode="auto">
          <a:xfrm>
            <a:off x="163899" y="505779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5" name="直線矢印コネクタ 44">
            <a:extLst>
              <a:ext uri="{FF2B5EF4-FFF2-40B4-BE49-F238E27FC236}">
                <a16:creationId xmlns:a16="http://schemas.microsoft.com/office/drawing/2014/main" id="{FFF254E2-670A-4886-8448-698D1EF16E8C}"/>
              </a:ext>
            </a:extLst>
          </p:cNvPr>
          <p:cNvCxnSpPr>
            <a:cxnSpLocks/>
          </p:cNvCxnSpPr>
          <p:nvPr/>
        </p:nvCxnSpPr>
        <p:spPr>
          <a:xfrm>
            <a:off x="6261047" y="1802880"/>
            <a:ext cx="232130" cy="968300"/>
          </a:xfrm>
          <a:prstGeom prst="straightConnector1">
            <a:avLst/>
          </a:prstGeom>
          <a:ln w="127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6" name="直線矢印コネクタ 45">
            <a:extLst>
              <a:ext uri="{FF2B5EF4-FFF2-40B4-BE49-F238E27FC236}">
                <a16:creationId xmlns:a16="http://schemas.microsoft.com/office/drawing/2014/main" id="{3B2D0FC6-0DCC-47B5-ACE6-F921D6E55826}"/>
              </a:ext>
            </a:extLst>
          </p:cNvPr>
          <p:cNvCxnSpPr>
            <a:cxnSpLocks/>
          </p:cNvCxnSpPr>
          <p:nvPr/>
        </p:nvCxnSpPr>
        <p:spPr>
          <a:xfrm>
            <a:off x="6538355" y="2873088"/>
            <a:ext cx="418635" cy="1624766"/>
          </a:xfrm>
          <a:prstGeom prst="straightConnector1">
            <a:avLst/>
          </a:prstGeom>
          <a:ln w="1270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フリーフォーム: 図形 26">
            <a:extLst>
              <a:ext uri="{FF2B5EF4-FFF2-40B4-BE49-F238E27FC236}">
                <a16:creationId xmlns:a16="http://schemas.microsoft.com/office/drawing/2014/main" id="{CABAA4F6-E146-49D9-BE0C-CD1FB6062FEC}"/>
              </a:ext>
            </a:extLst>
          </p:cNvPr>
          <p:cNvSpPr/>
          <p:nvPr/>
        </p:nvSpPr>
        <p:spPr>
          <a:xfrm>
            <a:off x="216243" y="4837670"/>
            <a:ext cx="8798011" cy="729764"/>
          </a:xfrm>
          <a:custGeom>
            <a:avLst/>
            <a:gdLst>
              <a:gd name="connsiteX0" fmla="*/ 0 w 8798011"/>
              <a:gd name="connsiteY0" fmla="*/ 302741 h 729764"/>
              <a:gd name="connsiteX1" fmla="*/ 5424616 w 8798011"/>
              <a:gd name="connsiteY1" fmla="*/ 722871 h 729764"/>
              <a:gd name="connsiteX2" fmla="*/ 8798011 w 8798011"/>
              <a:gd name="connsiteY2" fmla="*/ 0 h 729764"/>
            </a:gdLst>
            <a:ahLst/>
            <a:cxnLst>
              <a:cxn ang="0">
                <a:pos x="connsiteX0" y="connsiteY0"/>
              </a:cxn>
              <a:cxn ang="0">
                <a:pos x="connsiteX1" y="connsiteY1"/>
              </a:cxn>
              <a:cxn ang="0">
                <a:pos x="connsiteX2" y="connsiteY2"/>
              </a:cxn>
            </a:cxnLst>
            <a:rect l="l" t="t" r="r" b="b"/>
            <a:pathLst>
              <a:path w="8798011" h="729764">
                <a:moveTo>
                  <a:pt x="0" y="302741"/>
                </a:moveTo>
                <a:cubicBezTo>
                  <a:pt x="1979140" y="538034"/>
                  <a:pt x="3958281" y="773328"/>
                  <a:pt x="5424616" y="722871"/>
                </a:cubicBezTo>
                <a:cubicBezTo>
                  <a:pt x="6890951" y="672414"/>
                  <a:pt x="7844481" y="336207"/>
                  <a:pt x="8798011"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FB7F1044-CA98-4AC4-A7D0-C7DDBA5B9A60}"/>
              </a:ext>
            </a:extLst>
          </p:cNvPr>
          <p:cNvSpPr/>
          <p:nvPr/>
        </p:nvSpPr>
        <p:spPr>
          <a:xfrm>
            <a:off x="228600" y="4479324"/>
            <a:ext cx="4609070" cy="642552"/>
          </a:xfrm>
          <a:custGeom>
            <a:avLst/>
            <a:gdLst>
              <a:gd name="connsiteX0" fmla="*/ 0 w 4609070"/>
              <a:gd name="connsiteY0" fmla="*/ 642552 h 642552"/>
              <a:gd name="connsiteX1" fmla="*/ 2199503 w 4609070"/>
              <a:gd name="connsiteY1" fmla="*/ 129746 h 642552"/>
              <a:gd name="connsiteX2" fmla="*/ 4609070 w 4609070"/>
              <a:gd name="connsiteY2" fmla="*/ 0 h 642552"/>
            </a:gdLst>
            <a:ahLst/>
            <a:cxnLst>
              <a:cxn ang="0">
                <a:pos x="connsiteX0" y="connsiteY0"/>
              </a:cxn>
              <a:cxn ang="0">
                <a:pos x="connsiteX1" y="connsiteY1"/>
              </a:cxn>
              <a:cxn ang="0">
                <a:pos x="connsiteX2" y="connsiteY2"/>
              </a:cxn>
            </a:cxnLst>
            <a:rect l="l" t="t" r="r" b="b"/>
            <a:pathLst>
              <a:path w="4609070" h="642552">
                <a:moveTo>
                  <a:pt x="0" y="642552"/>
                </a:moveTo>
                <a:cubicBezTo>
                  <a:pt x="715662" y="439695"/>
                  <a:pt x="1431325" y="236838"/>
                  <a:pt x="2199503" y="129746"/>
                </a:cubicBezTo>
                <a:cubicBezTo>
                  <a:pt x="2967681" y="22654"/>
                  <a:pt x="3788375" y="11327"/>
                  <a:pt x="460907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A999342A-63B9-46C9-8CAB-3D6D9AD8FF8C}"/>
              </a:ext>
            </a:extLst>
          </p:cNvPr>
          <p:cNvSpPr/>
          <p:nvPr/>
        </p:nvSpPr>
        <p:spPr>
          <a:xfrm>
            <a:off x="6975389" y="4541108"/>
            <a:ext cx="2038865" cy="284206"/>
          </a:xfrm>
          <a:custGeom>
            <a:avLst/>
            <a:gdLst>
              <a:gd name="connsiteX0" fmla="*/ 0 w 2038865"/>
              <a:gd name="connsiteY0" fmla="*/ 0 h 284206"/>
              <a:gd name="connsiteX1" fmla="*/ 895865 w 2038865"/>
              <a:gd name="connsiteY1" fmla="*/ 98854 h 284206"/>
              <a:gd name="connsiteX2" fmla="*/ 2038865 w 2038865"/>
              <a:gd name="connsiteY2" fmla="*/ 284206 h 284206"/>
            </a:gdLst>
            <a:ahLst/>
            <a:cxnLst>
              <a:cxn ang="0">
                <a:pos x="connsiteX0" y="connsiteY0"/>
              </a:cxn>
              <a:cxn ang="0">
                <a:pos x="connsiteX1" y="connsiteY1"/>
              </a:cxn>
              <a:cxn ang="0">
                <a:pos x="connsiteX2" y="connsiteY2"/>
              </a:cxn>
            </a:cxnLst>
            <a:rect l="l" t="t" r="r" b="b"/>
            <a:pathLst>
              <a:path w="2038865" h="284206">
                <a:moveTo>
                  <a:pt x="0" y="0"/>
                </a:moveTo>
                <a:cubicBezTo>
                  <a:pt x="278027" y="25743"/>
                  <a:pt x="556054" y="51486"/>
                  <a:pt x="895865" y="98854"/>
                </a:cubicBezTo>
                <a:cubicBezTo>
                  <a:pt x="1235676" y="146222"/>
                  <a:pt x="1637270" y="215214"/>
                  <a:pt x="2038865" y="28420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677A12E7-7ADF-4140-A987-D0F25EC2ACEA}"/>
              </a:ext>
            </a:extLst>
          </p:cNvPr>
          <p:cNvSpPr/>
          <p:nvPr/>
        </p:nvSpPr>
        <p:spPr>
          <a:xfrm>
            <a:off x="4862384" y="4466968"/>
            <a:ext cx="2088292" cy="113313"/>
          </a:xfrm>
          <a:custGeom>
            <a:avLst/>
            <a:gdLst>
              <a:gd name="connsiteX0" fmla="*/ 0 w 2088292"/>
              <a:gd name="connsiteY0" fmla="*/ 0 h 113313"/>
              <a:gd name="connsiteX1" fmla="*/ 982362 w 2088292"/>
              <a:gd name="connsiteY1" fmla="*/ 105032 h 113313"/>
              <a:gd name="connsiteX2" fmla="*/ 2088292 w 2088292"/>
              <a:gd name="connsiteY2" fmla="*/ 98854 h 113313"/>
            </a:gdLst>
            <a:ahLst/>
            <a:cxnLst>
              <a:cxn ang="0">
                <a:pos x="connsiteX0" y="connsiteY0"/>
              </a:cxn>
              <a:cxn ang="0">
                <a:pos x="connsiteX1" y="connsiteY1"/>
              </a:cxn>
              <a:cxn ang="0">
                <a:pos x="connsiteX2" y="connsiteY2"/>
              </a:cxn>
            </a:cxnLst>
            <a:rect l="l" t="t" r="r" b="b"/>
            <a:pathLst>
              <a:path w="2088292" h="113313">
                <a:moveTo>
                  <a:pt x="0" y="0"/>
                </a:moveTo>
                <a:cubicBezTo>
                  <a:pt x="317156" y="44278"/>
                  <a:pt x="634313" y="88556"/>
                  <a:pt x="982362" y="105032"/>
                </a:cubicBezTo>
                <a:cubicBezTo>
                  <a:pt x="1330411" y="121508"/>
                  <a:pt x="1709351" y="110181"/>
                  <a:pt x="2088292" y="9885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23091E11-E2E7-4284-A606-D7BE9E356343}"/>
              </a:ext>
            </a:extLst>
          </p:cNvPr>
          <p:cNvSpPr/>
          <p:nvPr/>
        </p:nvSpPr>
        <p:spPr>
          <a:xfrm>
            <a:off x="4868562" y="4504038"/>
            <a:ext cx="4170406" cy="372127"/>
          </a:xfrm>
          <a:custGeom>
            <a:avLst/>
            <a:gdLst>
              <a:gd name="connsiteX0" fmla="*/ 0 w 4170406"/>
              <a:gd name="connsiteY0" fmla="*/ 0 h 372127"/>
              <a:gd name="connsiteX1" fmla="*/ 1594022 w 4170406"/>
              <a:gd name="connsiteY1" fmla="*/ 345989 h 372127"/>
              <a:gd name="connsiteX2" fmla="*/ 4170406 w 4170406"/>
              <a:gd name="connsiteY2" fmla="*/ 321276 h 372127"/>
            </a:gdLst>
            <a:ahLst/>
            <a:cxnLst>
              <a:cxn ang="0">
                <a:pos x="connsiteX0" y="connsiteY0"/>
              </a:cxn>
              <a:cxn ang="0">
                <a:pos x="connsiteX1" y="connsiteY1"/>
              </a:cxn>
              <a:cxn ang="0">
                <a:pos x="connsiteX2" y="connsiteY2"/>
              </a:cxn>
            </a:cxnLst>
            <a:rect l="l" t="t" r="r" b="b"/>
            <a:pathLst>
              <a:path w="4170406" h="372127">
                <a:moveTo>
                  <a:pt x="0" y="0"/>
                </a:moveTo>
                <a:cubicBezTo>
                  <a:pt x="449477" y="146221"/>
                  <a:pt x="898954" y="292443"/>
                  <a:pt x="1594022" y="345989"/>
                </a:cubicBezTo>
                <a:cubicBezTo>
                  <a:pt x="2289090" y="399535"/>
                  <a:pt x="3229748" y="360405"/>
                  <a:pt x="4170406" y="3212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B885A659-219F-4BC7-BE02-AD69BEBA5E2A}"/>
              </a:ext>
            </a:extLst>
          </p:cNvPr>
          <p:cNvSpPr/>
          <p:nvPr/>
        </p:nvSpPr>
        <p:spPr>
          <a:xfrm>
            <a:off x="222422" y="4126677"/>
            <a:ext cx="6740610" cy="964307"/>
          </a:xfrm>
          <a:custGeom>
            <a:avLst/>
            <a:gdLst>
              <a:gd name="connsiteX0" fmla="*/ 0 w 6740610"/>
              <a:gd name="connsiteY0" fmla="*/ 964307 h 964307"/>
              <a:gd name="connsiteX1" fmla="*/ 2001794 w 6740610"/>
              <a:gd name="connsiteY1" fmla="*/ 179653 h 964307"/>
              <a:gd name="connsiteX2" fmla="*/ 3657600 w 6740610"/>
              <a:gd name="connsiteY2" fmla="*/ 480 h 964307"/>
              <a:gd name="connsiteX3" fmla="*/ 5245443 w 6740610"/>
              <a:gd name="connsiteY3" fmla="*/ 136404 h 964307"/>
              <a:gd name="connsiteX4" fmla="*/ 6740610 w 6740610"/>
              <a:gd name="connsiteY4" fmla="*/ 408253 h 96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0610" h="964307">
                <a:moveTo>
                  <a:pt x="0" y="964307"/>
                </a:moveTo>
                <a:cubicBezTo>
                  <a:pt x="696097" y="652299"/>
                  <a:pt x="1392194" y="340291"/>
                  <a:pt x="2001794" y="179653"/>
                </a:cubicBezTo>
                <a:cubicBezTo>
                  <a:pt x="2611394" y="19015"/>
                  <a:pt x="3116992" y="7688"/>
                  <a:pt x="3657600" y="480"/>
                </a:cubicBezTo>
                <a:cubicBezTo>
                  <a:pt x="4198208" y="-6728"/>
                  <a:pt x="4731608" y="68442"/>
                  <a:pt x="5245443" y="136404"/>
                </a:cubicBezTo>
                <a:cubicBezTo>
                  <a:pt x="5759278" y="204366"/>
                  <a:pt x="6249944" y="306309"/>
                  <a:pt x="6740610" y="4082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正方形/長方形 143">
            <a:extLst>
              <a:ext uri="{FF2B5EF4-FFF2-40B4-BE49-F238E27FC236}">
                <a16:creationId xmlns:a16="http://schemas.microsoft.com/office/drawing/2014/main" id="{BAE86921-7477-4A2C-AAA2-7307E116F954}"/>
              </a:ext>
            </a:extLst>
          </p:cNvPr>
          <p:cNvSpPr/>
          <p:nvPr/>
        </p:nvSpPr>
        <p:spPr>
          <a:xfrm>
            <a:off x="5749412" y="2057700"/>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50" name="Oval 25">
            <a:extLst>
              <a:ext uri="{FF2B5EF4-FFF2-40B4-BE49-F238E27FC236}">
                <a16:creationId xmlns:a16="http://schemas.microsoft.com/office/drawing/2014/main" id="{02F5F101-A0D2-4DEE-8FEC-E0A4E4493E36}"/>
              </a:ext>
            </a:extLst>
          </p:cNvPr>
          <p:cNvSpPr>
            <a:spLocks noChangeArrowheads="1"/>
          </p:cNvSpPr>
          <p:nvPr/>
        </p:nvSpPr>
        <p:spPr bwMode="auto">
          <a:xfrm>
            <a:off x="5708137" y="20069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3" name="Oval 25">
            <a:extLst>
              <a:ext uri="{FF2B5EF4-FFF2-40B4-BE49-F238E27FC236}">
                <a16:creationId xmlns:a16="http://schemas.microsoft.com/office/drawing/2014/main" id="{ACF44E7D-B046-468C-A198-9FE4236CF54F}"/>
              </a:ext>
            </a:extLst>
          </p:cNvPr>
          <p:cNvSpPr>
            <a:spLocks noChangeArrowheads="1"/>
          </p:cNvSpPr>
          <p:nvPr/>
        </p:nvSpPr>
        <p:spPr bwMode="auto">
          <a:xfrm>
            <a:off x="6482837" y="2003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4" name="Oval 25">
            <a:extLst>
              <a:ext uri="{FF2B5EF4-FFF2-40B4-BE49-F238E27FC236}">
                <a16:creationId xmlns:a16="http://schemas.microsoft.com/office/drawing/2014/main" id="{2AB8C876-9AEB-4F63-BEA5-CE418E844660}"/>
              </a:ext>
            </a:extLst>
          </p:cNvPr>
          <p:cNvSpPr>
            <a:spLocks noChangeArrowheads="1"/>
          </p:cNvSpPr>
          <p:nvPr/>
        </p:nvSpPr>
        <p:spPr bwMode="auto">
          <a:xfrm>
            <a:off x="6479662" y="278636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7" name="Text Box 168">
            <a:extLst>
              <a:ext uri="{FF2B5EF4-FFF2-40B4-BE49-F238E27FC236}">
                <a16:creationId xmlns:a16="http://schemas.microsoft.com/office/drawing/2014/main" id="{70E4D3D7-9ADC-4177-9ECD-BBDEBC2481E4}"/>
              </a:ext>
            </a:extLst>
          </p:cNvPr>
          <p:cNvSpPr txBox="1">
            <a:spLocks noChangeArrowheads="1"/>
          </p:cNvSpPr>
          <p:nvPr/>
        </p:nvSpPr>
        <p:spPr bwMode="auto">
          <a:xfrm>
            <a:off x="1504950" y="167001"/>
            <a:ext cx="5404243"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平面と球面（立体射影）</a:t>
            </a:r>
            <a:endParaRPr lang="en-US" altLang="ja-JP" sz="3600" dirty="0">
              <a:solidFill>
                <a:schemeClr val="tx2"/>
              </a:solidFill>
            </a:endParaRPr>
          </a:p>
        </p:txBody>
      </p:sp>
      <p:sp>
        <p:nvSpPr>
          <p:cNvPr id="58" name="テキスト ボックス 57">
            <a:extLst>
              <a:ext uri="{FF2B5EF4-FFF2-40B4-BE49-F238E27FC236}">
                <a16:creationId xmlns:a16="http://schemas.microsoft.com/office/drawing/2014/main" id="{594210FA-29F7-43D8-A30D-EA030FA87356}"/>
              </a:ext>
            </a:extLst>
          </p:cNvPr>
          <p:cNvSpPr txBox="1"/>
          <p:nvPr/>
        </p:nvSpPr>
        <p:spPr>
          <a:xfrm>
            <a:off x="8457207" y="2714147"/>
            <a:ext cx="539883" cy="338554"/>
          </a:xfrm>
          <a:prstGeom prst="rect">
            <a:avLst/>
          </a:prstGeom>
          <a:noFill/>
        </p:spPr>
        <p:txBody>
          <a:bodyPr wrap="square" rtlCol="0">
            <a:spAutoFit/>
          </a:bodyPr>
          <a:lstStyle/>
          <a:p>
            <a:r>
              <a:rPr kumimoji="1" lang="en-US" altLang="ja-JP" sz="1600" dirty="0">
                <a:latin typeface="+mn-lt"/>
              </a:rPr>
              <a:t>ℝ</a:t>
            </a:r>
            <a:r>
              <a:rPr kumimoji="1" lang="en-US" altLang="ja-JP" sz="1600" baseline="30000" dirty="0">
                <a:latin typeface="+mn-lt"/>
              </a:rPr>
              <a:t>2</a:t>
            </a:r>
            <a:r>
              <a:rPr kumimoji="1" lang="ja-JP" altLang="en-US" sz="1600" dirty="0"/>
              <a:t>　</a:t>
            </a:r>
          </a:p>
        </p:txBody>
      </p:sp>
      <p:sp>
        <p:nvSpPr>
          <p:cNvPr id="59" name="楕円 58">
            <a:extLst>
              <a:ext uri="{FF2B5EF4-FFF2-40B4-BE49-F238E27FC236}">
                <a16:creationId xmlns:a16="http://schemas.microsoft.com/office/drawing/2014/main" id="{1B37EBB1-5EBC-4A56-917D-F99F856DD28C}"/>
              </a:ext>
            </a:extLst>
          </p:cNvPr>
          <p:cNvSpPr/>
          <p:nvPr/>
        </p:nvSpPr>
        <p:spPr>
          <a:xfrm>
            <a:off x="6231258" y="1799891"/>
            <a:ext cx="72000" cy="72000"/>
          </a:xfrm>
          <a:prstGeom prst="ellipse">
            <a:avLst/>
          </a:prstGeom>
          <a:solidFill>
            <a:srgbClr val="FF6699"/>
          </a:solid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Text Box 168">
            <a:extLst>
              <a:ext uri="{FF2B5EF4-FFF2-40B4-BE49-F238E27FC236}">
                <a16:creationId xmlns:a16="http://schemas.microsoft.com/office/drawing/2014/main" id="{F0142831-B74F-40D5-A316-F5FE9939FA9A}"/>
              </a:ext>
            </a:extLst>
          </p:cNvPr>
          <p:cNvSpPr txBox="1">
            <a:spLocks noChangeArrowheads="1"/>
          </p:cNvSpPr>
          <p:nvPr/>
        </p:nvSpPr>
        <p:spPr bwMode="auto">
          <a:xfrm>
            <a:off x="6267257" y="1392021"/>
            <a:ext cx="1249823"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FF6699"/>
                </a:solidFill>
              </a:rPr>
              <a:t>N(</a:t>
            </a:r>
            <a:r>
              <a:rPr lang="ja-JP" altLang="en-US" sz="1800" dirty="0">
                <a:solidFill>
                  <a:srgbClr val="FF6699"/>
                </a:solidFill>
              </a:rPr>
              <a:t>北極点</a:t>
            </a:r>
            <a:r>
              <a:rPr lang="en-US" altLang="ja-JP" sz="1800" dirty="0">
                <a:solidFill>
                  <a:srgbClr val="FF6699"/>
                </a:solidFill>
              </a:rPr>
              <a:t>)</a:t>
            </a:r>
          </a:p>
        </p:txBody>
      </p:sp>
      <p:sp>
        <p:nvSpPr>
          <p:cNvPr id="61" name="Text Box 168">
            <a:extLst>
              <a:ext uri="{FF2B5EF4-FFF2-40B4-BE49-F238E27FC236}">
                <a16:creationId xmlns:a16="http://schemas.microsoft.com/office/drawing/2014/main" id="{E878AC89-CFE8-4ADC-919B-4FC2CAD8A7B8}"/>
              </a:ext>
            </a:extLst>
          </p:cNvPr>
          <p:cNvSpPr txBox="1">
            <a:spLocks noChangeArrowheads="1"/>
          </p:cNvSpPr>
          <p:nvPr/>
        </p:nvSpPr>
        <p:spPr bwMode="auto">
          <a:xfrm>
            <a:off x="150242" y="1761353"/>
            <a:ext cx="307487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p : S</a:t>
            </a:r>
            <a:r>
              <a:rPr lang="en-US" altLang="ja-JP" sz="1800" baseline="30000" dirty="0">
                <a:solidFill>
                  <a:schemeClr val="tx1"/>
                </a:solidFill>
              </a:rPr>
              <a:t>2</a:t>
            </a:r>
            <a:r>
              <a:rPr lang="en-US" altLang="ja-JP" sz="1800" dirty="0">
                <a:solidFill>
                  <a:schemeClr val="tx1"/>
                </a:solidFill>
              </a:rPr>
              <a:t> - </a:t>
            </a:r>
            <a:r>
              <a:rPr lang="en-US" altLang="ja-JP" sz="1800" dirty="0">
                <a:solidFill>
                  <a:srgbClr val="FF6699"/>
                </a:solidFill>
              </a:rPr>
              <a:t>N</a:t>
            </a:r>
            <a:r>
              <a:rPr lang="en-US" altLang="ja-JP" sz="1800" dirty="0">
                <a:solidFill>
                  <a:schemeClr val="tx1"/>
                </a:solidFill>
              </a:rPr>
              <a:t> </a:t>
            </a:r>
            <a:r>
              <a:rPr lang="ja-JP" altLang="en-US" sz="1800" dirty="0">
                <a:solidFill>
                  <a:schemeClr val="tx1"/>
                </a:solidFill>
              </a:rPr>
              <a:t>→</a:t>
            </a:r>
            <a:r>
              <a:rPr lang="en-US" altLang="ja-JP" sz="1800" dirty="0">
                <a:solidFill>
                  <a:schemeClr val="tx1"/>
                </a:solidFill>
              </a:rPr>
              <a:t>ℝ</a:t>
            </a:r>
            <a:r>
              <a:rPr lang="en-US" altLang="ja-JP" sz="1800" baseline="30000" dirty="0">
                <a:solidFill>
                  <a:schemeClr val="tx1"/>
                </a:solidFill>
              </a:rPr>
              <a:t>2 </a:t>
            </a:r>
            <a:r>
              <a:rPr lang="ja-JP" altLang="en-US" sz="1800" baseline="30000" dirty="0">
                <a:solidFill>
                  <a:schemeClr val="tx1"/>
                </a:solidFill>
              </a:rPr>
              <a:t>　</a:t>
            </a:r>
            <a:r>
              <a:rPr lang="ja-JP" altLang="en-US" sz="1800" dirty="0">
                <a:solidFill>
                  <a:schemeClr val="tx1"/>
                </a:solidFill>
              </a:rPr>
              <a:t>（立体射影）　</a:t>
            </a:r>
            <a:endParaRPr lang="en-US" altLang="ja-JP" sz="1800" dirty="0">
              <a:solidFill>
                <a:schemeClr val="tx1"/>
              </a:solidFill>
            </a:endParaRPr>
          </a:p>
        </p:txBody>
      </p:sp>
      <p:sp>
        <p:nvSpPr>
          <p:cNvPr id="62" name="Text Box 168">
            <a:extLst>
              <a:ext uri="{FF2B5EF4-FFF2-40B4-BE49-F238E27FC236}">
                <a16:creationId xmlns:a16="http://schemas.microsoft.com/office/drawing/2014/main" id="{B849279E-B48D-4A97-A0EF-93F2B2674379}"/>
              </a:ext>
            </a:extLst>
          </p:cNvPr>
          <p:cNvSpPr txBox="1">
            <a:spLocks noChangeArrowheads="1"/>
          </p:cNvSpPr>
          <p:nvPr/>
        </p:nvSpPr>
        <p:spPr bwMode="auto">
          <a:xfrm>
            <a:off x="6822763" y="3146983"/>
            <a:ext cx="436832"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chemeClr val="tx1"/>
                </a:solidFill>
              </a:rPr>
              <a:t>S</a:t>
            </a:r>
            <a:r>
              <a:rPr lang="en-US" altLang="ja-JP" sz="1800" baseline="30000" dirty="0">
                <a:solidFill>
                  <a:schemeClr val="tx1"/>
                </a:solidFill>
              </a:rPr>
              <a:t>2</a:t>
            </a:r>
            <a:endParaRPr lang="en-US" altLang="ja-JP" sz="1800" dirty="0">
              <a:solidFill>
                <a:schemeClr val="tx1"/>
              </a:solidFill>
            </a:endParaRPr>
          </a:p>
        </p:txBody>
      </p:sp>
      <p:sp>
        <p:nvSpPr>
          <p:cNvPr id="4" name="フリーフォーム: 図形 3">
            <a:extLst>
              <a:ext uri="{FF2B5EF4-FFF2-40B4-BE49-F238E27FC236}">
                <a16:creationId xmlns:a16="http://schemas.microsoft.com/office/drawing/2014/main" id="{8F329A91-85D4-45D4-B14C-4FF4FCEEF3D9}"/>
              </a:ext>
            </a:extLst>
          </p:cNvPr>
          <p:cNvSpPr/>
          <p:nvPr/>
        </p:nvSpPr>
        <p:spPr>
          <a:xfrm>
            <a:off x="5777860" y="2076057"/>
            <a:ext cx="710513" cy="704335"/>
          </a:xfrm>
          <a:custGeom>
            <a:avLst/>
            <a:gdLst>
              <a:gd name="connsiteX0" fmla="*/ 0 w 710513"/>
              <a:gd name="connsiteY0" fmla="*/ 6178 h 704335"/>
              <a:gd name="connsiteX1" fmla="*/ 0 w 710513"/>
              <a:gd name="connsiteY1" fmla="*/ 704335 h 704335"/>
              <a:gd name="connsiteX2" fmla="*/ 710513 w 710513"/>
              <a:gd name="connsiteY2" fmla="*/ 0 h 704335"/>
              <a:gd name="connsiteX3" fmla="*/ 0 w 710513"/>
              <a:gd name="connsiteY3" fmla="*/ 6178 h 704335"/>
            </a:gdLst>
            <a:ahLst/>
            <a:cxnLst>
              <a:cxn ang="0">
                <a:pos x="connsiteX0" y="connsiteY0"/>
              </a:cxn>
              <a:cxn ang="0">
                <a:pos x="connsiteX1" y="connsiteY1"/>
              </a:cxn>
              <a:cxn ang="0">
                <a:pos x="connsiteX2" y="connsiteY2"/>
              </a:cxn>
              <a:cxn ang="0">
                <a:pos x="connsiteX3" y="connsiteY3"/>
              </a:cxn>
            </a:cxnLst>
            <a:rect l="l" t="t" r="r" b="b"/>
            <a:pathLst>
              <a:path w="710513" h="704335">
                <a:moveTo>
                  <a:pt x="0" y="6178"/>
                </a:moveTo>
                <a:lnTo>
                  <a:pt x="0" y="704335"/>
                </a:lnTo>
                <a:lnTo>
                  <a:pt x="710513" y="0"/>
                </a:lnTo>
                <a:lnTo>
                  <a:pt x="0" y="6178"/>
                </a:lnTo>
                <a:close/>
              </a:path>
            </a:pathLst>
          </a:custGeom>
          <a:solidFill>
            <a:schemeClr val="accent2">
              <a:lumMod val="20000"/>
              <a:lumOff val="80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 name="グループ化 7">
            <a:extLst>
              <a:ext uri="{FF2B5EF4-FFF2-40B4-BE49-F238E27FC236}">
                <a16:creationId xmlns:a16="http://schemas.microsoft.com/office/drawing/2014/main" id="{D1FEBC08-81F1-6D7A-A0B8-77F772CCFB23}"/>
              </a:ext>
            </a:extLst>
          </p:cNvPr>
          <p:cNvGrpSpPr/>
          <p:nvPr/>
        </p:nvGrpSpPr>
        <p:grpSpPr>
          <a:xfrm>
            <a:off x="4702306" y="1742343"/>
            <a:ext cx="1188590" cy="497338"/>
            <a:chOff x="4702306" y="1742343"/>
            <a:chExt cx="1188590" cy="497338"/>
          </a:xfrm>
        </p:grpSpPr>
        <p:cxnSp>
          <p:nvCxnSpPr>
            <p:cNvPr id="7" name="直線矢印コネクタ 6">
              <a:extLst>
                <a:ext uri="{FF2B5EF4-FFF2-40B4-BE49-F238E27FC236}">
                  <a16:creationId xmlns:a16="http://schemas.microsoft.com/office/drawing/2014/main" id="{34A4DE19-035A-4ADD-84AE-C3A924E3A949}"/>
                </a:ext>
              </a:extLst>
            </p:cNvPr>
            <p:cNvCxnSpPr>
              <a:cxnSpLocks/>
            </p:cNvCxnSpPr>
            <p:nvPr/>
          </p:nvCxnSpPr>
          <p:spPr>
            <a:xfrm>
              <a:off x="5138078" y="1977324"/>
              <a:ext cx="752818" cy="26235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Text Box 168">
              <a:extLst>
                <a:ext uri="{FF2B5EF4-FFF2-40B4-BE49-F238E27FC236}">
                  <a16:creationId xmlns:a16="http://schemas.microsoft.com/office/drawing/2014/main" id="{1D4238BC-B743-483E-BDDC-8EB16A0F7F7E}"/>
                </a:ext>
              </a:extLst>
            </p:cNvPr>
            <p:cNvSpPr txBox="1">
              <a:spLocks noChangeArrowheads="1"/>
            </p:cNvSpPr>
            <p:nvPr/>
          </p:nvSpPr>
          <p:spPr bwMode="auto">
            <a:xfrm>
              <a:off x="4702306" y="1742343"/>
              <a:ext cx="481914" cy="369332"/>
            </a:xfrm>
            <a:prstGeom prst="rect">
              <a:avLst/>
            </a:prstGeom>
            <a:solidFill>
              <a:schemeClr val="accent6">
                <a:lumMod val="40000"/>
                <a:lumOff val="6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面</a:t>
              </a:r>
              <a:endParaRPr lang="en-US" altLang="ja-JP" sz="1800" dirty="0">
                <a:solidFill>
                  <a:schemeClr val="tx1"/>
                </a:solidFill>
              </a:endParaRPr>
            </a:p>
          </p:txBody>
        </p:sp>
      </p:grpSp>
      <p:grpSp>
        <p:nvGrpSpPr>
          <p:cNvPr id="6" name="グループ化 5">
            <a:extLst>
              <a:ext uri="{FF2B5EF4-FFF2-40B4-BE49-F238E27FC236}">
                <a16:creationId xmlns:a16="http://schemas.microsoft.com/office/drawing/2014/main" id="{5ED088BB-CB31-4813-842B-EDA227D1703A}"/>
              </a:ext>
            </a:extLst>
          </p:cNvPr>
          <p:cNvGrpSpPr/>
          <p:nvPr/>
        </p:nvGrpSpPr>
        <p:grpSpPr>
          <a:xfrm>
            <a:off x="908222" y="3270549"/>
            <a:ext cx="1634562" cy="812264"/>
            <a:chOff x="908222" y="3270549"/>
            <a:chExt cx="1634562" cy="812264"/>
          </a:xfrm>
        </p:grpSpPr>
        <p:sp>
          <p:nvSpPr>
            <p:cNvPr id="11" name="正方形/長方形 10">
              <a:extLst>
                <a:ext uri="{FF2B5EF4-FFF2-40B4-BE49-F238E27FC236}">
                  <a16:creationId xmlns:a16="http://schemas.microsoft.com/office/drawing/2014/main" id="{B42C3586-264B-49BE-BBF7-D85CF39F9173}"/>
                </a:ext>
              </a:extLst>
            </p:cNvPr>
            <p:cNvSpPr/>
            <p:nvPr/>
          </p:nvSpPr>
          <p:spPr>
            <a:xfrm>
              <a:off x="908222" y="3270549"/>
              <a:ext cx="1634562" cy="812264"/>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Text Box 168">
              <a:extLst>
                <a:ext uri="{FF2B5EF4-FFF2-40B4-BE49-F238E27FC236}">
                  <a16:creationId xmlns:a16="http://schemas.microsoft.com/office/drawing/2014/main" id="{05E69F5A-0788-4978-BD83-66AB437BF52C}"/>
                </a:ext>
              </a:extLst>
            </p:cNvPr>
            <p:cNvSpPr txBox="1">
              <a:spLocks noChangeArrowheads="1"/>
            </p:cNvSpPr>
            <p:nvPr/>
          </p:nvSpPr>
          <p:spPr bwMode="auto">
            <a:xfrm>
              <a:off x="1019691" y="3378821"/>
              <a:ext cx="935510" cy="369332"/>
            </a:xfrm>
            <a:prstGeom prst="rect">
              <a:avLst/>
            </a:prstGeom>
            <a:solidFill>
              <a:schemeClr val="accent6">
                <a:lumMod val="40000"/>
                <a:lumOff val="60000"/>
              </a:schemeClr>
            </a:solidFill>
            <a:ln w="28575">
              <a:solidFill>
                <a:schemeClr val="accent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外領域</a:t>
              </a:r>
              <a:endParaRPr lang="en-US" altLang="ja-JP" sz="1800" dirty="0">
                <a:solidFill>
                  <a:schemeClr val="tx1"/>
                </a:solidFill>
              </a:endParaRPr>
            </a:p>
          </p:txBody>
        </p:sp>
      </p:grpSp>
    </p:spTree>
    <p:extLst>
      <p:ext uri="{BB962C8B-B14F-4D97-AF65-F5344CB8AC3E}">
        <p14:creationId xmlns:p14="http://schemas.microsoft.com/office/powerpoint/2010/main" val="1410445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1680825" y="3891563"/>
            <a:ext cx="1945840" cy="503451"/>
            <a:chOff x="1680825" y="3891563"/>
            <a:chExt cx="1945840" cy="503451"/>
          </a:xfrm>
        </p:grpSpPr>
        <p:sp>
          <p:nvSpPr>
            <p:cNvPr id="19" name="角丸四角形 18"/>
            <p:cNvSpPr/>
            <p:nvPr/>
          </p:nvSpPr>
          <p:spPr>
            <a:xfrm>
              <a:off x="1680825" y="3920040"/>
              <a:ext cx="1758170" cy="474974"/>
            </a:xfrm>
            <a:prstGeom prst="roundRect">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2553194" y="3891563"/>
              <a:ext cx="1073471" cy="338554"/>
            </a:xfrm>
            <a:prstGeom prst="rect">
              <a:avLst/>
            </a:prstGeom>
            <a:noFill/>
          </p:spPr>
          <p:txBody>
            <a:bodyPr wrap="square" rtlCol="0">
              <a:spAutoFit/>
            </a:bodyPr>
            <a:lstStyle/>
            <a:p>
              <a:r>
                <a:rPr lang="en-US" altLang="ja-JP" sz="1600" dirty="0">
                  <a:latin typeface="+mn-lt"/>
                </a:rPr>
                <a:t>3-</a:t>
              </a:r>
              <a:r>
                <a:rPr lang="ja-JP" altLang="en-US" sz="1600" dirty="0">
                  <a:latin typeface="+mn-lt"/>
                </a:rPr>
                <a:t>連結</a:t>
              </a:r>
              <a:endParaRPr kumimoji="1" lang="ja-JP" altLang="en-US" sz="1600" dirty="0">
                <a:latin typeface="+mn-lt"/>
              </a:endParaRPr>
            </a:p>
          </p:txBody>
        </p:sp>
      </p:grpSp>
      <p:sp>
        <p:nvSpPr>
          <p:cNvPr id="18" name="右矢印 17"/>
          <p:cNvSpPr/>
          <p:nvPr/>
        </p:nvSpPr>
        <p:spPr>
          <a:xfrm rot="21221564">
            <a:off x="3441607" y="3919693"/>
            <a:ext cx="31574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27" name="右矢印 26"/>
          <p:cNvSpPr/>
          <p:nvPr/>
        </p:nvSpPr>
        <p:spPr>
          <a:xfrm>
            <a:off x="2499706" y="5122508"/>
            <a:ext cx="1806813"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右矢印 27"/>
          <p:cNvSpPr/>
          <p:nvPr/>
        </p:nvSpPr>
        <p:spPr>
          <a:xfrm>
            <a:off x="948809" y="6424989"/>
            <a:ext cx="472079" cy="208004"/>
          </a:xfrm>
          <a:prstGeom prst="rightArrow">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1535301" y="6357729"/>
            <a:ext cx="4470021" cy="338554"/>
          </a:xfrm>
          <a:prstGeom prst="rect">
            <a:avLst/>
          </a:prstGeom>
          <a:noFill/>
        </p:spPr>
        <p:txBody>
          <a:bodyPr wrap="square" rtlCol="0">
            <a:spAutoFit/>
          </a:bodyPr>
          <a:lstStyle/>
          <a:p>
            <a:r>
              <a:rPr lang="en-US" altLang="ja-JP" sz="1600" dirty="0">
                <a:latin typeface="+mn-lt"/>
              </a:rPr>
              <a:t>can be reduced by deleting edges</a:t>
            </a:r>
            <a:endParaRPr kumimoji="1" lang="ja-JP" altLang="en-US" sz="1600" dirty="0">
              <a:latin typeface="+mn-lt"/>
            </a:endParaRPr>
          </a:p>
        </p:txBody>
      </p:sp>
      <p:grpSp>
        <p:nvGrpSpPr>
          <p:cNvPr id="12" name="グループ化 11"/>
          <p:cNvGrpSpPr/>
          <p:nvPr/>
        </p:nvGrpSpPr>
        <p:grpSpPr>
          <a:xfrm>
            <a:off x="3513028" y="4559260"/>
            <a:ext cx="2059033" cy="427777"/>
            <a:chOff x="3513028" y="4559260"/>
            <a:chExt cx="2059033" cy="427777"/>
          </a:xfrm>
        </p:grpSpPr>
        <p:sp>
          <p:nvSpPr>
            <p:cNvPr id="30" name="テキスト ボックス 29"/>
            <p:cNvSpPr txBox="1"/>
            <p:nvPr/>
          </p:nvSpPr>
          <p:spPr>
            <a:xfrm>
              <a:off x="4032530" y="4648483"/>
              <a:ext cx="1539531"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三角形分割</a:t>
              </a:r>
            </a:p>
          </p:txBody>
        </p:sp>
        <p:sp>
          <p:nvSpPr>
            <p:cNvPr id="31" name="右矢印 30"/>
            <p:cNvSpPr/>
            <p:nvPr/>
          </p:nvSpPr>
          <p:spPr>
            <a:xfrm rot="12778290" flipV="1">
              <a:off x="3513028" y="4559260"/>
              <a:ext cx="6480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 name="右矢印 31"/>
          <p:cNvSpPr/>
          <p:nvPr/>
        </p:nvSpPr>
        <p:spPr>
          <a:xfrm rot="17555055">
            <a:off x="6175634" y="4194379"/>
            <a:ext cx="1039343" cy="108000"/>
          </a:xfrm>
          <a:prstGeom prst="rightArrow">
            <a:avLst/>
          </a:prstGeom>
          <a:solidFill>
            <a:schemeClr val="bg1"/>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p:cNvSpPr txBox="1"/>
          <p:nvPr/>
        </p:nvSpPr>
        <p:spPr>
          <a:xfrm>
            <a:off x="6690352" y="4169241"/>
            <a:ext cx="395785" cy="400110"/>
          </a:xfrm>
          <a:prstGeom prst="rect">
            <a:avLst/>
          </a:prstGeom>
          <a:noFill/>
        </p:spPr>
        <p:txBody>
          <a:bodyPr wrap="square" rtlCol="0">
            <a:spAutoFit/>
          </a:bodyPr>
          <a:lstStyle/>
          <a:p>
            <a:r>
              <a:rPr lang="ja-JP" altLang="en-US" sz="2000" b="1" dirty="0">
                <a:solidFill>
                  <a:srgbClr val="FF0000"/>
                </a:solidFill>
                <a:effectLst>
                  <a:outerShdw blurRad="38100" dist="38100" dir="2700000" algn="tl">
                    <a:srgbClr val="000000">
                      <a:alpha val="43137"/>
                    </a:srgbClr>
                  </a:outerShdw>
                </a:effectLst>
                <a:latin typeface="+mn-lt"/>
              </a:rPr>
              <a:t>？</a:t>
            </a:r>
            <a:endParaRPr kumimoji="1" lang="ja-JP" altLang="en-US" sz="2000" b="1" dirty="0">
              <a:solidFill>
                <a:srgbClr val="FF0000"/>
              </a:solidFill>
              <a:effectLst>
                <a:outerShdw blurRad="38100" dist="38100" dir="2700000" algn="tl">
                  <a:srgbClr val="000000">
                    <a:alpha val="43137"/>
                  </a:srgbClr>
                </a:outerShdw>
              </a:effectLst>
              <a:latin typeface="+mn-lt"/>
            </a:endParaRPr>
          </a:p>
        </p:txBody>
      </p:sp>
      <p:sp>
        <p:nvSpPr>
          <p:cNvPr id="34" name="右矢印 33"/>
          <p:cNvSpPr/>
          <p:nvPr/>
        </p:nvSpPr>
        <p:spPr>
          <a:xfrm rot="21221564" flipH="1" flipV="1">
            <a:off x="3453603" y="4027589"/>
            <a:ext cx="31574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37" name="Text Box 168">
            <a:extLst>
              <a:ext uri="{FF2B5EF4-FFF2-40B4-BE49-F238E27FC236}">
                <a16:creationId xmlns:a16="http://schemas.microsoft.com/office/drawing/2014/main" id="{77364142-09FE-45D1-B202-7004BFFE53BD}"/>
              </a:ext>
            </a:extLst>
          </p:cNvPr>
          <p:cNvSpPr txBox="1">
            <a:spLocks noChangeArrowheads="1"/>
          </p:cNvSpPr>
          <p:nvPr/>
        </p:nvSpPr>
        <p:spPr bwMode="auto">
          <a:xfrm>
            <a:off x="711841" y="1652720"/>
            <a:ext cx="23977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a:t>
            </a:r>
            <a:r>
              <a:rPr lang="ja-JP" altLang="en-US" sz="1600" dirty="0">
                <a:solidFill>
                  <a:srgbClr val="000000"/>
                </a:solidFill>
                <a:sym typeface="Wingdings" pitchFamily="2" charset="2"/>
              </a:rPr>
              <a:t>⊂</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en-US" altLang="ja-JP" sz="1600" dirty="0">
                <a:solidFill>
                  <a:srgbClr val="000000"/>
                </a:solidFill>
                <a:sym typeface="Wingdings" pitchFamily="2" charset="2"/>
              </a:rPr>
              <a:t> : </a:t>
            </a:r>
            <a:r>
              <a:rPr lang="en-US" altLang="ja-JP" sz="1600" b="1" dirty="0">
                <a:solidFill>
                  <a:schemeClr val="tx1"/>
                </a:solidFill>
                <a:sym typeface="Wingdings" pitchFamily="2" charset="2"/>
              </a:rPr>
              <a:t>1-</a:t>
            </a:r>
            <a:r>
              <a:rPr lang="ja-JP" altLang="en-US" sz="1600" b="1" dirty="0">
                <a:solidFill>
                  <a:schemeClr val="tx1"/>
                </a:solidFill>
                <a:sym typeface="Wingdings" pitchFamily="2" charset="2"/>
              </a:rPr>
              <a:t>平面グラフ</a:t>
            </a:r>
            <a:endParaRPr lang="ja-JP" altLang="en-US" sz="1600" b="1" baseline="30000" dirty="0">
              <a:solidFill>
                <a:schemeClr val="tx1"/>
              </a:solidFill>
            </a:endParaRPr>
          </a:p>
        </p:txBody>
      </p:sp>
      <p:sp>
        <p:nvSpPr>
          <p:cNvPr id="38" name="Text Box 168">
            <a:extLst>
              <a:ext uri="{FF2B5EF4-FFF2-40B4-BE49-F238E27FC236}">
                <a16:creationId xmlns:a16="http://schemas.microsoft.com/office/drawing/2014/main" id="{1100DC75-1004-488A-97CC-334069FEAE9A}"/>
              </a:ext>
            </a:extLst>
          </p:cNvPr>
          <p:cNvSpPr txBox="1">
            <a:spLocks noChangeArrowheads="1"/>
          </p:cNvSpPr>
          <p:nvPr/>
        </p:nvSpPr>
        <p:spPr bwMode="auto">
          <a:xfrm>
            <a:off x="3377740" y="1532750"/>
            <a:ext cx="5432172"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sym typeface="Wingdings" pitchFamily="2" charset="2"/>
              </a:rPr>
              <a:t>G </a:t>
            </a:r>
            <a:r>
              <a:rPr lang="ja-JP" altLang="en-US" sz="1600" dirty="0">
                <a:solidFill>
                  <a:srgbClr val="000000"/>
                </a:solidFill>
                <a:sym typeface="Wingdings" pitchFamily="2" charset="2"/>
              </a:rPr>
              <a:t>が各辺高々</a:t>
            </a:r>
            <a:r>
              <a:rPr lang="en-US" altLang="ja-JP" sz="1600" dirty="0">
                <a:solidFill>
                  <a:srgbClr val="000000"/>
                </a:solidFill>
                <a:sym typeface="Wingdings" pitchFamily="2" charset="2"/>
              </a:rPr>
              <a:t>1</a:t>
            </a:r>
            <a:r>
              <a:rPr lang="ja-JP" altLang="en-US" sz="1600" dirty="0">
                <a:solidFill>
                  <a:srgbClr val="000000"/>
                </a:solidFill>
                <a:sym typeface="Wingdings" pitchFamily="2" charset="2"/>
              </a:rPr>
              <a:t>回のみ他の辺と交差することを許して</a:t>
            </a:r>
            <a:r>
              <a:rPr lang="en-US" altLang="ja-JP" sz="1600" dirty="0">
                <a:solidFill>
                  <a:srgbClr val="000000"/>
                </a:solidFill>
                <a:sym typeface="Wingdings" pitchFamily="2" charset="2"/>
              </a:rPr>
              <a:t>S</a:t>
            </a:r>
            <a:r>
              <a:rPr lang="en-US" altLang="ja-JP" sz="1600" baseline="30000" dirty="0">
                <a:solidFill>
                  <a:srgbClr val="000000"/>
                </a:solidFill>
                <a:sym typeface="Wingdings" pitchFamily="2" charset="2"/>
              </a:rPr>
              <a:t>2</a:t>
            </a:r>
            <a:r>
              <a:rPr lang="ja-JP" altLang="en-US" sz="1600" dirty="0">
                <a:solidFill>
                  <a:srgbClr val="000000"/>
                </a:solidFill>
                <a:sym typeface="Wingdings" pitchFamily="2" charset="2"/>
              </a:rPr>
              <a:t>上に描画されたグラフ．</a:t>
            </a:r>
            <a:endParaRPr lang="ja-JP" altLang="en-US" sz="1600" baseline="30000" dirty="0">
              <a:solidFill>
                <a:schemeClr val="tx1"/>
              </a:solidFill>
            </a:endParaRPr>
          </a:p>
        </p:txBody>
      </p:sp>
      <p:grpSp>
        <p:nvGrpSpPr>
          <p:cNvPr id="39" name="グループ化 38">
            <a:extLst>
              <a:ext uri="{FF2B5EF4-FFF2-40B4-BE49-F238E27FC236}">
                <a16:creationId xmlns:a16="http://schemas.microsoft.com/office/drawing/2014/main" id="{A6B5393B-847B-48C6-ADBD-5E4F0645BD7D}"/>
              </a:ext>
            </a:extLst>
          </p:cNvPr>
          <p:cNvGrpSpPr/>
          <p:nvPr/>
        </p:nvGrpSpPr>
        <p:grpSpPr>
          <a:xfrm>
            <a:off x="2732830" y="1613796"/>
            <a:ext cx="463164" cy="457563"/>
            <a:chOff x="1195470" y="2504343"/>
            <a:chExt cx="463164" cy="457563"/>
          </a:xfrm>
        </p:grpSpPr>
        <p:sp>
          <p:nvSpPr>
            <p:cNvPr id="40" name="Text Box 57">
              <a:extLst>
                <a:ext uri="{FF2B5EF4-FFF2-40B4-BE49-F238E27FC236}">
                  <a16:creationId xmlns:a16="http://schemas.microsoft.com/office/drawing/2014/main" id="{32A4441D-F5C6-416D-823D-BACA5DF6B1FC}"/>
                </a:ext>
              </a:extLst>
            </p:cNvPr>
            <p:cNvSpPr txBox="1">
              <a:spLocks noChangeArrowheads="1"/>
            </p:cNvSpPr>
            <p:nvPr/>
          </p:nvSpPr>
          <p:spPr bwMode="auto">
            <a:xfrm>
              <a:off x="1236802" y="2715685"/>
              <a:ext cx="421832" cy="246221"/>
            </a:xfrm>
            <a:prstGeom prst="rect">
              <a:avLst/>
            </a:prstGeom>
            <a:noFill/>
            <a:ln w="9525">
              <a:noFill/>
              <a:miter lim="800000"/>
              <a:headEnd/>
              <a:tailEnd/>
            </a:ln>
          </p:spPr>
          <p:txBody>
            <a:bodyPr wrap="square">
              <a:spAutoFit/>
            </a:bodyPr>
            <a:lstStyle/>
            <a:p>
              <a:pPr>
                <a:spcBef>
                  <a:spcPct val="50000"/>
                </a:spcBef>
              </a:pPr>
              <a:r>
                <a:rPr lang="en-US" altLang="ja-JP" sz="1000" b="1">
                  <a:latin typeface="+mn-lt"/>
                </a:rPr>
                <a:t>def</a:t>
              </a:r>
            </a:p>
          </p:txBody>
        </p:sp>
        <p:sp>
          <p:nvSpPr>
            <p:cNvPr id="41" name="Text Box 168">
              <a:extLst>
                <a:ext uri="{FF2B5EF4-FFF2-40B4-BE49-F238E27FC236}">
                  <a16:creationId xmlns:a16="http://schemas.microsoft.com/office/drawing/2014/main" id="{7678B6D0-4612-4F80-B72B-40D86F484079}"/>
                </a:ext>
              </a:extLst>
            </p:cNvPr>
            <p:cNvSpPr txBox="1">
              <a:spLocks noChangeArrowheads="1"/>
            </p:cNvSpPr>
            <p:nvPr/>
          </p:nvSpPr>
          <p:spPr bwMode="auto">
            <a:xfrm>
              <a:off x="1195470" y="2504343"/>
              <a:ext cx="418756" cy="39689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7" name="テキスト ボックス 46">
            <a:extLst>
              <a:ext uri="{FF2B5EF4-FFF2-40B4-BE49-F238E27FC236}">
                <a16:creationId xmlns:a16="http://schemas.microsoft.com/office/drawing/2014/main" id="{7CDFEB0B-0777-4B0A-92B7-F9E09152BD43}"/>
              </a:ext>
            </a:extLst>
          </p:cNvPr>
          <p:cNvSpPr txBox="1"/>
          <p:nvPr/>
        </p:nvSpPr>
        <p:spPr>
          <a:xfrm>
            <a:off x="1056905" y="5041999"/>
            <a:ext cx="1496290"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平面グラフ</a:t>
            </a:r>
          </a:p>
        </p:txBody>
      </p:sp>
    </p:spTree>
    <p:extLst>
      <p:ext uri="{BB962C8B-B14F-4D97-AF65-F5344CB8AC3E}">
        <p14:creationId xmlns:p14="http://schemas.microsoft.com/office/powerpoint/2010/main" val="3297583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randombar(horizont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down)">
                                      <p:cBhvr>
                                        <p:cTn id="17" dur="500"/>
                                        <p:tgtEl>
                                          <p:spTgt spid="18"/>
                                        </p:tgtEl>
                                      </p:cBhvr>
                                    </p:animEffect>
                                  </p:childTnLst>
                                </p:cTn>
                              </p:par>
                            </p:childTnLst>
                          </p:cTn>
                        </p:par>
                        <p:par>
                          <p:cTn id="18" fill="hold">
                            <p:stCondLst>
                              <p:cond delay="500"/>
                            </p:stCondLst>
                            <p:childTnLst>
                              <p:par>
                                <p:cTn id="19" presetID="22" presetClass="entr" presetSubtype="2"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right)">
                                      <p:cBhvr>
                                        <p:cTn id="2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3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1680825" y="3891563"/>
            <a:ext cx="1945840" cy="503451"/>
            <a:chOff x="1680825" y="3891563"/>
            <a:chExt cx="1945840" cy="503451"/>
          </a:xfrm>
        </p:grpSpPr>
        <p:sp>
          <p:nvSpPr>
            <p:cNvPr id="19" name="角丸四角形 18"/>
            <p:cNvSpPr/>
            <p:nvPr/>
          </p:nvSpPr>
          <p:spPr>
            <a:xfrm>
              <a:off x="1680825" y="3920040"/>
              <a:ext cx="1758170" cy="474974"/>
            </a:xfrm>
            <a:prstGeom prst="roundRect">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2553194" y="3891563"/>
              <a:ext cx="1073471" cy="338554"/>
            </a:xfrm>
            <a:prstGeom prst="rect">
              <a:avLst/>
            </a:prstGeom>
            <a:noFill/>
          </p:spPr>
          <p:txBody>
            <a:bodyPr wrap="square" rtlCol="0">
              <a:spAutoFit/>
            </a:bodyPr>
            <a:lstStyle/>
            <a:p>
              <a:r>
                <a:rPr lang="en-US" altLang="ja-JP" sz="1600" dirty="0">
                  <a:latin typeface="+mn-lt"/>
                </a:rPr>
                <a:t>3-</a:t>
              </a:r>
              <a:r>
                <a:rPr lang="ja-JP" altLang="en-US" sz="1600" dirty="0">
                  <a:latin typeface="+mn-lt"/>
                </a:rPr>
                <a:t>連結</a:t>
              </a:r>
              <a:endParaRPr kumimoji="1" lang="ja-JP" altLang="en-US" sz="1600" dirty="0">
                <a:latin typeface="+mn-lt"/>
              </a:endParaRPr>
            </a:p>
          </p:txBody>
        </p:sp>
      </p:grpSp>
      <p:sp>
        <p:nvSpPr>
          <p:cNvPr id="18" name="右矢印 17"/>
          <p:cNvSpPr/>
          <p:nvPr/>
        </p:nvSpPr>
        <p:spPr>
          <a:xfrm rot="21221564">
            <a:off x="3441607" y="3919693"/>
            <a:ext cx="31574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27" name="右矢印 26"/>
          <p:cNvSpPr/>
          <p:nvPr/>
        </p:nvSpPr>
        <p:spPr>
          <a:xfrm>
            <a:off x="2499706" y="5122508"/>
            <a:ext cx="1806813"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右矢印 27"/>
          <p:cNvSpPr/>
          <p:nvPr/>
        </p:nvSpPr>
        <p:spPr>
          <a:xfrm>
            <a:off x="948809" y="6424989"/>
            <a:ext cx="472079" cy="208004"/>
          </a:xfrm>
          <a:prstGeom prst="rightArrow">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1535301" y="6357729"/>
            <a:ext cx="4470021" cy="338554"/>
          </a:xfrm>
          <a:prstGeom prst="rect">
            <a:avLst/>
          </a:prstGeom>
          <a:noFill/>
        </p:spPr>
        <p:txBody>
          <a:bodyPr wrap="square" rtlCol="0">
            <a:spAutoFit/>
          </a:bodyPr>
          <a:lstStyle/>
          <a:p>
            <a:r>
              <a:rPr lang="en-US" altLang="ja-JP" sz="1600" dirty="0">
                <a:latin typeface="+mn-lt"/>
              </a:rPr>
              <a:t>can be reduced by deleting edges</a:t>
            </a:r>
            <a:endParaRPr kumimoji="1" lang="ja-JP" altLang="en-US" sz="1600" dirty="0">
              <a:latin typeface="+mn-lt"/>
            </a:endParaRPr>
          </a:p>
        </p:txBody>
      </p:sp>
      <p:grpSp>
        <p:nvGrpSpPr>
          <p:cNvPr id="12" name="グループ化 11"/>
          <p:cNvGrpSpPr/>
          <p:nvPr/>
        </p:nvGrpSpPr>
        <p:grpSpPr>
          <a:xfrm>
            <a:off x="3513028" y="4559260"/>
            <a:ext cx="2059033" cy="427777"/>
            <a:chOff x="3513028" y="4559260"/>
            <a:chExt cx="2059033" cy="427777"/>
          </a:xfrm>
        </p:grpSpPr>
        <p:sp>
          <p:nvSpPr>
            <p:cNvPr id="30" name="テキスト ボックス 29"/>
            <p:cNvSpPr txBox="1"/>
            <p:nvPr/>
          </p:nvSpPr>
          <p:spPr>
            <a:xfrm>
              <a:off x="4032530" y="4648483"/>
              <a:ext cx="1539531"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三角形分割</a:t>
              </a:r>
            </a:p>
          </p:txBody>
        </p:sp>
        <p:sp>
          <p:nvSpPr>
            <p:cNvPr id="31" name="右矢印 30"/>
            <p:cNvSpPr/>
            <p:nvPr/>
          </p:nvSpPr>
          <p:spPr>
            <a:xfrm rot="12778290" flipV="1">
              <a:off x="3513028" y="4559260"/>
              <a:ext cx="6480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 name="右矢印 31"/>
          <p:cNvSpPr/>
          <p:nvPr/>
        </p:nvSpPr>
        <p:spPr>
          <a:xfrm rot="17555055">
            <a:off x="6175634" y="4194379"/>
            <a:ext cx="1039343" cy="108000"/>
          </a:xfrm>
          <a:prstGeom prst="rightArrow">
            <a:avLst/>
          </a:prstGeom>
          <a:solidFill>
            <a:schemeClr val="bg1"/>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p:cNvSpPr txBox="1"/>
          <p:nvPr/>
        </p:nvSpPr>
        <p:spPr>
          <a:xfrm>
            <a:off x="6690352" y="4169241"/>
            <a:ext cx="395785" cy="400110"/>
          </a:xfrm>
          <a:prstGeom prst="rect">
            <a:avLst/>
          </a:prstGeom>
          <a:noFill/>
        </p:spPr>
        <p:txBody>
          <a:bodyPr wrap="square" rtlCol="0">
            <a:spAutoFit/>
          </a:bodyPr>
          <a:lstStyle/>
          <a:p>
            <a:r>
              <a:rPr lang="ja-JP" altLang="en-US" sz="2000" b="1" dirty="0">
                <a:solidFill>
                  <a:srgbClr val="FF0000"/>
                </a:solidFill>
                <a:effectLst>
                  <a:outerShdw blurRad="38100" dist="38100" dir="2700000" algn="tl">
                    <a:srgbClr val="000000">
                      <a:alpha val="43137"/>
                    </a:srgbClr>
                  </a:outerShdw>
                </a:effectLst>
                <a:latin typeface="+mn-lt"/>
              </a:rPr>
              <a:t>？</a:t>
            </a:r>
            <a:endParaRPr kumimoji="1" lang="ja-JP" altLang="en-US" sz="2000" b="1" dirty="0">
              <a:solidFill>
                <a:srgbClr val="FF0000"/>
              </a:solidFill>
              <a:effectLst>
                <a:outerShdw blurRad="38100" dist="38100" dir="2700000" algn="tl">
                  <a:srgbClr val="000000">
                    <a:alpha val="43137"/>
                  </a:srgbClr>
                </a:outerShdw>
              </a:effectLst>
              <a:latin typeface="+mn-lt"/>
            </a:endParaRPr>
          </a:p>
        </p:txBody>
      </p:sp>
      <p:sp>
        <p:nvSpPr>
          <p:cNvPr id="34" name="右矢印 33"/>
          <p:cNvSpPr/>
          <p:nvPr/>
        </p:nvSpPr>
        <p:spPr>
          <a:xfrm rot="21221564" flipH="1" flipV="1">
            <a:off x="3453603" y="4027589"/>
            <a:ext cx="31574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7" name="テキスト ボックス 46">
            <a:extLst>
              <a:ext uri="{FF2B5EF4-FFF2-40B4-BE49-F238E27FC236}">
                <a16:creationId xmlns:a16="http://schemas.microsoft.com/office/drawing/2014/main" id="{7CDFEB0B-0777-4B0A-92B7-F9E09152BD43}"/>
              </a:ext>
            </a:extLst>
          </p:cNvPr>
          <p:cNvSpPr txBox="1"/>
          <p:nvPr/>
        </p:nvSpPr>
        <p:spPr>
          <a:xfrm>
            <a:off x="1056905" y="5041999"/>
            <a:ext cx="1496290" cy="338554"/>
          </a:xfrm>
          <a:prstGeom prst="rect">
            <a:avLst/>
          </a:prstGeom>
          <a:noFill/>
        </p:spPr>
        <p:txBody>
          <a:bodyPr wrap="square" rtlCol="0">
            <a:spAutoFit/>
          </a:bodyPr>
          <a:lstStyle/>
          <a:p>
            <a:r>
              <a:rPr kumimoji="1" lang="ja-JP" altLang="en-US" sz="1600" baseline="30000" dirty="0">
                <a:latin typeface="+mn-lt"/>
              </a:rPr>
              <a:t>∀</a:t>
            </a:r>
            <a:r>
              <a:rPr kumimoji="1" lang="en-US" altLang="ja-JP" sz="1600" dirty="0">
                <a:latin typeface="+mn-lt"/>
              </a:rPr>
              <a:t>G:</a:t>
            </a:r>
            <a:r>
              <a:rPr kumimoji="1" lang="ja-JP" altLang="en-US" sz="1600" dirty="0">
                <a:latin typeface="+mn-lt"/>
              </a:rPr>
              <a:t>平面グラフ</a:t>
            </a:r>
          </a:p>
        </p:txBody>
      </p:sp>
      <p:sp>
        <p:nvSpPr>
          <p:cNvPr id="48" name="テキスト ボックス 47">
            <a:extLst>
              <a:ext uri="{FF2B5EF4-FFF2-40B4-BE49-F238E27FC236}">
                <a16:creationId xmlns:a16="http://schemas.microsoft.com/office/drawing/2014/main" id="{D3F46CF5-39CD-431D-BBB3-E4D869FEC438}"/>
              </a:ext>
            </a:extLst>
          </p:cNvPr>
          <p:cNvSpPr txBox="1"/>
          <p:nvPr/>
        </p:nvSpPr>
        <p:spPr>
          <a:xfrm>
            <a:off x="884783" y="1078431"/>
            <a:ext cx="7021535" cy="584775"/>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6</a:t>
            </a:r>
            <a:r>
              <a:rPr kumimoji="1" lang="en-US" altLang="ja-JP" sz="1600" dirty="0">
                <a:latin typeface="+mn-lt"/>
              </a:rPr>
              <a:t>-1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を球面の</a:t>
            </a:r>
            <a:r>
              <a:rPr kumimoji="1" lang="en-US" altLang="ja-JP" sz="1600" dirty="0">
                <a:latin typeface="+mn-lt"/>
              </a:rPr>
              <a:t>5-</a:t>
            </a:r>
            <a:r>
              <a:rPr kumimoji="1" lang="ja-JP" altLang="en-US" sz="1600" dirty="0">
                <a:latin typeface="+mn-lt"/>
              </a:rPr>
              <a:t>連結三角形分割とする．このとき，</a:t>
            </a:r>
            <a:r>
              <a:rPr kumimoji="1" lang="en-US" altLang="ja-JP" sz="1600" dirty="0">
                <a:latin typeface="+mn-lt"/>
              </a:rPr>
              <a:t>G</a:t>
            </a:r>
            <a:r>
              <a:rPr kumimoji="1" lang="ja-JP" altLang="en-US" sz="1600" dirty="0">
                <a:latin typeface="+mn-lt"/>
              </a:rPr>
              <a:t>の任意の全域部分四角形分割は</a:t>
            </a:r>
            <a:r>
              <a:rPr kumimoji="1" lang="en-US" altLang="ja-JP" sz="1600" dirty="0">
                <a:latin typeface="+mn-lt"/>
              </a:rPr>
              <a:t>3-</a:t>
            </a:r>
            <a:r>
              <a:rPr kumimoji="1" lang="ja-JP" altLang="en-US" sz="1600" dirty="0">
                <a:latin typeface="+mn-lt"/>
              </a:rPr>
              <a:t>連結である．</a:t>
            </a:r>
          </a:p>
        </p:txBody>
      </p:sp>
    </p:spTree>
    <p:extLst>
      <p:ext uri="{BB962C8B-B14F-4D97-AF65-F5344CB8AC3E}">
        <p14:creationId xmlns:p14="http://schemas.microsoft.com/office/powerpoint/2010/main" val="1437032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1680825" y="3891563"/>
            <a:ext cx="1945840" cy="503451"/>
            <a:chOff x="1680825" y="3891563"/>
            <a:chExt cx="1945840" cy="503451"/>
          </a:xfrm>
        </p:grpSpPr>
        <p:sp>
          <p:nvSpPr>
            <p:cNvPr id="19" name="角丸四角形 18"/>
            <p:cNvSpPr/>
            <p:nvPr/>
          </p:nvSpPr>
          <p:spPr>
            <a:xfrm>
              <a:off x="1680825" y="3920040"/>
              <a:ext cx="1758170" cy="474974"/>
            </a:xfrm>
            <a:prstGeom prst="roundRect">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2553194" y="3891563"/>
              <a:ext cx="1073471" cy="338554"/>
            </a:xfrm>
            <a:prstGeom prst="rect">
              <a:avLst/>
            </a:prstGeom>
            <a:noFill/>
          </p:spPr>
          <p:txBody>
            <a:bodyPr wrap="square" rtlCol="0">
              <a:spAutoFit/>
            </a:bodyPr>
            <a:lstStyle/>
            <a:p>
              <a:r>
                <a:rPr lang="en-US" altLang="ja-JP" sz="1600" dirty="0">
                  <a:latin typeface="+mn-lt"/>
                </a:rPr>
                <a:t>3-</a:t>
              </a:r>
              <a:r>
                <a:rPr lang="ja-JP" altLang="en-US" sz="1600" dirty="0">
                  <a:latin typeface="+mn-lt"/>
                </a:rPr>
                <a:t>連結</a:t>
              </a:r>
              <a:endParaRPr kumimoji="1" lang="ja-JP" altLang="en-US" sz="1600" dirty="0">
                <a:latin typeface="+mn-lt"/>
              </a:endParaRPr>
            </a:p>
          </p:txBody>
        </p:sp>
      </p:grpSp>
      <p:sp>
        <p:nvSpPr>
          <p:cNvPr id="18" name="右矢印 17"/>
          <p:cNvSpPr/>
          <p:nvPr/>
        </p:nvSpPr>
        <p:spPr>
          <a:xfrm rot="21221564">
            <a:off x="3441607" y="3919693"/>
            <a:ext cx="31574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28" name="右矢印 27"/>
          <p:cNvSpPr/>
          <p:nvPr/>
        </p:nvSpPr>
        <p:spPr>
          <a:xfrm>
            <a:off x="948809" y="6424989"/>
            <a:ext cx="472079" cy="208004"/>
          </a:xfrm>
          <a:prstGeom prst="rightArrow">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1535301" y="6357729"/>
            <a:ext cx="4470021" cy="338554"/>
          </a:xfrm>
          <a:prstGeom prst="rect">
            <a:avLst/>
          </a:prstGeom>
          <a:noFill/>
        </p:spPr>
        <p:txBody>
          <a:bodyPr wrap="square" rtlCol="0">
            <a:spAutoFit/>
          </a:bodyPr>
          <a:lstStyle/>
          <a:p>
            <a:r>
              <a:rPr lang="en-US" altLang="ja-JP" sz="1600" dirty="0">
                <a:latin typeface="+mn-lt"/>
              </a:rPr>
              <a:t>can be reduced by deleting edges</a:t>
            </a:r>
            <a:endParaRPr kumimoji="1" lang="ja-JP" altLang="en-US" sz="1600" dirty="0">
              <a:latin typeface="+mn-lt"/>
            </a:endParaRPr>
          </a:p>
        </p:txBody>
      </p:sp>
      <p:sp>
        <p:nvSpPr>
          <p:cNvPr id="32" name="右矢印 31"/>
          <p:cNvSpPr/>
          <p:nvPr/>
        </p:nvSpPr>
        <p:spPr>
          <a:xfrm rot="17555055">
            <a:off x="6175634" y="4194379"/>
            <a:ext cx="1039343" cy="108000"/>
          </a:xfrm>
          <a:prstGeom prst="rightArrow">
            <a:avLst/>
          </a:prstGeom>
          <a:solidFill>
            <a:schemeClr val="bg1"/>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p:cNvSpPr txBox="1"/>
          <p:nvPr/>
        </p:nvSpPr>
        <p:spPr>
          <a:xfrm>
            <a:off x="6690352" y="4169241"/>
            <a:ext cx="395785" cy="400110"/>
          </a:xfrm>
          <a:prstGeom prst="rect">
            <a:avLst/>
          </a:prstGeom>
          <a:noFill/>
        </p:spPr>
        <p:txBody>
          <a:bodyPr wrap="square" rtlCol="0">
            <a:spAutoFit/>
          </a:bodyPr>
          <a:lstStyle/>
          <a:p>
            <a:r>
              <a:rPr lang="ja-JP" altLang="en-US" sz="2000" b="1" dirty="0">
                <a:solidFill>
                  <a:srgbClr val="FF0000"/>
                </a:solidFill>
                <a:effectLst>
                  <a:outerShdw blurRad="38100" dist="38100" dir="2700000" algn="tl">
                    <a:srgbClr val="000000">
                      <a:alpha val="43137"/>
                    </a:srgbClr>
                  </a:outerShdw>
                </a:effectLst>
                <a:latin typeface="+mn-lt"/>
              </a:rPr>
              <a:t>？</a:t>
            </a:r>
            <a:endParaRPr kumimoji="1" lang="ja-JP" altLang="en-US" sz="2000" b="1" dirty="0">
              <a:solidFill>
                <a:srgbClr val="FF0000"/>
              </a:solidFill>
              <a:effectLst>
                <a:outerShdw blurRad="38100" dist="38100" dir="2700000" algn="tl">
                  <a:srgbClr val="000000">
                    <a:alpha val="43137"/>
                  </a:srgbClr>
                </a:outerShdw>
              </a:effectLst>
              <a:latin typeface="+mn-lt"/>
            </a:endParaRPr>
          </a:p>
        </p:txBody>
      </p:sp>
      <p:sp>
        <p:nvSpPr>
          <p:cNvPr id="34" name="右矢印 33"/>
          <p:cNvSpPr/>
          <p:nvPr/>
        </p:nvSpPr>
        <p:spPr>
          <a:xfrm rot="21221564" flipH="1" flipV="1">
            <a:off x="3453603" y="4027589"/>
            <a:ext cx="31574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8" name="テキスト ボックス 47">
            <a:extLst>
              <a:ext uri="{FF2B5EF4-FFF2-40B4-BE49-F238E27FC236}">
                <a16:creationId xmlns:a16="http://schemas.microsoft.com/office/drawing/2014/main" id="{D3F46CF5-39CD-431D-BBB3-E4D869FEC438}"/>
              </a:ext>
            </a:extLst>
          </p:cNvPr>
          <p:cNvSpPr txBox="1"/>
          <p:nvPr/>
        </p:nvSpPr>
        <p:spPr>
          <a:xfrm>
            <a:off x="884783" y="1078431"/>
            <a:ext cx="7021535" cy="584775"/>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6</a:t>
            </a:r>
            <a:r>
              <a:rPr kumimoji="1" lang="en-US" altLang="ja-JP" sz="1600" dirty="0">
                <a:latin typeface="+mn-lt"/>
              </a:rPr>
              <a:t>-1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を球面の</a:t>
            </a:r>
            <a:r>
              <a:rPr kumimoji="1" lang="en-US" altLang="ja-JP" sz="1600" dirty="0">
                <a:solidFill>
                  <a:srgbClr val="00B050"/>
                </a:solidFill>
                <a:latin typeface="+mn-lt"/>
              </a:rPr>
              <a:t>5-</a:t>
            </a:r>
            <a:r>
              <a:rPr kumimoji="1" lang="ja-JP" altLang="en-US" sz="1600" dirty="0">
                <a:solidFill>
                  <a:srgbClr val="00B050"/>
                </a:solidFill>
                <a:latin typeface="+mn-lt"/>
              </a:rPr>
              <a:t>連結</a:t>
            </a:r>
            <a:r>
              <a:rPr kumimoji="1" lang="ja-JP" altLang="en-US" sz="1600" dirty="0">
                <a:latin typeface="+mn-lt"/>
              </a:rPr>
              <a:t>三角形分割とする．このとき，</a:t>
            </a:r>
            <a:r>
              <a:rPr kumimoji="1" lang="en-US" altLang="ja-JP" sz="1600" dirty="0">
                <a:latin typeface="+mn-lt"/>
              </a:rPr>
              <a:t>G</a:t>
            </a:r>
            <a:r>
              <a:rPr kumimoji="1" lang="ja-JP" altLang="en-US" sz="1600" dirty="0">
                <a:latin typeface="+mn-lt"/>
              </a:rPr>
              <a:t>の任意の全域部分四角形分割は</a:t>
            </a:r>
            <a:r>
              <a:rPr kumimoji="1" lang="en-US" altLang="ja-JP" sz="1600" dirty="0">
                <a:latin typeface="+mn-lt"/>
              </a:rPr>
              <a:t>3-</a:t>
            </a:r>
            <a:r>
              <a:rPr kumimoji="1" lang="ja-JP" altLang="en-US" sz="1600" dirty="0">
                <a:latin typeface="+mn-lt"/>
              </a:rPr>
              <a:t>連結である．</a:t>
            </a:r>
          </a:p>
        </p:txBody>
      </p:sp>
      <p:grpSp>
        <p:nvGrpSpPr>
          <p:cNvPr id="35" name="グループ化 34">
            <a:extLst>
              <a:ext uri="{FF2B5EF4-FFF2-40B4-BE49-F238E27FC236}">
                <a16:creationId xmlns:a16="http://schemas.microsoft.com/office/drawing/2014/main" id="{7852F3A1-A13F-42F6-8FEB-B41A380276F3}"/>
              </a:ext>
            </a:extLst>
          </p:cNvPr>
          <p:cNvGrpSpPr/>
          <p:nvPr/>
        </p:nvGrpSpPr>
        <p:grpSpPr>
          <a:xfrm>
            <a:off x="3435344" y="4368118"/>
            <a:ext cx="1421665" cy="379617"/>
            <a:chOff x="3435344" y="4368118"/>
            <a:chExt cx="1421665" cy="379617"/>
          </a:xfrm>
        </p:grpSpPr>
        <p:grpSp>
          <p:nvGrpSpPr>
            <p:cNvPr id="37" name="グループ化 36">
              <a:extLst>
                <a:ext uri="{FF2B5EF4-FFF2-40B4-BE49-F238E27FC236}">
                  <a16:creationId xmlns:a16="http://schemas.microsoft.com/office/drawing/2014/main" id="{40D8D02F-E977-470B-8436-F0F6793EF512}"/>
                </a:ext>
              </a:extLst>
            </p:cNvPr>
            <p:cNvGrpSpPr/>
            <p:nvPr/>
          </p:nvGrpSpPr>
          <p:grpSpPr>
            <a:xfrm>
              <a:off x="3435344" y="4368118"/>
              <a:ext cx="1421665" cy="379617"/>
              <a:chOff x="3435344" y="4368118"/>
              <a:chExt cx="1421665" cy="379617"/>
            </a:xfrm>
          </p:grpSpPr>
          <p:sp>
            <p:nvSpPr>
              <p:cNvPr id="39" name="右矢印 55">
                <a:extLst>
                  <a:ext uri="{FF2B5EF4-FFF2-40B4-BE49-F238E27FC236}">
                    <a16:creationId xmlns:a16="http://schemas.microsoft.com/office/drawing/2014/main" id="{93FC850C-7138-4698-AE17-22A077CAC20F}"/>
                  </a:ext>
                </a:extLst>
              </p:cNvPr>
              <p:cNvSpPr/>
              <p:nvPr/>
            </p:nvSpPr>
            <p:spPr>
              <a:xfrm rot="11670658" flipV="1">
                <a:off x="3435344" y="4368118"/>
                <a:ext cx="6840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27">
                <a:extLst>
                  <a:ext uri="{FF2B5EF4-FFF2-40B4-BE49-F238E27FC236}">
                    <a16:creationId xmlns:a16="http://schemas.microsoft.com/office/drawing/2014/main" id="{41ACBA7B-5550-40E7-9EB1-32438A16FB7E}"/>
                  </a:ext>
                </a:extLst>
              </p:cNvPr>
              <p:cNvSpPr/>
              <p:nvPr/>
            </p:nvSpPr>
            <p:spPr>
              <a:xfrm>
                <a:off x="4092337" y="4395014"/>
                <a:ext cx="764672" cy="352721"/>
              </a:xfrm>
              <a:prstGeom prst="roundRect">
                <a:avLst/>
              </a:prstGeom>
              <a:solidFill>
                <a:srgbClr val="99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テキスト ボックス 37">
              <a:extLst>
                <a:ext uri="{FF2B5EF4-FFF2-40B4-BE49-F238E27FC236}">
                  <a16:creationId xmlns:a16="http://schemas.microsoft.com/office/drawing/2014/main" id="{B88C64E1-EF34-4951-B162-C15391EA4071}"/>
                </a:ext>
              </a:extLst>
            </p:cNvPr>
            <p:cNvSpPr txBox="1"/>
            <p:nvPr/>
          </p:nvSpPr>
          <p:spPr>
            <a:xfrm>
              <a:off x="4018260" y="4375424"/>
              <a:ext cx="838749" cy="338554"/>
            </a:xfrm>
            <a:prstGeom prst="rect">
              <a:avLst/>
            </a:prstGeom>
            <a:noFill/>
          </p:spPr>
          <p:txBody>
            <a:bodyPr wrap="square" rtlCol="0">
              <a:spAutoFit/>
            </a:bodyPr>
            <a:lstStyle/>
            <a:p>
              <a:r>
                <a:rPr kumimoji="1" lang="en-US" altLang="ja-JP" sz="1600" dirty="0">
                  <a:latin typeface="+mn-lt"/>
                </a:rPr>
                <a:t>5-</a:t>
              </a:r>
              <a:r>
                <a:rPr kumimoji="1" lang="ja-JP" altLang="en-US" sz="1600" dirty="0">
                  <a:latin typeface="+mn-lt"/>
                </a:rPr>
                <a:t>連結</a:t>
              </a:r>
            </a:p>
          </p:txBody>
        </p:sp>
      </p:grpSp>
    </p:spTree>
    <p:extLst>
      <p:ext uri="{BB962C8B-B14F-4D97-AF65-F5344CB8AC3E}">
        <p14:creationId xmlns:p14="http://schemas.microsoft.com/office/powerpoint/2010/main" val="367277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down)">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1680825" y="3891563"/>
            <a:ext cx="1945840" cy="503451"/>
            <a:chOff x="1680825" y="3891563"/>
            <a:chExt cx="1945840" cy="503451"/>
          </a:xfrm>
        </p:grpSpPr>
        <p:sp>
          <p:nvSpPr>
            <p:cNvPr id="19" name="角丸四角形 18"/>
            <p:cNvSpPr/>
            <p:nvPr/>
          </p:nvSpPr>
          <p:spPr>
            <a:xfrm>
              <a:off x="1680825" y="3920040"/>
              <a:ext cx="1758170" cy="474974"/>
            </a:xfrm>
            <a:prstGeom prst="roundRect">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2553194" y="3891563"/>
              <a:ext cx="1073471" cy="338554"/>
            </a:xfrm>
            <a:prstGeom prst="rect">
              <a:avLst/>
            </a:prstGeom>
            <a:noFill/>
          </p:spPr>
          <p:txBody>
            <a:bodyPr wrap="square" rtlCol="0">
              <a:spAutoFit/>
            </a:bodyPr>
            <a:lstStyle/>
            <a:p>
              <a:r>
                <a:rPr lang="en-US" altLang="ja-JP" sz="1600" dirty="0">
                  <a:latin typeface="+mn-lt"/>
                </a:rPr>
                <a:t>3-</a:t>
              </a:r>
              <a:r>
                <a:rPr lang="ja-JP" altLang="en-US" sz="1600" dirty="0">
                  <a:latin typeface="+mn-lt"/>
                </a:rPr>
                <a:t>連結</a:t>
              </a:r>
              <a:endParaRPr kumimoji="1" lang="ja-JP" altLang="en-US" sz="1600" dirty="0">
                <a:latin typeface="+mn-lt"/>
              </a:endParaRPr>
            </a:p>
          </p:txBody>
        </p:sp>
      </p:grpSp>
      <p:sp>
        <p:nvSpPr>
          <p:cNvPr id="18" name="右矢印 17"/>
          <p:cNvSpPr/>
          <p:nvPr/>
        </p:nvSpPr>
        <p:spPr>
          <a:xfrm rot="21221564">
            <a:off x="3441607" y="3919693"/>
            <a:ext cx="31574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28" name="右矢印 27"/>
          <p:cNvSpPr/>
          <p:nvPr/>
        </p:nvSpPr>
        <p:spPr>
          <a:xfrm>
            <a:off x="948809" y="6424989"/>
            <a:ext cx="472079" cy="208004"/>
          </a:xfrm>
          <a:prstGeom prst="rightArrow">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1535301" y="6357729"/>
            <a:ext cx="4470021" cy="338554"/>
          </a:xfrm>
          <a:prstGeom prst="rect">
            <a:avLst/>
          </a:prstGeom>
          <a:noFill/>
        </p:spPr>
        <p:txBody>
          <a:bodyPr wrap="square" rtlCol="0">
            <a:spAutoFit/>
          </a:bodyPr>
          <a:lstStyle/>
          <a:p>
            <a:r>
              <a:rPr lang="en-US" altLang="ja-JP" sz="1600" dirty="0">
                <a:latin typeface="+mn-lt"/>
              </a:rPr>
              <a:t>can be reduced by deleting edges</a:t>
            </a:r>
            <a:endParaRPr kumimoji="1" lang="ja-JP" altLang="en-US" sz="1600" dirty="0">
              <a:latin typeface="+mn-lt"/>
            </a:endParaRPr>
          </a:p>
        </p:txBody>
      </p:sp>
      <p:sp>
        <p:nvSpPr>
          <p:cNvPr id="34" name="右矢印 33"/>
          <p:cNvSpPr/>
          <p:nvPr/>
        </p:nvSpPr>
        <p:spPr>
          <a:xfrm rot="21221564" flipH="1" flipV="1">
            <a:off x="3453603" y="4027589"/>
            <a:ext cx="31574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8" name="テキスト ボックス 47">
            <a:extLst>
              <a:ext uri="{FF2B5EF4-FFF2-40B4-BE49-F238E27FC236}">
                <a16:creationId xmlns:a16="http://schemas.microsoft.com/office/drawing/2014/main" id="{D3F46CF5-39CD-431D-BBB3-E4D869FEC438}"/>
              </a:ext>
            </a:extLst>
          </p:cNvPr>
          <p:cNvSpPr txBox="1"/>
          <p:nvPr/>
        </p:nvSpPr>
        <p:spPr>
          <a:xfrm>
            <a:off x="884783" y="1078431"/>
            <a:ext cx="7021535" cy="584775"/>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6</a:t>
            </a:r>
            <a:r>
              <a:rPr kumimoji="1" lang="en-US" altLang="ja-JP" sz="1600" dirty="0">
                <a:latin typeface="+mn-lt"/>
              </a:rPr>
              <a:t>-1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を球面の</a:t>
            </a:r>
            <a:r>
              <a:rPr kumimoji="1" lang="en-US" altLang="ja-JP" sz="1600" dirty="0">
                <a:solidFill>
                  <a:srgbClr val="00B050"/>
                </a:solidFill>
                <a:latin typeface="+mn-lt"/>
              </a:rPr>
              <a:t>5-</a:t>
            </a:r>
            <a:r>
              <a:rPr kumimoji="1" lang="ja-JP" altLang="en-US" sz="1600" dirty="0">
                <a:solidFill>
                  <a:srgbClr val="00B050"/>
                </a:solidFill>
                <a:latin typeface="+mn-lt"/>
              </a:rPr>
              <a:t>連結</a:t>
            </a:r>
            <a:r>
              <a:rPr kumimoji="1" lang="ja-JP" altLang="en-US" sz="1600" dirty="0">
                <a:latin typeface="+mn-lt"/>
              </a:rPr>
              <a:t>三角形分割とする．このとき，</a:t>
            </a:r>
            <a:r>
              <a:rPr kumimoji="1" lang="en-US" altLang="ja-JP" sz="1600" dirty="0">
                <a:latin typeface="+mn-lt"/>
              </a:rPr>
              <a:t>G</a:t>
            </a:r>
            <a:r>
              <a:rPr kumimoji="1" lang="ja-JP" altLang="en-US" sz="1600" dirty="0">
                <a:latin typeface="+mn-lt"/>
              </a:rPr>
              <a:t>の任意の全域部分四角形分割は</a:t>
            </a:r>
            <a:r>
              <a:rPr kumimoji="1" lang="en-US" altLang="ja-JP" sz="1600" dirty="0">
                <a:latin typeface="+mn-lt"/>
              </a:rPr>
              <a:t>3-</a:t>
            </a:r>
            <a:r>
              <a:rPr kumimoji="1" lang="ja-JP" altLang="en-US" sz="1600" dirty="0">
                <a:latin typeface="+mn-lt"/>
              </a:rPr>
              <a:t>連結である．</a:t>
            </a:r>
          </a:p>
        </p:txBody>
      </p:sp>
      <p:grpSp>
        <p:nvGrpSpPr>
          <p:cNvPr id="35" name="グループ化 34">
            <a:extLst>
              <a:ext uri="{FF2B5EF4-FFF2-40B4-BE49-F238E27FC236}">
                <a16:creationId xmlns:a16="http://schemas.microsoft.com/office/drawing/2014/main" id="{7852F3A1-A13F-42F6-8FEB-B41A380276F3}"/>
              </a:ext>
            </a:extLst>
          </p:cNvPr>
          <p:cNvGrpSpPr/>
          <p:nvPr/>
        </p:nvGrpSpPr>
        <p:grpSpPr>
          <a:xfrm>
            <a:off x="3435344" y="4368118"/>
            <a:ext cx="1421665" cy="379617"/>
            <a:chOff x="3435344" y="4368118"/>
            <a:chExt cx="1421665" cy="379617"/>
          </a:xfrm>
        </p:grpSpPr>
        <p:grpSp>
          <p:nvGrpSpPr>
            <p:cNvPr id="37" name="グループ化 36">
              <a:extLst>
                <a:ext uri="{FF2B5EF4-FFF2-40B4-BE49-F238E27FC236}">
                  <a16:creationId xmlns:a16="http://schemas.microsoft.com/office/drawing/2014/main" id="{40D8D02F-E977-470B-8436-F0F6793EF512}"/>
                </a:ext>
              </a:extLst>
            </p:cNvPr>
            <p:cNvGrpSpPr/>
            <p:nvPr/>
          </p:nvGrpSpPr>
          <p:grpSpPr>
            <a:xfrm>
              <a:off x="3435344" y="4368118"/>
              <a:ext cx="1421665" cy="379617"/>
              <a:chOff x="3435344" y="4368118"/>
              <a:chExt cx="1421665" cy="379617"/>
            </a:xfrm>
          </p:grpSpPr>
          <p:sp>
            <p:nvSpPr>
              <p:cNvPr id="39" name="右矢印 55">
                <a:extLst>
                  <a:ext uri="{FF2B5EF4-FFF2-40B4-BE49-F238E27FC236}">
                    <a16:creationId xmlns:a16="http://schemas.microsoft.com/office/drawing/2014/main" id="{93FC850C-7138-4698-AE17-22A077CAC20F}"/>
                  </a:ext>
                </a:extLst>
              </p:cNvPr>
              <p:cNvSpPr/>
              <p:nvPr/>
            </p:nvSpPr>
            <p:spPr>
              <a:xfrm rot="11670658" flipV="1">
                <a:off x="3435344" y="4368118"/>
                <a:ext cx="6840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27">
                <a:extLst>
                  <a:ext uri="{FF2B5EF4-FFF2-40B4-BE49-F238E27FC236}">
                    <a16:creationId xmlns:a16="http://schemas.microsoft.com/office/drawing/2014/main" id="{41ACBA7B-5550-40E7-9EB1-32438A16FB7E}"/>
                  </a:ext>
                </a:extLst>
              </p:cNvPr>
              <p:cNvSpPr/>
              <p:nvPr/>
            </p:nvSpPr>
            <p:spPr>
              <a:xfrm>
                <a:off x="4092337" y="4395014"/>
                <a:ext cx="764672" cy="352721"/>
              </a:xfrm>
              <a:prstGeom prst="roundRect">
                <a:avLst/>
              </a:prstGeom>
              <a:solidFill>
                <a:srgbClr val="99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テキスト ボックス 37">
              <a:extLst>
                <a:ext uri="{FF2B5EF4-FFF2-40B4-BE49-F238E27FC236}">
                  <a16:creationId xmlns:a16="http://schemas.microsoft.com/office/drawing/2014/main" id="{B88C64E1-EF34-4951-B162-C15391EA4071}"/>
                </a:ext>
              </a:extLst>
            </p:cNvPr>
            <p:cNvSpPr txBox="1"/>
            <p:nvPr/>
          </p:nvSpPr>
          <p:spPr>
            <a:xfrm>
              <a:off x="4018260" y="4375424"/>
              <a:ext cx="838749" cy="338554"/>
            </a:xfrm>
            <a:prstGeom prst="rect">
              <a:avLst/>
            </a:prstGeom>
            <a:noFill/>
          </p:spPr>
          <p:txBody>
            <a:bodyPr wrap="square" rtlCol="0">
              <a:spAutoFit/>
            </a:bodyPr>
            <a:lstStyle/>
            <a:p>
              <a:r>
                <a:rPr kumimoji="1" lang="en-US" altLang="ja-JP" sz="1600" dirty="0">
                  <a:latin typeface="+mn-lt"/>
                </a:rPr>
                <a:t>5-</a:t>
              </a:r>
              <a:r>
                <a:rPr kumimoji="1" lang="ja-JP" altLang="en-US" sz="1600" dirty="0">
                  <a:latin typeface="+mn-lt"/>
                </a:rPr>
                <a:t>連結</a:t>
              </a:r>
            </a:p>
          </p:txBody>
        </p:sp>
      </p:grpSp>
      <p:sp>
        <p:nvSpPr>
          <p:cNvPr id="30" name="右矢印 25">
            <a:extLst>
              <a:ext uri="{FF2B5EF4-FFF2-40B4-BE49-F238E27FC236}">
                <a16:creationId xmlns:a16="http://schemas.microsoft.com/office/drawing/2014/main" id="{6E2DAF14-5F70-422C-ACDC-B6D907E64695}"/>
              </a:ext>
            </a:extLst>
          </p:cNvPr>
          <p:cNvSpPr/>
          <p:nvPr/>
        </p:nvSpPr>
        <p:spPr>
          <a:xfrm rot="20483022">
            <a:off x="4835938" y="4198339"/>
            <a:ext cx="1811872" cy="103714"/>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ボックス 40">
            <a:extLst>
              <a:ext uri="{FF2B5EF4-FFF2-40B4-BE49-F238E27FC236}">
                <a16:creationId xmlns:a16="http://schemas.microsoft.com/office/drawing/2014/main" id="{68BA2051-C4C5-4E4C-A86A-173C1935353A}"/>
              </a:ext>
            </a:extLst>
          </p:cNvPr>
          <p:cNvSpPr txBox="1"/>
          <p:nvPr/>
        </p:nvSpPr>
        <p:spPr>
          <a:xfrm>
            <a:off x="884784" y="1847213"/>
            <a:ext cx="6792614" cy="584775"/>
          </a:xfrm>
          <a:prstGeom prst="rect">
            <a:avLst/>
          </a:prstGeom>
          <a:noFill/>
          <a:ln>
            <a:solidFill>
              <a:srgbClr val="0070C0"/>
            </a:solidFill>
          </a:ln>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6</a:t>
            </a:r>
            <a:r>
              <a:rPr kumimoji="1" lang="en-US" altLang="ja-JP" sz="1600" dirty="0">
                <a:latin typeface="+mn-lt"/>
              </a:rPr>
              <a:t>-2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を球面の</a:t>
            </a:r>
            <a:r>
              <a:rPr kumimoji="1" lang="en-US" altLang="ja-JP" sz="1600" dirty="0">
                <a:solidFill>
                  <a:srgbClr val="00B050"/>
                </a:solidFill>
                <a:latin typeface="+mn-lt"/>
              </a:rPr>
              <a:t>5-</a:t>
            </a:r>
            <a:r>
              <a:rPr kumimoji="1" lang="ja-JP" altLang="en-US" sz="1600" dirty="0">
                <a:solidFill>
                  <a:srgbClr val="00B050"/>
                </a:solidFill>
                <a:latin typeface="+mn-lt"/>
              </a:rPr>
              <a:t>連結</a:t>
            </a:r>
            <a:r>
              <a:rPr kumimoji="1" lang="ja-JP" altLang="en-US" sz="1600" dirty="0">
                <a:latin typeface="+mn-lt"/>
              </a:rPr>
              <a:t>三角形分割とする．このとき，</a:t>
            </a:r>
            <a:r>
              <a:rPr kumimoji="1" lang="en-US" altLang="ja-JP" sz="1600" dirty="0">
                <a:latin typeface="+mn-lt"/>
              </a:rPr>
              <a:t>G</a:t>
            </a:r>
            <a:r>
              <a:rPr lang="ja-JP" altLang="en-US" sz="1600" dirty="0">
                <a:latin typeface="+mn-lt"/>
              </a:rPr>
              <a:t>は辺の追加を繰り返すことで</a:t>
            </a:r>
            <a:r>
              <a:rPr lang="en-US" altLang="ja-JP" sz="1600" dirty="0">
                <a:latin typeface="+mn-lt"/>
              </a:rPr>
              <a:t>O1PG</a:t>
            </a:r>
            <a:r>
              <a:rPr lang="ja-JP" altLang="en-US" sz="1600" dirty="0">
                <a:latin typeface="+mn-lt"/>
              </a:rPr>
              <a:t>を得ることができる．</a:t>
            </a:r>
            <a:endParaRPr kumimoji="1" lang="ja-JP" altLang="en-US" sz="1600" dirty="0">
              <a:latin typeface="+mn-lt"/>
            </a:endParaRPr>
          </a:p>
        </p:txBody>
      </p:sp>
    </p:spTree>
    <p:extLst>
      <p:ext uri="{BB962C8B-B14F-4D97-AF65-F5344CB8AC3E}">
        <p14:creationId xmlns:p14="http://schemas.microsoft.com/office/powerpoint/2010/main" val="140231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960185" y="5931389"/>
            <a:ext cx="472079" cy="208004"/>
          </a:xfrm>
          <a:prstGeom prst="rightArrow">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1533029" y="5877781"/>
            <a:ext cx="4470021" cy="338554"/>
          </a:xfrm>
          <a:prstGeom prst="rect">
            <a:avLst/>
          </a:prstGeom>
          <a:noFill/>
        </p:spPr>
        <p:txBody>
          <a:bodyPr wrap="square" rtlCol="0">
            <a:spAutoFit/>
          </a:bodyPr>
          <a:lstStyle/>
          <a:p>
            <a:r>
              <a:rPr lang="en-US" altLang="ja-JP" sz="1600">
                <a:latin typeface="+mn-lt"/>
              </a:rPr>
              <a:t>can </a:t>
            </a:r>
            <a:r>
              <a:rPr lang="en-US" altLang="ja-JP" sz="1600" dirty="0">
                <a:latin typeface="+mn-lt"/>
              </a:rPr>
              <a:t>be extended by adding edges</a:t>
            </a:r>
            <a:endParaRPr kumimoji="1" lang="ja-JP" altLang="en-US" sz="1600" dirty="0">
              <a:latin typeface="+mn-lt"/>
            </a:endParaRPr>
          </a:p>
        </p:txBody>
      </p:sp>
      <p:sp>
        <p:nvSpPr>
          <p:cNvPr id="28" name="右矢印 27"/>
          <p:cNvSpPr/>
          <p:nvPr/>
        </p:nvSpPr>
        <p:spPr>
          <a:xfrm>
            <a:off x="948809" y="6424989"/>
            <a:ext cx="472079" cy="208004"/>
          </a:xfrm>
          <a:prstGeom prst="rightArrow">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1535301" y="6357729"/>
            <a:ext cx="4470021" cy="338554"/>
          </a:xfrm>
          <a:prstGeom prst="rect">
            <a:avLst/>
          </a:prstGeom>
          <a:noFill/>
        </p:spPr>
        <p:txBody>
          <a:bodyPr wrap="square" rtlCol="0">
            <a:spAutoFit/>
          </a:bodyPr>
          <a:lstStyle/>
          <a:p>
            <a:r>
              <a:rPr lang="en-US" altLang="ja-JP" sz="1600" dirty="0">
                <a:latin typeface="+mn-lt"/>
              </a:rPr>
              <a:t>can be reduced by deleting edges</a:t>
            </a:r>
            <a:endParaRPr kumimoji="1" lang="ja-JP" altLang="en-US" sz="1600" dirty="0">
              <a:latin typeface="+mn-lt"/>
            </a:endParaRPr>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8" name="テキスト ボックス 47">
            <a:extLst>
              <a:ext uri="{FF2B5EF4-FFF2-40B4-BE49-F238E27FC236}">
                <a16:creationId xmlns:a16="http://schemas.microsoft.com/office/drawing/2014/main" id="{D3F46CF5-39CD-431D-BBB3-E4D869FEC438}"/>
              </a:ext>
            </a:extLst>
          </p:cNvPr>
          <p:cNvSpPr txBox="1"/>
          <p:nvPr/>
        </p:nvSpPr>
        <p:spPr>
          <a:xfrm>
            <a:off x="726393" y="1073800"/>
            <a:ext cx="8092962" cy="584775"/>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6</a:t>
            </a:r>
            <a:r>
              <a:rPr kumimoji="1" lang="en-US" altLang="ja-JP" sz="1600" dirty="0">
                <a:latin typeface="+mn-lt"/>
              </a:rPr>
              <a:t>-3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a:t>
            </a:r>
            <a:r>
              <a:rPr kumimoji="1" lang="en-US" altLang="ja-JP" sz="1600" dirty="0">
                <a:latin typeface="+mn-lt"/>
              </a:rPr>
              <a:t>|V(G)|</a:t>
            </a:r>
            <a:r>
              <a:rPr kumimoji="1" lang="ja-JP" altLang="en-US" sz="1600" dirty="0">
                <a:latin typeface="+mn-lt"/>
              </a:rPr>
              <a:t>≥</a:t>
            </a:r>
            <a:r>
              <a:rPr lang="en-US" altLang="ja-JP" sz="1600" dirty="0">
                <a:latin typeface="+mn-lt"/>
              </a:rPr>
              <a:t>6</a:t>
            </a:r>
            <a:r>
              <a:rPr lang="ja-JP" altLang="en-US" sz="1600" dirty="0">
                <a:latin typeface="+mn-lt"/>
              </a:rPr>
              <a:t>であるような</a:t>
            </a:r>
            <a:r>
              <a:rPr lang="en-US" altLang="ja-JP" sz="1600" dirty="0">
                <a:latin typeface="+mn-lt"/>
              </a:rPr>
              <a:t>F</a:t>
            </a:r>
            <a:r>
              <a:rPr lang="en-US" altLang="ja-JP" sz="1600" baseline="30000" dirty="0">
                <a:latin typeface="+mn-lt"/>
              </a:rPr>
              <a:t>2</a:t>
            </a:r>
            <a:r>
              <a:rPr kumimoji="1" lang="ja-JP" altLang="en-US" sz="1600" dirty="0">
                <a:latin typeface="+mn-lt"/>
              </a:rPr>
              <a:t>の四角形分割とする．このとき，</a:t>
            </a:r>
            <a:r>
              <a:rPr kumimoji="1" lang="en-US" altLang="ja-JP" sz="1600" dirty="0">
                <a:latin typeface="+mn-lt"/>
              </a:rPr>
              <a:t>G</a:t>
            </a:r>
            <a:r>
              <a:rPr lang="ja-JP" altLang="en-US" sz="1600" dirty="0">
                <a:latin typeface="+mn-lt"/>
              </a:rPr>
              <a:t>の</a:t>
            </a:r>
            <a:r>
              <a:rPr kumimoji="1" lang="ja-JP" altLang="en-US" sz="1600" dirty="0">
                <a:latin typeface="+mn-lt"/>
              </a:rPr>
              <a:t>各面に適当な対角線を追加することで，</a:t>
            </a:r>
            <a:r>
              <a:rPr kumimoji="1" lang="en-US" altLang="ja-JP" sz="1600" dirty="0">
                <a:solidFill>
                  <a:schemeClr val="accent6"/>
                </a:solidFill>
                <a:latin typeface="+mn-lt"/>
              </a:rPr>
              <a:t>4-</a:t>
            </a:r>
            <a:r>
              <a:rPr kumimoji="1" lang="ja-JP" altLang="en-US" sz="1600" dirty="0">
                <a:solidFill>
                  <a:schemeClr val="accent6"/>
                </a:solidFill>
                <a:latin typeface="+mn-lt"/>
              </a:rPr>
              <a:t>連結</a:t>
            </a:r>
            <a:r>
              <a:rPr kumimoji="1" lang="ja-JP" altLang="en-US" sz="1600" dirty="0">
                <a:latin typeface="+mn-lt"/>
              </a:rPr>
              <a:t>三角形分割</a:t>
            </a:r>
            <a:r>
              <a:rPr lang="ja-JP" altLang="en-US" sz="1600" dirty="0">
                <a:latin typeface="+mn-lt"/>
              </a:rPr>
              <a:t>を得ることができる．</a:t>
            </a:r>
            <a:endParaRPr kumimoji="1" lang="ja-JP" altLang="en-US" sz="1600" dirty="0">
              <a:latin typeface="+mn-lt"/>
            </a:endParaRPr>
          </a:p>
        </p:txBody>
      </p:sp>
      <p:grpSp>
        <p:nvGrpSpPr>
          <p:cNvPr id="31" name="グループ化 30">
            <a:extLst>
              <a:ext uri="{FF2B5EF4-FFF2-40B4-BE49-F238E27FC236}">
                <a16:creationId xmlns:a16="http://schemas.microsoft.com/office/drawing/2014/main" id="{AE0AE862-9AB7-4C7D-A639-2A53C0D2D02E}"/>
              </a:ext>
            </a:extLst>
          </p:cNvPr>
          <p:cNvGrpSpPr/>
          <p:nvPr/>
        </p:nvGrpSpPr>
        <p:grpSpPr>
          <a:xfrm>
            <a:off x="3569344" y="4375424"/>
            <a:ext cx="1944353" cy="675315"/>
            <a:chOff x="3569344" y="4375424"/>
            <a:chExt cx="1944353" cy="675315"/>
          </a:xfrm>
        </p:grpSpPr>
        <p:sp>
          <p:nvSpPr>
            <p:cNvPr id="32" name="右矢印 47">
              <a:extLst>
                <a:ext uri="{FF2B5EF4-FFF2-40B4-BE49-F238E27FC236}">
                  <a16:creationId xmlns:a16="http://schemas.microsoft.com/office/drawing/2014/main" id="{180AD4BA-C6CB-4777-97C4-AF1B30FA36DA}"/>
                </a:ext>
              </a:extLst>
            </p:cNvPr>
            <p:cNvSpPr/>
            <p:nvPr/>
          </p:nvSpPr>
          <p:spPr>
            <a:xfrm rot="783762">
              <a:off x="3569344" y="4390234"/>
              <a:ext cx="5400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27">
              <a:extLst>
                <a:ext uri="{FF2B5EF4-FFF2-40B4-BE49-F238E27FC236}">
                  <a16:creationId xmlns:a16="http://schemas.microsoft.com/office/drawing/2014/main" id="{9A88A7AF-7F25-4887-9AEE-E33CC59C1B70}"/>
                </a:ext>
              </a:extLst>
            </p:cNvPr>
            <p:cNvSpPr/>
            <p:nvPr/>
          </p:nvSpPr>
          <p:spPr>
            <a:xfrm>
              <a:off x="4092337" y="4395015"/>
              <a:ext cx="1421360" cy="655724"/>
            </a:xfrm>
            <a:prstGeom prst="round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15ACA7E4-5F5A-4C13-B8D8-32E03F48978C}"/>
                </a:ext>
              </a:extLst>
            </p:cNvPr>
            <p:cNvSpPr txBox="1"/>
            <p:nvPr/>
          </p:nvSpPr>
          <p:spPr>
            <a:xfrm>
              <a:off x="4018261" y="4375424"/>
              <a:ext cx="945626" cy="338554"/>
            </a:xfrm>
            <a:prstGeom prst="rect">
              <a:avLst/>
            </a:prstGeom>
            <a:noFill/>
          </p:spPr>
          <p:txBody>
            <a:bodyPr wrap="square" rtlCol="0">
              <a:spAutoFit/>
            </a:bodyPr>
            <a:lstStyle/>
            <a:p>
              <a:r>
                <a:rPr lang="en-US" altLang="ja-JP" sz="1600" dirty="0">
                  <a:latin typeface="+mn-lt"/>
                </a:rPr>
                <a:t>4</a:t>
              </a:r>
              <a:r>
                <a:rPr kumimoji="1" lang="en-US" altLang="ja-JP" sz="1600" dirty="0">
                  <a:latin typeface="+mn-lt"/>
                </a:rPr>
                <a:t>-</a:t>
              </a:r>
              <a:r>
                <a:rPr kumimoji="1" lang="ja-JP" altLang="en-US" sz="1600" dirty="0">
                  <a:latin typeface="+mn-lt"/>
                </a:rPr>
                <a:t>連結</a:t>
              </a:r>
            </a:p>
          </p:txBody>
        </p:sp>
      </p:grpSp>
    </p:spTree>
    <p:extLst>
      <p:ext uri="{BB962C8B-B14F-4D97-AF65-F5344CB8AC3E}">
        <p14:creationId xmlns:p14="http://schemas.microsoft.com/office/powerpoint/2010/main" val="2165198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726393" y="2683378"/>
            <a:ext cx="6999002" cy="2948298"/>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987237" y="3230310"/>
            <a:ext cx="5184205" cy="2193362"/>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6638268" y="3261414"/>
            <a:ext cx="895739" cy="676689"/>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006103" y="4326991"/>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84430" y="3547766"/>
            <a:ext cx="1979679" cy="954597"/>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三角形分割，四角形分割との関係</a:t>
            </a:r>
            <a:endParaRPr lang="en-US" altLang="ja-JP" sz="3600" dirty="0">
              <a:solidFill>
                <a:schemeClr val="tx2"/>
              </a:solidFill>
            </a:endParaRPr>
          </a:p>
        </p:txBody>
      </p:sp>
      <p:sp>
        <p:nvSpPr>
          <p:cNvPr id="42" name="テキスト ボックス 41">
            <a:extLst>
              <a:ext uri="{FF2B5EF4-FFF2-40B4-BE49-F238E27FC236}">
                <a16:creationId xmlns:a16="http://schemas.microsoft.com/office/drawing/2014/main" id="{0BC8BAD5-517F-4E54-A2A9-C0D6D3A1B728}"/>
              </a:ext>
            </a:extLst>
          </p:cNvPr>
          <p:cNvSpPr txBox="1"/>
          <p:nvPr/>
        </p:nvSpPr>
        <p:spPr>
          <a:xfrm>
            <a:off x="6171442" y="2683378"/>
            <a:ext cx="1553953" cy="338554"/>
          </a:xfrm>
          <a:prstGeom prst="rect">
            <a:avLst/>
          </a:prstGeom>
          <a:noFill/>
        </p:spPr>
        <p:txBody>
          <a:bodyPr wrap="square" rtlCol="0">
            <a:spAutoFit/>
          </a:bodyPr>
          <a:lstStyle/>
          <a:p>
            <a:r>
              <a:rPr kumimoji="1" lang="en-US" altLang="ja-JP" sz="1600" dirty="0">
                <a:latin typeface="+mn-lt"/>
              </a:rPr>
              <a:t>1-</a:t>
            </a:r>
            <a:r>
              <a:rPr kumimoji="1" lang="ja-JP" altLang="en-US" sz="1600" dirty="0">
                <a:latin typeface="+mn-lt"/>
              </a:rPr>
              <a:t>平面グラフ</a:t>
            </a:r>
          </a:p>
        </p:txBody>
      </p:sp>
      <p:sp>
        <p:nvSpPr>
          <p:cNvPr id="43" name="テキスト ボックス 42">
            <a:extLst>
              <a:ext uri="{FF2B5EF4-FFF2-40B4-BE49-F238E27FC236}">
                <a16:creationId xmlns:a16="http://schemas.microsoft.com/office/drawing/2014/main" id="{1317D7F8-715F-44B3-BF88-92689A9A40BF}"/>
              </a:ext>
            </a:extLst>
          </p:cNvPr>
          <p:cNvSpPr txBox="1"/>
          <p:nvPr/>
        </p:nvSpPr>
        <p:spPr>
          <a:xfrm>
            <a:off x="4857009" y="3255131"/>
            <a:ext cx="1128774" cy="338554"/>
          </a:xfrm>
          <a:prstGeom prst="rect">
            <a:avLst/>
          </a:prstGeom>
          <a:noFill/>
        </p:spPr>
        <p:txBody>
          <a:bodyPr wrap="square" rtlCol="0">
            <a:spAutoFit/>
          </a:bodyPr>
          <a:lstStyle/>
          <a:p>
            <a:r>
              <a:rPr lang="ja-JP" altLang="en-US" sz="1600" dirty="0">
                <a:latin typeface="+mn-lt"/>
              </a:rPr>
              <a:t>平面グラフ</a:t>
            </a:r>
            <a:endParaRPr kumimoji="1" lang="ja-JP" altLang="en-US" sz="1600" dirty="0">
              <a:latin typeface="+mn-lt"/>
            </a:endParaRPr>
          </a:p>
        </p:txBody>
      </p:sp>
      <p:sp>
        <p:nvSpPr>
          <p:cNvPr id="44" name="テキスト ボックス 43">
            <a:extLst>
              <a:ext uri="{FF2B5EF4-FFF2-40B4-BE49-F238E27FC236}">
                <a16:creationId xmlns:a16="http://schemas.microsoft.com/office/drawing/2014/main" id="{6830B80F-3B84-44FD-AB1B-662A33BCAE8C}"/>
              </a:ext>
            </a:extLst>
          </p:cNvPr>
          <p:cNvSpPr txBox="1"/>
          <p:nvPr/>
        </p:nvSpPr>
        <p:spPr>
          <a:xfrm>
            <a:off x="6834249" y="3261414"/>
            <a:ext cx="792386" cy="338554"/>
          </a:xfrm>
          <a:prstGeom prst="rect">
            <a:avLst/>
          </a:prstGeom>
          <a:noFill/>
        </p:spPr>
        <p:txBody>
          <a:bodyPr wrap="square" rtlCol="0">
            <a:spAutoFit/>
          </a:bodyPr>
          <a:lstStyle/>
          <a:p>
            <a:r>
              <a:rPr kumimoji="1" lang="en-US" altLang="ja-JP" sz="1600" dirty="0">
                <a:latin typeface="+mn-lt"/>
              </a:rPr>
              <a:t>O1PG</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6CFBE895-6FB0-4FCC-A0C4-D527F8843BD2}"/>
              </a:ext>
            </a:extLst>
          </p:cNvPr>
          <p:cNvSpPr txBox="1"/>
          <p:nvPr/>
        </p:nvSpPr>
        <p:spPr>
          <a:xfrm>
            <a:off x="4696691" y="4326991"/>
            <a:ext cx="1306359" cy="338554"/>
          </a:xfrm>
          <a:prstGeom prst="rect">
            <a:avLst/>
          </a:prstGeom>
          <a:noFill/>
        </p:spPr>
        <p:txBody>
          <a:bodyPr wrap="square" rtlCol="0">
            <a:spAutoFit/>
          </a:bodyPr>
          <a:lstStyle/>
          <a:p>
            <a:r>
              <a:rPr lang="ja-JP" altLang="en-US" sz="1600" dirty="0">
                <a:latin typeface="+mn-lt"/>
              </a:rPr>
              <a:t>三角形分割</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2EB3367D-1FE0-4F82-992C-45A1B8A68FF8}"/>
              </a:ext>
            </a:extLst>
          </p:cNvPr>
          <p:cNvSpPr txBox="1"/>
          <p:nvPr/>
        </p:nvSpPr>
        <p:spPr>
          <a:xfrm>
            <a:off x="2357252" y="3547766"/>
            <a:ext cx="1224125" cy="338554"/>
          </a:xfrm>
          <a:prstGeom prst="rect">
            <a:avLst/>
          </a:prstGeom>
          <a:noFill/>
        </p:spPr>
        <p:txBody>
          <a:bodyPr wrap="square" rtlCol="0">
            <a:spAutoFit/>
          </a:bodyPr>
          <a:lstStyle/>
          <a:p>
            <a:r>
              <a:rPr kumimoji="1" lang="ja-JP" altLang="en-US" sz="1600" dirty="0">
                <a:latin typeface="+mn-lt"/>
              </a:rPr>
              <a:t>四角形分割</a:t>
            </a:r>
          </a:p>
        </p:txBody>
      </p:sp>
      <p:sp>
        <p:nvSpPr>
          <p:cNvPr id="48" name="テキスト ボックス 47">
            <a:extLst>
              <a:ext uri="{FF2B5EF4-FFF2-40B4-BE49-F238E27FC236}">
                <a16:creationId xmlns:a16="http://schemas.microsoft.com/office/drawing/2014/main" id="{D3F46CF5-39CD-431D-BBB3-E4D869FEC438}"/>
              </a:ext>
            </a:extLst>
          </p:cNvPr>
          <p:cNvSpPr txBox="1"/>
          <p:nvPr/>
        </p:nvSpPr>
        <p:spPr>
          <a:xfrm>
            <a:off x="726393" y="1073800"/>
            <a:ext cx="8092962" cy="584775"/>
          </a:xfrm>
          <a:prstGeom prst="rect">
            <a:avLst/>
          </a:prstGeom>
          <a:no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6</a:t>
            </a:r>
            <a:r>
              <a:rPr kumimoji="1" lang="en-US" altLang="ja-JP" sz="1600" dirty="0">
                <a:latin typeface="+mn-lt"/>
              </a:rPr>
              <a:t>-3 (</a:t>
            </a:r>
            <a:r>
              <a:rPr kumimoji="1" lang="en-US" altLang="ja-JP" sz="1600" dirty="0" err="1">
                <a:latin typeface="+mn-lt"/>
              </a:rPr>
              <a:t>Noguthi</a:t>
            </a:r>
            <a:r>
              <a:rPr kumimoji="1" lang="en-US" altLang="ja-JP" sz="1600" dirty="0">
                <a:latin typeface="+mn-lt"/>
              </a:rPr>
              <a:t>, Suzuki, 2015)   G</a:t>
            </a:r>
            <a:r>
              <a:rPr kumimoji="1" lang="ja-JP" altLang="en-US" sz="1600" dirty="0">
                <a:latin typeface="+mn-lt"/>
              </a:rPr>
              <a:t>を</a:t>
            </a:r>
            <a:r>
              <a:rPr kumimoji="1" lang="en-US" altLang="ja-JP" sz="1600" dirty="0">
                <a:latin typeface="+mn-lt"/>
              </a:rPr>
              <a:t>|V(G)|</a:t>
            </a:r>
            <a:r>
              <a:rPr kumimoji="1" lang="ja-JP" altLang="en-US" sz="1600" dirty="0">
                <a:latin typeface="+mn-lt"/>
              </a:rPr>
              <a:t>≥</a:t>
            </a:r>
            <a:r>
              <a:rPr lang="en-US" altLang="ja-JP" sz="1600" dirty="0">
                <a:latin typeface="+mn-lt"/>
              </a:rPr>
              <a:t>6</a:t>
            </a:r>
            <a:r>
              <a:rPr lang="ja-JP" altLang="en-US" sz="1600" dirty="0">
                <a:latin typeface="+mn-lt"/>
              </a:rPr>
              <a:t>であるような</a:t>
            </a:r>
            <a:r>
              <a:rPr lang="en-US" altLang="ja-JP" sz="1600" dirty="0">
                <a:latin typeface="+mn-lt"/>
              </a:rPr>
              <a:t>F</a:t>
            </a:r>
            <a:r>
              <a:rPr lang="en-US" altLang="ja-JP" sz="1600" baseline="30000" dirty="0">
                <a:latin typeface="+mn-lt"/>
              </a:rPr>
              <a:t>2</a:t>
            </a:r>
            <a:r>
              <a:rPr kumimoji="1" lang="ja-JP" altLang="en-US" sz="1600" dirty="0">
                <a:latin typeface="+mn-lt"/>
              </a:rPr>
              <a:t>の四角形分割とする．このとき，</a:t>
            </a:r>
            <a:r>
              <a:rPr kumimoji="1" lang="en-US" altLang="ja-JP" sz="1600" dirty="0">
                <a:latin typeface="+mn-lt"/>
              </a:rPr>
              <a:t>G</a:t>
            </a:r>
            <a:r>
              <a:rPr lang="ja-JP" altLang="en-US" sz="1600" dirty="0">
                <a:latin typeface="+mn-lt"/>
              </a:rPr>
              <a:t>の</a:t>
            </a:r>
            <a:r>
              <a:rPr kumimoji="1" lang="ja-JP" altLang="en-US" sz="1600" dirty="0">
                <a:latin typeface="+mn-lt"/>
              </a:rPr>
              <a:t>各面に適当な対角線を追加することで，</a:t>
            </a:r>
            <a:r>
              <a:rPr kumimoji="1" lang="en-US" altLang="ja-JP" sz="1600" dirty="0">
                <a:solidFill>
                  <a:schemeClr val="accent6"/>
                </a:solidFill>
                <a:latin typeface="+mn-lt"/>
              </a:rPr>
              <a:t>4-</a:t>
            </a:r>
            <a:r>
              <a:rPr kumimoji="1" lang="ja-JP" altLang="en-US" sz="1600" dirty="0">
                <a:solidFill>
                  <a:schemeClr val="accent6"/>
                </a:solidFill>
                <a:latin typeface="+mn-lt"/>
              </a:rPr>
              <a:t>連結</a:t>
            </a:r>
            <a:r>
              <a:rPr kumimoji="1" lang="ja-JP" altLang="en-US" sz="1600" dirty="0">
                <a:latin typeface="+mn-lt"/>
              </a:rPr>
              <a:t>三角形分割</a:t>
            </a:r>
            <a:r>
              <a:rPr lang="ja-JP" altLang="en-US" sz="1600" dirty="0">
                <a:latin typeface="+mn-lt"/>
              </a:rPr>
              <a:t>を得ることができる．</a:t>
            </a:r>
            <a:endParaRPr kumimoji="1" lang="ja-JP" altLang="en-US" sz="1600" dirty="0">
              <a:latin typeface="+mn-lt"/>
            </a:endParaRPr>
          </a:p>
        </p:txBody>
      </p:sp>
      <p:grpSp>
        <p:nvGrpSpPr>
          <p:cNvPr id="31" name="グループ化 30">
            <a:extLst>
              <a:ext uri="{FF2B5EF4-FFF2-40B4-BE49-F238E27FC236}">
                <a16:creationId xmlns:a16="http://schemas.microsoft.com/office/drawing/2014/main" id="{AE0AE862-9AB7-4C7D-A639-2A53C0D2D02E}"/>
              </a:ext>
            </a:extLst>
          </p:cNvPr>
          <p:cNvGrpSpPr/>
          <p:nvPr/>
        </p:nvGrpSpPr>
        <p:grpSpPr>
          <a:xfrm>
            <a:off x="3569344" y="4375424"/>
            <a:ext cx="1944353" cy="675315"/>
            <a:chOff x="3569344" y="4375424"/>
            <a:chExt cx="1944353" cy="675315"/>
          </a:xfrm>
        </p:grpSpPr>
        <p:sp>
          <p:nvSpPr>
            <p:cNvPr id="32" name="右矢印 47">
              <a:extLst>
                <a:ext uri="{FF2B5EF4-FFF2-40B4-BE49-F238E27FC236}">
                  <a16:creationId xmlns:a16="http://schemas.microsoft.com/office/drawing/2014/main" id="{180AD4BA-C6CB-4777-97C4-AF1B30FA36DA}"/>
                </a:ext>
              </a:extLst>
            </p:cNvPr>
            <p:cNvSpPr/>
            <p:nvPr/>
          </p:nvSpPr>
          <p:spPr>
            <a:xfrm rot="783762">
              <a:off x="3569344" y="4390234"/>
              <a:ext cx="540000" cy="108000"/>
            </a:xfrm>
            <a:prstGeom prst="rightArrow">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27">
              <a:extLst>
                <a:ext uri="{FF2B5EF4-FFF2-40B4-BE49-F238E27FC236}">
                  <a16:creationId xmlns:a16="http://schemas.microsoft.com/office/drawing/2014/main" id="{9A88A7AF-7F25-4887-9AEE-E33CC59C1B70}"/>
                </a:ext>
              </a:extLst>
            </p:cNvPr>
            <p:cNvSpPr/>
            <p:nvPr/>
          </p:nvSpPr>
          <p:spPr>
            <a:xfrm>
              <a:off x="4092337" y="4395015"/>
              <a:ext cx="1421360" cy="655724"/>
            </a:xfrm>
            <a:prstGeom prst="round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15ACA7E4-5F5A-4C13-B8D8-32E03F48978C}"/>
                </a:ext>
              </a:extLst>
            </p:cNvPr>
            <p:cNvSpPr txBox="1"/>
            <p:nvPr/>
          </p:nvSpPr>
          <p:spPr>
            <a:xfrm>
              <a:off x="4018261" y="4375424"/>
              <a:ext cx="945626" cy="338554"/>
            </a:xfrm>
            <a:prstGeom prst="rect">
              <a:avLst/>
            </a:prstGeom>
            <a:noFill/>
          </p:spPr>
          <p:txBody>
            <a:bodyPr wrap="square" rtlCol="0">
              <a:spAutoFit/>
            </a:bodyPr>
            <a:lstStyle/>
            <a:p>
              <a:r>
                <a:rPr lang="en-US" altLang="ja-JP" sz="1600" dirty="0">
                  <a:latin typeface="+mn-lt"/>
                </a:rPr>
                <a:t>4</a:t>
              </a:r>
              <a:r>
                <a:rPr kumimoji="1" lang="en-US" altLang="ja-JP" sz="1600" dirty="0">
                  <a:latin typeface="+mn-lt"/>
                </a:rPr>
                <a:t>-</a:t>
              </a:r>
              <a:r>
                <a:rPr kumimoji="1" lang="ja-JP" altLang="en-US" sz="1600" dirty="0">
                  <a:latin typeface="+mn-lt"/>
                </a:rPr>
                <a:t>連結</a:t>
              </a:r>
            </a:p>
          </p:txBody>
        </p:sp>
      </p:grpSp>
      <p:grpSp>
        <p:nvGrpSpPr>
          <p:cNvPr id="22" name="グループ化 21">
            <a:extLst>
              <a:ext uri="{FF2B5EF4-FFF2-40B4-BE49-F238E27FC236}">
                <a16:creationId xmlns:a16="http://schemas.microsoft.com/office/drawing/2014/main" id="{A90F5999-D2D2-4CAB-A5DE-2BE53EF27C7E}"/>
              </a:ext>
            </a:extLst>
          </p:cNvPr>
          <p:cNvGrpSpPr/>
          <p:nvPr/>
        </p:nvGrpSpPr>
        <p:grpSpPr>
          <a:xfrm>
            <a:off x="746975" y="5765468"/>
            <a:ext cx="3949716" cy="951318"/>
            <a:chOff x="746975" y="5765468"/>
            <a:chExt cx="3949716" cy="951318"/>
          </a:xfrm>
        </p:grpSpPr>
        <p:grpSp>
          <p:nvGrpSpPr>
            <p:cNvPr id="24" name="グループ化 23">
              <a:extLst>
                <a:ext uri="{FF2B5EF4-FFF2-40B4-BE49-F238E27FC236}">
                  <a16:creationId xmlns:a16="http://schemas.microsoft.com/office/drawing/2014/main" id="{6059FF0C-F626-4923-B0EB-1CBAFDA4C317}"/>
                </a:ext>
              </a:extLst>
            </p:cNvPr>
            <p:cNvGrpSpPr/>
            <p:nvPr/>
          </p:nvGrpSpPr>
          <p:grpSpPr>
            <a:xfrm>
              <a:off x="746975" y="5765468"/>
              <a:ext cx="961292" cy="951318"/>
              <a:chOff x="746975" y="5765468"/>
              <a:chExt cx="961292" cy="951318"/>
            </a:xfrm>
          </p:grpSpPr>
          <p:sp>
            <p:nvSpPr>
              <p:cNvPr id="49" name="正方形/長方形 48">
                <a:extLst>
                  <a:ext uri="{FF2B5EF4-FFF2-40B4-BE49-F238E27FC236}">
                    <a16:creationId xmlns:a16="http://schemas.microsoft.com/office/drawing/2014/main" id="{2C486365-2677-4501-BFF8-2F1501535421}"/>
                  </a:ext>
                </a:extLst>
              </p:cNvPr>
              <p:cNvSpPr/>
              <p:nvPr/>
            </p:nvSpPr>
            <p:spPr>
              <a:xfrm>
                <a:off x="787701" y="5800414"/>
                <a:ext cx="865494" cy="856932"/>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a:p>
            </p:txBody>
          </p:sp>
          <p:sp>
            <p:nvSpPr>
              <p:cNvPr id="50" name="Oval 25">
                <a:extLst>
                  <a:ext uri="{FF2B5EF4-FFF2-40B4-BE49-F238E27FC236}">
                    <a16:creationId xmlns:a16="http://schemas.microsoft.com/office/drawing/2014/main" id="{1CBA130A-0506-4CA5-AC1B-F22A0E39ABAA}"/>
                  </a:ext>
                </a:extLst>
              </p:cNvPr>
              <p:cNvSpPr>
                <a:spLocks noChangeArrowheads="1"/>
              </p:cNvSpPr>
              <p:nvPr/>
            </p:nvSpPr>
            <p:spPr bwMode="auto">
              <a:xfrm>
                <a:off x="756408" y="5768219"/>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000"/>
              </a:p>
            </p:txBody>
          </p:sp>
          <p:sp>
            <p:nvSpPr>
              <p:cNvPr id="51" name="Oval 25">
                <a:extLst>
                  <a:ext uri="{FF2B5EF4-FFF2-40B4-BE49-F238E27FC236}">
                    <a16:creationId xmlns:a16="http://schemas.microsoft.com/office/drawing/2014/main" id="{B1B6C054-E2A6-4D67-AFDE-DD5981F2B30B}"/>
                  </a:ext>
                </a:extLst>
              </p:cNvPr>
              <p:cNvSpPr>
                <a:spLocks noChangeArrowheads="1"/>
              </p:cNvSpPr>
              <p:nvPr/>
            </p:nvSpPr>
            <p:spPr bwMode="auto">
              <a:xfrm>
                <a:off x="1590861" y="576546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sz="2000"/>
              </a:p>
            </p:txBody>
          </p:sp>
          <p:sp>
            <p:nvSpPr>
              <p:cNvPr id="52" name="Oval 25">
                <a:extLst>
                  <a:ext uri="{FF2B5EF4-FFF2-40B4-BE49-F238E27FC236}">
                    <a16:creationId xmlns:a16="http://schemas.microsoft.com/office/drawing/2014/main" id="{300089E7-CDFF-44A2-BCA8-DF5C6537BA17}"/>
                  </a:ext>
                </a:extLst>
              </p:cNvPr>
              <p:cNvSpPr>
                <a:spLocks noChangeArrowheads="1"/>
              </p:cNvSpPr>
              <p:nvPr/>
            </p:nvSpPr>
            <p:spPr bwMode="auto">
              <a:xfrm>
                <a:off x="746975" y="6572964"/>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sz="2000"/>
              </a:p>
            </p:txBody>
          </p:sp>
          <p:sp>
            <p:nvSpPr>
              <p:cNvPr id="53" name="Oval 25">
                <a:extLst>
                  <a:ext uri="{FF2B5EF4-FFF2-40B4-BE49-F238E27FC236}">
                    <a16:creationId xmlns:a16="http://schemas.microsoft.com/office/drawing/2014/main" id="{3F753462-624A-452B-AC6D-A5E42022344B}"/>
                  </a:ext>
                </a:extLst>
              </p:cNvPr>
              <p:cNvSpPr>
                <a:spLocks noChangeArrowheads="1"/>
              </p:cNvSpPr>
              <p:nvPr/>
            </p:nvSpPr>
            <p:spPr bwMode="auto">
              <a:xfrm>
                <a:off x="1600317" y="660883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000"/>
              </a:p>
            </p:txBody>
          </p:sp>
          <p:sp>
            <p:nvSpPr>
              <p:cNvPr id="54" name="テキスト ボックス 53">
                <a:extLst>
                  <a:ext uri="{FF2B5EF4-FFF2-40B4-BE49-F238E27FC236}">
                    <a16:creationId xmlns:a16="http://schemas.microsoft.com/office/drawing/2014/main" id="{60F6A86B-9078-4969-A20A-199FD7DC5F33}"/>
                  </a:ext>
                </a:extLst>
              </p:cNvPr>
              <p:cNvSpPr txBox="1"/>
              <p:nvPr/>
            </p:nvSpPr>
            <p:spPr>
              <a:xfrm>
                <a:off x="810676" y="6303426"/>
                <a:ext cx="467327" cy="369332"/>
              </a:xfrm>
              <a:prstGeom prst="rect">
                <a:avLst/>
              </a:prstGeom>
              <a:noFill/>
            </p:spPr>
            <p:txBody>
              <a:bodyPr wrap="square" rtlCol="0">
                <a:spAutoFit/>
              </a:bodyPr>
              <a:lstStyle/>
              <a:p>
                <a:r>
                  <a:rPr kumimoji="1" lang="en-US" altLang="ja-JP" sz="1800" dirty="0">
                    <a:latin typeface="+mn-lt"/>
                  </a:rPr>
                  <a:t>C</a:t>
                </a:r>
                <a:r>
                  <a:rPr kumimoji="1" lang="en-US" altLang="ja-JP" sz="1800" baseline="-25000" dirty="0">
                    <a:latin typeface="+mn-lt"/>
                  </a:rPr>
                  <a:t>4</a:t>
                </a:r>
                <a:r>
                  <a:rPr kumimoji="1" lang="en-US" altLang="ja-JP" sz="1800" dirty="0">
                    <a:latin typeface="+mn-lt"/>
                  </a:rPr>
                  <a:t> </a:t>
                </a:r>
                <a:endParaRPr kumimoji="1" lang="ja-JP" altLang="en-US" sz="1800" dirty="0">
                  <a:latin typeface="+mn-lt"/>
                </a:endParaRPr>
              </a:p>
            </p:txBody>
          </p:sp>
        </p:grpSp>
        <p:grpSp>
          <p:nvGrpSpPr>
            <p:cNvPr id="26" name="グループ化 25">
              <a:extLst>
                <a:ext uri="{FF2B5EF4-FFF2-40B4-BE49-F238E27FC236}">
                  <a16:creationId xmlns:a16="http://schemas.microsoft.com/office/drawing/2014/main" id="{D0CE189F-7A6E-45A6-ADBC-30163028FF79}"/>
                </a:ext>
              </a:extLst>
            </p:cNvPr>
            <p:cNvGrpSpPr/>
            <p:nvPr/>
          </p:nvGrpSpPr>
          <p:grpSpPr>
            <a:xfrm>
              <a:off x="2227434" y="5765468"/>
              <a:ext cx="961292" cy="951318"/>
              <a:chOff x="746975" y="5765468"/>
              <a:chExt cx="961292" cy="951318"/>
            </a:xfrm>
          </p:grpSpPr>
          <p:sp>
            <p:nvSpPr>
              <p:cNvPr id="30" name="正方形/長方形 29">
                <a:extLst>
                  <a:ext uri="{FF2B5EF4-FFF2-40B4-BE49-F238E27FC236}">
                    <a16:creationId xmlns:a16="http://schemas.microsoft.com/office/drawing/2014/main" id="{25256094-8055-452B-AFF4-1D3BFB6C8EB0}"/>
                  </a:ext>
                </a:extLst>
              </p:cNvPr>
              <p:cNvSpPr/>
              <p:nvPr/>
            </p:nvSpPr>
            <p:spPr>
              <a:xfrm>
                <a:off x="787701" y="5800414"/>
                <a:ext cx="865494" cy="856932"/>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a:p>
            </p:txBody>
          </p:sp>
          <p:sp>
            <p:nvSpPr>
              <p:cNvPr id="34" name="Oval 25">
                <a:extLst>
                  <a:ext uri="{FF2B5EF4-FFF2-40B4-BE49-F238E27FC236}">
                    <a16:creationId xmlns:a16="http://schemas.microsoft.com/office/drawing/2014/main" id="{5EFC8BC1-016A-4E61-A2A4-C31DE6308EFA}"/>
                  </a:ext>
                </a:extLst>
              </p:cNvPr>
              <p:cNvSpPr>
                <a:spLocks noChangeArrowheads="1"/>
              </p:cNvSpPr>
              <p:nvPr/>
            </p:nvSpPr>
            <p:spPr bwMode="auto">
              <a:xfrm>
                <a:off x="756408" y="5768219"/>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000"/>
              </a:p>
            </p:txBody>
          </p:sp>
          <p:sp>
            <p:nvSpPr>
              <p:cNvPr id="35" name="Oval 25">
                <a:extLst>
                  <a:ext uri="{FF2B5EF4-FFF2-40B4-BE49-F238E27FC236}">
                    <a16:creationId xmlns:a16="http://schemas.microsoft.com/office/drawing/2014/main" id="{CA89137C-E07D-4B7F-834E-7CAB30C78CF3}"/>
                  </a:ext>
                </a:extLst>
              </p:cNvPr>
              <p:cNvSpPr>
                <a:spLocks noChangeArrowheads="1"/>
              </p:cNvSpPr>
              <p:nvPr/>
            </p:nvSpPr>
            <p:spPr bwMode="auto">
              <a:xfrm>
                <a:off x="1590861" y="576546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sz="2000"/>
              </a:p>
            </p:txBody>
          </p:sp>
          <p:sp>
            <p:nvSpPr>
              <p:cNvPr id="37" name="Oval 25">
                <a:extLst>
                  <a:ext uri="{FF2B5EF4-FFF2-40B4-BE49-F238E27FC236}">
                    <a16:creationId xmlns:a16="http://schemas.microsoft.com/office/drawing/2014/main" id="{8C244F53-572C-460F-B547-4B35B01F731A}"/>
                  </a:ext>
                </a:extLst>
              </p:cNvPr>
              <p:cNvSpPr>
                <a:spLocks noChangeArrowheads="1"/>
              </p:cNvSpPr>
              <p:nvPr/>
            </p:nvSpPr>
            <p:spPr bwMode="auto">
              <a:xfrm>
                <a:off x="746975" y="6572964"/>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sz="2000"/>
              </a:p>
            </p:txBody>
          </p:sp>
          <p:cxnSp>
            <p:nvCxnSpPr>
              <p:cNvPr id="38" name="直線コネクタ 37">
                <a:extLst>
                  <a:ext uri="{FF2B5EF4-FFF2-40B4-BE49-F238E27FC236}">
                    <a16:creationId xmlns:a16="http://schemas.microsoft.com/office/drawing/2014/main" id="{76005552-1202-4689-A86C-9805A8210196}"/>
                  </a:ext>
                </a:extLst>
              </p:cNvPr>
              <p:cNvCxnSpPr>
                <a:stCxn id="34" idx="5"/>
              </p:cNvCxnSpPr>
              <p:nvPr/>
            </p:nvCxnSpPr>
            <p:spPr>
              <a:xfrm>
                <a:off x="848549" y="5860360"/>
                <a:ext cx="796287" cy="82055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Oval 25">
                <a:extLst>
                  <a:ext uri="{FF2B5EF4-FFF2-40B4-BE49-F238E27FC236}">
                    <a16:creationId xmlns:a16="http://schemas.microsoft.com/office/drawing/2014/main" id="{BC571A77-E80A-4AF4-82A8-965D7078843A}"/>
                  </a:ext>
                </a:extLst>
              </p:cNvPr>
              <p:cNvSpPr>
                <a:spLocks noChangeArrowheads="1"/>
              </p:cNvSpPr>
              <p:nvPr/>
            </p:nvSpPr>
            <p:spPr bwMode="auto">
              <a:xfrm>
                <a:off x="1600317" y="6608836"/>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sz="2000"/>
              </a:p>
            </p:txBody>
          </p:sp>
          <p:sp>
            <p:nvSpPr>
              <p:cNvPr id="40" name="Oval 25">
                <a:extLst>
                  <a:ext uri="{FF2B5EF4-FFF2-40B4-BE49-F238E27FC236}">
                    <a16:creationId xmlns:a16="http://schemas.microsoft.com/office/drawing/2014/main" id="{1E194EF6-0E0F-4F69-9E6D-F002052C38A3}"/>
                  </a:ext>
                </a:extLst>
              </p:cNvPr>
              <p:cNvSpPr>
                <a:spLocks noChangeArrowheads="1"/>
              </p:cNvSpPr>
              <p:nvPr/>
            </p:nvSpPr>
            <p:spPr bwMode="auto">
              <a:xfrm>
                <a:off x="1170053" y="6177179"/>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sz="2000"/>
              </a:p>
            </p:txBody>
          </p:sp>
          <p:sp>
            <p:nvSpPr>
              <p:cNvPr id="41" name="テキスト ボックス 40">
                <a:extLst>
                  <a:ext uri="{FF2B5EF4-FFF2-40B4-BE49-F238E27FC236}">
                    <a16:creationId xmlns:a16="http://schemas.microsoft.com/office/drawing/2014/main" id="{D1115018-B2FE-4A27-A759-F6D2FBA47FFD}"/>
                  </a:ext>
                </a:extLst>
              </p:cNvPr>
              <p:cNvSpPr txBox="1"/>
              <p:nvPr/>
            </p:nvSpPr>
            <p:spPr>
              <a:xfrm>
                <a:off x="810676" y="6303426"/>
                <a:ext cx="789641" cy="369332"/>
              </a:xfrm>
              <a:prstGeom prst="rect">
                <a:avLst/>
              </a:prstGeom>
              <a:noFill/>
            </p:spPr>
            <p:txBody>
              <a:bodyPr wrap="square" rtlCol="0">
                <a:spAutoFit/>
              </a:bodyPr>
              <a:lstStyle/>
              <a:p>
                <a:r>
                  <a:rPr kumimoji="1" lang="en-US" altLang="ja-JP" sz="1800" dirty="0">
                    <a:latin typeface="+mn-lt"/>
                  </a:rPr>
                  <a:t>K</a:t>
                </a:r>
                <a:r>
                  <a:rPr kumimoji="1" lang="en-US" altLang="ja-JP" sz="1800" baseline="-25000" dirty="0">
                    <a:latin typeface="+mn-lt"/>
                  </a:rPr>
                  <a:t>2,3</a:t>
                </a:r>
                <a:r>
                  <a:rPr kumimoji="1" lang="en-US" altLang="ja-JP" sz="1800" dirty="0">
                    <a:latin typeface="+mn-lt"/>
                  </a:rPr>
                  <a:t> </a:t>
                </a:r>
                <a:endParaRPr kumimoji="1" lang="ja-JP" altLang="en-US" sz="1800" dirty="0">
                  <a:latin typeface="+mn-lt"/>
                </a:endParaRPr>
              </a:p>
            </p:txBody>
          </p:sp>
        </p:grpSp>
        <p:sp>
          <p:nvSpPr>
            <p:cNvPr id="27" name="テキスト ボックス 26">
              <a:extLst>
                <a:ext uri="{FF2B5EF4-FFF2-40B4-BE49-F238E27FC236}">
                  <a16:creationId xmlns:a16="http://schemas.microsoft.com/office/drawing/2014/main" id="{CF50AA48-BA15-419D-889F-EE379EECDBD7}"/>
                </a:ext>
              </a:extLst>
            </p:cNvPr>
            <p:cNvSpPr txBox="1"/>
            <p:nvPr/>
          </p:nvSpPr>
          <p:spPr>
            <a:xfrm>
              <a:off x="3429048" y="6316676"/>
              <a:ext cx="1267643" cy="369332"/>
            </a:xfrm>
            <a:prstGeom prst="rect">
              <a:avLst/>
            </a:prstGeom>
            <a:solidFill>
              <a:srgbClr val="E5FFE5"/>
            </a:solidFill>
          </p:spPr>
          <p:txBody>
            <a:bodyPr wrap="square" rtlCol="0">
              <a:spAutoFit/>
            </a:bodyPr>
            <a:lstStyle/>
            <a:p>
              <a:r>
                <a:rPr lang="en-US" altLang="ja-JP" sz="1800" dirty="0">
                  <a:latin typeface="+mn-lt"/>
                </a:rPr>
                <a:t>2</a:t>
              </a:r>
              <a:r>
                <a:rPr lang="ja-JP" altLang="en-US" sz="1800" dirty="0" err="1">
                  <a:latin typeface="+mn-lt"/>
                </a:rPr>
                <a:t>つの</a:t>
              </a:r>
              <a:r>
                <a:rPr lang="ja-JP" altLang="en-US" sz="1800" dirty="0">
                  <a:latin typeface="+mn-lt"/>
                </a:rPr>
                <a:t>例外</a:t>
              </a:r>
              <a:endParaRPr kumimoji="1" lang="ja-JP" altLang="en-US" sz="1800" dirty="0">
                <a:latin typeface="+mn-lt"/>
              </a:endParaRPr>
            </a:p>
          </p:txBody>
        </p:sp>
      </p:grpSp>
      <p:sp>
        <p:nvSpPr>
          <p:cNvPr id="55" name="テキスト ボックス 54">
            <a:extLst>
              <a:ext uri="{FF2B5EF4-FFF2-40B4-BE49-F238E27FC236}">
                <a16:creationId xmlns:a16="http://schemas.microsoft.com/office/drawing/2014/main" id="{30E17B66-4A43-4681-9E75-604E746275EA}"/>
              </a:ext>
            </a:extLst>
          </p:cNvPr>
          <p:cNvSpPr txBox="1"/>
          <p:nvPr/>
        </p:nvSpPr>
        <p:spPr>
          <a:xfrm>
            <a:off x="726393" y="1836831"/>
            <a:ext cx="8092962" cy="584775"/>
          </a:xfrm>
          <a:prstGeom prst="rect">
            <a:avLst/>
          </a:prstGeom>
          <a:noFill/>
          <a:ln>
            <a:solidFill>
              <a:srgbClr val="0070C0"/>
            </a:solidFill>
          </a:ln>
        </p:spPr>
        <p:txBody>
          <a:bodyPr wrap="square" rtlCol="0">
            <a:spAutoFit/>
          </a:bodyPr>
          <a:lstStyle/>
          <a:p>
            <a:r>
              <a:rPr lang="ja-JP" altLang="en-US" sz="1600" dirty="0">
                <a:latin typeface="+mn-lt"/>
              </a:rPr>
              <a:t>系</a:t>
            </a:r>
            <a:r>
              <a:rPr kumimoji="1" lang="ja-JP" altLang="en-US" sz="1600" dirty="0">
                <a:latin typeface="+mn-lt"/>
              </a:rPr>
              <a:t> </a:t>
            </a:r>
            <a:r>
              <a:rPr kumimoji="1" lang="en-US" altLang="ja-JP" sz="1600" dirty="0">
                <a:latin typeface="+mn-lt"/>
              </a:rPr>
              <a:t>6-4 (</a:t>
            </a:r>
            <a:r>
              <a:rPr kumimoji="1" lang="en-US" altLang="ja-JP" sz="1600" dirty="0" err="1">
                <a:latin typeface="+mn-lt"/>
              </a:rPr>
              <a:t>Noguthi</a:t>
            </a:r>
            <a:r>
              <a:rPr kumimoji="1" lang="en-US" altLang="ja-JP" sz="1600" dirty="0">
                <a:latin typeface="+mn-lt"/>
              </a:rPr>
              <a:t>, Suzuki, 2015)   F</a:t>
            </a:r>
            <a:r>
              <a:rPr kumimoji="1" lang="en-US" altLang="ja-JP" sz="1600" baseline="30000" dirty="0">
                <a:latin typeface="+mn-lt"/>
              </a:rPr>
              <a:t>2</a:t>
            </a:r>
            <a:r>
              <a:rPr kumimoji="1" lang="ja-JP" altLang="en-US" sz="1600" dirty="0">
                <a:latin typeface="+mn-lt"/>
              </a:rPr>
              <a:t>任意の</a:t>
            </a:r>
            <a:r>
              <a:rPr lang="ja-JP" altLang="en-US" sz="1600" dirty="0">
                <a:latin typeface="+mn-lt"/>
              </a:rPr>
              <a:t>最適</a:t>
            </a:r>
            <a:r>
              <a:rPr lang="en-US" altLang="ja-JP" sz="1600" dirty="0">
                <a:latin typeface="+mn-lt"/>
              </a:rPr>
              <a:t>1-</a:t>
            </a:r>
            <a:r>
              <a:rPr lang="ja-JP" altLang="en-US" sz="1600" dirty="0">
                <a:latin typeface="+mn-lt"/>
              </a:rPr>
              <a:t>交差埋め込みは，辺を除去していくことで，</a:t>
            </a:r>
            <a:r>
              <a:rPr lang="en-US" altLang="ja-JP" sz="1600" dirty="0">
                <a:solidFill>
                  <a:schemeClr val="accent6"/>
                </a:solidFill>
                <a:latin typeface="+mn-lt"/>
              </a:rPr>
              <a:t>4-</a:t>
            </a:r>
            <a:r>
              <a:rPr lang="ja-JP" altLang="en-US" sz="1600" dirty="0">
                <a:solidFill>
                  <a:schemeClr val="accent6"/>
                </a:solidFill>
                <a:latin typeface="+mn-lt"/>
              </a:rPr>
              <a:t>連結</a:t>
            </a:r>
            <a:r>
              <a:rPr lang="ja-JP" altLang="en-US" sz="1600" dirty="0">
                <a:latin typeface="+mn-lt"/>
              </a:rPr>
              <a:t>三角形分割にすることができる．</a:t>
            </a:r>
            <a:endParaRPr kumimoji="1" lang="ja-JP" altLang="en-US" sz="1600" dirty="0">
              <a:latin typeface="+mn-lt"/>
            </a:endParaRPr>
          </a:p>
        </p:txBody>
      </p:sp>
      <p:sp>
        <p:nvSpPr>
          <p:cNvPr id="56" name="右矢印 25">
            <a:extLst>
              <a:ext uri="{FF2B5EF4-FFF2-40B4-BE49-F238E27FC236}">
                <a16:creationId xmlns:a16="http://schemas.microsoft.com/office/drawing/2014/main" id="{CC8448DB-7413-4A1C-92F0-9AFEF68C666F}"/>
              </a:ext>
            </a:extLst>
          </p:cNvPr>
          <p:cNvSpPr/>
          <p:nvPr/>
        </p:nvSpPr>
        <p:spPr>
          <a:xfrm rot="9256391" flipV="1">
            <a:off x="5433797" y="4124272"/>
            <a:ext cx="1296000" cy="108000"/>
          </a:xfrm>
          <a:prstGeom prst="rightArrow">
            <a:avLst/>
          </a:pr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3176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randombar(horizont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wipe(left)">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wipe(right)">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solidFill>
                <a:latin typeface="+mn-lt"/>
              </a:rPr>
              <a:t>7</a:t>
            </a:r>
            <a:r>
              <a:rPr kumimoji="1" lang="en-US" altLang="ja-JP" dirty="0">
                <a:solidFill>
                  <a:schemeClr val="tx2"/>
                </a:solidFill>
                <a:latin typeface="+mn-lt"/>
              </a:rPr>
              <a:t>.</a:t>
            </a:r>
            <a:r>
              <a:rPr kumimoji="1" lang="ja-JP" altLang="en-US" dirty="0">
                <a:solidFill>
                  <a:schemeClr val="tx2"/>
                </a:solidFill>
                <a:latin typeface="+mn-lt"/>
              </a:rPr>
              <a:t>“良くない”四角形分割（多重四角形分割）</a:t>
            </a:r>
            <a:r>
              <a:rPr kumimoji="1" lang="en-US" altLang="ja-JP" dirty="0">
                <a:solidFill>
                  <a:schemeClr val="tx2"/>
                </a:solidFill>
                <a:latin typeface="+mn-lt"/>
              </a:rPr>
              <a:t> </a:t>
            </a:r>
            <a:endParaRPr kumimoji="1" lang="ja-JP" altLang="en-US" dirty="0">
              <a:solidFill>
                <a:schemeClr val="tx2"/>
              </a:solidFill>
              <a:latin typeface="+mn-lt"/>
            </a:endParaRPr>
          </a:p>
        </p:txBody>
      </p:sp>
    </p:spTree>
    <p:extLst>
      <p:ext uri="{BB962C8B-B14F-4D97-AF65-F5344CB8AC3E}">
        <p14:creationId xmlns:p14="http://schemas.microsoft.com/office/powerpoint/2010/main" val="303684272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ext Box 168">
            <a:extLst>
              <a:ext uri="{FF2B5EF4-FFF2-40B4-BE49-F238E27FC236}">
                <a16:creationId xmlns:a16="http://schemas.microsoft.com/office/drawing/2014/main" id="{E78C90F3-7BCE-4793-81BD-8E98D1CC36C6}"/>
              </a:ext>
            </a:extLst>
          </p:cNvPr>
          <p:cNvSpPr txBox="1">
            <a:spLocks noChangeArrowheads="1"/>
          </p:cNvSpPr>
          <p:nvPr/>
        </p:nvSpPr>
        <p:spPr bwMode="auto">
          <a:xfrm>
            <a:off x="1895343" y="1518071"/>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4</a:t>
            </a:r>
            <a:r>
              <a:rPr lang="ja-JP" altLang="en-US" sz="1600" dirty="0">
                <a:solidFill>
                  <a:srgbClr val="000000"/>
                </a:solidFill>
              </a:rPr>
              <a:t>であるものを</a:t>
            </a:r>
            <a:r>
              <a:rPr lang="ja-JP" altLang="en-US" sz="1600" b="1" dirty="0">
                <a:solidFill>
                  <a:srgbClr val="000000"/>
                </a:solidFill>
              </a:rPr>
              <a:t>四角形分割</a:t>
            </a:r>
            <a:r>
              <a:rPr lang="ja-JP" altLang="en-US" sz="1600" dirty="0">
                <a:solidFill>
                  <a:srgbClr val="000000"/>
                </a:solidFill>
              </a:rPr>
              <a:t>と呼ぶ．</a:t>
            </a:r>
            <a:endParaRPr lang="en-US" altLang="ja-JP" sz="1600" dirty="0">
              <a:solidFill>
                <a:srgbClr val="000000"/>
              </a:solidFill>
            </a:endParaRPr>
          </a:p>
        </p:txBody>
      </p:sp>
      <p:sp>
        <p:nvSpPr>
          <p:cNvPr id="38" name="テキスト ボックス 37">
            <a:extLst>
              <a:ext uri="{FF2B5EF4-FFF2-40B4-BE49-F238E27FC236}">
                <a16:creationId xmlns:a16="http://schemas.microsoft.com/office/drawing/2014/main" id="{60A3F1E8-A2F6-45C0-8C1C-3271CA1EB9BE}"/>
              </a:ext>
            </a:extLst>
          </p:cNvPr>
          <p:cNvSpPr txBox="1"/>
          <p:nvPr/>
        </p:nvSpPr>
        <p:spPr>
          <a:xfrm>
            <a:off x="6753775" y="1608400"/>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四角形埋め込み</a:t>
            </a:r>
            <a:endParaRPr kumimoji="1" lang="ja-JP" altLang="en-US" sz="1600" dirty="0">
              <a:latin typeface="+mn-lt"/>
            </a:endParaRPr>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“良くない”四角形分割</a:t>
            </a:r>
            <a:endParaRPr lang="en-US" altLang="ja-JP" sz="3600" dirty="0">
              <a:solidFill>
                <a:schemeClr val="tx2"/>
              </a:solidFill>
            </a:endParaRPr>
          </a:p>
        </p:txBody>
      </p:sp>
      <p:grpSp>
        <p:nvGrpSpPr>
          <p:cNvPr id="2" name="グループ化 1">
            <a:extLst>
              <a:ext uri="{FF2B5EF4-FFF2-40B4-BE49-F238E27FC236}">
                <a16:creationId xmlns:a16="http://schemas.microsoft.com/office/drawing/2014/main" id="{98C94683-6EDB-43B6-8092-57F2116D4E89}"/>
              </a:ext>
            </a:extLst>
          </p:cNvPr>
          <p:cNvGrpSpPr/>
          <p:nvPr/>
        </p:nvGrpSpPr>
        <p:grpSpPr>
          <a:xfrm>
            <a:off x="1053982" y="2375837"/>
            <a:ext cx="3078631" cy="658320"/>
            <a:chOff x="1053982" y="2375837"/>
            <a:chExt cx="3078631" cy="658320"/>
          </a:xfrm>
        </p:grpSpPr>
        <p:sp>
          <p:nvSpPr>
            <p:cNvPr id="74" name="フリーフォーム: 図形 73">
              <a:extLst>
                <a:ext uri="{FF2B5EF4-FFF2-40B4-BE49-F238E27FC236}">
                  <a16:creationId xmlns:a16="http://schemas.microsoft.com/office/drawing/2014/main" id="{6D05618B-1CC8-4C7E-B9C3-47AD2FBB2527}"/>
                </a:ext>
              </a:extLst>
            </p:cNvPr>
            <p:cNvSpPr/>
            <p:nvPr/>
          </p:nvSpPr>
          <p:spPr>
            <a:xfrm>
              <a:off x="1110319" y="238201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9" name="直線コネクタ 58">
              <a:extLst>
                <a:ext uri="{FF2B5EF4-FFF2-40B4-BE49-F238E27FC236}">
                  <a16:creationId xmlns:a16="http://schemas.microsoft.com/office/drawing/2014/main" id="{08C4DA85-7367-43C2-94AB-BFDE5642839E}"/>
                </a:ext>
              </a:extLst>
            </p:cNvPr>
            <p:cNvCxnSpPr>
              <a:cxnSpLocks/>
            </p:cNvCxnSpPr>
            <p:nvPr/>
          </p:nvCxnSpPr>
          <p:spPr>
            <a:xfrm flipV="1">
              <a:off x="1142599" y="2703898"/>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49AE9CCA-D120-4BE7-8DFB-92327111DB2F}"/>
                </a:ext>
              </a:extLst>
            </p:cNvPr>
            <p:cNvSpPr/>
            <p:nvPr/>
          </p:nvSpPr>
          <p:spPr>
            <a:xfrm rot="10800000">
              <a:off x="1111568" y="272793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Oval 25">
              <a:extLst>
                <a:ext uri="{FF2B5EF4-FFF2-40B4-BE49-F238E27FC236}">
                  <a16:creationId xmlns:a16="http://schemas.microsoft.com/office/drawing/2014/main" id="{CA3CB5BB-CBA8-40A6-93CE-9866664A4613}"/>
                </a:ext>
              </a:extLst>
            </p:cNvPr>
            <p:cNvSpPr>
              <a:spLocks noChangeArrowheads="1"/>
            </p:cNvSpPr>
            <p:nvPr/>
          </p:nvSpPr>
          <p:spPr bwMode="auto">
            <a:xfrm>
              <a:off x="1053982"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7" name="Oval 25">
              <a:extLst>
                <a:ext uri="{FF2B5EF4-FFF2-40B4-BE49-F238E27FC236}">
                  <a16:creationId xmlns:a16="http://schemas.microsoft.com/office/drawing/2014/main" id="{7DE95F82-8E57-4414-892B-7DFCBBF1E4CD}"/>
                </a:ext>
              </a:extLst>
            </p:cNvPr>
            <p:cNvSpPr>
              <a:spLocks noChangeArrowheads="1"/>
            </p:cNvSpPr>
            <p:nvPr/>
          </p:nvSpPr>
          <p:spPr bwMode="auto">
            <a:xfrm>
              <a:off x="2546177" y="2651354"/>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6484A194-A465-4AB2-A003-C66F64D31160}"/>
                </a:ext>
              </a:extLst>
            </p:cNvPr>
            <p:cNvSpPr>
              <a:spLocks noChangeArrowheads="1"/>
            </p:cNvSpPr>
            <p:nvPr/>
          </p:nvSpPr>
          <p:spPr bwMode="auto">
            <a:xfrm>
              <a:off x="2043785" y="264795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7E471C2C-0590-4F85-BEC3-EFA34BD921A1}"/>
                </a:ext>
              </a:extLst>
            </p:cNvPr>
            <p:cNvSpPr>
              <a:spLocks noChangeArrowheads="1"/>
            </p:cNvSpPr>
            <p:nvPr/>
          </p:nvSpPr>
          <p:spPr bwMode="auto">
            <a:xfrm>
              <a:off x="1578681"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5" name="グループ化 4">
              <a:extLst>
                <a:ext uri="{FF2B5EF4-FFF2-40B4-BE49-F238E27FC236}">
                  <a16:creationId xmlns:a16="http://schemas.microsoft.com/office/drawing/2014/main" id="{78CE3A05-1B33-475C-8178-41B50C3429D0}"/>
                </a:ext>
              </a:extLst>
            </p:cNvPr>
            <p:cNvGrpSpPr/>
            <p:nvPr/>
          </p:nvGrpSpPr>
          <p:grpSpPr>
            <a:xfrm rot="10800000">
              <a:off x="2606890" y="2375837"/>
              <a:ext cx="1525723" cy="652140"/>
              <a:chOff x="3510263" y="2404496"/>
              <a:chExt cx="1525723" cy="652140"/>
            </a:xfrm>
          </p:grpSpPr>
          <p:sp>
            <p:nvSpPr>
              <p:cNvPr id="75" name="フリーフォーム: 図形 74">
                <a:extLst>
                  <a:ext uri="{FF2B5EF4-FFF2-40B4-BE49-F238E27FC236}">
                    <a16:creationId xmlns:a16="http://schemas.microsoft.com/office/drawing/2014/main" id="{A84F7F58-0DF9-4B22-BC5B-F687ABB117A0}"/>
                  </a:ext>
                </a:extLst>
              </p:cNvPr>
              <p:cNvSpPr/>
              <p:nvPr/>
            </p:nvSpPr>
            <p:spPr>
              <a:xfrm>
                <a:off x="3566600" y="240449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6" name="直線コネクタ 75">
                <a:extLst>
                  <a:ext uri="{FF2B5EF4-FFF2-40B4-BE49-F238E27FC236}">
                    <a16:creationId xmlns:a16="http://schemas.microsoft.com/office/drawing/2014/main" id="{60DB9B5C-BE96-4E99-9B79-89E6B99956EC}"/>
                  </a:ext>
                </a:extLst>
              </p:cNvPr>
              <p:cNvCxnSpPr>
                <a:cxnSpLocks/>
              </p:cNvCxnSpPr>
              <p:nvPr/>
            </p:nvCxnSpPr>
            <p:spPr>
              <a:xfrm flipV="1">
                <a:off x="3598880" y="2726377"/>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フリーフォーム: 図形 76">
                <a:extLst>
                  <a:ext uri="{FF2B5EF4-FFF2-40B4-BE49-F238E27FC236}">
                    <a16:creationId xmlns:a16="http://schemas.microsoft.com/office/drawing/2014/main" id="{08959021-1D1D-4DC5-A7F6-36A30E4DA28F}"/>
                  </a:ext>
                </a:extLst>
              </p:cNvPr>
              <p:cNvSpPr/>
              <p:nvPr/>
            </p:nvSpPr>
            <p:spPr>
              <a:xfrm rot="10800000">
                <a:off x="3567849" y="275041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823E86AF-0701-44CF-8F46-9B7F1AAA5C53}"/>
                  </a:ext>
                </a:extLst>
              </p:cNvPr>
              <p:cNvSpPr>
                <a:spLocks noChangeArrowheads="1"/>
              </p:cNvSpPr>
              <p:nvPr/>
            </p:nvSpPr>
            <p:spPr bwMode="auto">
              <a:xfrm>
                <a:off x="3510263" y="267242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0" name="Oval 25">
                <a:extLst>
                  <a:ext uri="{FF2B5EF4-FFF2-40B4-BE49-F238E27FC236}">
                    <a16:creationId xmlns:a16="http://schemas.microsoft.com/office/drawing/2014/main" id="{9CB378F7-B6D2-4E15-B64E-AF7CB06BEA5B}"/>
                  </a:ext>
                </a:extLst>
              </p:cNvPr>
              <p:cNvSpPr>
                <a:spLocks noChangeArrowheads="1"/>
              </p:cNvSpPr>
              <p:nvPr/>
            </p:nvSpPr>
            <p:spPr bwMode="auto">
              <a:xfrm>
                <a:off x="4500066" y="267043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1" name="Oval 25">
                <a:extLst>
                  <a:ext uri="{FF2B5EF4-FFF2-40B4-BE49-F238E27FC236}">
                    <a16:creationId xmlns:a16="http://schemas.microsoft.com/office/drawing/2014/main" id="{C5EB321B-9042-45DD-A340-F6C9A0E57404}"/>
                  </a:ext>
                </a:extLst>
              </p:cNvPr>
              <p:cNvSpPr>
                <a:spLocks noChangeArrowheads="1"/>
              </p:cNvSpPr>
              <p:nvPr/>
            </p:nvSpPr>
            <p:spPr bwMode="auto">
              <a:xfrm>
                <a:off x="4034962" y="2670431"/>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grpSp>
      <p:grpSp>
        <p:nvGrpSpPr>
          <p:cNvPr id="3" name="グループ化 2">
            <a:extLst>
              <a:ext uri="{FF2B5EF4-FFF2-40B4-BE49-F238E27FC236}">
                <a16:creationId xmlns:a16="http://schemas.microsoft.com/office/drawing/2014/main" id="{80BD8079-88DF-4D82-B1A0-D579D474B65A}"/>
              </a:ext>
            </a:extLst>
          </p:cNvPr>
          <p:cNvGrpSpPr/>
          <p:nvPr/>
        </p:nvGrpSpPr>
        <p:grpSpPr>
          <a:xfrm>
            <a:off x="5107119" y="2647952"/>
            <a:ext cx="2230584" cy="111405"/>
            <a:chOff x="5107119" y="2647952"/>
            <a:chExt cx="2230584" cy="111405"/>
          </a:xfrm>
        </p:grpSpPr>
        <p:cxnSp>
          <p:nvCxnSpPr>
            <p:cNvPr id="83" name="直線コネクタ 82">
              <a:extLst>
                <a:ext uri="{FF2B5EF4-FFF2-40B4-BE49-F238E27FC236}">
                  <a16:creationId xmlns:a16="http://schemas.microsoft.com/office/drawing/2014/main" id="{DBED9ED0-2A0E-4876-819F-ED4F2BA090EB}"/>
                </a:ext>
              </a:extLst>
            </p:cNvPr>
            <p:cNvCxnSpPr>
              <a:cxnSpLocks/>
            </p:cNvCxnSpPr>
            <p:nvPr/>
          </p:nvCxnSpPr>
          <p:spPr>
            <a:xfrm flipV="1">
              <a:off x="5195736" y="2703898"/>
              <a:ext cx="2088000"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Oval 25">
              <a:extLst>
                <a:ext uri="{FF2B5EF4-FFF2-40B4-BE49-F238E27FC236}">
                  <a16:creationId xmlns:a16="http://schemas.microsoft.com/office/drawing/2014/main" id="{B909D260-1965-4177-BBAF-25E84AE88263}"/>
                </a:ext>
              </a:extLst>
            </p:cNvPr>
            <p:cNvSpPr>
              <a:spLocks noChangeArrowheads="1"/>
            </p:cNvSpPr>
            <p:nvPr/>
          </p:nvSpPr>
          <p:spPr bwMode="auto">
            <a:xfrm>
              <a:off x="5107119"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3AFB7341-D5FC-4C87-A2F3-8ECF6717B8B7}"/>
                </a:ext>
              </a:extLst>
            </p:cNvPr>
            <p:cNvSpPr>
              <a:spLocks noChangeArrowheads="1"/>
            </p:cNvSpPr>
            <p:nvPr/>
          </p:nvSpPr>
          <p:spPr bwMode="auto">
            <a:xfrm>
              <a:off x="7229768" y="2651446"/>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4CBAC732-A5EA-433B-A4C7-F43F2ECCBB49}"/>
                </a:ext>
              </a:extLst>
            </p:cNvPr>
            <p:cNvSpPr>
              <a:spLocks noChangeArrowheads="1"/>
            </p:cNvSpPr>
            <p:nvPr/>
          </p:nvSpPr>
          <p:spPr bwMode="auto">
            <a:xfrm>
              <a:off x="6168443"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grpSp>
        <p:nvGrpSpPr>
          <p:cNvPr id="4" name="グループ化 3">
            <a:extLst>
              <a:ext uri="{FF2B5EF4-FFF2-40B4-BE49-F238E27FC236}">
                <a16:creationId xmlns:a16="http://schemas.microsoft.com/office/drawing/2014/main" id="{AF982E78-82F2-4A01-9575-70EE5ABD465C}"/>
              </a:ext>
            </a:extLst>
          </p:cNvPr>
          <p:cNvGrpSpPr/>
          <p:nvPr/>
        </p:nvGrpSpPr>
        <p:grpSpPr>
          <a:xfrm>
            <a:off x="5851120" y="4724027"/>
            <a:ext cx="3181865" cy="1716608"/>
            <a:chOff x="5490393" y="4724027"/>
            <a:chExt cx="3181865" cy="1716608"/>
          </a:xfrm>
        </p:grpSpPr>
        <p:sp>
          <p:nvSpPr>
            <p:cNvPr id="97" name="四角形: 角を丸くする 96">
              <a:extLst>
                <a:ext uri="{FF2B5EF4-FFF2-40B4-BE49-F238E27FC236}">
                  <a16:creationId xmlns:a16="http://schemas.microsoft.com/office/drawing/2014/main" id="{3BBDF5F1-C714-4885-B0CF-1583E2BC4D47}"/>
                </a:ext>
              </a:extLst>
            </p:cNvPr>
            <p:cNvSpPr/>
            <p:nvPr/>
          </p:nvSpPr>
          <p:spPr>
            <a:xfrm>
              <a:off x="5490393" y="4731197"/>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四角形: 角を丸くする 97">
              <a:extLst>
                <a:ext uri="{FF2B5EF4-FFF2-40B4-BE49-F238E27FC236}">
                  <a16:creationId xmlns:a16="http://schemas.microsoft.com/office/drawing/2014/main" id="{7BF3FDA6-42D2-45AA-893B-DAFDBEA44E17}"/>
                </a:ext>
              </a:extLst>
            </p:cNvPr>
            <p:cNvSpPr/>
            <p:nvPr/>
          </p:nvSpPr>
          <p:spPr>
            <a:xfrm>
              <a:off x="5694519" y="5343633"/>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正方形/長方形 98">
              <a:extLst>
                <a:ext uri="{FF2B5EF4-FFF2-40B4-BE49-F238E27FC236}">
                  <a16:creationId xmlns:a16="http://schemas.microsoft.com/office/drawing/2014/main" id="{3A9FE8DC-E929-4FD1-BF18-8FE5ECCBB381}"/>
                </a:ext>
              </a:extLst>
            </p:cNvPr>
            <p:cNvSpPr/>
            <p:nvPr/>
          </p:nvSpPr>
          <p:spPr>
            <a:xfrm>
              <a:off x="5694519" y="5343633"/>
              <a:ext cx="1210588" cy="584775"/>
            </a:xfrm>
            <a:prstGeom prst="rect">
              <a:avLst/>
            </a:prstGeom>
          </p:spPr>
          <p:txBody>
            <a:bodyPr wrap="none">
              <a:spAutoFit/>
            </a:bodyPr>
            <a:lstStyle/>
            <a:p>
              <a:r>
                <a:rPr lang="ja-JP" altLang="en-US" sz="1600" dirty="0"/>
                <a:t>（一般的な）</a:t>
              </a:r>
              <a:endParaRPr lang="en-US" altLang="ja-JP" sz="1600" dirty="0"/>
            </a:p>
            <a:p>
              <a:r>
                <a:rPr lang="ja-JP" altLang="en-US" sz="1600" dirty="0"/>
                <a:t>四角形分割</a:t>
              </a:r>
            </a:p>
          </p:txBody>
        </p:sp>
        <p:sp>
          <p:nvSpPr>
            <p:cNvPr id="100" name="正方形/長方形 99">
              <a:extLst>
                <a:ext uri="{FF2B5EF4-FFF2-40B4-BE49-F238E27FC236}">
                  <a16:creationId xmlns:a16="http://schemas.microsoft.com/office/drawing/2014/main" id="{A4FDEDFD-9ABD-46CA-AE72-0C43C4565358}"/>
                </a:ext>
              </a:extLst>
            </p:cNvPr>
            <p:cNvSpPr/>
            <p:nvPr/>
          </p:nvSpPr>
          <p:spPr>
            <a:xfrm>
              <a:off x="5534843" y="4724027"/>
              <a:ext cx="1620957" cy="338554"/>
            </a:xfrm>
            <a:prstGeom prst="rect">
              <a:avLst/>
            </a:prstGeom>
          </p:spPr>
          <p:txBody>
            <a:bodyPr wrap="none">
              <a:spAutoFit/>
            </a:bodyPr>
            <a:lstStyle/>
            <a:p>
              <a:r>
                <a:rPr lang="ja-JP" altLang="en-US" sz="1600" dirty="0"/>
                <a:t>多重四角形分割</a:t>
              </a:r>
            </a:p>
          </p:txBody>
        </p:sp>
      </p:grpSp>
      <p:sp>
        <p:nvSpPr>
          <p:cNvPr id="102" name="Text Box 168">
            <a:extLst>
              <a:ext uri="{FF2B5EF4-FFF2-40B4-BE49-F238E27FC236}">
                <a16:creationId xmlns:a16="http://schemas.microsoft.com/office/drawing/2014/main" id="{13AE2445-9959-4038-89BE-9C3F40AA39DB}"/>
              </a:ext>
            </a:extLst>
          </p:cNvPr>
          <p:cNvSpPr txBox="1">
            <a:spLocks noChangeArrowheads="1"/>
          </p:cNvSpPr>
          <p:nvPr/>
        </p:nvSpPr>
        <p:spPr bwMode="auto">
          <a:xfrm>
            <a:off x="1895343" y="1109901"/>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a:t>
            </a:r>
            <a:r>
              <a:rPr lang="ja-JP" altLang="en-US" sz="1600" dirty="0">
                <a:solidFill>
                  <a:srgbClr val="FF0000"/>
                </a:solidFill>
              </a:rPr>
              <a:t>閉</a:t>
            </a:r>
            <a:r>
              <a:rPr lang="en-US" altLang="ja-JP" sz="1600" dirty="0">
                <a:solidFill>
                  <a:srgbClr val="000000"/>
                </a:solidFill>
              </a:rPr>
              <a:t>2-</a:t>
            </a:r>
            <a:r>
              <a:rPr lang="ja-JP" altLang="en-US" sz="1600" dirty="0">
                <a:solidFill>
                  <a:srgbClr val="000000"/>
                </a:solidFill>
              </a:rPr>
              <a:t>胞体埋め込み</a:t>
            </a:r>
            <a:endParaRPr lang="en-US" altLang="ja-JP" sz="1600" dirty="0">
              <a:solidFill>
                <a:srgbClr val="000000"/>
              </a:solidFill>
            </a:endParaRPr>
          </a:p>
        </p:txBody>
      </p:sp>
      <p:sp>
        <p:nvSpPr>
          <p:cNvPr id="104" name="Text Box 168">
            <a:extLst>
              <a:ext uri="{FF2B5EF4-FFF2-40B4-BE49-F238E27FC236}">
                <a16:creationId xmlns:a16="http://schemas.microsoft.com/office/drawing/2014/main" id="{727E426D-33A0-4F00-AA7B-2BCF27522021}"/>
              </a:ext>
            </a:extLst>
          </p:cNvPr>
          <p:cNvSpPr txBox="1">
            <a:spLocks noChangeArrowheads="1"/>
          </p:cNvSpPr>
          <p:nvPr/>
        </p:nvSpPr>
        <p:spPr bwMode="auto">
          <a:xfrm>
            <a:off x="1211072" y="905878"/>
            <a:ext cx="599916" cy="338554"/>
          </a:xfrm>
          <a:prstGeom prst="rect">
            <a:avLst/>
          </a:prstGeom>
          <a:solidFill>
            <a:srgbClr val="DDF6FF"/>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復習</a:t>
            </a:r>
            <a:endParaRPr lang="en-US" altLang="ja-JP" sz="1600" dirty="0">
              <a:solidFill>
                <a:srgbClr val="000000"/>
              </a:solidFill>
            </a:endParaRPr>
          </a:p>
        </p:txBody>
      </p:sp>
      <p:cxnSp>
        <p:nvCxnSpPr>
          <p:cNvPr id="7" name="直線コネクタ 6">
            <a:extLst>
              <a:ext uri="{FF2B5EF4-FFF2-40B4-BE49-F238E27FC236}">
                <a16:creationId xmlns:a16="http://schemas.microsoft.com/office/drawing/2014/main" id="{FC1EEC9B-8E68-4E0B-9786-1384D22F745B}"/>
              </a:ext>
            </a:extLst>
          </p:cNvPr>
          <p:cNvCxnSpPr/>
          <p:nvPr/>
        </p:nvCxnSpPr>
        <p:spPr>
          <a:xfrm>
            <a:off x="2670432" y="123849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18A2488-3B11-491C-A6E5-80AA705E7D38}"/>
              </a:ext>
            </a:extLst>
          </p:cNvPr>
          <p:cNvCxnSpPr/>
          <p:nvPr/>
        </p:nvCxnSpPr>
        <p:spPr>
          <a:xfrm>
            <a:off x="2670432" y="129253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54751E60-3D78-4A86-802D-D1A2E98BA29A}"/>
              </a:ext>
            </a:extLst>
          </p:cNvPr>
          <p:cNvCxnSpPr/>
          <p:nvPr/>
        </p:nvCxnSpPr>
        <p:spPr>
          <a:xfrm>
            <a:off x="2343702" y="163330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00EFA371-F492-4559-90DE-9623018AB130}"/>
              </a:ext>
            </a:extLst>
          </p:cNvPr>
          <p:cNvCxnSpPr/>
          <p:nvPr/>
        </p:nvCxnSpPr>
        <p:spPr>
          <a:xfrm>
            <a:off x="2343702" y="168734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テキスト ボックス 100">
            <a:extLst>
              <a:ext uri="{FF2B5EF4-FFF2-40B4-BE49-F238E27FC236}">
                <a16:creationId xmlns:a16="http://schemas.microsoft.com/office/drawing/2014/main" id="{423A37C9-4159-4EFA-87F7-1F8CE1E3E88D}"/>
              </a:ext>
            </a:extLst>
          </p:cNvPr>
          <p:cNvSpPr txBox="1"/>
          <p:nvPr/>
        </p:nvSpPr>
        <p:spPr>
          <a:xfrm>
            <a:off x="6753775" y="1611996"/>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多重四角形分割</a:t>
            </a:r>
            <a:endParaRPr kumimoji="1" lang="ja-JP" altLang="en-US" sz="1600" dirty="0">
              <a:latin typeface="+mn-lt"/>
            </a:endParaRPr>
          </a:p>
        </p:txBody>
      </p:sp>
      <p:sp>
        <p:nvSpPr>
          <p:cNvPr id="109" name="テキスト ボックス 108">
            <a:extLst>
              <a:ext uri="{FF2B5EF4-FFF2-40B4-BE49-F238E27FC236}">
                <a16:creationId xmlns:a16="http://schemas.microsoft.com/office/drawing/2014/main" id="{0F753F27-5597-463D-B194-C8D506B8EB85}"/>
              </a:ext>
            </a:extLst>
          </p:cNvPr>
          <p:cNvSpPr txBox="1"/>
          <p:nvPr/>
        </p:nvSpPr>
        <p:spPr>
          <a:xfrm>
            <a:off x="110086" y="3947419"/>
            <a:ext cx="5661540" cy="2554545"/>
          </a:xfrm>
          <a:prstGeom prst="rect">
            <a:avLst/>
          </a:prstGeom>
          <a:solidFill>
            <a:srgbClr val="FFFFE7"/>
          </a:solidFill>
          <a:ln>
            <a:noFill/>
          </a:ln>
        </p:spPr>
        <p:txBody>
          <a:bodyPr wrap="square" rtlCol="0">
            <a:spAutoFit/>
          </a:bodyPr>
          <a:lstStyle/>
          <a:p>
            <a:r>
              <a:rPr lang="ja-JP" altLang="en-US" sz="1600" dirty="0">
                <a:latin typeface="+mn-lt"/>
              </a:rPr>
              <a:t>命題</a:t>
            </a:r>
            <a:r>
              <a:rPr lang="en-US" altLang="ja-JP" sz="1600" dirty="0">
                <a:latin typeface="+mn-lt"/>
              </a:rPr>
              <a:t>7-1</a:t>
            </a:r>
            <a:r>
              <a:rPr lang="ja-JP" altLang="en-US" sz="1600" dirty="0">
                <a:latin typeface="+mn-lt"/>
              </a:rPr>
              <a:t>　球面の多重四角形分割</a:t>
            </a:r>
            <a:r>
              <a:rPr lang="en-US" altLang="ja-JP" sz="1600" dirty="0">
                <a:latin typeface="+mn-lt"/>
              </a:rPr>
              <a:t>H</a:t>
            </a:r>
            <a:r>
              <a:rPr lang="ja-JP" altLang="en-US" sz="1600" dirty="0">
                <a:latin typeface="+mn-lt"/>
              </a:rPr>
              <a:t>に対して，以下が成り立つ：</a:t>
            </a:r>
            <a:endParaRPr lang="en-US" altLang="ja-JP" sz="1600" dirty="0">
              <a:latin typeface="+mn-lt"/>
            </a:endParaRPr>
          </a:p>
          <a:p>
            <a:endParaRPr kumimoji="1" lang="en-US" altLang="ja-JP" sz="1600" dirty="0">
              <a:latin typeface="+mn-lt"/>
            </a:endParaRPr>
          </a:p>
          <a:p>
            <a:r>
              <a:rPr kumimoji="1" lang="en-US" altLang="ja-JP" sz="1600" dirty="0">
                <a:latin typeface="+mn-lt"/>
              </a:rPr>
              <a:t>(</a:t>
            </a:r>
            <a:r>
              <a:rPr kumimoji="1" lang="en-US" altLang="ja-JP" sz="1600" dirty="0" err="1">
                <a:latin typeface="+mn-lt"/>
              </a:rPr>
              <a:t>i</a:t>
            </a:r>
            <a:r>
              <a:rPr kumimoji="1" lang="en-US" altLang="ja-JP" sz="1600" dirty="0">
                <a:latin typeface="+mn-lt"/>
              </a:rPr>
              <a:t>)   H</a:t>
            </a:r>
            <a:r>
              <a:rPr lang="ja-JP" altLang="en-US" sz="1600" dirty="0">
                <a:latin typeface="+mn-lt"/>
              </a:rPr>
              <a:t>は</a:t>
            </a:r>
            <a:r>
              <a:rPr kumimoji="1" lang="ja-JP" altLang="en-US" sz="1600" dirty="0">
                <a:latin typeface="+mn-lt"/>
              </a:rPr>
              <a:t>ループをもたない．</a:t>
            </a:r>
            <a:endParaRPr kumimoji="1" lang="en-US" altLang="ja-JP" sz="1600" dirty="0">
              <a:latin typeface="+mn-lt"/>
            </a:endParaRPr>
          </a:p>
          <a:p>
            <a:endParaRPr lang="en-US" altLang="ja-JP" sz="1600" dirty="0">
              <a:latin typeface="+mn-lt"/>
            </a:endParaRPr>
          </a:p>
          <a:p>
            <a:r>
              <a:rPr lang="en-US" altLang="ja-JP" sz="1600" dirty="0">
                <a:latin typeface="+mn-lt"/>
              </a:rPr>
              <a:t>(ii)  H</a:t>
            </a:r>
            <a:r>
              <a:rPr lang="ja-JP" altLang="en-US" sz="1600" dirty="0">
                <a:latin typeface="+mn-lt"/>
              </a:rPr>
              <a:t>は二部グラフ的である．</a:t>
            </a:r>
            <a:endParaRPr lang="en-US" altLang="ja-JP" sz="1600" dirty="0">
              <a:latin typeface="+mn-lt"/>
            </a:endParaRPr>
          </a:p>
          <a:p>
            <a:endParaRPr kumimoji="1" lang="en-US" altLang="ja-JP" sz="1600" dirty="0">
              <a:latin typeface="+mn-lt"/>
            </a:endParaRPr>
          </a:p>
          <a:p>
            <a:r>
              <a:rPr kumimoji="1" lang="en-US" altLang="ja-JP" sz="1600" dirty="0">
                <a:latin typeface="+mn-lt"/>
              </a:rPr>
              <a:t>(iii) H</a:t>
            </a:r>
            <a:r>
              <a:rPr kumimoji="1" lang="ja-JP" altLang="en-US" sz="1600" dirty="0">
                <a:latin typeface="+mn-lt"/>
              </a:rPr>
              <a:t>が</a:t>
            </a:r>
            <a:r>
              <a:rPr kumimoji="1" lang="en-US" altLang="ja-JP" sz="1600" dirty="0">
                <a:latin typeface="+mn-lt"/>
              </a:rPr>
              <a:t>3-</a:t>
            </a:r>
            <a:r>
              <a:rPr kumimoji="1" lang="ja-JP" altLang="en-US" sz="1600" dirty="0">
                <a:latin typeface="+mn-lt"/>
              </a:rPr>
              <a:t>連結ならば，</a:t>
            </a:r>
            <a:r>
              <a:rPr kumimoji="1" lang="en-US" altLang="ja-JP" sz="1600" dirty="0">
                <a:latin typeface="+mn-lt"/>
              </a:rPr>
              <a:t>H</a:t>
            </a:r>
            <a:r>
              <a:rPr kumimoji="1" lang="ja-JP" altLang="en-US" sz="1600" dirty="0">
                <a:latin typeface="+mn-lt"/>
              </a:rPr>
              <a:t>は単純である．</a:t>
            </a:r>
            <a:endParaRPr kumimoji="1" lang="en-US" altLang="ja-JP" sz="1600" dirty="0">
              <a:latin typeface="+mn-lt"/>
            </a:endParaRPr>
          </a:p>
          <a:p>
            <a:endParaRPr lang="en-US" altLang="ja-JP" sz="1600" dirty="0">
              <a:latin typeface="+mn-lt"/>
            </a:endParaRPr>
          </a:p>
          <a:p>
            <a:r>
              <a:rPr lang="en-US" altLang="ja-JP" sz="1600" dirty="0">
                <a:latin typeface="+mn-lt"/>
              </a:rPr>
              <a:t>(iv) H</a:t>
            </a:r>
            <a:r>
              <a:rPr lang="ja-JP" altLang="en-US" sz="1600" dirty="0">
                <a:latin typeface="+mn-lt"/>
              </a:rPr>
              <a:t>が切断点をもつための必要十分条件は</a:t>
            </a:r>
            <a:r>
              <a:rPr lang="en-US" altLang="ja-JP" sz="1600" dirty="0">
                <a:latin typeface="+mn-lt"/>
              </a:rPr>
              <a:t>H</a:t>
            </a:r>
            <a:r>
              <a:rPr lang="ja-JP" altLang="en-US" sz="1600" dirty="0">
                <a:latin typeface="+mn-lt"/>
              </a:rPr>
              <a:t>がその境界閉歩道が閉路ではない面をもつことである．</a:t>
            </a:r>
            <a:endParaRPr kumimoji="1" lang="ja-JP" altLang="en-US" sz="1600" dirty="0">
              <a:latin typeface="+mn-lt"/>
            </a:endParaRPr>
          </a:p>
        </p:txBody>
      </p:sp>
      <p:sp>
        <p:nvSpPr>
          <p:cNvPr id="34" name="テキスト ボックス 33">
            <a:extLst>
              <a:ext uri="{FF2B5EF4-FFF2-40B4-BE49-F238E27FC236}">
                <a16:creationId xmlns:a16="http://schemas.microsoft.com/office/drawing/2014/main" id="{ECAF19D8-585F-4080-A403-8F18A42B5BF6}"/>
              </a:ext>
            </a:extLst>
          </p:cNvPr>
          <p:cNvSpPr txBox="1"/>
          <p:nvPr/>
        </p:nvSpPr>
        <p:spPr>
          <a:xfrm>
            <a:off x="114247" y="3315331"/>
            <a:ext cx="3739296" cy="338554"/>
          </a:xfrm>
          <a:prstGeom prst="rect">
            <a:avLst/>
          </a:prstGeom>
          <a:solidFill>
            <a:srgbClr val="E5FFE5"/>
          </a:solidFill>
          <a:effectLst>
            <a:outerShdw blurRad="50800" dist="38100" dir="2700000" algn="tl" rotWithShape="0">
              <a:prstClr val="black">
                <a:alpha val="40000"/>
              </a:prstClr>
            </a:outerShdw>
          </a:effectLst>
        </p:spPr>
        <p:txBody>
          <a:bodyPr wrap="square" rtlCol="0">
            <a:spAutoFit/>
          </a:bodyPr>
          <a:lstStyle/>
          <a:p>
            <a:r>
              <a:rPr kumimoji="1" lang="ja-JP" altLang="en-US" sz="1600" dirty="0">
                <a:latin typeface="+mn-lt"/>
              </a:rPr>
              <a:t>手始めに，球面上のグラフを考えていく．</a:t>
            </a:r>
          </a:p>
        </p:txBody>
      </p:sp>
    </p:spTree>
    <p:extLst>
      <p:ext uri="{BB962C8B-B14F-4D97-AF65-F5344CB8AC3E}">
        <p14:creationId xmlns:p14="http://schemas.microsoft.com/office/powerpoint/2010/main" val="3929083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nodeType="withEffect">
                                  <p:stCondLst>
                                    <p:cond delay="0"/>
                                  </p:stCondLst>
                                  <p:childTnLst>
                                    <p:set>
                                      <p:cBhvr>
                                        <p:cTn id="9" dur="1" fill="hold">
                                          <p:stCondLst>
                                            <p:cond delay="0"/>
                                          </p:stCondLst>
                                        </p:cTn>
                                        <p:tgtEl>
                                          <p:spTgt spid="106"/>
                                        </p:tgtEl>
                                        <p:attrNameLst>
                                          <p:attrName>style.visibility</p:attrName>
                                        </p:attrNameLst>
                                      </p:cBhvr>
                                      <p:to>
                                        <p:strVal val="visible"/>
                                      </p:to>
                                    </p:set>
                                    <p:animEffect transition="in" filter="wipe(left)">
                                      <p:cBhvr>
                                        <p:cTn id="10" dur="500"/>
                                        <p:tgtEl>
                                          <p:spTgt spid="10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animEffect transition="in" filter="wipe(left)">
                                      <p:cBhvr>
                                        <p:cTn id="15" dur="500"/>
                                        <p:tgtEl>
                                          <p:spTgt spid="107"/>
                                        </p:tgtEl>
                                      </p:cBhvr>
                                    </p:animEffect>
                                  </p:childTnLst>
                                </p:cTn>
                              </p:par>
                              <p:par>
                                <p:cTn id="16" presetID="22" presetClass="entr" presetSubtype="8" fill="hold" nodeType="withEffect">
                                  <p:stCondLst>
                                    <p:cond delay="0"/>
                                  </p:stCondLst>
                                  <p:childTnLst>
                                    <p:set>
                                      <p:cBhvr>
                                        <p:cTn id="17" dur="1" fill="hold">
                                          <p:stCondLst>
                                            <p:cond delay="0"/>
                                          </p:stCondLst>
                                        </p:cTn>
                                        <p:tgtEl>
                                          <p:spTgt spid="108"/>
                                        </p:tgtEl>
                                        <p:attrNameLst>
                                          <p:attrName>style.visibility</p:attrName>
                                        </p:attrNameLst>
                                      </p:cBhvr>
                                      <p:to>
                                        <p:strVal val="visible"/>
                                      </p:to>
                                    </p:set>
                                    <p:animEffect transition="in" filter="wipe(left)">
                                      <p:cBhvr>
                                        <p:cTn id="18" dur="500"/>
                                        <p:tgtEl>
                                          <p:spTgt spid="108"/>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randombar(horizontal)">
                                      <p:cBhvr>
                                        <p:cTn id="23" dur="500"/>
                                        <p:tgtEl>
                                          <p:spTgt spid="38"/>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randombar(horizontal)">
                                      <p:cBhvr>
                                        <p:cTn id="28" dur="500"/>
                                        <p:tgtEl>
                                          <p:spTgt spid="101"/>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randombar(horizontal)">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randombar(horizontal)">
                                      <p:cBhvr>
                                        <p:cTn id="38" dur="5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randombar(horizontal)">
                                      <p:cBhvr>
                                        <p:cTn id="43" dur="500"/>
                                        <p:tgtEl>
                                          <p:spTgt spid="4"/>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wipe(left)">
                                      <p:cBhvr>
                                        <p:cTn id="48" dur="50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grpId="0" nodeType="clickEffect">
                                  <p:stCondLst>
                                    <p:cond delay="0"/>
                                  </p:stCondLst>
                                  <p:childTnLst>
                                    <p:set>
                                      <p:cBhvr>
                                        <p:cTn id="52" dur="1" fill="hold">
                                          <p:stCondLst>
                                            <p:cond delay="0"/>
                                          </p:stCondLst>
                                        </p:cTn>
                                        <p:tgtEl>
                                          <p:spTgt spid="109"/>
                                        </p:tgtEl>
                                        <p:attrNameLst>
                                          <p:attrName>style.visibility</p:attrName>
                                        </p:attrNameLst>
                                      </p:cBhvr>
                                      <p:to>
                                        <p:strVal val="visible"/>
                                      </p:to>
                                    </p:set>
                                    <p:animEffect transition="in" filter="randombar(horizontal)">
                                      <p:cBhvr>
                                        <p:cTn id="53"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101" grpId="0" animBg="1"/>
      <p:bldP spid="109" grpId="0" animBg="1"/>
      <p:bldP spid="34"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フリーフォーム: 図形 73">
            <a:extLst>
              <a:ext uri="{FF2B5EF4-FFF2-40B4-BE49-F238E27FC236}">
                <a16:creationId xmlns:a16="http://schemas.microsoft.com/office/drawing/2014/main" id="{6D05618B-1CC8-4C7E-B9C3-47AD2FBB2527}"/>
              </a:ext>
            </a:extLst>
          </p:cNvPr>
          <p:cNvSpPr/>
          <p:nvPr/>
        </p:nvSpPr>
        <p:spPr>
          <a:xfrm>
            <a:off x="1110319" y="238201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“良くない”四角形分割</a:t>
            </a:r>
            <a:endParaRPr lang="en-US" altLang="ja-JP" sz="3600" dirty="0">
              <a:solidFill>
                <a:schemeClr val="tx2"/>
              </a:solidFill>
            </a:endParaRPr>
          </a:p>
        </p:txBody>
      </p:sp>
      <p:cxnSp>
        <p:nvCxnSpPr>
          <p:cNvPr id="59" name="直線コネクタ 58">
            <a:extLst>
              <a:ext uri="{FF2B5EF4-FFF2-40B4-BE49-F238E27FC236}">
                <a16:creationId xmlns:a16="http://schemas.microsoft.com/office/drawing/2014/main" id="{08C4DA85-7367-43C2-94AB-BFDE5642839E}"/>
              </a:ext>
            </a:extLst>
          </p:cNvPr>
          <p:cNvCxnSpPr>
            <a:cxnSpLocks/>
          </p:cNvCxnSpPr>
          <p:nvPr/>
        </p:nvCxnSpPr>
        <p:spPr>
          <a:xfrm flipV="1">
            <a:off x="1142599" y="2703898"/>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49AE9CCA-D120-4BE7-8DFB-92327111DB2F}"/>
              </a:ext>
            </a:extLst>
          </p:cNvPr>
          <p:cNvSpPr/>
          <p:nvPr/>
        </p:nvSpPr>
        <p:spPr>
          <a:xfrm rot="10800000">
            <a:off x="1111568" y="272793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Oval 25">
            <a:extLst>
              <a:ext uri="{FF2B5EF4-FFF2-40B4-BE49-F238E27FC236}">
                <a16:creationId xmlns:a16="http://schemas.microsoft.com/office/drawing/2014/main" id="{CA3CB5BB-CBA8-40A6-93CE-9866664A4613}"/>
              </a:ext>
            </a:extLst>
          </p:cNvPr>
          <p:cNvSpPr>
            <a:spLocks noChangeArrowheads="1"/>
          </p:cNvSpPr>
          <p:nvPr/>
        </p:nvSpPr>
        <p:spPr bwMode="auto">
          <a:xfrm>
            <a:off x="1053982"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7" name="Oval 25">
            <a:extLst>
              <a:ext uri="{FF2B5EF4-FFF2-40B4-BE49-F238E27FC236}">
                <a16:creationId xmlns:a16="http://schemas.microsoft.com/office/drawing/2014/main" id="{7DE95F82-8E57-4414-892B-7DFCBBF1E4CD}"/>
              </a:ext>
            </a:extLst>
          </p:cNvPr>
          <p:cNvSpPr>
            <a:spLocks noChangeArrowheads="1"/>
          </p:cNvSpPr>
          <p:nvPr/>
        </p:nvSpPr>
        <p:spPr bwMode="auto">
          <a:xfrm>
            <a:off x="2546177" y="2651354"/>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6484A194-A465-4AB2-A003-C66F64D31160}"/>
              </a:ext>
            </a:extLst>
          </p:cNvPr>
          <p:cNvSpPr>
            <a:spLocks noChangeArrowheads="1"/>
          </p:cNvSpPr>
          <p:nvPr/>
        </p:nvSpPr>
        <p:spPr bwMode="auto">
          <a:xfrm>
            <a:off x="2043785" y="264795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7E471C2C-0590-4F85-BEC3-EFA34BD921A1}"/>
              </a:ext>
            </a:extLst>
          </p:cNvPr>
          <p:cNvSpPr>
            <a:spLocks noChangeArrowheads="1"/>
          </p:cNvSpPr>
          <p:nvPr/>
        </p:nvSpPr>
        <p:spPr bwMode="auto">
          <a:xfrm>
            <a:off x="1578681"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5" name="グループ化 4">
            <a:extLst>
              <a:ext uri="{FF2B5EF4-FFF2-40B4-BE49-F238E27FC236}">
                <a16:creationId xmlns:a16="http://schemas.microsoft.com/office/drawing/2014/main" id="{78CE3A05-1B33-475C-8178-41B50C3429D0}"/>
              </a:ext>
            </a:extLst>
          </p:cNvPr>
          <p:cNvGrpSpPr/>
          <p:nvPr/>
        </p:nvGrpSpPr>
        <p:grpSpPr>
          <a:xfrm rot="10800000">
            <a:off x="2606890" y="2375837"/>
            <a:ext cx="1525723" cy="652140"/>
            <a:chOff x="3510263" y="2404496"/>
            <a:chExt cx="1525723" cy="652140"/>
          </a:xfrm>
        </p:grpSpPr>
        <p:sp>
          <p:nvSpPr>
            <p:cNvPr id="75" name="フリーフォーム: 図形 74">
              <a:extLst>
                <a:ext uri="{FF2B5EF4-FFF2-40B4-BE49-F238E27FC236}">
                  <a16:creationId xmlns:a16="http://schemas.microsoft.com/office/drawing/2014/main" id="{A84F7F58-0DF9-4B22-BC5B-F687ABB117A0}"/>
                </a:ext>
              </a:extLst>
            </p:cNvPr>
            <p:cNvSpPr/>
            <p:nvPr/>
          </p:nvSpPr>
          <p:spPr>
            <a:xfrm>
              <a:off x="3566600" y="240449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6" name="直線コネクタ 75">
              <a:extLst>
                <a:ext uri="{FF2B5EF4-FFF2-40B4-BE49-F238E27FC236}">
                  <a16:creationId xmlns:a16="http://schemas.microsoft.com/office/drawing/2014/main" id="{60DB9B5C-BE96-4E99-9B79-89E6B99956EC}"/>
                </a:ext>
              </a:extLst>
            </p:cNvPr>
            <p:cNvCxnSpPr>
              <a:cxnSpLocks/>
            </p:cNvCxnSpPr>
            <p:nvPr/>
          </p:nvCxnSpPr>
          <p:spPr>
            <a:xfrm flipV="1">
              <a:off x="3598880" y="2726377"/>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フリーフォーム: 図形 76">
              <a:extLst>
                <a:ext uri="{FF2B5EF4-FFF2-40B4-BE49-F238E27FC236}">
                  <a16:creationId xmlns:a16="http://schemas.microsoft.com/office/drawing/2014/main" id="{08959021-1D1D-4DC5-A7F6-36A30E4DA28F}"/>
                </a:ext>
              </a:extLst>
            </p:cNvPr>
            <p:cNvSpPr/>
            <p:nvPr/>
          </p:nvSpPr>
          <p:spPr>
            <a:xfrm rot="10800000">
              <a:off x="3567849" y="275041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823E86AF-0701-44CF-8F46-9B7F1AAA5C53}"/>
                </a:ext>
              </a:extLst>
            </p:cNvPr>
            <p:cNvSpPr>
              <a:spLocks noChangeArrowheads="1"/>
            </p:cNvSpPr>
            <p:nvPr/>
          </p:nvSpPr>
          <p:spPr bwMode="auto">
            <a:xfrm>
              <a:off x="3510263" y="267242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0" name="Oval 25">
              <a:extLst>
                <a:ext uri="{FF2B5EF4-FFF2-40B4-BE49-F238E27FC236}">
                  <a16:creationId xmlns:a16="http://schemas.microsoft.com/office/drawing/2014/main" id="{9CB378F7-B6D2-4E15-B64E-AF7CB06BEA5B}"/>
                </a:ext>
              </a:extLst>
            </p:cNvPr>
            <p:cNvSpPr>
              <a:spLocks noChangeArrowheads="1"/>
            </p:cNvSpPr>
            <p:nvPr/>
          </p:nvSpPr>
          <p:spPr bwMode="auto">
            <a:xfrm>
              <a:off x="4500066" y="267043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1" name="Oval 25">
              <a:extLst>
                <a:ext uri="{FF2B5EF4-FFF2-40B4-BE49-F238E27FC236}">
                  <a16:creationId xmlns:a16="http://schemas.microsoft.com/office/drawing/2014/main" id="{C5EB321B-9042-45DD-A340-F6C9A0E57404}"/>
                </a:ext>
              </a:extLst>
            </p:cNvPr>
            <p:cNvSpPr>
              <a:spLocks noChangeArrowheads="1"/>
            </p:cNvSpPr>
            <p:nvPr/>
          </p:nvSpPr>
          <p:spPr bwMode="auto">
            <a:xfrm>
              <a:off x="4034962" y="2670431"/>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cxnSp>
        <p:nvCxnSpPr>
          <p:cNvPr id="83" name="直線コネクタ 82">
            <a:extLst>
              <a:ext uri="{FF2B5EF4-FFF2-40B4-BE49-F238E27FC236}">
                <a16:creationId xmlns:a16="http://schemas.microsoft.com/office/drawing/2014/main" id="{DBED9ED0-2A0E-4876-819F-ED4F2BA090EB}"/>
              </a:ext>
            </a:extLst>
          </p:cNvPr>
          <p:cNvCxnSpPr>
            <a:cxnSpLocks/>
          </p:cNvCxnSpPr>
          <p:nvPr/>
        </p:nvCxnSpPr>
        <p:spPr>
          <a:xfrm flipV="1">
            <a:off x="5195736" y="2703898"/>
            <a:ext cx="2088000"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Oval 25">
            <a:extLst>
              <a:ext uri="{FF2B5EF4-FFF2-40B4-BE49-F238E27FC236}">
                <a16:creationId xmlns:a16="http://schemas.microsoft.com/office/drawing/2014/main" id="{B909D260-1965-4177-BBAF-25E84AE88263}"/>
              </a:ext>
            </a:extLst>
          </p:cNvPr>
          <p:cNvSpPr>
            <a:spLocks noChangeArrowheads="1"/>
          </p:cNvSpPr>
          <p:nvPr/>
        </p:nvSpPr>
        <p:spPr bwMode="auto">
          <a:xfrm>
            <a:off x="5107119"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3AFB7341-D5FC-4C87-A2F3-8ECF6717B8B7}"/>
              </a:ext>
            </a:extLst>
          </p:cNvPr>
          <p:cNvSpPr>
            <a:spLocks noChangeArrowheads="1"/>
          </p:cNvSpPr>
          <p:nvPr/>
        </p:nvSpPr>
        <p:spPr bwMode="auto">
          <a:xfrm>
            <a:off x="7229768" y="2651446"/>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4CBAC732-A5EA-433B-A4C7-F43F2ECCBB49}"/>
              </a:ext>
            </a:extLst>
          </p:cNvPr>
          <p:cNvSpPr>
            <a:spLocks noChangeArrowheads="1"/>
          </p:cNvSpPr>
          <p:nvPr/>
        </p:nvSpPr>
        <p:spPr bwMode="auto">
          <a:xfrm>
            <a:off x="6168443"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2" name="Text Box 168">
            <a:extLst>
              <a:ext uri="{FF2B5EF4-FFF2-40B4-BE49-F238E27FC236}">
                <a16:creationId xmlns:a16="http://schemas.microsoft.com/office/drawing/2014/main" id="{13AE2445-9959-4038-89BE-9C3F40AA39DB}"/>
              </a:ext>
            </a:extLst>
          </p:cNvPr>
          <p:cNvSpPr txBox="1">
            <a:spLocks noChangeArrowheads="1"/>
          </p:cNvSpPr>
          <p:nvPr/>
        </p:nvSpPr>
        <p:spPr bwMode="auto">
          <a:xfrm>
            <a:off x="1895343" y="1109901"/>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a:t>
            </a:r>
            <a:r>
              <a:rPr lang="ja-JP" altLang="en-US" sz="1600" dirty="0">
                <a:solidFill>
                  <a:srgbClr val="FF0000"/>
                </a:solidFill>
              </a:rPr>
              <a:t>閉</a:t>
            </a:r>
            <a:r>
              <a:rPr lang="en-US" altLang="ja-JP" sz="1600" dirty="0">
                <a:solidFill>
                  <a:srgbClr val="000000"/>
                </a:solidFill>
              </a:rPr>
              <a:t>2-</a:t>
            </a:r>
            <a:r>
              <a:rPr lang="ja-JP" altLang="en-US" sz="1600" dirty="0">
                <a:solidFill>
                  <a:srgbClr val="000000"/>
                </a:solidFill>
              </a:rPr>
              <a:t>胞体埋め込み</a:t>
            </a:r>
            <a:endParaRPr lang="en-US" altLang="ja-JP" sz="1600" dirty="0">
              <a:solidFill>
                <a:srgbClr val="000000"/>
              </a:solidFill>
            </a:endParaRPr>
          </a:p>
        </p:txBody>
      </p:sp>
      <p:sp>
        <p:nvSpPr>
          <p:cNvPr id="103" name="Text Box 168">
            <a:extLst>
              <a:ext uri="{FF2B5EF4-FFF2-40B4-BE49-F238E27FC236}">
                <a16:creationId xmlns:a16="http://schemas.microsoft.com/office/drawing/2014/main" id="{E78C90F3-7BCE-4793-81BD-8E98D1CC36C6}"/>
              </a:ext>
            </a:extLst>
          </p:cNvPr>
          <p:cNvSpPr txBox="1">
            <a:spLocks noChangeArrowheads="1"/>
          </p:cNvSpPr>
          <p:nvPr/>
        </p:nvSpPr>
        <p:spPr bwMode="auto">
          <a:xfrm>
            <a:off x="1895343" y="1518071"/>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4</a:t>
            </a:r>
            <a:r>
              <a:rPr lang="ja-JP" altLang="en-US" sz="1600" dirty="0">
                <a:solidFill>
                  <a:srgbClr val="000000"/>
                </a:solidFill>
              </a:rPr>
              <a:t>であるものを</a:t>
            </a:r>
            <a:r>
              <a:rPr lang="ja-JP" altLang="en-US" sz="1600" b="1" dirty="0">
                <a:solidFill>
                  <a:srgbClr val="000000"/>
                </a:solidFill>
              </a:rPr>
              <a:t>四角形分割</a:t>
            </a:r>
            <a:r>
              <a:rPr lang="ja-JP" altLang="en-US" sz="1600" dirty="0">
                <a:solidFill>
                  <a:srgbClr val="000000"/>
                </a:solidFill>
              </a:rPr>
              <a:t>と呼ぶ．</a:t>
            </a:r>
            <a:endParaRPr lang="en-US" altLang="ja-JP" sz="1600" dirty="0">
              <a:solidFill>
                <a:srgbClr val="000000"/>
              </a:solidFill>
            </a:endParaRPr>
          </a:p>
        </p:txBody>
      </p:sp>
      <p:sp>
        <p:nvSpPr>
          <p:cNvPr id="104" name="Text Box 168">
            <a:extLst>
              <a:ext uri="{FF2B5EF4-FFF2-40B4-BE49-F238E27FC236}">
                <a16:creationId xmlns:a16="http://schemas.microsoft.com/office/drawing/2014/main" id="{727E426D-33A0-4F00-AA7B-2BCF27522021}"/>
              </a:ext>
            </a:extLst>
          </p:cNvPr>
          <p:cNvSpPr txBox="1">
            <a:spLocks noChangeArrowheads="1"/>
          </p:cNvSpPr>
          <p:nvPr/>
        </p:nvSpPr>
        <p:spPr bwMode="auto">
          <a:xfrm>
            <a:off x="1211072" y="905878"/>
            <a:ext cx="599916" cy="338554"/>
          </a:xfrm>
          <a:prstGeom prst="rect">
            <a:avLst/>
          </a:prstGeom>
          <a:solidFill>
            <a:srgbClr val="DDF6FF"/>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復習</a:t>
            </a:r>
            <a:endParaRPr lang="en-US" altLang="ja-JP" sz="1600" dirty="0">
              <a:solidFill>
                <a:srgbClr val="000000"/>
              </a:solidFill>
            </a:endParaRPr>
          </a:p>
        </p:txBody>
      </p:sp>
      <p:cxnSp>
        <p:nvCxnSpPr>
          <p:cNvPr id="7" name="直線コネクタ 6">
            <a:extLst>
              <a:ext uri="{FF2B5EF4-FFF2-40B4-BE49-F238E27FC236}">
                <a16:creationId xmlns:a16="http://schemas.microsoft.com/office/drawing/2014/main" id="{FC1EEC9B-8E68-4E0B-9786-1384D22F745B}"/>
              </a:ext>
            </a:extLst>
          </p:cNvPr>
          <p:cNvCxnSpPr/>
          <p:nvPr/>
        </p:nvCxnSpPr>
        <p:spPr>
          <a:xfrm>
            <a:off x="2670432" y="123849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18A2488-3B11-491C-A6E5-80AA705E7D38}"/>
              </a:ext>
            </a:extLst>
          </p:cNvPr>
          <p:cNvCxnSpPr/>
          <p:nvPr/>
        </p:nvCxnSpPr>
        <p:spPr>
          <a:xfrm>
            <a:off x="2670432" y="129253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54751E60-3D78-4A86-802D-D1A2E98BA29A}"/>
              </a:ext>
            </a:extLst>
          </p:cNvPr>
          <p:cNvCxnSpPr/>
          <p:nvPr/>
        </p:nvCxnSpPr>
        <p:spPr>
          <a:xfrm>
            <a:off x="2343702" y="163330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00EFA371-F492-4559-90DE-9623018AB130}"/>
              </a:ext>
            </a:extLst>
          </p:cNvPr>
          <p:cNvCxnSpPr/>
          <p:nvPr/>
        </p:nvCxnSpPr>
        <p:spPr>
          <a:xfrm>
            <a:off x="2343702" y="168734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テキスト ボックス 100">
            <a:extLst>
              <a:ext uri="{FF2B5EF4-FFF2-40B4-BE49-F238E27FC236}">
                <a16:creationId xmlns:a16="http://schemas.microsoft.com/office/drawing/2014/main" id="{423A37C9-4159-4EFA-87F7-1F8CE1E3E88D}"/>
              </a:ext>
            </a:extLst>
          </p:cNvPr>
          <p:cNvSpPr txBox="1"/>
          <p:nvPr/>
        </p:nvSpPr>
        <p:spPr>
          <a:xfrm>
            <a:off x="6753775" y="1611996"/>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多重四角形分割</a:t>
            </a:r>
            <a:endParaRPr kumimoji="1" lang="ja-JP" altLang="en-US" sz="1600" dirty="0">
              <a:latin typeface="+mn-lt"/>
            </a:endParaRPr>
          </a:p>
        </p:txBody>
      </p:sp>
      <p:sp>
        <p:nvSpPr>
          <p:cNvPr id="35" name="テキスト ボックス 34">
            <a:extLst>
              <a:ext uri="{FF2B5EF4-FFF2-40B4-BE49-F238E27FC236}">
                <a16:creationId xmlns:a16="http://schemas.microsoft.com/office/drawing/2014/main" id="{061CA0AE-FE85-428A-A740-49F044C7A346}"/>
              </a:ext>
            </a:extLst>
          </p:cNvPr>
          <p:cNvSpPr txBox="1"/>
          <p:nvPr/>
        </p:nvSpPr>
        <p:spPr>
          <a:xfrm>
            <a:off x="1917194" y="369205"/>
            <a:ext cx="6755064" cy="830997"/>
          </a:xfrm>
          <a:prstGeom prst="rect">
            <a:avLst/>
          </a:prstGeom>
          <a:solidFill>
            <a:srgbClr val="FFFFE7"/>
          </a:solidFill>
          <a:ln>
            <a:noFill/>
          </a:ln>
        </p:spPr>
        <p:txBody>
          <a:bodyPr wrap="square" rtlCol="0">
            <a:spAutoFit/>
          </a:bodyPr>
          <a:lstStyle/>
          <a:p>
            <a:r>
              <a:rPr kumimoji="1" lang="ja-JP" altLang="en-US" sz="1600" dirty="0">
                <a:latin typeface="+mn-lt"/>
              </a:rPr>
              <a:t>多重四角形分割の各面に</a:t>
            </a:r>
            <a:r>
              <a:rPr kumimoji="1" lang="en-US" altLang="ja-JP" sz="1600" dirty="0">
                <a:latin typeface="+mn-lt"/>
              </a:rPr>
              <a:t>1</a:t>
            </a:r>
            <a:r>
              <a:rPr kumimoji="1" lang="ja-JP" altLang="en-US" sz="1600" dirty="0">
                <a:latin typeface="+mn-lt"/>
              </a:rPr>
              <a:t>組の交差辺を加える．これによってできたグラフは，</a:t>
            </a:r>
            <a:r>
              <a:rPr kumimoji="1" lang="en-US" altLang="ja-JP" sz="1600" dirty="0">
                <a:latin typeface="+mn-lt"/>
              </a:rPr>
              <a:t>|E(G)|=4|V(G)|-4χ(F</a:t>
            </a:r>
            <a:r>
              <a:rPr kumimoji="1" lang="en-US" altLang="ja-JP" sz="1600" baseline="30000" dirty="0">
                <a:latin typeface="+mn-lt"/>
              </a:rPr>
              <a:t>2</a:t>
            </a:r>
            <a:r>
              <a:rPr kumimoji="1" lang="en-US" altLang="ja-JP" sz="1600" dirty="0">
                <a:latin typeface="+mn-lt"/>
              </a:rPr>
              <a:t>)</a:t>
            </a:r>
            <a:r>
              <a:rPr kumimoji="1" lang="ja-JP" altLang="en-US" sz="1600" dirty="0">
                <a:latin typeface="+mn-lt"/>
              </a:rPr>
              <a:t>を満たす．これらの中で，ループをもたないものを</a:t>
            </a:r>
            <a:r>
              <a:rPr kumimoji="1" lang="ja-JP" altLang="en-US" sz="1600" b="1" dirty="0">
                <a:latin typeface="+mn-lt"/>
              </a:rPr>
              <a:t>最適</a:t>
            </a:r>
            <a:r>
              <a:rPr kumimoji="1" lang="en-US" altLang="ja-JP" sz="1600" b="1" dirty="0">
                <a:latin typeface="+mn-lt"/>
              </a:rPr>
              <a:t>1-</a:t>
            </a:r>
            <a:r>
              <a:rPr lang="ja-JP" altLang="en-US" sz="1600" b="1" dirty="0">
                <a:latin typeface="+mn-lt"/>
              </a:rPr>
              <a:t>平面多重グラフ</a:t>
            </a:r>
            <a:r>
              <a:rPr lang="en-US" altLang="ja-JP" sz="1600" dirty="0">
                <a:latin typeface="+mn-lt"/>
              </a:rPr>
              <a:t>(O1PM)</a:t>
            </a:r>
            <a:r>
              <a:rPr lang="ja-JP" altLang="en-US" sz="1600" dirty="0">
                <a:latin typeface="+mn-lt"/>
              </a:rPr>
              <a:t>と呼ぶことにする．</a:t>
            </a:r>
            <a:endParaRPr kumimoji="1" lang="ja-JP" altLang="en-US" sz="1600" dirty="0">
              <a:latin typeface="+mn-lt"/>
            </a:endParaRPr>
          </a:p>
        </p:txBody>
      </p:sp>
      <p:grpSp>
        <p:nvGrpSpPr>
          <p:cNvPr id="41" name="グループ化 40">
            <a:extLst>
              <a:ext uri="{FF2B5EF4-FFF2-40B4-BE49-F238E27FC236}">
                <a16:creationId xmlns:a16="http://schemas.microsoft.com/office/drawing/2014/main" id="{C861AA8B-6F20-4C76-9E36-0E2D4CE6FD9E}"/>
              </a:ext>
            </a:extLst>
          </p:cNvPr>
          <p:cNvGrpSpPr/>
          <p:nvPr/>
        </p:nvGrpSpPr>
        <p:grpSpPr>
          <a:xfrm>
            <a:off x="5851120" y="4724027"/>
            <a:ext cx="3181865" cy="1716608"/>
            <a:chOff x="5490393" y="4724027"/>
            <a:chExt cx="3181865" cy="1716608"/>
          </a:xfrm>
        </p:grpSpPr>
        <p:sp>
          <p:nvSpPr>
            <p:cNvPr id="42" name="四角形: 角を丸くする 41">
              <a:extLst>
                <a:ext uri="{FF2B5EF4-FFF2-40B4-BE49-F238E27FC236}">
                  <a16:creationId xmlns:a16="http://schemas.microsoft.com/office/drawing/2014/main" id="{374DFB83-FFD2-47BA-9E07-B8D07730884D}"/>
                </a:ext>
              </a:extLst>
            </p:cNvPr>
            <p:cNvSpPr/>
            <p:nvPr/>
          </p:nvSpPr>
          <p:spPr>
            <a:xfrm>
              <a:off x="5490393" y="4731197"/>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四角形: 角を丸くする 42">
              <a:extLst>
                <a:ext uri="{FF2B5EF4-FFF2-40B4-BE49-F238E27FC236}">
                  <a16:creationId xmlns:a16="http://schemas.microsoft.com/office/drawing/2014/main" id="{D1976AF0-813E-4C3B-8AD5-EB98750814E9}"/>
                </a:ext>
              </a:extLst>
            </p:cNvPr>
            <p:cNvSpPr/>
            <p:nvPr/>
          </p:nvSpPr>
          <p:spPr>
            <a:xfrm>
              <a:off x="5694519" y="5343633"/>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a:extLst>
                <a:ext uri="{FF2B5EF4-FFF2-40B4-BE49-F238E27FC236}">
                  <a16:creationId xmlns:a16="http://schemas.microsoft.com/office/drawing/2014/main" id="{05BBB5A6-9D3F-450A-8600-211A9534F21A}"/>
                </a:ext>
              </a:extLst>
            </p:cNvPr>
            <p:cNvSpPr/>
            <p:nvPr/>
          </p:nvSpPr>
          <p:spPr>
            <a:xfrm>
              <a:off x="5694519" y="5343633"/>
              <a:ext cx="1210588" cy="584775"/>
            </a:xfrm>
            <a:prstGeom prst="rect">
              <a:avLst/>
            </a:prstGeom>
          </p:spPr>
          <p:txBody>
            <a:bodyPr wrap="none">
              <a:spAutoFit/>
            </a:bodyPr>
            <a:lstStyle/>
            <a:p>
              <a:r>
                <a:rPr lang="ja-JP" altLang="en-US" sz="1600" dirty="0"/>
                <a:t>（一般的な）</a:t>
              </a:r>
              <a:endParaRPr lang="en-US" altLang="ja-JP" sz="1600" dirty="0"/>
            </a:p>
            <a:p>
              <a:r>
                <a:rPr lang="ja-JP" altLang="en-US" sz="1600" dirty="0"/>
                <a:t>四角形分割</a:t>
              </a:r>
            </a:p>
          </p:txBody>
        </p:sp>
        <p:sp>
          <p:nvSpPr>
            <p:cNvPr id="45" name="正方形/長方形 44">
              <a:extLst>
                <a:ext uri="{FF2B5EF4-FFF2-40B4-BE49-F238E27FC236}">
                  <a16:creationId xmlns:a16="http://schemas.microsoft.com/office/drawing/2014/main" id="{942D0596-0933-4DBE-BA81-2B88D738012C}"/>
                </a:ext>
              </a:extLst>
            </p:cNvPr>
            <p:cNvSpPr/>
            <p:nvPr/>
          </p:nvSpPr>
          <p:spPr>
            <a:xfrm>
              <a:off x="5534843" y="4724027"/>
              <a:ext cx="1620957" cy="338554"/>
            </a:xfrm>
            <a:prstGeom prst="rect">
              <a:avLst/>
            </a:prstGeom>
          </p:spPr>
          <p:txBody>
            <a:bodyPr wrap="none">
              <a:spAutoFit/>
            </a:bodyPr>
            <a:lstStyle/>
            <a:p>
              <a:r>
                <a:rPr lang="ja-JP" altLang="en-US" sz="1600" dirty="0"/>
                <a:t>多重四角形分割</a:t>
              </a:r>
            </a:p>
          </p:txBody>
        </p:sp>
      </p:grpSp>
    </p:spTree>
    <p:extLst>
      <p:ext uri="{BB962C8B-B14F-4D97-AF65-F5344CB8AC3E}">
        <p14:creationId xmlns:p14="http://schemas.microsoft.com/office/powerpoint/2010/main" val="751522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フリーフォーム: 図形 43">
            <a:extLst>
              <a:ext uri="{FF2B5EF4-FFF2-40B4-BE49-F238E27FC236}">
                <a16:creationId xmlns:a16="http://schemas.microsoft.com/office/drawing/2014/main" id="{A3953E50-A9AD-4F8B-A9C3-DA2393C87894}"/>
              </a:ext>
            </a:extLst>
          </p:cNvPr>
          <p:cNvSpPr/>
          <p:nvPr/>
        </p:nvSpPr>
        <p:spPr>
          <a:xfrm>
            <a:off x="5141769" y="2705228"/>
            <a:ext cx="2141966" cy="279720"/>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5656F3E2-79B0-4589-98CF-C6B088F45AD7}"/>
              </a:ext>
            </a:extLst>
          </p:cNvPr>
          <p:cNvSpPr/>
          <p:nvPr/>
        </p:nvSpPr>
        <p:spPr>
          <a:xfrm>
            <a:off x="1092530" y="2719449"/>
            <a:ext cx="2968831" cy="463138"/>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03CC96F8-FD3E-4045-997B-A68600F7FF47}"/>
              </a:ext>
            </a:extLst>
          </p:cNvPr>
          <p:cNvSpPr/>
          <p:nvPr/>
        </p:nvSpPr>
        <p:spPr>
          <a:xfrm rot="10800000">
            <a:off x="3119838" y="270469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0F7882FE-EF5D-4130-A354-F6AD2F930716}"/>
              </a:ext>
            </a:extLst>
          </p:cNvPr>
          <p:cNvSpPr/>
          <p:nvPr/>
        </p:nvSpPr>
        <p:spPr>
          <a:xfrm rot="10800000">
            <a:off x="2617359" y="2706169"/>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396830A9-BA03-4100-AFA5-ABBF6CFBE899}"/>
              </a:ext>
            </a:extLst>
          </p:cNvPr>
          <p:cNvSpPr/>
          <p:nvPr/>
        </p:nvSpPr>
        <p:spPr>
          <a:xfrm>
            <a:off x="2604484" y="252158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D24C4C0-9796-4297-B549-CA3506CCBEEE}"/>
              </a:ext>
            </a:extLst>
          </p:cNvPr>
          <p:cNvSpPr/>
          <p:nvPr/>
        </p:nvSpPr>
        <p:spPr>
          <a:xfrm>
            <a:off x="3088450" y="252389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A4A510B0-3343-4D89-94FC-B5FD8B320EF0}"/>
              </a:ext>
            </a:extLst>
          </p:cNvPr>
          <p:cNvSpPr/>
          <p:nvPr/>
        </p:nvSpPr>
        <p:spPr>
          <a:xfrm rot="10800000">
            <a:off x="1625697" y="270661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A6E61406-2AF9-4EA3-84A5-CACE30F7F39F}"/>
              </a:ext>
            </a:extLst>
          </p:cNvPr>
          <p:cNvSpPr/>
          <p:nvPr/>
        </p:nvSpPr>
        <p:spPr>
          <a:xfrm rot="10800000">
            <a:off x="1123218" y="2708087"/>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図形 1">
            <a:extLst>
              <a:ext uri="{FF2B5EF4-FFF2-40B4-BE49-F238E27FC236}">
                <a16:creationId xmlns:a16="http://schemas.microsoft.com/office/drawing/2014/main" id="{111F6AE0-AE6E-4FB5-8C31-54B985E73E5F}"/>
              </a:ext>
            </a:extLst>
          </p:cNvPr>
          <p:cNvSpPr/>
          <p:nvPr/>
        </p:nvSpPr>
        <p:spPr>
          <a:xfrm>
            <a:off x="1110343" y="252350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6D05618B-1CC8-4C7E-B9C3-47AD2FBB2527}"/>
              </a:ext>
            </a:extLst>
          </p:cNvPr>
          <p:cNvSpPr/>
          <p:nvPr/>
        </p:nvSpPr>
        <p:spPr>
          <a:xfrm>
            <a:off x="1110319" y="238201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“良くない”四角形分割</a:t>
            </a:r>
            <a:endParaRPr lang="en-US" altLang="ja-JP" sz="3600" dirty="0">
              <a:solidFill>
                <a:schemeClr val="tx2"/>
              </a:solidFill>
            </a:endParaRPr>
          </a:p>
        </p:txBody>
      </p:sp>
      <p:cxnSp>
        <p:nvCxnSpPr>
          <p:cNvPr id="59" name="直線コネクタ 58">
            <a:extLst>
              <a:ext uri="{FF2B5EF4-FFF2-40B4-BE49-F238E27FC236}">
                <a16:creationId xmlns:a16="http://schemas.microsoft.com/office/drawing/2014/main" id="{08C4DA85-7367-43C2-94AB-BFDE5642839E}"/>
              </a:ext>
            </a:extLst>
          </p:cNvPr>
          <p:cNvCxnSpPr>
            <a:cxnSpLocks/>
          </p:cNvCxnSpPr>
          <p:nvPr/>
        </p:nvCxnSpPr>
        <p:spPr>
          <a:xfrm flipV="1">
            <a:off x="1142599" y="2703898"/>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49AE9CCA-D120-4BE7-8DFB-92327111DB2F}"/>
              </a:ext>
            </a:extLst>
          </p:cNvPr>
          <p:cNvSpPr/>
          <p:nvPr/>
        </p:nvSpPr>
        <p:spPr>
          <a:xfrm rot="10800000">
            <a:off x="1111568" y="272793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Oval 25">
            <a:extLst>
              <a:ext uri="{FF2B5EF4-FFF2-40B4-BE49-F238E27FC236}">
                <a16:creationId xmlns:a16="http://schemas.microsoft.com/office/drawing/2014/main" id="{CA3CB5BB-CBA8-40A6-93CE-9866664A4613}"/>
              </a:ext>
            </a:extLst>
          </p:cNvPr>
          <p:cNvSpPr>
            <a:spLocks noChangeArrowheads="1"/>
          </p:cNvSpPr>
          <p:nvPr/>
        </p:nvSpPr>
        <p:spPr bwMode="auto">
          <a:xfrm>
            <a:off x="1053982"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7" name="Oval 25">
            <a:extLst>
              <a:ext uri="{FF2B5EF4-FFF2-40B4-BE49-F238E27FC236}">
                <a16:creationId xmlns:a16="http://schemas.microsoft.com/office/drawing/2014/main" id="{7DE95F82-8E57-4414-892B-7DFCBBF1E4CD}"/>
              </a:ext>
            </a:extLst>
          </p:cNvPr>
          <p:cNvSpPr>
            <a:spLocks noChangeArrowheads="1"/>
          </p:cNvSpPr>
          <p:nvPr/>
        </p:nvSpPr>
        <p:spPr bwMode="auto">
          <a:xfrm>
            <a:off x="2546177" y="2651354"/>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6484A194-A465-4AB2-A003-C66F64D31160}"/>
              </a:ext>
            </a:extLst>
          </p:cNvPr>
          <p:cNvSpPr>
            <a:spLocks noChangeArrowheads="1"/>
          </p:cNvSpPr>
          <p:nvPr/>
        </p:nvSpPr>
        <p:spPr bwMode="auto">
          <a:xfrm>
            <a:off x="2043785" y="264795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7E471C2C-0590-4F85-BEC3-EFA34BD921A1}"/>
              </a:ext>
            </a:extLst>
          </p:cNvPr>
          <p:cNvSpPr>
            <a:spLocks noChangeArrowheads="1"/>
          </p:cNvSpPr>
          <p:nvPr/>
        </p:nvSpPr>
        <p:spPr bwMode="auto">
          <a:xfrm>
            <a:off x="1578681"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5" name="グループ化 4">
            <a:extLst>
              <a:ext uri="{FF2B5EF4-FFF2-40B4-BE49-F238E27FC236}">
                <a16:creationId xmlns:a16="http://schemas.microsoft.com/office/drawing/2014/main" id="{78CE3A05-1B33-475C-8178-41B50C3429D0}"/>
              </a:ext>
            </a:extLst>
          </p:cNvPr>
          <p:cNvGrpSpPr/>
          <p:nvPr/>
        </p:nvGrpSpPr>
        <p:grpSpPr>
          <a:xfrm rot="10800000">
            <a:off x="2606890" y="2375837"/>
            <a:ext cx="1525723" cy="652140"/>
            <a:chOff x="3510263" y="2404496"/>
            <a:chExt cx="1525723" cy="652140"/>
          </a:xfrm>
        </p:grpSpPr>
        <p:sp>
          <p:nvSpPr>
            <p:cNvPr id="75" name="フリーフォーム: 図形 74">
              <a:extLst>
                <a:ext uri="{FF2B5EF4-FFF2-40B4-BE49-F238E27FC236}">
                  <a16:creationId xmlns:a16="http://schemas.microsoft.com/office/drawing/2014/main" id="{A84F7F58-0DF9-4B22-BC5B-F687ABB117A0}"/>
                </a:ext>
              </a:extLst>
            </p:cNvPr>
            <p:cNvSpPr/>
            <p:nvPr/>
          </p:nvSpPr>
          <p:spPr>
            <a:xfrm>
              <a:off x="3566600" y="240449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6" name="直線コネクタ 75">
              <a:extLst>
                <a:ext uri="{FF2B5EF4-FFF2-40B4-BE49-F238E27FC236}">
                  <a16:creationId xmlns:a16="http://schemas.microsoft.com/office/drawing/2014/main" id="{60DB9B5C-BE96-4E99-9B79-89E6B99956EC}"/>
                </a:ext>
              </a:extLst>
            </p:cNvPr>
            <p:cNvCxnSpPr>
              <a:cxnSpLocks/>
            </p:cNvCxnSpPr>
            <p:nvPr/>
          </p:nvCxnSpPr>
          <p:spPr>
            <a:xfrm flipV="1">
              <a:off x="3598880" y="2726377"/>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フリーフォーム: 図形 76">
              <a:extLst>
                <a:ext uri="{FF2B5EF4-FFF2-40B4-BE49-F238E27FC236}">
                  <a16:creationId xmlns:a16="http://schemas.microsoft.com/office/drawing/2014/main" id="{08959021-1D1D-4DC5-A7F6-36A30E4DA28F}"/>
                </a:ext>
              </a:extLst>
            </p:cNvPr>
            <p:cNvSpPr/>
            <p:nvPr/>
          </p:nvSpPr>
          <p:spPr>
            <a:xfrm rot="10800000">
              <a:off x="3567849" y="275041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823E86AF-0701-44CF-8F46-9B7F1AAA5C53}"/>
                </a:ext>
              </a:extLst>
            </p:cNvPr>
            <p:cNvSpPr>
              <a:spLocks noChangeArrowheads="1"/>
            </p:cNvSpPr>
            <p:nvPr/>
          </p:nvSpPr>
          <p:spPr bwMode="auto">
            <a:xfrm>
              <a:off x="3510263" y="267242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0" name="Oval 25">
              <a:extLst>
                <a:ext uri="{FF2B5EF4-FFF2-40B4-BE49-F238E27FC236}">
                  <a16:creationId xmlns:a16="http://schemas.microsoft.com/office/drawing/2014/main" id="{9CB378F7-B6D2-4E15-B64E-AF7CB06BEA5B}"/>
                </a:ext>
              </a:extLst>
            </p:cNvPr>
            <p:cNvSpPr>
              <a:spLocks noChangeArrowheads="1"/>
            </p:cNvSpPr>
            <p:nvPr/>
          </p:nvSpPr>
          <p:spPr bwMode="auto">
            <a:xfrm>
              <a:off x="4500066" y="267043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1" name="Oval 25">
              <a:extLst>
                <a:ext uri="{FF2B5EF4-FFF2-40B4-BE49-F238E27FC236}">
                  <a16:creationId xmlns:a16="http://schemas.microsoft.com/office/drawing/2014/main" id="{C5EB321B-9042-45DD-A340-F6C9A0E57404}"/>
                </a:ext>
              </a:extLst>
            </p:cNvPr>
            <p:cNvSpPr>
              <a:spLocks noChangeArrowheads="1"/>
            </p:cNvSpPr>
            <p:nvPr/>
          </p:nvSpPr>
          <p:spPr bwMode="auto">
            <a:xfrm>
              <a:off x="4034962" y="2670431"/>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cxnSp>
        <p:nvCxnSpPr>
          <p:cNvPr id="83" name="直線コネクタ 82">
            <a:extLst>
              <a:ext uri="{FF2B5EF4-FFF2-40B4-BE49-F238E27FC236}">
                <a16:creationId xmlns:a16="http://schemas.microsoft.com/office/drawing/2014/main" id="{DBED9ED0-2A0E-4876-819F-ED4F2BA090EB}"/>
              </a:ext>
            </a:extLst>
          </p:cNvPr>
          <p:cNvCxnSpPr>
            <a:cxnSpLocks/>
          </p:cNvCxnSpPr>
          <p:nvPr/>
        </p:nvCxnSpPr>
        <p:spPr>
          <a:xfrm flipV="1">
            <a:off x="5195736" y="2703898"/>
            <a:ext cx="2088000"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Oval 25">
            <a:extLst>
              <a:ext uri="{FF2B5EF4-FFF2-40B4-BE49-F238E27FC236}">
                <a16:creationId xmlns:a16="http://schemas.microsoft.com/office/drawing/2014/main" id="{B909D260-1965-4177-BBAF-25E84AE88263}"/>
              </a:ext>
            </a:extLst>
          </p:cNvPr>
          <p:cNvSpPr>
            <a:spLocks noChangeArrowheads="1"/>
          </p:cNvSpPr>
          <p:nvPr/>
        </p:nvSpPr>
        <p:spPr bwMode="auto">
          <a:xfrm>
            <a:off x="5107119"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3AFB7341-D5FC-4C87-A2F3-8ECF6717B8B7}"/>
              </a:ext>
            </a:extLst>
          </p:cNvPr>
          <p:cNvSpPr>
            <a:spLocks noChangeArrowheads="1"/>
          </p:cNvSpPr>
          <p:nvPr/>
        </p:nvSpPr>
        <p:spPr bwMode="auto">
          <a:xfrm>
            <a:off x="7229768" y="2651446"/>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4CBAC732-A5EA-433B-A4C7-F43F2ECCBB49}"/>
              </a:ext>
            </a:extLst>
          </p:cNvPr>
          <p:cNvSpPr>
            <a:spLocks noChangeArrowheads="1"/>
          </p:cNvSpPr>
          <p:nvPr/>
        </p:nvSpPr>
        <p:spPr bwMode="auto">
          <a:xfrm>
            <a:off x="6168443"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2" name="Text Box 168">
            <a:extLst>
              <a:ext uri="{FF2B5EF4-FFF2-40B4-BE49-F238E27FC236}">
                <a16:creationId xmlns:a16="http://schemas.microsoft.com/office/drawing/2014/main" id="{13AE2445-9959-4038-89BE-9C3F40AA39DB}"/>
              </a:ext>
            </a:extLst>
          </p:cNvPr>
          <p:cNvSpPr txBox="1">
            <a:spLocks noChangeArrowheads="1"/>
          </p:cNvSpPr>
          <p:nvPr/>
        </p:nvSpPr>
        <p:spPr bwMode="auto">
          <a:xfrm>
            <a:off x="1895343" y="1109901"/>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a:t>
            </a:r>
            <a:r>
              <a:rPr lang="ja-JP" altLang="en-US" sz="1600" dirty="0">
                <a:solidFill>
                  <a:srgbClr val="FF0000"/>
                </a:solidFill>
              </a:rPr>
              <a:t>閉</a:t>
            </a:r>
            <a:r>
              <a:rPr lang="en-US" altLang="ja-JP" sz="1600" dirty="0">
                <a:solidFill>
                  <a:srgbClr val="000000"/>
                </a:solidFill>
              </a:rPr>
              <a:t>2-</a:t>
            </a:r>
            <a:r>
              <a:rPr lang="ja-JP" altLang="en-US" sz="1600" dirty="0">
                <a:solidFill>
                  <a:srgbClr val="000000"/>
                </a:solidFill>
              </a:rPr>
              <a:t>胞体埋め込み</a:t>
            </a:r>
            <a:endParaRPr lang="en-US" altLang="ja-JP" sz="1600" dirty="0">
              <a:solidFill>
                <a:srgbClr val="000000"/>
              </a:solidFill>
            </a:endParaRPr>
          </a:p>
        </p:txBody>
      </p:sp>
      <p:sp>
        <p:nvSpPr>
          <p:cNvPr id="103" name="Text Box 168">
            <a:extLst>
              <a:ext uri="{FF2B5EF4-FFF2-40B4-BE49-F238E27FC236}">
                <a16:creationId xmlns:a16="http://schemas.microsoft.com/office/drawing/2014/main" id="{E78C90F3-7BCE-4793-81BD-8E98D1CC36C6}"/>
              </a:ext>
            </a:extLst>
          </p:cNvPr>
          <p:cNvSpPr txBox="1">
            <a:spLocks noChangeArrowheads="1"/>
          </p:cNvSpPr>
          <p:nvPr/>
        </p:nvSpPr>
        <p:spPr bwMode="auto">
          <a:xfrm>
            <a:off x="1895343" y="1518071"/>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4</a:t>
            </a:r>
            <a:r>
              <a:rPr lang="ja-JP" altLang="en-US" sz="1600" dirty="0">
                <a:solidFill>
                  <a:srgbClr val="000000"/>
                </a:solidFill>
              </a:rPr>
              <a:t>であるものを</a:t>
            </a:r>
            <a:r>
              <a:rPr lang="ja-JP" altLang="en-US" sz="1600" b="1" dirty="0">
                <a:solidFill>
                  <a:srgbClr val="000000"/>
                </a:solidFill>
              </a:rPr>
              <a:t>四角形分割</a:t>
            </a:r>
            <a:r>
              <a:rPr lang="ja-JP" altLang="en-US" sz="1600" dirty="0">
                <a:solidFill>
                  <a:srgbClr val="000000"/>
                </a:solidFill>
              </a:rPr>
              <a:t>と呼ぶ．</a:t>
            </a:r>
            <a:endParaRPr lang="en-US" altLang="ja-JP" sz="1600" dirty="0">
              <a:solidFill>
                <a:srgbClr val="000000"/>
              </a:solidFill>
            </a:endParaRPr>
          </a:p>
        </p:txBody>
      </p:sp>
      <p:sp>
        <p:nvSpPr>
          <p:cNvPr id="104" name="Text Box 168">
            <a:extLst>
              <a:ext uri="{FF2B5EF4-FFF2-40B4-BE49-F238E27FC236}">
                <a16:creationId xmlns:a16="http://schemas.microsoft.com/office/drawing/2014/main" id="{727E426D-33A0-4F00-AA7B-2BCF27522021}"/>
              </a:ext>
            </a:extLst>
          </p:cNvPr>
          <p:cNvSpPr txBox="1">
            <a:spLocks noChangeArrowheads="1"/>
          </p:cNvSpPr>
          <p:nvPr/>
        </p:nvSpPr>
        <p:spPr bwMode="auto">
          <a:xfrm>
            <a:off x="1211072" y="905878"/>
            <a:ext cx="599916" cy="338554"/>
          </a:xfrm>
          <a:prstGeom prst="rect">
            <a:avLst/>
          </a:prstGeom>
          <a:solidFill>
            <a:srgbClr val="DDF6FF"/>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復習</a:t>
            </a:r>
            <a:endParaRPr lang="en-US" altLang="ja-JP" sz="1600" dirty="0">
              <a:solidFill>
                <a:srgbClr val="000000"/>
              </a:solidFill>
            </a:endParaRPr>
          </a:p>
        </p:txBody>
      </p:sp>
      <p:cxnSp>
        <p:nvCxnSpPr>
          <p:cNvPr id="7" name="直線コネクタ 6">
            <a:extLst>
              <a:ext uri="{FF2B5EF4-FFF2-40B4-BE49-F238E27FC236}">
                <a16:creationId xmlns:a16="http://schemas.microsoft.com/office/drawing/2014/main" id="{FC1EEC9B-8E68-4E0B-9786-1384D22F745B}"/>
              </a:ext>
            </a:extLst>
          </p:cNvPr>
          <p:cNvCxnSpPr/>
          <p:nvPr/>
        </p:nvCxnSpPr>
        <p:spPr>
          <a:xfrm>
            <a:off x="2670432" y="123849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18A2488-3B11-491C-A6E5-80AA705E7D38}"/>
              </a:ext>
            </a:extLst>
          </p:cNvPr>
          <p:cNvCxnSpPr/>
          <p:nvPr/>
        </p:nvCxnSpPr>
        <p:spPr>
          <a:xfrm>
            <a:off x="2670432" y="129253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54751E60-3D78-4A86-802D-D1A2E98BA29A}"/>
              </a:ext>
            </a:extLst>
          </p:cNvPr>
          <p:cNvCxnSpPr/>
          <p:nvPr/>
        </p:nvCxnSpPr>
        <p:spPr>
          <a:xfrm>
            <a:off x="2343702" y="163330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00EFA371-F492-4559-90DE-9623018AB130}"/>
              </a:ext>
            </a:extLst>
          </p:cNvPr>
          <p:cNvCxnSpPr/>
          <p:nvPr/>
        </p:nvCxnSpPr>
        <p:spPr>
          <a:xfrm>
            <a:off x="2343702" y="168734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テキスト ボックス 100">
            <a:extLst>
              <a:ext uri="{FF2B5EF4-FFF2-40B4-BE49-F238E27FC236}">
                <a16:creationId xmlns:a16="http://schemas.microsoft.com/office/drawing/2014/main" id="{423A37C9-4159-4EFA-87F7-1F8CE1E3E88D}"/>
              </a:ext>
            </a:extLst>
          </p:cNvPr>
          <p:cNvSpPr txBox="1"/>
          <p:nvPr/>
        </p:nvSpPr>
        <p:spPr>
          <a:xfrm>
            <a:off x="6753775" y="1611996"/>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多重四角形分割</a:t>
            </a:r>
            <a:endParaRPr kumimoji="1" lang="ja-JP" altLang="en-US" sz="1600" dirty="0">
              <a:latin typeface="+mn-lt"/>
            </a:endParaRPr>
          </a:p>
        </p:txBody>
      </p:sp>
      <p:sp>
        <p:nvSpPr>
          <p:cNvPr id="35" name="テキスト ボックス 34">
            <a:extLst>
              <a:ext uri="{FF2B5EF4-FFF2-40B4-BE49-F238E27FC236}">
                <a16:creationId xmlns:a16="http://schemas.microsoft.com/office/drawing/2014/main" id="{061CA0AE-FE85-428A-A740-49F044C7A346}"/>
              </a:ext>
            </a:extLst>
          </p:cNvPr>
          <p:cNvSpPr txBox="1"/>
          <p:nvPr/>
        </p:nvSpPr>
        <p:spPr>
          <a:xfrm>
            <a:off x="1917194" y="369205"/>
            <a:ext cx="6755064" cy="830997"/>
          </a:xfrm>
          <a:prstGeom prst="rect">
            <a:avLst/>
          </a:prstGeom>
          <a:solidFill>
            <a:srgbClr val="FFFFE7"/>
          </a:solidFill>
          <a:ln>
            <a:noFill/>
          </a:ln>
        </p:spPr>
        <p:txBody>
          <a:bodyPr wrap="square" rtlCol="0">
            <a:spAutoFit/>
          </a:bodyPr>
          <a:lstStyle/>
          <a:p>
            <a:r>
              <a:rPr kumimoji="1" lang="ja-JP" altLang="en-US" sz="1600" dirty="0">
                <a:latin typeface="+mn-lt"/>
              </a:rPr>
              <a:t>多重四角形分割の各面に</a:t>
            </a:r>
            <a:r>
              <a:rPr kumimoji="1" lang="en-US" altLang="ja-JP" sz="1600" dirty="0">
                <a:latin typeface="+mn-lt"/>
              </a:rPr>
              <a:t>1</a:t>
            </a:r>
            <a:r>
              <a:rPr kumimoji="1" lang="ja-JP" altLang="en-US" sz="1600" dirty="0">
                <a:latin typeface="+mn-lt"/>
              </a:rPr>
              <a:t>組の交差辺を加える．これによってできたグラフは，</a:t>
            </a:r>
            <a:r>
              <a:rPr kumimoji="1" lang="en-US" altLang="ja-JP" sz="1600" dirty="0">
                <a:latin typeface="+mn-lt"/>
              </a:rPr>
              <a:t>|E(G)|=4|V(G)|-4χ(F</a:t>
            </a:r>
            <a:r>
              <a:rPr kumimoji="1" lang="en-US" altLang="ja-JP" sz="1600" baseline="30000" dirty="0">
                <a:latin typeface="+mn-lt"/>
              </a:rPr>
              <a:t>2</a:t>
            </a:r>
            <a:r>
              <a:rPr kumimoji="1" lang="en-US" altLang="ja-JP" sz="1600" dirty="0">
                <a:latin typeface="+mn-lt"/>
              </a:rPr>
              <a:t>)</a:t>
            </a:r>
            <a:r>
              <a:rPr kumimoji="1" lang="ja-JP" altLang="en-US" sz="1600" dirty="0">
                <a:latin typeface="+mn-lt"/>
              </a:rPr>
              <a:t>を満たす．これらの中で，ループをもたないものを</a:t>
            </a:r>
            <a:r>
              <a:rPr kumimoji="1" lang="ja-JP" altLang="en-US" sz="1600" b="1" dirty="0">
                <a:latin typeface="+mn-lt"/>
              </a:rPr>
              <a:t>最適</a:t>
            </a:r>
            <a:r>
              <a:rPr kumimoji="1" lang="en-US" altLang="ja-JP" sz="1600" b="1" dirty="0">
                <a:latin typeface="+mn-lt"/>
              </a:rPr>
              <a:t>1-</a:t>
            </a:r>
            <a:r>
              <a:rPr lang="ja-JP" altLang="en-US" sz="1600" b="1" dirty="0">
                <a:latin typeface="+mn-lt"/>
              </a:rPr>
              <a:t>平面多重グラフ</a:t>
            </a:r>
            <a:r>
              <a:rPr lang="en-US" altLang="ja-JP" sz="1600" dirty="0">
                <a:latin typeface="+mn-lt"/>
              </a:rPr>
              <a:t>(O1PM)</a:t>
            </a:r>
            <a:r>
              <a:rPr lang="ja-JP" altLang="en-US" sz="1600" dirty="0">
                <a:latin typeface="+mn-lt"/>
              </a:rPr>
              <a:t>と呼ぶことにする．</a:t>
            </a:r>
            <a:endParaRPr kumimoji="1" lang="ja-JP" altLang="en-US" sz="1600" dirty="0">
              <a:latin typeface="+mn-lt"/>
            </a:endParaRPr>
          </a:p>
        </p:txBody>
      </p:sp>
      <p:sp>
        <p:nvSpPr>
          <p:cNvPr id="37" name="フリーフォーム: 図形 36">
            <a:extLst>
              <a:ext uri="{FF2B5EF4-FFF2-40B4-BE49-F238E27FC236}">
                <a16:creationId xmlns:a16="http://schemas.microsoft.com/office/drawing/2014/main" id="{243A6959-265E-4AE4-824F-D9408BA5A4F8}"/>
              </a:ext>
            </a:extLst>
          </p:cNvPr>
          <p:cNvSpPr/>
          <p:nvPr/>
        </p:nvSpPr>
        <p:spPr>
          <a:xfrm>
            <a:off x="1594309" y="2525814"/>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図形 3">
            <a:extLst>
              <a:ext uri="{FF2B5EF4-FFF2-40B4-BE49-F238E27FC236}">
                <a16:creationId xmlns:a16="http://schemas.microsoft.com/office/drawing/2014/main" id="{35099C29-AB1B-41AD-9C6E-A4E5C478EA8B}"/>
              </a:ext>
            </a:extLst>
          </p:cNvPr>
          <p:cNvSpPr/>
          <p:nvPr/>
        </p:nvSpPr>
        <p:spPr>
          <a:xfrm>
            <a:off x="753940" y="2250364"/>
            <a:ext cx="1840818" cy="967947"/>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C32AE8FF-9E21-4FF5-81B5-0A11EB826DC6}"/>
              </a:ext>
            </a:extLst>
          </p:cNvPr>
          <p:cNvSpPr/>
          <p:nvPr/>
        </p:nvSpPr>
        <p:spPr>
          <a:xfrm>
            <a:off x="4716152" y="2349117"/>
            <a:ext cx="1523584" cy="740664"/>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十字形 45">
            <a:extLst>
              <a:ext uri="{FF2B5EF4-FFF2-40B4-BE49-F238E27FC236}">
                <a16:creationId xmlns:a16="http://schemas.microsoft.com/office/drawing/2014/main" id="{9844235B-BF66-405A-9F7E-1F8B0CA3F2E9}"/>
              </a:ext>
            </a:extLst>
          </p:cNvPr>
          <p:cNvSpPr/>
          <p:nvPr/>
        </p:nvSpPr>
        <p:spPr>
          <a:xfrm rot="18917699">
            <a:off x="2949713" y="2856859"/>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十字形 46">
            <a:extLst>
              <a:ext uri="{FF2B5EF4-FFF2-40B4-BE49-F238E27FC236}">
                <a16:creationId xmlns:a16="http://schemas.microsoft.com/office/drawing/2014/main" id="{38321A1B-4A99-4096-9AE9-A3786DEF37AC}"/>
              </a:ext>
            </a:extLst>
          </p:cNvPr>
          <p:cNvSpPr/>
          <p:nvPr/>
        </p:nvSpPr>
        <p:spPr>
          <a:xfrm rot="18917699">
            <a:off x="6532805" y="2853562"/>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 name="グループ化 14">
            <a:extLst>
              <a:ext uri="{FF2B5EF4-FFF2-40B4-BE49-F238E27FC236}">
                <a16:creationId xmlns:a16="http://schemas.microsoft.com/office/drawing/2014/main" id="{83D42ED5-E016-4DB8-A0DD-8845877C98C8}"/>
              </a:ext>
            </a:extLst>
          </p:cNvPr>
          <p:cNvGrpSpPr/>
          <p:nvPr/>
        </p:nvGrpSpPr>
        <p:grpSpPr>
          <a:xfrm>
            <a:off x="2257867" y="3632377"/>
            <a:ext cx="1306989" cy="1130877"/>
            <a:chOff x="2257867" y="3632377"/>
            <a:chExt cx="1306989" cy="1130877"/>
          </a:xfrm>
        </p:grpSpPr>
        <p:sp>
          <p:nvSpPr>
            <p:cNvPr id="11" name="フリーフォーム: 図形 10">
              <a:extLst>
                <a:ext uri="{FF2B5EF4-FFF2-40B4-BE49-F238E27FC236}">
                  <a16:creationId xmlns:a16="http://schemas.microsoft.com/office/drawing/2014/main" id="{63E8630E-8A37-427D-ADC8-4D8CAD066810}"/>
                </a:ext>
              </a:extLst>
            </p:cNvPr>
            <p:cNvSpPr/>
            <p:nvPr/>
          </p:nvSpPr>
          <p:spPr>
            <a:xfrm>
              <a:off x="2257867" y="3638474"/>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a:extLst>
                <a:ext uri="{FF2B5EF4-FFF2-40B4-BE49-F238E27FC236}">
                  <a16:creationId xmlns:a16="http://schemas.microsoft.com/office/drawing/2014/main" id="{752F5A89-5F10-4493-A5B8-C803721DD129}"/>
                </a:ext>
              </a:extLst>
            </p:cNvPr>
            <p:cNvCxnSpPr>
              <a:cxnSpLocks/>
              <a:endCxn id="50" idx="3"/>
            </p:cNvCxnSpPr>
            <p:nvPr/>
          </p:nvCxnSpPr>
          <p:spPr>
            <a:xfrm flipV="1">
              <a:off x="2471748" y="3914395"/>
              <a:ext cx="855626" cy="80677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a:extLst>
                <a:ext uri="{FF2B5EF4-FFF2-40B4-BE49-F238E27FC236}">
                  <a16:creationId xmlns:a16="http://schemas.microsoft.com/office/drawing/2014/main" id="{0C750FBA-55DA-4DFD-BB2E-728538CA48F4}"/>
                </a:ext>
              </a:extLst>
            </p:cNvPr>
            <p:cNvSpPr/>
            <p:nvPr/>
          </p:nvSpPr>
          <p:spPr>
            <a:xfrm>
              <a:off x="2487881" y="3853543"/>
              <a:ext cx="877654" cy="877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Oval 25">
              <a:extLst>
                <a:ext uri="{FF2B5EF4-FFF2-40B4-BE49-F238E27FC236}">
                  <a16:creationId xmlns:a16="http://schemas.microsoft.com/office/drawing/2014/main" id="{8901EA12-7E71-4248-8E59-263B1BAE9485}"/>
                </a:ext>
              </a:extLst>
            </p:cNvPr>
            <p:cNvSpPr>
              <a:spLocks noChangeArrowheads="1"/>
            </p:cNvSpPr>
            <p:nvPr/>
          </p:nvSpPr>
          <p:spPr bwMode="auto">
            <a:xfrm>
              <a:off x="2438242" y="3817819"/>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0" name="Oval 25">
              <a:extLst>
                <a:ext uri="{FF2B5EF4-FFF2-40B4-BE49-F238E27FC236}">
                  <a16:creationId xmlns:a16="http://schemas.microsoft.com/office/drawing/2014/main" id="{C26468CC-70C7-4019-A784-D85314269F26}"/>
                </a:ext>
              </a:extLst>
            </p:cNvPr>
            <p:cNvSpPr>
              <a:spLocks noChangeArrowheads="1"/>
            </p:cNvSpPr>
            <p:nvPr/>
          </p:nvSpPr>
          <p:spPr bwMode="auto">
            <a:xfrm>
              <a:off x="3311567" y="3822287"/>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1" name="Oval 25">
              <a:extLst>
                <a:ext uri="{FF2B5EF4-FFF2-40B4-BE49-F238E27FC236}">
                  <a16:creationId xmlns:a16="http://schemas.microsoft.com/office/drawing/2014/main" id="{A0D8DBFA-8F77-42D4-8F05-7E6421400334}"/>
                </a:ext>
              </a:extLst>
            </p:cNvPr>
            <p:cNvSpPr>
              <a:spLocks noChangeArrowheads="1"/>
            </p:cNvSpPr>
            <p:nvPr/>
          </p:nvSpPr>
          <p:spPr bwMode="auto">
            <a:xfrm>
              <a:off x="2433913" y="4655343"/>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2" name="Oval 25">
              <a:extLst>
                <a:ext uri="{FF2B5EF4-FFF2-40B4-BE49-F238E27FC236}">
                  <a16:creationId xmlns:a16="http://schemas.microsoft.com/office/drawing/2014/main" id="{2F06F56C-624A-49CA-BBAC-8B7507D3F40B}"/>
                </a:ext>
              </a:extLst>
            </p:cNvPr>
            <p:cNvSpPr>
              <a:spLocks noChangeArrowheads="1"/>
            </p:cNvSpPr>
            <p:nvPr/>
          </p:nvSpPr>
          <p:spPr bwMode="auto">
            <a:xfrm>
              <a:off x="3311566" y="4655343"/>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55" name="直線コネクタ 54">
              <a:extLst>
                <a:ext uri="{FF2B5EF4-FFF2-40B4-BE49-F238E27FC236}">
                  <a16:creationId xmlns:a16="http://schemas.microsoft.com/office/drawing/2014/main" id="{013074DD-CC7A-44BB-9976-BF5F7DFB5149}"/>
                </a:ext>
              </a:extLst>
            </p:cNvPr>
            <p:cNvCxnSpPr>
              <a:cxnSpLocks/>
            </p:cNvCxnSpPr>
            <p:nvPr/>
          </p:nvCxnSpPr>
          <p:spPr>
            <a:xfrm flipH="1" flipV="1">
              <a:off x="2501533" y="3857172"/>
              <a:ext cx="864000" cy="8640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フリーフォーム: 図形 57">
              <a:extLst>
                <a:ext uri="{FF2B5EF4-FFF2-40B4-BE49-F238E27FC236}">
                  <a16:creationId xmlns:a16="http://schemas.microsoft.com/office/drawing/2014/main" id="{19CCBC2D-B23F-4D65-9287-254A2D04D210}"/>
                </a:ext>
              </a:extLst>
            </p:cNvPr>
            <p:cNvSpPr/>
            <p:nvPr/>
          </p:nvSpPr>
          <p:spPr>
            <a:xfrm rot="5400000">
              <a:off x="2475416" y="3651725"/>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0" name="グループ化 59">
            <a:extLst>
              <a:ext uri="{FF2B5EF4-FFF2-40B4-BE49-F238E27FC236}">
                <a16:creationId xmlns:a16="http://schemas.microsoft.com/office/drawing/2014/main" id="{F5845F54-30D7-4719-A905-6C0F24606F49}"/>
              </a:ext>
            </a:extLst>
          </p:cNvPr>
          <p:cNvGrpSpPr/>
          <p:nvPr/>
        </p:nvGrpSpPr>
        <p:grpSpPr>
          <a:xfrm>
            <a:off x="5851120" y="4724027"/>
            <a:ext cx="3181865" cy="1716608"/>
            <a:chOff x="5490393" y="4724027"/>
            <a:chExt cx="3181865" cy="1716608"/>
          </a:xfrm>
        </p:grpSpPr>
        <p:sp>
          <p:nvSpPr>
            <p:cNvPr id="61" name="四角形: 角を丸くする 60">
              <a:extLst>
                <a:ext uri="{FF2B5EF4-FFF2-40B4-BE49-F238E27FC236}">
                  <a16:creationId xmlns:a16="http://schemas.microsoft.com/office/drawing/2014/main" id="{326CCCF2-ECAB-46AB-9754-A9DE330EE60F}"/>
                </a:ext>
              </a:extLst>
            </p:cNvPr>
            <p:cNvSpPr/>
            <p:nvPr/>
          </p:nvSpPr>
          <p:spPr>
            <a:xfrm>
              <a:off x="5490393" y="4731197"/>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四角形: 角を丸くする 62">
              <a:extLst>
                <a:ext uri="{FF2B5EF4-FFF2-40B4-BE49-F238E27FC236}">
                  <a16:creationId xmlns:a16="http://schemas.microsoft.com/office/drawing/2014/main" id="{978D22D9-7E95-4B73-8685-F372DA85F475}"/>
                </a:ext>
              </a:extLst>
            </p:cNvPr>
            <p:cNvSpPr/>
            <p:nvPr/>
          </p:nvSpPr>
          <p:spPr>
            <a:xfrm>
              <a:off x="5694519" y="5343633"/>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正方形/長方形 63">
              <a:extLst>
                <a:ext uri="{FF2B5EF4-FFF2-40B4-BE49-F238E27FC236}">
                  <a16:creationId xmlns:a16="http://schemas.microsoft.com/office/drawing/2014/main" id="{2F541E8C-C666-407A-83F8-13161168100F}"/>
                </a:ext>
              </a:extLst>
            </p:cNvPr>
            <p:cNvSpPr/>
            <p:nvPr/>
          </p:nvSpPr>
          <p:spPr>
            <a:xfrm>
              <a:off x="5694519" y="5343633"/>
              <a:ext cx="1210588" cy="584775"/>
            </a:xfrm>
            <a:prstGeom prst="rect">
              <a:avLst/>
            </a:prstGeom>
          </p:spPr>
          <p:txBody>
            <a:bodyPr wrap="none">
              <a:spAutoFit/>
            </a:bodyPr>
            <a:lstStyle/>
            <a:p>
              <a:r>
                <a:rPr lang="ja-JP" altLang="en-US" sz="1600" dirty="0"/>
                <a:t>（一般的な）</a:t>
              </a:r>
              <a:endParaRPr lang="en-US" altLang="ja-JP" sz="1600" dirty="0"/>
            </a:p>
            <a:p>
              <a:r>
                <a:rPr lang="ja-JP" altLang="en-US" sz="1600" dirty="0"/>
                <a:t>四角形分割</a:t>
              </a:r>
            </a:p>
          </p:txBody>
        </p:sp>
        <p:sp>
          <p:nvSpPr>
            <p:cNvPr id="65" name="正方形/長方形 64">
              <a:extLst>
                <a:ext uri="{FF2B5EF4-FFF2-40B4-BE49-F238E27FC236}">
                  <a16:creationId xmlns:a16="http://schemas.microsoft.com/office/drawing/2014/main" id="{EF6B891B-69E3-485B-B46D-3A69F90E73C8}"/>
                </a:ext>
              </a:extLst>
            </p:cNvPr>
            <p:cNvSpPr/>
            <p:nvPr/>
          </p:nvSpPr>
          <p:spPr>
            <a:xfrm>
              <a:off x="5534843" y="4724027"/>
              <a:ext cx="1620957" cy="338554"/>
            </a:xfrm>
            <a:prstGeom prst="rect">
              <a:avLst/>
            </a:prstGeom>
          </p:spPr>
          <p:txBody>
            <a:bodyPr wrap="none">
              <a:spAutoFit/>
            </a:bodyPr>
            <a:lstStyle/>
            <a:p>
              <a:r>
                <a:rPr lang="ja-JP" altLang="en-US" sz="1600" dirty="0"/>
                <a:t>多重四角形分割</a:t>
              </a:r>
            </a:p>
          </p:txBody>
        </p:sp>
      </p:grpSp>
      <p:sp>
        <p:nvSpPr>
          <p:cNvPr id="68" name="円: 塗りつぶしなし 67">
            <a:extLst>
              <a:ext uri="{FF2B5EF4-FFF2-40B4-BE49-F238E27FC236}">
                <a16:creationId xmlns:a16="http://schemas.microsoft.com/office/drawing/2014/main" id="{F14BBAE0-D448-48E6-8DE3-BEE98E62CA2C}"/>
              </a:ext>
            </a:extLst>
          </p:cNvPr>
          <p:cNvSpPr/>
          <p:nvPr/>
        </p:nvSpPr>
        <p:spPr>
          <a:xfrm>
            <a:off x="3267797" y="4407196"/>
            <a:ext cx="464361" cy="464361"/>
          </a:xfrm>
          <a:prstGeom prst="donut">
            <a:avLst>
              <a:gd name="adj" fmla="val 13875"/>
            </a:avLst>
          </a:prstGeom>
          <a:solidFill>
            <a:srgbClr val="FFE7FF"/>
          </a:solidFill>
          <a:ln>
            <a:solidFill>
              <a:srgbClr val="FF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Tree>
    <p:extLst>
      <p:ext uri="{BB962C8B-B14F-4D97-AF65-F5344CB8AC3E}">
        <p14:creationId xmlns:p14="http://schemas.microsoft.com/office/powerpoint/2010/main" val="3180201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randombar(horizont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randombar(horizontal)">
                                      <p:cBhvr>
                                        <p:cTn id="12" dur="500"/>
                                        <p:tgtEl>
                                          <p:spTgt spid="4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randombar(horizont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randombar(horizontal)">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6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solidFill>
                <a:latin typeface="+mn-lt"/>
              </a:rPr>
              <a:t>1. </a:t>
            </a:r>
            <a:r>
              <a:rPr lang="ja-JP" altLang="en-US" dirty="0">
                <a:solidFill>
                  <a:schemeClr val="tx2"/>
                </a:solidFill>
                <a:latin typeface="+mn-lt"/>
              </a:rPr>
              <a:t>オイラーの多面体公式</a:t>
            </a:r>
            <a:endParaRPr kumimoji="1" lang="ja-JP" altLang="en-US" dirty="0">
              <a:solidFill>
                <a:schemeClr val="tx2"/>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55398171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フリーフォーム: 図形 10">
            <a:extLst>
              <a:ext uri="{FF2B5EF4-FFF2-40B4-BE49-F238E27FC236}">
                <a16:creationId xmlns:a16="http://schemas.microsoft.com/office/drawing/2014/main" id="{63E8630E-8A37-427D-ADC8-4D8CAD066810}"/>
              </a:ext>
            </a:extLst>
          </p:cNvPr>
          <p:cNvSpPr/>
          <p:nvPr/>
        </p:nvSpPr>
        <p:spPr>
          <a:xfrm>
            <a:off x="2257867" y="3638474"/>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a:extLst>
              <a:ext uri="{FF2B5EF4-FFF2-40B4-BE49-F238E27FC236}">
                <a16:creationId xmlns:a16="http://schemas.microsoft.com/office/drawing/2014/main" id="{752F5A89-5F10-4493-A5B8-C803721DD129}"/>
              </a:ext>
            </a:extLst>
          </p:cNvPr>
          <p:cNvCxnSpPr>
            <a:cxnSpLocks/>
            <a:endCxn id="50" idx="3"/>
          </p:cNvCxnSpPr>
          <p:nvPr/>
        </p:nvCxnSpPr>
        <p:spPr>
          <a:xfrm flipV="1">
            <a:off x="2471748" y="3914395"/>
            <a:ext cx="855626" cy="80677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フリーフォーム: 図形 43">
            <a:extLst>
              <a:ext uri="{FF2B5EF4-FFF2-40B4-BE49-F238E27FC236}">
                <a16:creationId xmlns:a16="http://schemas.microsoft.com/office/drawing/2014/main" id="{A3953E50-A9AD-4F8B-A9C3-DA2393C87894}"/>
              </a:ext>
            </a:extLst>
          </p:cNvPr>
          <p:cNvSpPr/>
          <p:nvPr/>
        </p:nvSpPr>
        <p:spPr>
          <a:xfrm>
            <a:off x="5141769" y="2705228"/>
            <a:ext cx="2141966" cy="279720"/>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5656F3E2-79B0-4589-98CF-C6B088F45AD7}"/>
              </a:ext>
            </a:extLst>
          </p:cNvPr>
          <p:cNvSpPr/>
          <p:nvPr/>
        </p:nvSpPr>
        <p:spPr>
          <a:xfrm>
            <a:off x="1092530" y="2719449"/>
            <a:ext cx="2968831" cy="463138"/>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03CC96F8-FD3E-4045-997B-A68600F7FF47}"/>
              </a:ext>
            </a:extLst>
          </p:cNvPr>
          <p:cNvSpPr/>
          <p:nvPr/>
        </p:nvSpPr>
        <p:spPr>
          <a:xfrm rot="10800000">
            <a:off x="3119838" y="270469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0F7882FE-EF5D-4130-A354-F6AD2F930716}"/>
              </a:ext>
            </a:extLst>
          </p:cNvPr>
          <p:cNvSpPr/>
          <p:nvPr/>
        </p:nvSpPr>
        <p:spPr>
          <a:xfrm rot="10800000">
            <a:off x="2617359" y="2706169"/>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396830A9-BA03-4100-AFA5-ABBF6CFBE899}"/>
              </a:ext>
            </a:extLst>
          </p:cNvPr>
          <p:cNvSpPr/>
          <p:nvPr/>
        </p:nvSpPr>
        <p:spPr>
          <a:xfrm>
            <a:off x="2604484" y="252158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D24C4C0-9796-4297-B549-CA3506CCBEEE}"/>
              </a:ext>
            </a:extLst>
          </p:cNvPr>
          <p:cNvSpPr/>
          <p:nvPr/>
        </p:nvSpPr>
        <p:spPr>
          <a:xfrm>
            <a:off x="3088450" y="252389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A4A510B0-3343-4D89-94FC-B5FD8B320EF0}"/>
              </a:ext>
            </a:extLst>
          </p:cNvPr>
          <p:cNvSpPr/>
          <p:nvPr/>
        </p:nvSpPr>
        <p:spPr>
          <a:xfrm rot="10800000">
            <a:off x="1625697" y="270661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A6E61406-2AF9-4EA3-84A5-CACE30F7F39F}"/>
              </a:ext>
            </a:extLst>
          </p:cNvPr>
          <p:cNvSpPr/>
          <p:nvPr/>
        </p:nvSpPr>
        <p:spPr>
          <a:xfrm rot="10800000">
            <a:off x="1123218" y="2708087"/>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図形 1">
            <a:extLst>
              <a:ext uri="{FF2B5EF4-FFF2-40B4-BE49-F238E27FC236}">
                <a16:creationId xmlns:a16="http://schemas.microsoft.com/office/drawing/2014/main" id="{111F6AE0-AE6E-4FB5-8C31-54B985E73E5F}"/>
              </a:ext>
            </a:extLst>
          </p:cNvPr>
          <p:cNvSpPr/>
          <p:nvPr/>
        </p:nvSpPr>
        <p:spPr>
          <a:xfrm>
            <a:off x="1110343" y="252350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6D05618B-1CC8-4C7E-B9C3-47AD2FBB2527}"/>
              </a:ext>
            </a:extLst>
          </p:cNvPr>
          <p:cNvSpPr/>
          <p:nvPr/>
        </p:nvSpPr>
        <p:spPr>
          <a:xfrm>
            <a:off x="1110319" y="238201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“良くない”四角形分割</a:t>
            </a:r>
            <a:endParaRPr lang="en-US" altLang="ja-JP" sz="3600" dirty="0">
              <a:solidFill>
                <a:schemeClr val="tx2"/>
              </a:solidFill>
            </a:endParaRPr>
          </a:p>
        </p:txBody>
      </p:sp>
      <p:cxnSp>
        <p:nvCxnSpPr>
          <p:cNvPr id="59" name="直線コネクタ 58">
            <a:extLst>
              <a:ext uri="{FF2B5EF4-FFF2-40B4-BE49-F238E27FC236}">
                <a16:creationId xmlns:a16="http://schemas.microsoft.com/office/drawing/2014/main" id="{08C4DA85-7367-43C2-94AB-BFDE5642839E}"/>
              </a:ext>
            </a:extLst>
          </p:cNvPr>
          <p:cNvCxnSpPr>
            <a:cxnSpLocks/>
          </p:cNvCxnSpPr>
          <p:nvPr/>
        </p:nvCxnSpPr>
        <p:spPr>
          <a:xfrm flipV="1">
            <a:off x="1142599" y="2703898"/>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49AE9CCA-D120-4BE7-8DFB-92327111DB2F}"/>
              </a:ext>
            </a:extLst>
          </p:cNvPr>
          <p:cNvSpPr/>
          <p:nvPr/>
        </p:nvSpPr>
        <p:spPr>
          <a:xfrm rot="10800000">
            <a:off x="1111568" y="272793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Oval 25">
            <a:extLst>
              <a:ext uri="{FF2B5EF4-FFF2-40B4-BE49-F238E27FC236}">
                <a16:creationId xmlns:a16="http://schemas.microsoft.com/office/drawing/2014/main" id="{CA3CB5BB-CBA8-40A6-93CE-9866664A4613}"/>
              </a:ext>
            </a:extLst>
          </p:cNvPr>
          <p:cNvSpPr>
            <a:spLocks noChangeArrowheads="1"/>
          </p:cNvSpPr>
          <p:nvPr/>
        </p:nvSpPr>
        <p:spPr bwMode="auto">
          <a:xfrm>
            <a:off x="1053982"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7" name="Oval 25">
            <a:extLst>
              <a:ext uri="{FF2B5EF4-FFF2-40B4-BE49-F238E27FC236}">
                <a16:creationId xmlns:a16="http://schemas.microsoft.com/office/drawing/2014/main" id="{7DE95F82-8E57-4414-892B-7DFCBBF1E4CD}"/>
              </a:ext>
            </a:extLst>
          </p:cNvPr>
          <p:cNvSpPr>
            <a:spLocks noChangeArrowheads="1"/>
          </p:cNvSpPr>
          <p:nvPr/>
        </p:nvSpPr>
        <p:spPr bwMode="auto">
          <a:xfrm>
            <a:off x="2546177" y="2651354"/>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6484A194-A465-4AB2-A003-C66F64D31160}"/>
              </a:ext>
            </a:extLst>
          </p:cNvPr>
          <p:cNvSpPr>
            <a:spLocks noChangeArrowheads="1"/>
          </p:cNvSpPr>
          <p:nvPr/>
        </p:nvSpPr>
        <p:spPr bwMode="auto">
          <a:xfrm>
            <a:off x="2043785" y="264795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7E471C2C-0590-4F85-BEC3-EFA34BD921A1}"/>
              </a:ext>
            </a:extLst>
          </p:cNvPr>
          <p:cNvSpPr>
            <a:spLocks noChangeArrowheads="1"/>
          </p:cNvSpPr>
          <p:nvPr/>
        </p:nvSpPr>
        <p:spPr bwMode="auto">
          <a:xfrm>
            <a:off x="1578681"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5" name="グループ化 4">
            <a:extLst>
              <a:ext uri="{FF2B5EF4-FFF2-40B4-BE49-F238E27FC236}">
                <a16:creationId xmlns:a16="http://schemas.microsoft.com/office/drawing/2014/main" id="{78CE3A05-1B33-475C-8178-41B50C3429D0}"/>
              </a:ext>
            </a:extLst>
          </p:cNvPr>
          <p:cNvGrpSpPr/>
          <p:nvPr/>
        </p:nvGrpSpPr>
        <p:grpSpPr>
          <a:xfrm rot="10800000">
            <a:off x="2606890" y="2375837"/>
            <a:ext cx="1525723" cy="652140"/>
            <a:chOff x="3510263" y="2404496"/>
            <a:chExt cx="1525723" cy="652140"/>
          </a:xfrm>
        </p:grpSpPr>
        <p:sp>
          <p:nvSpPr>
            <p:cNvPr id="75" name="フリーフォーム: 図形 74">
              <a:extLst>
                <a:ext uri="{FF2B5EF4-FFF2-40B4-BE49-F238E27FC236}">
                  <a16:creationId xmlns:a16="http://schemas.microsoft.com/office/drawing/2014/main" id="{A84F7F58-0DF9-4B22-BC5B-F687ABB117A0}"/>
                </a:ext>
              </a:extLst>
            </p:cNvPr>
            <p:cNvSpPr/>
            <p:nvPr/>
          </p:nvSpPr>
          <p:spPr>
            <a:xfrm>
              <a:off x="3566600" y="240449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6" name="直線コネクタ 75">
              <a:extLst>
                <a:ext uri="{FF2B5EF4-FFF2-40B4-BE49-F238E27FC236}">
                  <a16:creationId xmlns:a16="http://schemas.microsoft.com/office/drawing/2014/main" id="{60DB9B5C-BE96-4E99-9B79-89E6B99956EC}"/>
                </a:ext>
              </a:extLst>
            </p:cNvPr>
            <p:cNvCxnSpPr>
              <a:cxnSpLocks/>
            </p:cNvCxnSpPr>
            <p:nvPr/>
          </p:nvCxnSpPr>
          <p:spPr>
            <a:xfrm flipV="1">
              <a:off x="3598880" y="2726377"/>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フリーフォーム: 図形 76">
              <a:extLst>
                <a:ext uri="{FF2B5EF4-FFF2-40B4-BE49-F238E27FC236}">
                  <a16:creationId xmlns:a16="http://schemas.microsoft.com/office/drawing/2014/main" id="{08959021-1D1D-4DC5-A7F6-36A30E4DA28F}"/>
                </a:ext>
              </a:extLst>
            </p:cNvPr>
            <p:cNvSpPr/>
            <p:nvPr/>
          </p:nvSpPr>
          <p:spPr>
            <a:xfrm rot="10800000">
              <a:off x="3567849" y="275041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823E86AF-0701-44CF-8F46-9B7F1AAA5C53}"/>
                </a:ext>
              </a:extLst>
            </p:cNvPr>
            <p:cNvSpPr>
              <a:spLocks noChangeArrowheads="1"/>
            </p:cNvSpPr>
            <p:nvPr/>
          </p:nvSpPr>
          <p:spPr bwMode="auto">
            <a:xfrm>
              <a:off x="3510263" y="267242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0" name="Oval 25">
              <a:extLst>
                <a:ext uri="{FF2B5EF4-FFF2-40B4-BE49-F238E27FC236}">
                  <a16:creationId xmlns:a16="http://schemas.microsoft.com/office/drawing/2014/main" id="{9CB378F7-B6D2-4E15-B64E-AF7CB06BEA5B}"/>
                </a:ext>
              </a:extLst>
            </p:cNvPr>
            <p:cNvSpPr>
              <a:spLocks noChangeArrowheads="1"/>
            </p:cNvSpPr>
            <p:nvPr/>
          </p:nvSpPr>
          <p:spPr bwMode="auto">
            <a:xfrm>
              <a:off x="4500066" y="267043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1" name="Oval 25">
              <a:extLst>
                <a:ext uri="{FF2B5EF4-FFF2-40B4-BE49-F238E27FC236}">
                  <a16:creationId xmlns:a16="http://schemas.microsoft.com/office/drawing/2014/main" id="{C5EB321B-9042-45DD-A340-F6C9A0E57404}"/>
                </a:ext>
              </a:extLst>
            </p:cNvPr>
            <p:cNvSpPr>
              <a:spLocks noChangeArrowheads="1"/>
            </p:cNvSpPr>
            <p:nvPr/>
          </p:nvSpPr>
          <p:spPr bwMode="auto">
            <a:xfrm>
              <a:off x="4034962" y="2670431"/>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cxnSp>
        <p:nvCxnSpPr>
          <p:cNvPr id="83" name="直線コネクタ 82">
            <a:extLst>
              <a:ext uri="{FF2B5EF4-FFF2-40B4-BE49-F238E27FC236}">
                <a16:creationId xmlns:a16="http://schemas.microsoft.com/office/drawing/2014/main" id="{DBED9ED0-2A0E-4876-819F-ED4F2BA090EB}"/>
              </a:ext>
            </a:extLst>
          </p:cNvPr>
          <p:cNvCxnSpPr>
            <a:cxnSpLocks/>
          </p:cNvCxnSpPr>
          <p:nvPr/>
        </p:nvCxnSpPr>
        <p:spPr>
          <a:xfrm flipV="1">
            <a:off x="5195736" y="2703898"/>
            <a:ext cx="2088000"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Oval 25">
            <a:extLst>
              <a:ext uri="{FF2B5EF4-FFF2-40B4-BE49-F238E27FC236}">
                <a16:creationId xmlns:a16="http://schemas.microsoft.com/office/drawing/2014/main" id="{B909D260-1965-4177-BBAF-25E84AE88263}"/>
              </a:ext>
            </a:extLst>
          </p:cNvPr>
          <p:cNvSpPr>
            <a:spLocks noChangeArrowheads="1"/>
          </p:cNvSpPr>
          <p:nvPr/>
        </p:nvSpPr>
        <p:spPr bwMode="auto">
          <a:xfrm>
            <a:off x="5107119"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3AFB7341-D5FC-4C87-A2F3-8ECF6717B8B7}"/>
              </a:ext>
            </a:extLst>
          </p:cNvPr>
          <p:cNvSpPr>
            <a:spLocks noChangeArrowheads="1"/>
          </p:cNvSpPr>
          <p:nvPr/>
        </p:nvSpPr>
        <p:spPr bwMode="auto">
          <a:xfrm>
            <a:off x="7229768" y="2651446"/>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4CBAC732-A5EA-433B-A4C7-F43F2ECCBB49}"/>
              </a:ext>
            </a:extLst>
          </p:cNvPr>
          <p:cNvSpPr>
            <a:spLocks noChangeArrowheads="1"/>
          </p:cNvSpPr>
          <p:nvPr/>
        </p:nvSpPr>
        <p:spPr bwMode="auto">
          <a:xfrm>
            <a:off x="6168443"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2" name="Text Box 168">
            <a:extLst>
              <a:ext uri="{FF2B5EF4-FFF2-40B4-BE49-F238E27FC236}">
                <a16:creationId xmlns:a16="http://schemas.microsoft.com/office/drawing/2014/main" id="{13AE2445-9959-4038-89BE-9C3F40AA39DB}"/>
              </a:ext>
            </a:extLst>
          </p:cNvPr>
          <p:cNvSpPr txBox="1">
            <a:spLocks noChangeArrowheads="1"/>
          </p:cNvSpPr>
          <p:nvPr/>
        </p:nvSpPr>
        <p:spPr bwMode="auto">
          <a:xfrm>
            <a:off x="1895343" y="1109901"/>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a:t>
            </a:r>
            <a:r>
              <a:rPr lang="ja-JP" altLang="en-US" sz="1600" dirty="0">
                <a:solidFill>
                  <a:srgbClr val="FF0000"/>
                </a:solidFill>
              </a:rPr>
              <a:t>閉</a:t>
            </a:r>
            <a:r>
              <a:rPr lang="en-US" altLang="ja-JP" sz="1600" dirty="0">
                <a:solidFill>
                  <a:srgbClr val="000000"/>
                </a:solidFill>
              </a:rPr>
              <a:t>2-</a:t>
            </a:r>
            <a:r>
              <a:rPr lang="ja-JP" altLang="en-US" sz="1600" dirty="0">
                <a:solidFill>
                  <a:srgbClr val="000000"/>
                </a:solidFill>
              </a:rPr>
              <a:t>胞体埋め込み</a:t>
            </a:r>
            <a:endParaRPr lang="en-US" altLang="ja-JP" sz="1600" dirty="0">
              <a:solidFill>
                <a:srgbClr val="000000"/>
              </a:solidFill>
            </a:endParaRPr>
          </a:p>
        </p:txBody>
      </p:sp>
      <p:sp>
        <p:nvSpPr>
          <p:cNvPr id="103" name="Text Box 168">
            <a:extLst>
              <a:ext uri="{FF2B5EF4-FFF2-40B4-BE49-F238E27FC236}">
                <a16:creationId xmlns:a16="http://schemas.microsoft.com/office/drawing/2014/main" id="{E78C90F3-7BCE-4793-81BD-8E98D1CC36C6}"/>
              </a:ext>
            </a:extLst>
          </p:cNvPr>
          <p:cNvSpPr txBox="1">
            <a:spLocks noChangeArrowheads="1"/>
          </p:cNvSpPr>
          <p:nvPr/>
        </p:nvSpPr>
        <p:spPr bwMode="auto">
          <a:xfrm>
            <a:off x="1895343" y="1518071"/>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4</a:t>
            </a:r>
            <a:r>
              <a:rPr lang="ja-JP" altLang="en-US" sz="1600" dirty="0">
                <a:solidFill>
                  <a:srgbClr val="000000"/>
                </a:solidFill>
              </a:rPr>
              <a:t>であるものを</a:t>
            </a:r>
            <a:r>
              <a:rPr lang="ja-JP" altLang="en-US" sz="1600" b="1" dirty="0">
                <a:solidFill>
                  <a:srgbClr val="000000"/>
                </a:solidFill>
              </a:rPr>
              <a:t>四角形分割</a:t>
            </a:r>
            <a:r>
              <a:rPr lang="ja-JP" altLang="en-US" sz="1600" dirty="0">
                <a:solidFill>
                  <a:srgbClr val="000000"/>
                </a:solidFill>
              </a:rPr>
              <a:t>と呼ぶ．</a:t>
            </a:r>
            <a:endParaRPr lang="en-US" altLang="ja-JP" sz="1600" dirty="0">
              <a:solidFill>
                <a:srgbClr val="000000"/>
              </a:solidFill>
            </a:endParaRPr>
          </a:p>
        </p:txBody>
      </p:sp>
      <p:sp>
        <p:nvSpPr>
          <p:cNvPr id="104" name="Text Box 168">
            <a:extLst>
              <a:ext uri="{FF2B5EF4-FFF2-40B4-BE49-F238E27FC236}">
                <a16:creationId xmlns:a16="http://schemas.microsoft.com/office/drawing/2014/main" id="{727E426D-33A0-4F00-AA7B-2BCF27522021}"/>
              </a:ext>
            </a:extLst>
          </p:cNvPr>
          <p:cNvSpPr txBox="1">
            <a:spLocks noChangeArrowheads="1"/>
          </p:cNvSpPr>
          <p:nvPr/>
        </p:nvSpPr>
        <p:spPr bwMode="auto">
          <a:xfrm>
            <a:off x="1211072" y="905878"/>
            <a:ext cx="599916" cy="338554"/>
          </a:xfrm>
          <a:prstGeom prst="rect">
            <a:avLst/>
          </a:prstGeom>
          <a:solidFill>
            <a:srgbClr val="DDF6FF"/>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復習</a:t>
            </a:r>
            <a:endParaRPr lang="en-US" altLang="ja-JP" sz="1600" dirty="0">
              <a:solidFill>
                <a:srgbClr val="000000"/>
              </a:solidFill>
            </a:endParaRPr>
          </a:p>
        </p:txBody>
      </p:sp>
      <p:cxnSp>
        <p:nvCxnSpPr>
          <p:cNvPr id="7" name="直線コネクタ 6">
            <a:extLst>
              <a:ext uri="{FF2B5EF4-FFF2-40B4-BE49-F238E27FC236}">
                <a16:creationId xmlns:a16="http://schemas.microsoft.com/office/drawing/2014/main" id="{FC1EEC9B-8E68-4E0B-9786-1384D22F745B}"/>
              </a:ext>
            </a:extLst>
          </p:cNvPr>
          <p:cNvCxnSpPr/>
          <p:nvPr/>
        </p:nvCxnSpPr>
        <p:spPr>
          <a:xfrm>
            <a:off x="2670432" y="123849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18A2488-3B11-491C-A6E5-80AA705E7D38}"/>
              </a:ext>
            </a:extLst>
          </p:cNvPr>
          <p:cNvCxnSpPr/>
          <p:nvPr/>
        </p:nvCxnSpPr>
        <p:spPr>
          <a:xfrm>
            <a:off x="2670432" y="129253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54751E60-3D78-4A86-802D-D1A2E98BA29A}"/>
              </a:ext>
            </a:extLst>
          </p:cNvPr>
          <p:cNvCxnSpPr/>
          <p:nvPr/>
        </p:nvCxnSpPr>
        <p:spPr>
          <a:xfrm>
            <a:off x="2343702" y="163330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00EFA371-F492-4559-90DE-9623018AB130}"/>
              </a:ext>
            </a:extLst>
          </p:cNvPr>
          <p:cNvCxnSpPr/>
          <p:nvPr/>
        </p:nvCxnSpPr>
        <p:spPr>
          <a:xfrm>
            <a:off x="2343702" y="168734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テキスト ボックス 100">
            <a:extLst>
              <a:ext uri="{FF2B5EF4-FFF2-40B4-BE49-F238E27FC236}">
                <a16:creationId xmlns:a16="http://schemas.microsoft.com/office/drawing/2014/main" id="{423A37C9-4159-4EFA-87F7-1F8CE1E3E88D}"/>
              </a:ext>
            </a:extLst>
          </p:cNvPr>
          <p:cNvSpPr txBox="1"/>
          <p:nvPr/>
        </p:nvSpPr>
        <p:spPr>
          <a:xfrm>
            <a:off x="6753775" y="1611996"/>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多重四角形分割</a:t>
            </a:r>
            <a:endParaRPr kumimoji="1" lang="ja-JP" altLang="en-US" sz="1600" dirty="0">
              <a:latin typeface="+mn-lt"/>
            </a:endParaRPr>
          </a:p>
        </p:txBody>
      </p:sp>
      <p:sp>
        <p:nvSpPr>
          <p:cNvPr id="35" name="テキスト ボックス 34">
            <a:extLst>
              <a:ext uri="{FF2B5EF4-FFF2-40B4-BE49-F238E27FC236}">
                <a16:creationId xmlns:a16="http://schemas.microsoft.com/office/drawing/2014/main" id="{061CA0AE-FE85-428A-A740-49F044C7A346}"/>
              </a:ext>
            </a:extLst>
          </p:cNvPr>
          <p:cNvSpPr txBox="1"/>
          <p:nvPr/>
        </p:nvSpPr>
        <p:spPr>
          <a:xfrm>
            <a:off x="1917194" y="369205"/>
            <a:ext cx="6755064" cy="830997"/>
          </a:xfrm>
          <a:prstGeom prst="rect">
            <a:avLst/>
          </a:prstGeom>
          <a:solidFill>
            <a:srgbClr val="FFFFE7"/>
          </a:solidFill>
          <a:ln>
            <a:noFill/>
          </a:ln>
        </p:spPr>
        <p:txBody>
          <a:bodyPr wrap="square" rtlCol="0">
            <a:spAutoFit/>
          </a:bodyPr>
          <a:lstStyle/>
          <a:p>
            <a:r>
              <a:rPr kumimoji="1" lang="ja-JP" altLang="en-US" sz="1600" dirty="0">
                <a:latin typeface="+mn-lt"/>
              </a:rPr>
              <a:t>多重四角形分割の各面に</a:t>
            </a:r>
            <a:r>
              <a:rPr kumimoji="1" lang="en-US" altLang="ja-JP" sz="1600" dirty="0">
                <a:latin typeface="+mn-lt"/>
              </a:rPr>
              <a:t>1</a:t>
            </a:r>
            <a:r>
              <a:rPr kumimoji="1" lang="ja-JP" altLang="en-US" sz="1600" dirty="0">
                <a:latin typeface="+mn-lt"/>
              </a:rPr>
              <a:t>組の交差辺を加える．これによってできたグラフは，</a:t>
            </a:r>
            <a:r>
              <a:rPr kumimoji="1" lang="en-US" altLang="ja-JP" sz="1600" dirty="0">
                <a:latin typeface="+mn-lt"/>
              </a:rPr>
              <a:t>|E(G)|=4|V(G)|-4χ(F</a:t>
            </a:r>
            <a:r>
              <a:rPr kumimoji="1" lang="en-US" altLang="ja-JP" sz="1600" baseline="30000" dirty="0">
                <a:latin typeface="+mn-lt"/>
              </a:rPr>
              <a:t>2</a:t>
            </a:r>
            <a:r>
              <a:rPr kumimoji="1" lang="en-US" altLang="ja-JP" sz="1600" dirty="0">
                <a:latin typeface="+mn-lt"/>
              </a:rPr>
              <a:t>)</a:t>
            </a:r>
            <a:r>
              <a:rPr kumimoji="1" lang="ja-JP" altLang="en-US" sz="1600" dirty="0">
                <a:latin typeface="+mn-lt"/>
              </a:rPr>
              <a:t>を満たす．これらの中で，ループをもたないものを</a:t>
            </a:r>
            <a:r>
              <a:rPr kumimoji="1" lang="ja-JP" altLang="en-US" sz="1600" b="1" dirty="0">
                <a:latin typeface="+mn-lt"/>
              </a:rPr>
              <a:t>最適</a:t>
            </a:r>
            <a:r>
              <a:rPr kumimoji="1" lang="en-US" altLang="ja-JP" sz="1600" b="1" dirty="0">
                <a:latin typeface="+mn-lt"/>
              </a:rPr>
              <a:t>1-</a:t>
            </a:r>
            <a:r>
              <a:rPr lang="ja-JP" altLang="en-US" sz="1600" b="1" dirty="0">
                <a:latin typeface="+mn-lt"/>
              </a:rPr>
              <a:t>平面多重グラフ</a:t>
            </a:r>
            <a:r>
              <a:rPr lang="en-US" altLang="ja-JP" sz="1600" dirty="0">
                <a:latin typeface="+mn-lt"/>
              </a:rPr>
              <a:t>(O1PM)</a:t>
            </a:r>
            <a:r>
              <a:rPr lang="ja-JP" altLang="en-US" sz="1600" dirty="0">
                <a:latin typeface="+mn-lt"/>
              </a:rPr>
              <a:t>と呼ぶことにする．</a:t>
            </a:r>
            <a:endParaRPr kumimoji="1" lang="ja-JP" altLang="en-US" sz="1600" dirty="0">
              <a:latin typeface="+mn-lt"/>
            </a:endParaRPr>
          </a:p>
        </p:txBody>
      </p:sp>
      <p:sp>
        <p:nvSpPr>
          <p:cNvPr id="37" name="フリーフォーム: 図形 36">
            <a:extLst>
              <a:ext uri="{FF2B5EF4-FFF2-40B4-BE49-F238E27FC236}">
                <a16:creationId xmlns:a16="http://schemas.microsoft.com/office/drawing/2014/main" id="{243A6959-265E-4AE4-824F-D9408BA5A4F8}"/>
              </a:ext>
            </a:extLst>
          </p:cNvPr>
          <p:cNvSpPr/>
          <p:nvPr/>
        </p:nvSpPr>
        <p:spPr>
          <a:xfrm>
            <a:off x="1594309" y="2525814"/>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図形 3">
            <a:extLst>
              <a:ext uri="{FF2B5EF4-FFF2-40B4-BE49-F238E27FC236}">
                <a16:creationId xmlns:a16="http://schemas.microsoft.com/office/drawing/2014/main" id="{35099C29-AB1B-41AD-9C6E-A4E5C478EA8B}"/>
              </a:ext>
            </a:extLst>
          </p:cNvPr>
          <p:cNvSpPr/>
          <p:nvPr/>
        </p:nvSpPr>
        <p:spPr>
          <a:xfrm>
            <a:off x="753940" y="2250364"/>
            <a:ext cx="1840818" cy="967947"/>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C32AE8FF-9E21-4FF5-81B5-0A11EB826DC6}"/>
              </a:ext>
            </a:extLst>
          </p:cNvPr>
          <p:cNvSpPr/>
          <p:nvPr/>
        </p:nvSpPr>
        <p:spPr>
          <a:xfrm>
            <a:off x="4716152" y="2349117"/>
            <a:ext cx="1523584" cy="740664"/>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十字形 45">
            <a:extLst>
              <a:ext uri="{FF2B5EF4-FFF2-40B4-BE49-F238E27FC236}">
                <a16:creationId xmlns:a16="http://schemas.microsoft.com/office/drawing/2014/main" id="{9844235B-BF66-405A-9F7E-1F8B0CA3F2E9}"/>
              </a:ext>
            </a:extLst>
          </p:cNvPr>
          <p:cNvSpPr/>
          <p:nvPr/>
        </p:nvSpPr>
        <p:spPr>
          <a:xfrm rot="18917699">
            <a:off x="2949713" y="2856859"/>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十字形 46">
            <a:extLst>
              <a:ext uri="{FF2B5EF4-FFF2-40B4-BE49-F238E27FC236}">
                <a16:creationId xmlns:a16="http://schemas.microsoft.com/office/drawing/2014/main" id="{38321A1B-4A99-4096-9AE9-A3786DEF37AC}"/>
              </a:ext>
            </a:extLst>
          </p:cNvPr>
          <p:cNvSpPr/>
          <p:nvPr/>
        </p:nvSpPr>
        <p:spPr>
          <a:xfrm rot="18917699">
            <a:off x="6532805" y="2853562"/>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0C750FBA-55DA-4DFD-BB2E-728538CA48F4}"/>
              </a:ext>
            </a:extLst>
          </p:cNvPr>
          <p:cNvSpPr/>
          <p:nvPr/>
        </p:nvSpPr>
        <p:spPr>
          <a:xfrm>
            <a:off x="2487881" y="3853543"/>
            <a:ext cx="877654" cy="877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Oval 25">
            <a:extLst>
              <a:ext uri="{FF2B5EF4-FFF2-40B4-BE49-F238E27FC236}">
                <a16:creationId xmlns:a16="http://schemas.microsoft.com/office/drawing/2014/main" id="{8901EA12-7E71-4248-8E59-263B1BAE9485}"/>
              </a:ext>
            </a:extLst>
          </p:cNvPr>
          <p:cNvSpPr>
            <a:spLocks noChangeArrowheads="1"/>
          </p:cNvSpPr>
          <p:nvPr/>
        </p:nvSpPr>
        <p:spPr bwMode="auto">
          <a:xfrm>
            <a:off x="2438242" y="3817819"/>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0" name="Oval 25">
            <a:extLst>
              <a:ext uri="{FF2B5EF4-FFF2-40B4-BE49-F238E27FC236}">
                <a16:creationId xmlns:a16="http://schemas.microsoft.com/office/drawing/2014/main" id="{C26468CC-70C7-4019-A784-D85314269F26}"/>
              </a:ext>
            </a:extLst>
          </p:cNvPr>
          <p:cNvSpPr>
            <a:spLocks noChangeArrowheads="1"/>
          </p:cNvSpPr>
          <p:nvPr/>
        </p:nvSpPr>
        <p:spPr bwMode="auto">
          <a:xfrm>
            <a:off x="3311567" y="3822287"/>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1" name="Oval 25">
            <a:extLst>
              <a:ext uri="{FF2B5EF4-FFF2-40B4-BE49-F238E27FC236}">
                <a16:creationId xmlns:a16="http://schemas.microsoft.com/office/drawing/2014/main" id="{A0D8DBFA-8F77-42D4-8F05-7E6421400334}"/>
              </a:ext>
            </a:extLst>
          </p:cNvPr>
          <p:cNvSpPr>
            <a:spLocks noChangeArrowheads="1"/>
          </p:cNvSpPr>
          <p:nvPr/>
        </p:nvSpPr>
        <p:spPr bwMode="auto">
          <a:xfrm>
            <a:off x="2433913" y="4655343"/>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2" name="Oval 25">
            <a:extLst>
              <a:ext uri="{FF2B5EF4-FFF2-40B4-BE49-F238E27FC236}">
                <a16:creationId xmlns:a16="http://schemas.microsoft.com/office/drawing/2014/main" id="{2F06F56C-624A-49CA-BBAC-8B7507D3F40B}"/>
              </a:ext>
            </a:extLst>
          </p:cNvPr>
          <p:cNvSpPr>
            <a:spLocks noChangeArrowheads="1"/>
          </p:cNvSpPr>
          <p:nvPr/>
        </p:nvSpPr>
        <p:spPr bwMode="auto">
          <a:xfrm>
            <a:off x="3311566" y="4655343"/>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55" name="直線コネクタ 54">
            <a:extLst>
              <a:ext uri="{FF2B5EF4-FFF2-40B4-BE49-F238E27FC236}">
                <a16:creationId xmlns:a16="http://schemas.microsoft.com/office/drawing/2014/main" id="{013074DD-CC7A-44BB-9976-BF5F7DFB5149}"/>
              </a:ext>
            </a:extLst>
          </p:cNvPr>
          <p:cNvCxnSpPr>
            <a:cxnSpLocks/>
          </p:cNvCxnSpPr>
          <p:nvPr/>
        </p:nvCxnSpPr>
        <p:spPr>
          <a:xfrm flipH="1" flipV="1">
            <a:off x="2501533" y="3857172"/>
            <a:ext cx="864000" cy="8640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フリーフォーム: 図形 57">
            <a:extLst>
              <a:ext uri="{FF2B5EF4-FFF2-40B4-BE49-F238E27FC236}">
                <a16:creationId xmlns:a16="http://schemas.microsoft.com/office/drawing/2014/main" id="{19CCBC2D-B23F-4D65-9287-254A2D04D210}"/>
              </a:ext>
            </a:extLst>
          </p:cNvPr>
          <p:cNvSpPr/>
          <p:nvPr/>
        </p:nvSpPr>
        <p:spPr>
          <a:xfrm rot="5400000">
            <a:off x="2475416" y="3651725"/>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 塗りつぶしなし 11">
            <a:extLst>
              <a:ext uri="{FF2B5EF4-FFF2-40B4-BE49-F238E27FC236}">
                <a16:creationId xmlns:a16="http://schemas.microsoft.com/office/drawing/2014/main" id="{71A92B2D-FEBE-46BF-AD8A-B93F11CEFD3B}"/>
              </a:ext>
            </a:extLst>
          </p:cNvPr>
          <p:cNvSpPr/>
          <p:nvPr/>
        </p:nvSpPr>
        <p:spPr>
          <a:xfrm>
            <a:off x="3267797" y="4407196"/>
            <a:ext cx="464361" cy="464361"/>
          </a:xfrm>
          <a:prstGeom prst="donut">
            <a:avLst>
              <a:gd name="adj" fmla="val 13875"/>
            </a:avLst>
          </a:prstGeom>
          <a:solidFill>
            <a:srgbClr val="FFE7FF"/>
          </a:solidFill>
          <a:ln>
            <a:solidFill>
              <a:srgbClr val="FF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3" name="テキスト ボックス 62">
            <a:extLst>
              <a:ext uri="{FF2B5EF4-FFF2-40B4-BE49-F238E27FC236}">
                <a16:creationId xmlns:a16="http://schemas.microsoft.com/office/drawing/2014/main" id="{4C6AF07E-95A9-426A-9550-A869B8DE422A}"/>
              </a:ext>
            </a:extLst>
          </p:cNvPr>
          <p:cNvSpPr txBox="1"/>
          <p:nvPr/>
        </p:nvSpPr>
        <p:spPr>
          <a:xfrm>
            <a:off x="584895" y="1292833"/>
            <a:ext cx="8087363" cy="584775"/>
          </a:xfrm>
          <a:prstGeom prst="rect">
            <a:avLst/>
          </a:prstGeom>
          <a:solidFill>
            <a:schemeClr val="bg1"/>
          </a:solid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7</a:t>
            </a:r>
            <a:r>
              <a:rPr kumimoji="1" lang="en-US" altLang="ja-JP" sz="1600" dirty="0">
                <a:latin typeface="+mn-lt"/>
              </a:rPr>
              <a:t>-2 H</a:t>
            </a:r>
            <a:r>
              <a:rPr kumimoji="1" lang="ja-JP" altLang="en-US" sz="1600" dirty="0">
                <a:latin typeface="+mn-lt"/>
              </a:rPr>
              <a:t>を</a:t>
            </a:r>
            <a:r>
              <a:rPr kumimoji="1" lang="en-US" altLang="ja-JP" sz="1600" dirty="0">
                <a:latin typeface="+mn-lt"/>
              </a:rPr>
              <a:t>S</a:t>
            </a:r>
            <a:r>
              <a:rPr kumimoji="1" lang="en-US" altLang="ja-JP" sz="1600" baseline="30000" dirty="0">
                <a:latin typeface="+mn-lt"/>
              </a:rPr>
              <a:t>2</a:t>
            </a:r>
            <a:r>
              <a:rPr kumimoji="1" lang="ja-JP" altLang="en-US" sz="1600" dirty="0">
                <a:latin typeface="+mn-lt"/>
              </a:rPr>
              <a:t>の</a:t>
            </a:r>
            <a:r>
              <a:rPr lang="ja-JP" altLang="en-US" sz="1600" dirty="0">
                <a:latin typeface="+mn-lt"/>
              </a:rPr>
              <a:t>多重</a:t>
            </a:r>
            <a:r>
              <a:rPr kumimoji="1" lang="ja-JP" altLang="en-US" sz="1600" dirty="0">
                <a:latin typeface="+mn-lt"/>
              </a:rPr>
              <a:t>四角形分割とする．</a:t>
            </a:r>
            <a:r>
              <a:rPr kumimoji="1" lang="en-US" altLang="ja-JP" sz="1600" dirty="0">
                <a:latin typeface="+mn-lt"/>
              </a:rPr>
              <a:t>H=Q(G)</a:t>
            </a:r>
            <a:r>
              <a:rPr kumimoji="1" lang="ja-JP" altLang="en-US" sz="1600" dirty="0">
                <a:latin typeface="+mn-lt"/>
              </a:rPr>
              <a:t>であるような最適</a:t>
            </a:r>
            <a:r>
              <a:rPr kumimoji="1" lang="en-US" altLang="ja-JP" sz="1600" dirty="0">
                <a:latin typeface="+mn-lt"/>
              </a:rPr>
              <a:t>1-</a:t>
            </a:r>
            <a:r>
              <a:rPr kumimoji="1" lang="ja-JP" altLang="en-US" sz="1600" dirty="0">
                <a:latin typeface="+mn-lt"/>
              </a:rPr>
              <a:t>平面多重グラフ</a:t>
            </a:r>
            <a:r>
              <a:rPr kumimoji="1" lang="en-US" altLang="ja-JP" sz="1600" dirty="0">
                <a:latin typeface="+mn-lt"/>
              </a:rPr>
              <a:t>G</a:t>
            </a:r>
            <a:r>
              <a:rPr lang="ja-JP" altLang="en-US" sz="1600" dirty="0">
                <a:latin typeface="+mn-lt"/>
              </a:rPr>
              <a:t>が存在するための必要十分条件は</a:t>
            </a:r>
            <a:r>
              <a:rPr lang="en-US" altLang="ja-JP" sz="1600" dirty="0">
                <a:latin typeface="+mn-lt"/>
              </a:rPr>
              <a:t>H</a:t>
            </a:r>
            <a:r>
              <a:rPr lang="ja-JP" altLang="en-US" sz="1600" dirty="0">
                <a:latin typeface="+mn-lt"/>
              </a:rPr>
              <a:t>が</a:t>
            </a:r>
            <a:r>
              <a:rPr lang="en-US" altLang="ja-JP" sz="1600" dirty="0">
                <a:latin typeface="+mn-lt"/>
              </a:rPr>
              <a:t>2-</a:t>
            </a:r>
            <a:r>
              <a:rPr lang="ja-JP" altLang="en-US" sz="1600" dirty="0">
                <a:latin typeface="+mn-lt"/>
              </a:rPr>
              <a:t>連結であることである．</a:t>
            </a:r>
            <a:endParaRPr kumimoji="1" lang="ja-JP" altLang="en-US" sz="1600" dirty="0">
              <a:latin typeface="+mn-lt"/>
            </a:endParaRPr>
          </a:p>
        </p:txBody>
      </p:sp>
      <p:grpSp>
        <p:nvGrpSpPr>
          <p:cNvPr id="60" name="グループ化 59">
            <a:extLst>
              <a:ext uri="{FF2B5EF4-FFF2-40B4-BE49-F238E27FC236}">
                <a16:creationId xmlns:a16="http://schemas.microsoft.com/office/drawing/2014/main" id="{141A4C88-90E1-479A-8EEC-02A4607C7D5D}"/>
              </a:ext>
            </a:extLst>
          </p:cNvPr>
          <p:cNvGrpSpPr/>
          <p:nvPr/>
        </p:nvGrpSpPr>
        <p:grpSpPr>
          <a:xfrm>
            <a:off x="5851120" y="4724027"/>
            <a:ext cx="3181865" cy="1716608"/>
            <a:chOff x="5490393" y="4724027"/>
            <a:chExt cx="3181865" cy="1716608"/>
          </a:xfrm>
        </p:grpSpPr>
        <p:sp>
          <p:nvSpPr>
            <p:cNvPr id="61" name="四角形: 角を丸くする 60">
              <a:extLst>
                <a:ext uri="{FF2B5EF4-FFF2-40B4-BE49-F238E27FC236}">
                  <a16:creationId xmlns:a16="http://schemas.microsoft.com/office/drawing/2014/main" id="{2595EBFA-35D3-4BAE-885E-360C4BA38B6E}"/>
                </a:ext>
              </a:extLst>
            </p:cNvPr>
            <p:cNvSpPr/>
            <p:nvPr/>
          </p:nvSpPr>
          <p:spPr>
            <a:xfrm>
              <a:off x="5490393" y="4731197"/>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四角形: 角を丸くする 63">
              <a:extLst>
                <a:ext uri="{FF2B5EF4-FFF2-40B4-BE49-F238E27FC236}">
                  <a16:creationId xmlns:a16="http://schemas.microsoft.com/office/drawing/2014/main" id="{88818FFF-7A30-44C9-9E1A-3F88A6DF8D47}"/>
                </a:ext>
              </a:extLst>
            </p:cNvPr>
            <p:cNvSpPr/>
            <p:nvPr/>
          </p:nvSpPr>
          <p:spPr>
            <a:xfrm>
              <a:off x="5694519" y="5343633"/>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正方形/長方形 64">
              <a:extLst>
                <a:ext uri="{FF2B5EF4-FFF2-40B4-BE49-F238E27FC236}">
                  <a16:creationId xmlns:a16="http://schemas.microsoft.com/office/drawing/2014/main" id="{35D9F396-7BC2-481F-AA89-F4DEA2914490}"/>
                </a:ext>
              </a:extLst>
            </p:cNvPr>
            <p:cNvSpPr/>
            <p:nvPr/>
          </p:nvSpPr>
          <p:spPr>
            <a:xfrm>
              <a:off x="5694519" y="5343633"/>
              <a:ext cx="1210588" cy="584775"/>
            </a:xfrm>
            <a:prstGeom prst="rect">
              <a:avLst/>
            </a:prstGeom>
          </p:spPr>
          <p:txBody>
            <a:bodyPr wrap="none">
              <a:spAutoFit/>
            </a:bodyPr>
            <a:lstStyle/>
            <a:p>
              <a:r>
                <a:rPr lang="ja-JP" altLang="en-US" sz="1600" dirty="0"/>
                <a:t>（一般的な）</a:t>
              </a:r>
              <a:endParaRPr lang="en-US" altLang="ja-JP" sz="1600" dirty="0"/>
            </a:p>
            <a:p>
              <a:r>
                <a:rPr lang="ja-JP" altLang="en-US" sz="1600" dirty="0"/>
                <a:t>四角形分割</a:t>
              </a:r>
            </a:p>
          </p:txBody>
        </p:sp>
        <p:sp>
          <p:nvSpPr>
            <p:cNvPr id="68" name="正方形/長方形 67">
              <a:extLst>
                <a:ext uri="{FF2B5EF4-FFF2-40B4-BE49-F238E27FC236}">
                  <a16:creationId xmlns:a16="http://schemas.microsoft.com/office/drawing/2014/main" id="{4A91CC76-C8CA-4500-9860-EB992717D93B}"/>
                </a:ext>
              </a:extLst>
            </p:cNvPr>
            <p:cNvSpPr/>
            <p:nvPr/>
          </p:nvSpPr>
          <p:spPr>
            <a:xfrm>
              <a:off x="5534843" y="4724027"/>
              <a:ext cx="1620957" cy="338554"/>
            </a:xfrm>
            <a:prstGeom prst="rect">
              <a:avLst/>
            </a:prstGeom>
          </p:spPr>
          <p:txBody>
            <a:bodyPr wrap="none">
              <a:spAutoFit/>
            </a:bodyPr>
            <a:lstStyle/>
            <a:p>
              <a:r>
                <a:rPr lang="ja-JP" altLang="en-US" sz="1600" dirty="0"/>
                <a:t>多重四角形分割</a:t>
              </a:r>
            </a:p>
          </p:txBody>
        </p:sp>
      </p:grpSp>
    </p:spTree>
    <p:extLst>
      <p:ext uri="{BB962C8B-B14F-4D97-AF65-F5344CB8AC3E}">
        <p14:creationId xmlns:p14="http://schemas.microsoft.com/office/powerpoint/2010/main" val="871742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フリーフォーム: 図形 10">
            <a:extLst>
              <a:ext uri="{FF2B5EF4-FFF2-40B4-BE49-F238E27FC236}">
                <a16:creationId xmlns:a16="http://schemas.microsoft.com/office/drawing/2014/main" id="{63E8630E-8A37-427D-ADC8-4D8CAD066810}"/>
              </a:ext>
            </a:extLst>
          </p:cNvPr>
          <p:cNvSpPr/>
          <p:nvPr/>
        </p:nvSpPr>
        <p:spPr>
          <a:xfrm>
            <a:off x="2257867" y="3638474"/>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a:extLst>
              <a:ext uri="{FF2B5EF4-FFF2-40B4-BE49-F238E27FC236}">
                <a16:creationId xmlns:a16="http://schemas.microsoft.com/office/drawing/2014/main" id="{752F5A89-5F10-4493-A5B8-C803721DD129}"/>
              </a:ext>
            </a:extLst>
          </p:cNvPr>
          <p:cNvCxnSpPr>
            <a:cxnSpLocks/>
            <a:endCxn id="50" idx="3"/>
          </p:cNvCxnSpPr>
          <p:nvPr/>
        </p:nvCxnSpPr>
        <p:spPr>
          <a:xfrm flipV="1">
            <a:off x="2471748" y="3914395"/>
            <a:ext cx="855626" cy="80677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フリーフォーム: 図形 43">
            <a:extLst>
              <a:ext uri="{FF2B5EF4-FFF2-40B4-BE49-F238E27FC236}">
                <a16:creationId xmlns:a16="http://schemas.microsoft.com/office/drawing/2014/main" id="{A3953E50-A9AD-4F8B-A9C3-DA2393C87894}"/>
              </a:ext>
            </a:extLst>
          </p:cNvPr>
          <p:cNvSpPr/>
          <p:nvPr/>
        </p:nvSpPr>
        <p:spPr>
          <a:xfrm>
            <a:off x="5141769" y="2705228"/>
            <a:ext cx="2141966" cy="279720"/>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5656F3E2-79B0-4589-98CF-C6B088F45AD7}"/>
              </a:ext>
            </a:extLst>
          </p:cNvPr>
          <p:cNvSpPr/>
          <p:nvPr/>
        </p:nvSpPr>
        <p:spPr>
          <a:xfrm>
            <a:off x="1092530" y="2719449"/>
            <a:ext cx="2968831" cy="463138"/>
          </a:xfrm>
          <a:custGeom>
            <a:avLst/>
            <a:gdLst>
              <a:gd name="connsiteX0" fmla="*/ 0 w 2968831"/>
              <a:gd name="connsiteY0" fmla="*/ 0 h 463138"/>
              <a:gd name="connsiteX1" fmla="*/ 391886 w 2968831"/>
              <a:gd name="connsiteY1" fmla="*/ 338447 h 463138"/>
              <a:gd name="connsiteX2" fmla="*/ 1537854 w 2968831"/>
              <a:gd name="connsiteY2" fmla="*/ 463138 h 463138"/>
              <a:gd name="connsiteX3" fmla="*/ 2606634 w 2968831"/>
              <a:gd name="connsiteY3" fmla="*/ 338447 h 463138"/>
              <a:gd name="connsiteX4" fmla="*/ 2968831 w 2968831"/>
              <a:gd name="connsiteY4" fmla="*/ 0 h 46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831" h="463138">
                <a:moveTo>
                  <a:pt x="0" y="0"/>
                </a:moveTo>
                <a:cubicBezTo>
                  <a:pt x="67788" y="130628"/>
                  <a:pt x="135577" y="261257"/>
                  <a:pt x="391886" y="338447"/>
                </a:cubicBezTo>
                <a:cubicBezTo>
                  <a:pt x="648195" y="415637"/>
                  <a:pt x="1168729" y="463138"/>
                  <a:pt x="1537854" y="463138"/>
                </a:cubicBezTo>
                <a:cubicBezTo>
                  <a:pt x="1906979" y="463138"/>
                  <a:pt x="2368138" y="415637"/>
                  <a:pt x="2606634" y="338447"/>
                </a:cubicBezTo>
                <a:cubicBezTo>
                  <a:pt x="2845130" y="261257"/>
                  <a:pt x="2906980" y="130628"/>
                  <a:pt x="2968831"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03CC96F8-FD3E-4045-997B-A68600F7FF47}"/>
              </a:ext>
            </a:extLst>
          </p:cNvPr>
          <p:cNvSpPr/>
          <p:nvPr/>
        </p:nvSpPr>
        <p:spPr>
          <a:xfrm rot="10800000">
            <a:off x="3119838" y="270469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0F7882FE-EF5D-4130-A354-F6AD2F930716}"/>
              </a:ext>
            </a:extLst>
          </p:cNvPr>
          <p:cNvSpPr/>
          <p:nvPr/>
        </p:nvSpPr>
        <p:spPr>
          <a:xfrm rot="10800000">
            <a:off x="2617359" y="2706169"/>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396830A9-BA03-4100-AFA5-ABBF6CFBE899}"/>
              </a:ext>
            </a:extLst>
          </p:cNvPr>
          <p:cNvSpPr/>
          <p:nvPr/>
        </p:nvSpPr>
        <p:spPr>
          <a:xfrm>
            <a:off x="2604484" y="2521588"/>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D24C4C0-9796-4297-B549-CA3506CCBEEE}"/>
              </a:ext>
            </a:extLst>
          </p:cNvPr>
          <p:cNvSpPr/>
          <p:nvPr/>
        </p:nvSpPr>
        <p:spPr>
          <a:xfrm>
            <a:off x="3088450" y="252389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A4A510B0-3343-4D89-94FC-B5FD8B320EF0}"/>
              </a:ext>
            </a:extLst>
          </p:cNvPr>
          <p:cNvSpPr/>
          <p:nvPr/>
        </p:nvSpPr>
        <p:spPr>
          <a:xfrm rot="10800000">
            <a:off x="1625697" y="270661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A6E61406-2AF9-4EA3-84A5-CACE30F7F39F}"/>
              </a:ext>
            </a:extLst>
          </p:cNvPr>
          <p:cNvSpPr/>
          <p:nvPr/>
        </p:nvSpPr>
        <p:spPr>
          <a:xfrm rot="10800000">
            <a:off x="1123218" y="2708087"/>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図形 1">
            <a:extLst>
              <a:ext uri="{FF2B5EF4-FFF2-40B4-BE49-F238E27FC236}">
                <a16:creationId xmlns:a16="http://schemas.microsoft.com/office/drawing/2014/main" id="{111F6AE0-AE6E-4FB5-8C31-54B985E73E5F}"/>
              </a:ext>
            </a:extLst>
          </p:cNvPr>
          <p:cNvSpPr/>
          <p:nvPr/>
        </p:nvSpPr>
        <p:spPr>
          <a:xfrm>
            <a:off x="1110343" y="2523506"/>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6D05618B-1CC8-4C7E-B9C3-47AD2FBB2527}"/>
              </a:ext>
            </a:extLst>
          </p:cNvPr>
          <p:cNvSpPr/>
          <p:nvPr/>
        </p:nvSpPr>
        <p:spPr>
          <a:xfrm>
            <a:off x="1110319" y="238201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5ABD73CF-2D16-4D32-AFF4-825E719B427A}"/>
              </a:ext>
            </a:extLst>
          </p:cNvPr>
          <p:cNvSpPr txBox="1">
            <a:spLocks noChangeArrowheads="1"/>
          </p:cNvSpPr>
          <p:nvPr/>
        </p:nvSpPr>
        <p:spPr bwMode="auto">
          <a:xfrm>
            <a:off x="1504949" y="167001"/>
            <a:ext cx="70215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“良くない”四角形分割</a:t>
            </a:r>
            <a:endParaRPr lang="en-US" altLang="ja-JP" sz="3600" dirty="0">
              <a:solidFill>
                <a:schemeClr val="tx2"/>
              </a:solidFill>
            </a:endParaRPr>
          </a:p>
        </p:txBody>
      </p:sp>
      <p:cxnSp>
        <p:nvCxnSpPr>
          <p:cNvPr id="59" name="直線コネクタ 58">
            <a:extLst>
              <a:ext uri="{FF2B5EF4-FFF2-40B4-BE49-F238E27FC236}">
                <a16:creationId xmlns:a16="http://schemas.microsoft.com/office/drawing/2014/main" id="{08C4DA85-7367-43C2-94AB-BFDE5642839E}"/>
              </a:ext>
            </a:extLst>
          </p:cNvPr>
          <p:cNvCxnSpPr>
            <a:cxnSpLocks/>
          </p:cNvCxnSpPr>
          <p:nvPr/>
        </p:nvCxnSpPr>
        <p:spPr>
          <a:xfrm flipV="1">
            <a:off x="1142599" y="2703898"/>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49AE9CCA-D120-4BE7-8DFB-92327111DB2F}"/>
              </a:ext>
            </a:extLst>
          </p:cNvPr>
          <p:cNvSpPr/>
          <p:nvPr/>
        </p:nvSpPr>
        <p:spPr>
          <a:xfrm rot="10800000">
            <a:off x="1111568" y="2727937"/>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Oval 25">
            <a:extLst>
              <a:ext uri="{FF2B5EF4-FFF2-40B4-BE49-F238E27FC236}">
                <a16:creationId xmlns:a16="http://schemas.microsoft.com/office/drawing/2014/main" id="{CA3CB5BB-CBA8-40A6-93CE-9866664A4613}"/>
              </a:ext>
            </a:extLst>
          </p:cNvPr>
          <p:cNvSpPr>
            <a:spLocks noChangeArrowheads="1"/>
          </p:cNvSpPr>
          <p:nvPr/>
        </p:nvSpPr>
        <p:spPr bwMode="auto">
          <a:xfrm>
            <a:off x="1053982"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7" name="Oval 25">
            <a:extLst>
              <a:ext uri="{FF2B5EF4-FFF2-40B4-BE49-F238E27FC236}">
                <a16:creationId xmlns:a16="http://schemas.microsoft.com/office/drawing/2014/main" id="{7DE95F82-8E57-4414-892B-7DFCBBF1E4CD}"/>
              </a:ext>
            </a:extLst>
          </p:cNvPr>
          <p:cNvSpPr>
            <a:spLocks noChangeArrowheads="1"/>
          </p:cNvSpPr>
          <p:nvPr/>
        </p:nvSpPr>
        <p:spPr bwMode="auto">
          <a:xfrm>
            <a:off x="2546177" y="2651354"/>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6484A194-A465-4AB2-A003-C66F64D31160}"/>
              </a:ext>
            </a:extLst>
          </p:cNvPr>
          <p:cNvSpPr>
            <a:spLocks noChangeArrowheads="1"/>
          </p:cNvSpPr>
          <p:nvPr/>
        </p:nvSpPr>
        <p:spPr bwMode="auto">
          <a:xfrm>
            <a:off x="2043785" y="264795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7E471C2C-0590-4F85-BEC3-EFA34BD921A1}"/>
              </a:ext>
            </a:extLst>
          </p:cNvPr>
          <p:cNvSpPr>
            <a:spLocks noChangeArrowheads="1"/>
          </p:cNvSpPr>
          <p:nvPr/>
        </p:nvSpPr>
        <p:spPr bwMode="auto">
          <a:xfrm>
            <a:off x="1578681"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5" name="グループ化 4">
            <a:extLst>
              <a:ext uri="{FF2B5EF4-FFF2-40B4-BE49-F238E27FC236}">
                <a16:creationId xmlns:a16="http://schemas.microsoft.com/office/drawing/2014/main" id="{78CE3A05-1B33-475C-8178-41B50C3429D0}"/>
              </a:ext>
            </a:extLst>
          </p:cNvPr>
          <p:cNvGrpSpPr/>
          <p:nvPr/>
        </p:nvGrpSpPr>
        <p:grpSpPr>
          <a:xfrm rot="10800000">
            <a:off x="2606890" y="2375837"/>
            <a:ext cx="1525723" cy="652140"/>
            <a:chOff x="3510263" y="2404496"/>
            <a:chExt cx="1525723" cy="652140"/>
          </a:xfrm>
        </p:grpSpPr>
        <p:sp>
          <p:nvSpPr>
            <p:cNvPr id="75" name="フリーフォーム: 図形 74">
              <a:extLst>
                <a:ext uri="{FF2B5EF4-FFF2-40B4-BE49-F238E27FC236}">
                  <a16:creationId xmlns:a16="http://schemas.microsoft.com/office/drawing/2014/main" id="{A84F7F58-0DF9-4B22-BC5B-F687ABB117A0}"/>
                </a:ext>
              </a:extLst>
            </p:cNvPr>
            <p:cNvSpPr/>
            <p:nvPr/>
          </p:nvSpPr>
          <p:spPr>
            <a:xfrm>
              <a:off x="3566600" y="240449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6" name="直線コネクタ 75">
              <a:extLst>
                <a:ext uri="{FF2B5EF4-FFF2-40B4-BE49-F238E27FC236}">
                  <a16:creationId xmlns:a16="http://schemas.microsoft.com/office/drawing/2014/main" id="{60DB9B5C-BE96-4E99-9B79-89E6B99956EC}"/>
                </a:ext>
              </a:extLst>
            </p:cNvPr>
            <p:cNvCxnSpPr>
              <a:cxnSpLocks/>
            </p:cNvCxnSpPr>
            <p:nvPr/>
          </p:nvCxnSpPr>
          <p:spPr>
            <a:xfrm flipV="1">
              <a:off x="3598880" y="2726377"/>
              <a:ext cx="1403578"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フリーフォーム: 図形 76">
              <a:extLst>
                <a:ext uri="{FF2B5EF4-FFF2-40B4-BE49-F238E27FC236}">
                  <a16:creationId xmlns:a16="http://schemas.microsoft.com/office/drawing/2014/main" id="{08959021-1D1D-4DC5-A7F6-36A30E4DA28F}"/>
                </a:ext>
              </a:extLst>
            </p:cNvPr>
            <p:cNvSpPr/>
            <p:nvPr/>
          </p:nvSpPr>
          <p:spPr>
            <a:xfrm rot="10800000">
              <a:off x="3567849" y="2750416"/>
              <a:ext cx="1468137" cy="306220"/>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198007 h 203945"/>
                <a:gd name="connsiteX1" fmla="*/ 516565 w 1033153"/>
                <a:gd name="connsiteY1" fmla="*/ 12 h 203945"/>
                <a:gd name="connsiteX2" fmla="*/ 1033153 w 1033153"/>
                <a:gd name="connsiteY2" fmla="*/ 203945 h 203945"/>
                <a:gd name="connsiteX0" fmla="*/ 0 w 1009426"/>
                <a:gd name="connsiteY0" fmla="*/ 198007 h 203945"/>
                <a:gd name="connsiteX1" fmla="*/ 516565 w 1009426"/>
                <a:gd name="connsiteY1" fmla="*/ 12 h 203945"/>
                <a:gd name="connsiteX2" fmla="*/ 1009426 w 1009426"/>
                <a:gd name="connsiteY2" fmla="*/ 203945 h 203945"/>
                <a:gd name="connsiteX0" fmla="*/ 0 w 977790"/>
                <a:gd name="connsiteY0" fmla="*/ 198007 h 203945"/>
                <a:gd name="connsiteX1" fmla="*/ 484929 w 977790"/>
                <a:gd name="connsiteY1" fmla="*/ 12 h 203945"/>
                <a:gd name="connsiteX2" fmla="*/ 977790 w 977790"/>
                <a:gd name="connsiteY2" fmla="*/ 203945 h 203945"/>
              </a:gdLst>
              <a:ahLst/>
              <a:cxnLst>
                <a:cxn ang="0">
                  <a:pos x="connsiteX0" y="connsiteY0"/>
                </a:cxn>
                <a:cxn ang="0">
                  <a:pos x="connsiteX1" y="connsiteY1"/>
                </a:cxn>
                <a:cxn ang="0">
                  <a:pos x="connsiteX2" y="connsiteY2"/>
                </a:cxn>
              </a:cxnLst>
              <a:rect l="l" t="t" r="r" b="b"/>
              <a:pathLst>
                <a:path w="977790" h="203945">
                  <a:moveTo>
                    <a:pt x="0" y="198007"/>
                  </a:moveTo>
                  <a:cubicBezTo>
                    <a:pt x="166254" y="60946"/>
                    <a:pt x="312737" y="-978"/>
                    <a:pt x="484929" y="12"/>
                  </a:cubicBezTo>
                  <a:cubicBezTo>
                    <a:pt x="657121" y="1002"/>
                    <a:pt x="799660" y="64905"/>
                    <a:pt x="977790" y="20394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823E86AF-0701-44CF-8F46-9B7F1AAA5C53}"/>
                </a:ext>
              </a:extLst>
            </p:cNvPr>
            <p:cNvSpPr>
              <a:spLocks noChangeArrowheads="1"/>
            </p:cNvSpPr>
            <p:nvPr/>
          </p:nvSpPr>
          <p:spPr bwMode="auto">
            <a:xfrm>
              <a:off x="3510263" y="267242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0" name="Oval 25">
              <a:extLst>
                <a:ext uri="{FF2B5EF4-FFF2-40B4-BE49-F238E27FC236}">
                  <a16:creationId xmlns:a16="http://schemas.microsoft.com/office/drawing/2014/main" id="{9CB378F7-B6D2-4E15-B64E-AF7CB06BEA5B}"/>
                </a:ext>
              </a:extLst>
            </p:cNvPr>
            <p:cNvSpPr>
              <a:spLocks noChangeArrowheads="1"/>
            </p:cNvSpPr>
            <p:nvPr/>
          </p:nvSpPr>
          <p:spPr bwMode="auto">
            <a:xfrm>
              <a:off x="4500066" y="2670431"/>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1" name="Oval 25">
              <a:extLst>
                <a:ext uri="{FF2B5EF4-FFF2-40B4-BE49-F238E27FC236}">
                  <a16:creationId xmlns:a16="http://schemas.microsoft.com/office/drawing/2014/main" id="{C5EB321B-9042-45DD-A340-F6C9A0E57404}"/>
                </a:ext>
              </a:extLst>
            </p:cNvPr>
            <p:cNvSpPr>
              <a:spLocks noChangeArrowheads="1"/>
            </p:cNvSpPr>
            <p:nvPr/>
          </p:nvSpPr>
          <p:spPr bwMode="auto">
            <a:xfrm>
              <a:off x="4034962" y="2670431"/>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cxnSp>
        <p:nvCxnSpPr>
          <p:cNvPr id="83" name="直線コネクタ 82">
            <a:extLst>
              <a:ext uri="{FF2B5EF4-FFF2-40B4-BE49-F238E27FC236}">
                <a16:creationId xmlns:a16="http://schemas.microsoft.com/office/drawing/2014/main" id="{DBED9ED0-2A0E-4876-819F-ED4F2BA090EB}"/>
              </a:ext>
            </a:extLst>
          </p:cNvPr>
          <p:cNvCxnSpPr>
            <a:cxnSpLocks/>
          </p:cNvCxnSpPr>
          <p:nvPr/>
        </p:nvCxnSpPr>
        <p:spPr>
          <a:xfrm flipV="1">
            <a:off x="5195736" y="2703898"/>
            <a:ext cx="2088000" cy="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Oval 25">
            <a:extLst>
              <a:ext uri="{FF2B5EF4-FFF2-40B4-BE49-F238E27FC236}">
                <a16:creationId xmlns:a16="http://schemas.microsoft.com/office/drawing/2014/main" id="{B909D260-1965-4177-BBAF-25E84AE88263}"/>
              </a:ext>
            </a:extLst>
          </p:cNvPr>
          <p:cNvSpPr>
            <a:spLocks noChangeArrowheads="1"/>
          </p:cNvSpPr>
          <p:nvPr/>
        </p:nvSpPr>
        <p:spPr bwMode="auto">
          <a:xfrm>
            <a:off x="5107119" y="2649942"/>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3AFB7341-D5FC-4C87-A2F3-8ECF6717B8B7}"/>
              </a:ext>
            </a:extLst>
          </p:cNvPr>
          <p:cNvSpPr>
            <a:spLocks noChangeArrowheads="1"/>
          </p:cNvSpPr>
          <p:nvPr/>
        </p:nvSpPr>
        <p:spPr bwMode="auto">
          <a:xfrm>
            <a:off x="7229768" y="2651446"/>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4CBAC732-A5EA-433B-A4C7-F43F2ECCBB49}"/>
              </a:ext>
            </a:extLst>
          </p:cNvPr>
          <p:cNvSpPr>
            <a:spLocks noChangeArrowheads="1"/>
          </p:cNvSpPr>
          <p:nvPr/>
        </p:nvSpPr>
        <p:spPr bwMode="auto">
          <a:xfrm>
            <a:off x="6168443" y="2647952"/>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2" name="Text Box 168">
            <a:extLst>
              <a:ext uri="{FF2B5EF4-FFF2-40B4-BE49-F238E27FC236}">
                <a16:creationId xmlns:a16="http://schemas.microsoft.com/office/drawing/2014/main" id="{13AE2445-9959-4038-89BE-9C3F40AA39DB}"/>
              </a:ext>
            </a:extLst>
          </p:cNvPr>
          <p:cNvSpPr txBox="1">
            <a:spLocks noChangeArrowheads="1"/>
          </p:cNvSpPr>
          <p:nvPr/>
        </p:nvSpPr>
        <p:spPr bwMode="auto">
          <a:xfrm>
            <a:off x="1895343" y="1109901"/>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a:t>
            </a:r>
            <a:r>
              <a:rPr lang="ja-JP" altLang="en-US" sz="1600" dirty="0">
                <a:solidFill>
                  <a:srgbClr val="FF0000"/>
                </a:solidFill>
              </a:rPr>
              <a:t>閉</a:t>
            </a:r>
            <a:r>
              <a:rPr lang="en-US" altLang="ja-JP" sz="1600" dirty="0">
                <a:solidFill>
                  <a:srgbClr val="000000"/>
                </a:solidFill>
              </a:rPr>
              <a:t>2-</a:t>
            </a:r>
            <a:r>
              <a:rPr lang="ja-JP" altLang="en-US" sz="1600" dirty="0">
                <a:solidFill>
                  <a:srgbClr val="000000"/>
                </a:solidFill>
              </a:rPr>
              <a:t>胞体埋め込み</a:t>
            </a:r>
            <a:endParaRPr lang="en-US" altLang="ja-JP" sz="1600" dirty="0">
              <a:solidFill>
                <a:srgbClr val="000000"/>
              </a:solidFill>
            </a:endParaRPr>
          </a:p>
        </p:txBody>
      </p:sp>
      <p:sp>
        <p:nvSpPr>
          <p:cNvPr id="103" name="Text Box 168">
            <a:extLst>
              <a:ext uri="{FF2B5EF4-FFF2-40B4-BE49-F238E27FC236}">
                <a16:creationId xmlns:a16="http://schemas.microsoft.com/office/drawing/2014/main" id="{E78C90F3-7BCE-4793-81BD-8E98D1CC36C6}"/>
              </a:ext>
            </a:extLst>
          </p:cNvPr>
          <p:cNvSpPr txBox="1">
            <a:spLocks noChangeArrowheads="1"/>
          </p:cNvSpPr>
          <p:nvPr/>
        </p:nvSpPr>
        <p:spPr bwMode="auto">
          <a:xfrm>
            <a:off x="1895343" y="1518071"/>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4</a:t>
            </a:r>
            <a:r>
              <a:rPr lang="ja-JP" altLang="en-US" sz="1600" dirty="0">
                <a:solidFill>
                  <a:srgbClr val="000000"/>
                </a:solidFill>
              </a:rPr>
              <a:t>であるものを</a:t>
            </a:r>
            <a:r>
              <a:rPr lang="ja-JP" altLang="en-US" sz="1600" b="1" dirty="0">
                <a:solidFill>
                  <a:srgbClr val="000000"/>
                </a:solidFill>
              </a:rPr>
              <a:t>四角形分割</a:t>
            </a:r>
            <a:r>
              <a:rPr lang="ja-JP" altLang="en-US" sz="1600" dirty="0">
                <a:solidFill>
                  <a:srgbClr val="000000"/>
                </a:solidFill>
              </a:rPr>
              <a:t>と呼ぶ．</a:t>
            </a:r>
            <a:endParaRPr lang="en-US" altLang="ja-JP" sz="1600" dirty="0">
              <a:solidFill>
                <a:srgbClr val="000000"/>
              </a:solidFill>
            </a:endParaRPr>
          </a:p>
        </p:txBody>
      </p:sp>
      <p:sp>
        <p:nvSpPr>
          <p:cNvPr id="104" name="Text Box 168">
            <a:extLst>
              <a:ext uri="{FF2B5EF4-FFF2-40B4-BE49-F238E27FC236}">
                <a16:creationId xmlns:a16="http://schemas.microsoft.com/office/drawing/2014/main" id="{727E426D-33A0-4F00-AA7B-2BCF27522021}"/>
              </a:ext>
            </a:extLst>
          </p:cNvPr>
          <p:cNvSpPr txBox="1">
            <a:spLocks noChangeArrowheads="1"/>
          </p:cNvSpPr>
          <p:nvPr/>
        </p:nvSpPr>
        <p:spPr bwMode="auto">
          <a:xfrm>
            <a:off x="1211072" y="905878"/>
            <a:ext cx="599916" cy="338554"/>
          </a:xfrm>
          <a:prstGeom prst="rect">
            <a:avLst/>
          </a:prstGeom>
          <a:solidFill>
            <a:srgbClr val="DDF6FF"/>
          </a:solidFill>
          <a:ln>
            <a:solidFill>
              <a:schemeClr val="accent1"/>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復習</a:t>
            </a:r>
            <a:endParaRPr lang="en-US" altLang="ja-JP" sz="1600" dirty="0">
              <a:solidFill>
                <a:srgbClr val="000000"/>
              </a:solidFill>
            </a:endParaRPr>
          </a:p>
        </p:txBody>
      </p:sp>
      <p:cxnSp>
        <p:nvCxnSpPr>
          <p:cNvPr id="7" name="直線コネクタ 6">
            <a:extLst>
              <a:ext uri="{FF2B5EF4-FFF2-40B4-BE49-F238E27FC236}">
                <a16:creationId xmlns:a16="http://schemas.microsoft.com/office/drawing/2014/main" id="{FC1EEC9B-8E68-4E0B-9786-1384D22F745B}"/>
              </a:ext>
            </a:extLst>
          </p:cNvPr>
          <p:cNvCxnSpPr/>
          <p:nvPr/>
        </p:nvCxnSpPr>
        <p:spPr>
          <a:xfrm>
            <a:off x="2670432" y="123849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118A2488-3B11-491C-A6E5-80AA705E7D38}"/>
              </a:ext>
            </a:extLst>
          </p:cNvPr>
          <p:cNvCxnSpPr/>
          <p:nvPr/>
        </p:nvCxnSpPr>
        <p:spPr>
          <a:xfrm>
            <a:off x="2670432" y="1292534"/>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54751E60-3D78-4A86-802D-D1A2E98BA29A}"/>
              </a:ext>
            </a:extLst>
          </p:cNvPr>
          <p:cNvCxnSpPr/>
          <p:nvPr/>
        </p:nvCxnSpPr>
        <p:spPr>
          <a:xfrm>
            <a:off x="2343702" y="163330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00EFA371-F492-4559-90DE-9623018AB130}"/>
              </a:ext>
            </a:extLst>
          </p:cNvPr>
          <p:cNvCxnSpPr/>
          <p:nvPr/>
        </p:nvCxnSpPr>
        <p:spPr>
          <a:xfrm>
            <a:off x="2343702" y="1687348"/>
            <a:ext cx="79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テキスト ボックス 100">
            <a:extLst>
              <a:ext uri="{FF2B5EF4-FFF2-40B4-BE49-F238E27FC236}">
                <a16:creationId xmlns:a16="http://schemas.microsoft.com/office/drawing/2014/main" id="{423A37C9-4159-4EFA-87F7-1F8CE1E3E88D}"/>
              </a:ext>
            </a:extLst>
          </p:cNvPr>
          <p:cNvSpPr txBox="1"/>
          <p:nvPr/>
        </p:nvSpPr>
        <p:spPr>
          <a:xfrm>
            <a:off x="6753775" y="1611996"/>
            <a:ext cx="1717388" cy="338554"/>
          </a:xfrm>
          <a:prstGeom prst="rect">
            <a:avLst/>
          </a:prstGeom>
          <a:solidFill>
            <a:schemeClr val="accent6">
              <a:lumMod val="20000"/>
              <a:lumOff val="80000"/>
            </a:schemeClr>
          </a:solidFill>
        </p:spPr>
        <p:txBody>
          <a:bodyPr wrap="square" rtlCol="0">
            <a:spAutoFit/>
          </a:bodyPr>
          <a:lstStyle/>
          <a:p>
            <a:r>
              <a:rPr lang="ja-JP" altLang="en-US" sz="1600" b="1" dirty="0">
                <a:latin typeface="+mn-lt"/>
              </a:rPr>
              <a:t>多重四角形分割</a:t>
            </a:r>
            <a:endParaRPr kumimoji="1" lang="ja-JP" altLang="en-US" sz="1600" dirty="0">
              <a:latin typeface="+mn-lt"/>
            </a:endParaRPr>
          </a:p>
        </p:txBody>
      </p:sp>
      <p:sp>
        <p:nvSpPr>
          <p:cNvPr id="35" name="テキスト ボックス 34">
            <a:extLst>
              <a:ext uri="{FF2B5EF4-FFF2-40B4-BE49-F238E27FC236}">
                <a16:creationId xmlns:a16="http://schemas.microsoft.com/office/drawing/2014/main" id="{061CA0AE-FE85-428A-A740-49F044C7A346}"/>
              </a:ext>
            </a:extLst>
          </p:cNvPr>
          <p:cNvSpPr txBox="1"/>
          <p:nvPr/>
        </p:nvSpPr>
        <p:spPr>
          <a:xfrm>
            <a:off x="1917194" y="369205"/>
            <a:ext cx="6755064" cy="830997"/>
          </a:xfrm>
          <a:prstGeom prst="rect">
            <a:avLst/>
          </a:prstGeom>
          <a:solidFill>
            <a:srgbClr val="FFFFE7"/>
          </a:solidFill>
          <a:ln>
            <a:noFill/>
          </a:ln>
        </p:spPr>
        <p:txBody>
          <a:bodyPr wrap="square" rtlCol="0">
            <a:spAutoFit/>
          </a:bodyPr>
          <a:lstStyle/>
          <a:p>
            <a:r>
              <a:rPr kumimoji="1" lang="ja-JP" altLang="en-US" sz="1600" dirty="0">
                <a:latin typeface="+mn-lt"/>
              </a:rPr>
              <a:t>多重四角形分割の各面に</a:t>
            </a:r>
            <a:r>
              <a:rPr kumimoji="1" lang="en-US" altLang="ja-JP" sz="1600" dirty="0">
                <a:latin typeface="+mn-lt"/>
              </a:rPr>
              <a:t>1</a:t>
            </a:r>
            <a:r>
              <a:rPr kumimoji="1" lang="ja-JP" altLang="en-US" sz="1600" dirty="0">
                <a:latin typeface="+mn-lt"/>
              </a:rPr>
              <a:t>組の交差辺を加える．これによってできたグラフは，</a:t>
            </a:r>
            <a:r>
              <a:rPr kumimoji="1" lang="en-US" altLang="ja-JP" sz="1600" dirty="0">
                <a:latin typeface="+mn-lt"/>
              </a:rPr>
              <a:t>|E(G)|=4|V(G)|-4χ(F</a:t>
            </a:r>
            <a:r>
              <a:rPr kumimoji="1" lang="en-US" altLang="ja-JP" sz="1600" baseline="30000" dirty="0">
                <a:latin typeface="+mn-lt"/>
              </a:rPr>
              <a:t>2</a:t>
            </a:r>
            <a:r>
              <a:rPr kumimoji="1" lang="en-US" altLang="ja-JP" sz="1600" dirty="0">
                <a:latin typeface="+mn-lt"/>
              </a:rPr>
              <a:t>)</a:t>
            </a:r>
            <a:r>
              <a:rPr kumimoji="1" lang="ja-JP" altLang="en-US" sz="1600" dirty="0">
                <a:latin typeface="+mn-lt"/>
              </a:rPr>
              <a:t>を満たす．これらの中で，ループをもたないものを</a:t>
            </a:r>
            <a:r>
              <a:rPr kumimoji="1" lang="ja-JP" altLang="en-US" sz="1600" b="1" dirty="0">
                <a:latin typeface="+mn-lt"/>
              </a:rPr>
              <a:t>最適</a:t>
            </a:r>
            <a:r>
              <a:rPr kumimoji="1" lang="en-US" altLang="ja-JP" sz="1600" b="1" dirty="0">
                <a:latin typeface="+mn-lt"/>
              </a:rPr>
              <a:t>1-</a:t>
            </a:r>
            <a:r>
              <a:rPr lang="ja-JP" altLang="en-US" sz="1600" b="1" dirty="0">
                <a:latin typeface="+mn-lt"/>
              </a:rPr>
              <a:t>平面多重グラフ</a:t>
            </a:r>
            <a:r>
              <a:rPr lang="en-US" altLang="ja-JP" sz="1600" dirty="0">
                <a:latin typeface="+mn-lt"/>
              </a:rPr>
              <a:t>(O1PM)</a:t>
            </a:r>
            <a:r>
              <a:rPr lang="ja-JP" altLang="en-US" sz="1600" dirty="0">
                <a:latin typeface="+mn-lt"/>
              </a:rPr>
              <a:t>と呼ぶことにする．</a:t>
            </a:r>
            <a:endParaRPr kumimoji="1" lang="ja-JP" altLang="en-US" sz="1600" dirty="0">
              <a:latin typeface="+mn-lt"/>
            </a:endParaRPr>
          </a:p>
        </p:txBody>
      </p:sp>
      <p:sp>
        <p:nvSpPr>
          <p:cNvPr id="37" name="フリーフォーム: 図形 36">
            <a:extLst>
              <a:ext uri="{FF2B5EF4-FFF2-40B4-BE49-F238E27FC236}">
                <a16:creationId xmlns:a16="http://schemas.microsoft.com/office/drawing/2014/main" id="{243A6959-265E-4AE4-824F-D9408BA5A4F8}"/>
              </a:ext>
            </a:extLst>
          </p:cNvPr>
          <p:cNvSpPr/>
          <p:nvPr/>
        </p:nvSpPr>
        <p:spPr>
          <a:xfrm>
            <a:off x="1594309" y="2525814"/>
            <a:ext cx="979714" cy="166255"/>
          </a:xfrm>
          <a:custGeom>
            <a:avLst/>
            <a:gdLst>
              <a:gd name="connsiteX0" fmla="*/ 0 w 979714"/>
              <a:gd name="connsiteY0" fmla="*/ 166255 h 166255"/>
              <a:gd name="connsiteX1" fmla="*/ 522514 w 979714"/>
              <a:gd name="connsiteY1" fmla="*/ 0 h 166255"/>
              <a:gd name="connsiteX2" fmla="*/ 979714 w 979714"/>
              <a:gd name="connsiteY2" fmla="*/ 166255 h 166255"/>
            </a:gdLst>
            <a:ahLst/>
            <a:cxnLst>
              <a:cxn ang="0">
                <a:pos x="connsiteX0" y="connsiteY0"/>
              </a:cxn>
              <a:cxn ang="0">
                <a:pos x="connsiteX1" y="connsiteY1"/>
              </a:cxn>
              <a:cxn ang="0">
                <a:pos x="connsiteX2" y="connsiteY2"/>
              </a:cxn>
            </a:cxnLst>
            <a:rect l="l" t="t" r="r" b="b"/>
            <a:pathLst>
              <a:path w="979714" h="166255">
                <a:moveTo>
                  <a:pt x="0" y="166255"/>
                </a:moveTo>
                <a:cubicBezTo>
                  <a:pt x="179614" y="83127"/>
                  <a:pt x="359228" y="0"/>
                  <a:pt x="522514" y="0"/>
                </a:cubicBezTo>
                <a:cubicBezTo>
                  <a:pt x="685800" y="0"/>
                  <a:pt x="832757" y="83127"/>
                  <a:pt x="979714" y="16625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図形 3">
            <a:extLst>
              <a:ext uri="{FF2B5EF4-FFF2-40B4-BE49-F238E27FC236}">
                <a16:creationId xmlns:a16="http://schemas.microsoft.com/office/drawing/2014/main" id="{35099C29-AB1B-41AD-9C6E-A4E5C478EA8B}"/>
              </a:ext>
            </a:extLst>
          </p:cNvPr>
          <p:cNvSpPr/>
          <p:nvPr/>
        </p:nvSpPr>
        <p:spPr>
          <a:xfrm>
            <a:off x="753940" y="2250364"/>
            <a:ext cx="1840818" cy="967947"/>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C32AE8FF-9E21-4FF5-81B5-0A11EB826DC6}"/>
              </a:ext>
            </a:extLst>
          </p:cNvPr>
          <p:cNvSpPr/>
          <p:nvPr/>
        </p:nvSpPr>
        <p:spPr>
          <a:xfrm>
            <a:off x="4716152" y="2349117"/>
            <a:ext cx="1523584" cy="740664"/>
          </a:xfrm>
          <a:custGeom>
            <a:avLst/>
            <a:gdLst>
              <a:gd name="connsiteX0" fmla="*/ 1866162 w 1866162"/>
              <a:gd name="connsiteY0" fmla="*/ 582678 h 1029763"/>
              <a:gd name="connsiteX1" fmla="*/ 1581154 w 1866162"/>
              <a:gd name="connsiteY1" fmla="*/ 950813 h 1029763"/>
              <a:gd name="connsiteX2" fmla="*/ 791445 w 1866162"/>
              <a:gd name="connsiteY2" fmla="*/ 1004252 h 1029763"/>
              <a:gd name="connsiteX3" fmla="*/ 25487 w 1866162"/>
              <a:gd name="connsiteY3" fmla="*/ 630179 h 1029763"/>
              <a:gd name="connsiteX4" fmla="*/ 286744 w 1866162"/>
              <a:gd name="connsiteY4" fmla="*/ 101727 h 1029763"/>
              <a:gd name="connsiteX5" fmla="*/ 1296147 w 1866162"/>
              <a:gd name="connsiteY5" fmla="*/ 36413 h 1029763"/>
              <a:gd name="connsiteX6" fmla="*/ 1848349 w 1866162"/>
              <a:gd name="connsiteY6" fmla="*/ 523301 h 1029763"/>
              <a:gd name="connsiteX0" fmla="*/ 1871554 w 1871554"/>
              <a:gd name="connsiteY0" fmla="*/ 579047 h 1033169"/>
              <a:gd name="connsiteX1" fmla="*/ 1586546 w 1871554"/>
              <a:gd name="connsiteY1" fmla="*/ 947182 h 1033169"/>
              <a:gd name="connsiteX2" fmla="*/ 796837 w 1871554"/>
              <a:gd name="connsiteY2" fmla="*/ 1000621 h 1033169"/>
              <a:gd name="connsiteX3" fmla="*/ 24941 w 1871554"/>
              <a:gd name="connsiteY3" fmla="*/ 531545 h 1033169"/>
              <a:gd name="connsiteX4" fmla="*/ 292136 w 1871554"/>
              <a:gd name="connsiteY4" fmla="*/ 98096 h 1033169"/>
              <a:gd name="connsiteX5" fmla="*/ 1301539 w 1871554"/>
              <a:gd name="connsiteY5" fmla="*/ 32782 h 1033169"/>
              <a:gd name="connsiteX6" fmla="*/ 1853741 w 1871554"/>
              <a:gd name="connsiteY6" fmla="*/ 519670 h 1033169"/>
              <a:gd name="connsiteX0" fmla="*/ 1848130 w 1848130"/>
              <a:gd name="connsiteY0" fmla="*/ 579047 h 1033169"/>
              <a:gd name="connsiteX1" fmla="*/ 1563122 w 1848130"/>
              <a:gd name="connsiteY1" fmla="*/ 947182 h 1033169"/>
              <a:gd name="connsiteX2" fmla="*/ 773413 w 1848130"/>
              <a:gd name="connsiteY2" fmla="*/ 1000621 h 1033169"/>
              <a:gd name="connsiteX3" fmla="*/ 1517 w 1848130"/>
              <a:gd name="connsiteY3" fmla="*/ 531545 h 1033169"/>
              <a:gd name="connsiteX4" fmla="*/ 268712 w 1848130"/>
              <a:gd name="connsiteY4" fmla="*/ 98096 h 1033169"/>
              <a:gd name="connsiteX5" fmla="*/ 1278115 w 1848130"/>
              <a:gd name="connsiteY5" fmla="*/ 32782 h 1033169"/>
              <a:gd name="connsiteX6" fmla="*/ 1830317 w 1848130"/>
              <a:gd name="connsiteY6" fmla="*/ 519670 h 1033169"/>
              <a:gd name="connsiteX0" fmla="*/ 1854677 w 1854677"/>
              <a:gd name="connsiteY0" fmla="*/ 546265 h 1000387"/>
              <a:gd name="connsiteX1" fmla="*/ 1569669 w 1854677"/>
              <a:gd name="connsiteY1" fmla="*/ 914400 h 1000387"/>
              <a:gd name="connsiteX2" fmla="*/ 779960 w 1854677"/>
              <a:gd name="connsiteY2" fmla="*/ 967839 h 1000387"/>
              <a:gd name="connsiteX3" fmla="*/ 8064 w 1854677"/>
              <a:gd name="connsiteY3" fmla="*/ 498763 h 1000387"/>
              <a:gd name="connsiteX4" fmla="*/ 1284662 w 1854677"/>
              <a:gd name="connsiteY4" fmla="*/ 0 h 1000387"/>
              <a:gd name="connsiteX5" fmla="*/ 1836864 w 1854677"/>
              <a:gd name="connsiteY5" fmla="*/ 486888 h 1000387"/>
              <a:gd name="connsiteX0" fmla="*/ 1847318 w 1847318"/>
              <a:gd name="connsiteY0" fmla="*/ 492826 h 946948"/>
              <a:gd name="connsiteX1" fmla="*/ 1562310 w 1847318"/>
              <a:gd name="connsiteY1" fmla="*/ 860961 h 946948"/>
              <a:gd name="connsiteX2" fmla="*/ 772601 w 1847318"/>
              <a:gd name="connsiteY2" fmla="*/ 914400 h 946948"/>
              <a:gd name="connsiteX3" fmla="*/ 705 w 1847318"/>
              <a:gd name="connsiteY3" fmla="*/ 445324 h 946948"/>
              <a:gd name="connsiteX4" fmla="*/ 909167 w 1847318"/>
              <a:gd name="connsiteY4" fmla="*/ 0 h 946948"/>
              <a:gd name="connsiteX5" fmla="*/ 1829505 w 1847318"/>
              <a:gd name="connsiteY5" fmla="*/ 433449 h 946948"/>
              <a:gd name="connsiteX0" fmla="*/ 1847318 w 1847318"/>
              <a:gd name="connsiteY0" fmla="*/ 492829 h 946951"/>
              <a:gd name="connsiteX1" fmla="*/ 1562310 w 1847318"/>
              <a:gd name="connsiteY1" fmla="*/ 860964 h 946951"/>
              <a:gd name="connsiteX2" fmla="*/ 772601 w 1847318"/>
              <a:gd name="connsiteY2" fmla="*/ 914403 h 946951"/>
              <a:gd name="connsiteX3" fmla="*/ 705 w 1847318"/>
              <a:gd name="connsiteY3" fmla="*/ 445327 h 946951"/>
              <a:gd name="connsiteX4" fmla="*/ 909167 w 1847318"/>
              <a:gd name="connsiteY4" fmla="*/ 3 h 946951"/>
              <a:gd name="connsiteX5" fmla="*/ 1829505 w 1847318"/>
              <a:gd name="connsiteY5" fmla="*/ 433452 h 946951"/>
              <a:gd name="connsiteX0" fmla="*/ 1847383 w 1847383"/>
              <a:gd name="connsiteY0" fmla="*/ 492829 h 914538"/>
              <a:gd name="connsiteX1" fmla="*/ 772666 w 1847383"/>
              <a:gd name="connsiteY1" fmla="*/ 914403 h 914538"/>
              <a:gd name="connsiteX2" fmla="*/ 770 w 1847383"/>
              <a:gd name="connsiteY2" fmla="*/ 445327 h 914538"/>
              <a:gd name="connsiteX3" fmla="*/ 909232 w 1847383"/>
              <a:gd name="connsiteY3" fmla="*/ 3 h 914538"/>
              <a:gd name="connsiteX4" fmla="*/ 1829570 w 1847383"/>
              <a:gd name="connsiteY4" fmla="*/ 433452 h 914538"/>
              <a:gd name="connsiteX0" fmla="*/ 1847336 w 1847336"/>
              <a:gd name="connsiteY0" fmla="*/ 492829 h 985767"/>
              <a:gd name="connsiteX1" fmla="*/ 1063564 w 1847336"/>
              <a:gd name="connsiteY1" fmla="*/ 985655 h 985767"/>
              <a:gd name="connsiteX2" fmla="*/ 723 w 1847336"/>
              <a:gd name="connsiteY2" fmla="*/ 445327 h 985767"/>
              <a:gd name="connsiteX3" fmla="*/ 909185 w 1847336"/>
              <a:gd name="connsiteY3" fmla="*/ 3 h 985767"/>
              <a:gd name="connsiteX4" fmla="*/ 1829523 w 1847336"/>
              <a:gd name="connsiteY4" fmla="*/ 433452 h 985767"/>
              <a:gd name="connsiteX0" fmla="*/ 1847336 w 1847336"/>
              <a:gd name="connsiteY0" fmla="*/ 492829 h 985824"/>
              <a:gd name="connsiteX1" fmla="*/ 1063564 w 1847336"/>
              <a:gd name="connsiteY1" fmla="*/ 985655 h 985824"/>
              <a:gd name="connsiteX2" fmla="*/ 723 w 1847336"/>
              <a:gd name="connsiteY2" fmla="*/ 445327 h 985824"/>
              <a:gd name="connsiteX3" fmla="*/ 909185 w 1847336"/>
              <a:gd name="connsiteY3" fmla="*/ 3 h 985824"/>
              <a:gd name="connsiteX4" fmla="*/ 1829523 w 1847336"/>
              <a:gd name="connsiteY4" fmla="*/ 433452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7380 w 1847380"/>
              <a:gd name="connsiteY0" fmla="*/ 492829 h 985824"/>
              <a:gd name="connsiteX1" fmla="*/ 1063608 w 1847380"/>
              <a:gd name="connsiteY1" fmla="*/ 985655 h 985824"/>
              <a:gd name="connsiteX2" fmla="*/ 767 w 1847380"/>
              <a:gd name="connsiteY2" fmla="*/ 445327 h 985824"/>
              <a:gd name="connsiteX3" fmla="*/ 909229 w 1847380"/>
              <a:gd name="connsiteY3" fmla="*/ 3 h 985824"/>
              <a:gd name="connsiteX4" fmla="*/ 1841442 w 1847380"/>
              <a:gd name="connsiteY4" fmla="*/ 451265 h 985824"/>
              <a:gd name="connsiteX0" fmla="*/ 1846618 w 1846618"/>
              <a:gd name="connsiteY0" fmla="*/ 492834 h 985829"/>
              <a:gd name="connsiteX1" fmla="*/ 1062846 w 1846618"/>
              <a:gd name="connsiteY1" fmla="*/ 985660 h 985829"/>
              <a:gd name="connsiteX2" fmla="*/ 5 w 1846618"/>
              <a:gd name="connsiteY2" fmla="*/ 445332 h 985829"/>
              <a:gd name="connsiteX3" fmla="*/ 908467 w 1846618"/>
              <a:gd name="connsiteY3" fmla="*/ 8 h 985829"/>
              <a:gd name="connsiteX4" fmla="*/ 1840680 w 1846618"/>
              <a:gd name="connsiteY4" fmla="*/ 451270 h 985829"/>
              <a:gd name="connsiteX0" fmla="*/ 1846756 w 1846756"/>
              <a:gd name="connsiteY0" fmla="*/ 492829 h 968023"/>
              <a:gd name="connsiteX1" fmla="*/ 973919 w 1846756"/>
              <a:gd name="connsiteY1" fmla="*/ 967842 h 968023"/>
              <a:gd name="connsiteX2" fmla="*/ 143 w 1846756"/>
              <a:gd name="connsiteY2" fmla="*/ 445327 h 968023"/>
              <a:gd name="connsiteX3" fmla="*/ 908605 w 1846756"/>
              <a:gd name="connsiteY3" fmla="*/ 3 h 968023"/>
              <a:gd name="connsiteX4" fmla="*/ 1840818 w 1846756"/>
              <a:gd name="connsiteY4" fmla="*/ 451265 h 968023"/>
              <a:gd name="connsiteX0" fmla="*/ 1846756 w 1846756"/>
              <a:gd name="connsiteY0" fmla="*/ 492832 h 968026"/>
              <a:gd name="connsiteX1" fmla="*/ 973919 w 1846756"/>
              <a:gd name="connsiteY1" fmla="*/ 967845 h 968026"/>
              <a:gd name="connsiteX2" fmla="*/ 143 w 1846756"/>
              <a:gd name="connsiteY2" fmla="*/ 445330 h 968026"/>
              <a:gd name="connsiteX3" fmla="*/ 908605 w 1846756"/>
              <a:gd name="connsiteY3" fmla="*/ 6 h 968026"/>
              <a:gd name="connsiteX4" fmla="*/ 1840818 w 1846756"/>
              <a:gd name="connsiteY4" fmla="*/ 451268 h 968026"/>
              <a:gd name="connsiteX0" fmla="*/ 1846756 w 1846756"/>
              <a:gd name="connsiteY0" fmla="*/ 492836 h 968030"/>
              <a:gd name="connsiteX1" fmla="*/ 973919 w 1846756"/>
              <a:gd name="connsiteY1" fmla="*/ 967849 h 968030"/>
              <a:gd name="connsiteX2" fmla="*/ 143 w 1846756"/>
              <a:gd name="connsiteY2" fmla="*/ 445334 h 968030"/>
              <a:gd name="connsiteX3" fmla="*/ 908605 w 1846756"/>
              <a:gd name="connsiteY3" fmla="*/ 10 h 968030"/>
              <a:gd name="connsiteX4" fmla="*/ 1840818 w 1846756"/>
              <a:gd name="connsiteY4" fmla="*/ 451272 h 968030"/>
              <a:gd name="connsiteX0" fmla="*/ 1840818 w 1840818"/>
              <a:gd name="connsiteY0" fmla="*/ 480961 h 967947"/>
              <a:gd name="connsiteX1" fmla="*/ 973919 w 1840818"/>
              <a:gd name="connsiteY1" fmla="*/ 967849 h 967947"/>
              <a:gd name="connsiteX2" fmla="*/ 143 w 1840818"/>
              <a:gd name="connsiteY2" fmla="*/ 445334 h 967947"/>
              <a:gd name="connsiteX3" fmla="*/ 908605 w 1840818"/>
              <a:gd name="connsiteY3" fmla="*/ 10 h 967947"/>
              <a:gd name="connsiteX4" fmla="*/ 1840818 w 1840818"/>
              <a:gd name="connsiteY4" fmla="*/ 451272 h 96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818" h="967947">
                <a:moveTo>
                  <a:pt x="1840818" y="480961"/>
                </a:moveTo>
                <a:cubicBezTo>
                  <a:pt x="1723797" y="711292"/>
                  <a:pt x="1280698" y="973787"/>
                  <a:pt x="973919" y="967849"/>
                </a:cubicBezTo>
                <a:cubicBezTo>
                  <a:pt x="667140" y="961911"/>
                  <a:pt x="11029" y="820397"/>
                  <a:pt x="143" y="445334"/>
                </a:cubicBezTo>
                <a:cubicBezTo>
                  <a:pt x="-10743" y="70271"/>
                  <a:pt x="601826" y="-980"/>
                  <a:pt x="908605" y="10"/>
                </a:cubicBezTo>
                <a:cubicBezTo>
                  <a:pt x="1215384" y="1000"/>
                  <a:pt x="1694851" y="153894"/>
                  <a:pt x="1840818" y="451272"/>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十字形 45">
            <a:extLst>
              <a:ext uri="{FF2B5EF4-FFF2-40B4-BE49-F238E27FC236}">
                <a16:creationId xmlns:a16="http://schemas.microsoft.com/office/drawing/2014/main" id="{9844235B-BF66-405A-9F7E-1F8B0CA3F2E9}"/>
              </a:ext>
            </a:extLst>
          </p:cNvPr>
          <p:cNvSpPr/>
          <p:nvPr/>
        </p:nvSpPr>
        <p:spPr>
          <a:xfrm rot="18917699">
            <a:off x="2949713" y="2856859"/>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十字形 46">
            <a:extLst>
              <a:ext uri="{FF2B5EF4-FFF2-40B4-BE49-F238E27FC236}">
                <a16:creationId xmlns:a16="http://schemas.microsoft.com/office/drawing/2014/main" id="{38321A1B-4A99-4096-9AE9-A3786DEF37AC}"/>
              </a:ext>
            </a:extLst>
          </p:cNvPr>
          <p:cNvSpPr/>
          <p:nvPr/>
        </p:nvSpPr>
        <p:spPr>
          <a:xfrm rot="18917699">
            <a:off x="6532805" y="2853562"/>
            <a:ext cx="465844" cy="465844"/>
          </a:xfrm>
          <a:prstGeom prst="plus">
            <a:avLst>
              <a:gd name="adj" fmla="val 42647"/>
            </a:avLst>
          </a:prstGeom>
          <a:solidFill>
            <a:schemeClr val="accent1"/>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0C750FBA-55DA-4DFD-BB2E-728538CA48F4}"/>
              </a:ext>
            </a:extLst>
          </p:cNvPr>
          <p:cNvSpPr/>
          <p:nvPr/>
        </p:nvSpPr>
        <p:spPr>
          <a:xfrm>
            <a:off x="2487881" y="3853543"/>
            <a:ext cx="877654" cy="877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Oval 25">
            <a:extLst>
              <a:ext uri="{FF2B5EF4-FFF2-40B4-BE49-F238E27FC236}">
                <a16:creationId xmlns:a16="http://schemas.microsoft.com/office/drawing/2014/main" id="{8901EA12-7E71-4248-8E59-263B1BAE9485}"/>
              </a:ext>
            </a:extLst>
          </p:cNvPr>
          <p:cNvSpPr>
            <a:spLocks noChangeArrowheads="1"/>
          </p:cNvSpPr>
          <p:nvPr/>
        </p:nvSpPr>
        <p:spPr bwMode="auto">
          <a:xfrm>
            <a:off x="2438242" y="3817819"/>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0" name="Oval 25">
            <a:extLst>
              <a:ext uri="{FF2B5EF4-FFF2-40B4-BE49-F238E27FC236}">
                <a16:creationId xmlns:a16="http://schemas.microsoft.com/office/drawing/2014/main" id="{C26468CC-70C7-4019-A784-D85314269F26}"/>
              </a:ext>
            </a:extLst>
          </p:cNvPr>
          <p:cNvSpPr>
            <a:spLocks noChangeArrowheads="1"/>
          </p:cNvSpPr>
          <p:nvPr/>
        </p:nvSpPr>
        <p:spPr bwMode="auto">
          <a:xfrm>
            <a:off x="3311567" y="3822287"/>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1" name="Oval 25">
            <a:extLst>
              <a:ext uri="{FF2B5EF4-FFF2-40B4-BE49-F238E27FC236}">
                <a16:creationId xmlns:a16="http://schemas.microsoft.com/office/drawing/2014/main" id="{A0D8DBFA-8F77-42D4-8F05-7E6421400334}"/>
              </a:ext>
            </a:extLst>
          </p:cNvPr>
          <p:cNvSpPr>
            <a:spLocks noChangeArrowheads="1"/>
          </p:cNvSpPr>
          <p:nvPr/>
        </p:nvSpPr>
        <p:spPr bwMode="auto">
          <a:xfrm>
            <a:off x="2433913" y="4655343"/>
            <a:ext cx="107935" cy="107911"/>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2" name="Oval 25">
            <a:extLst>
              <a:ext uri="{FF2B5EF4-FFF2-40B4-BE49-F238E27FC236}">
                <a16:creationId xmlns:a16="http://schemas.microsoft.com/office/drawing/2014/main" id="{2F06F56C-624A-49CA-BBAC-8B7507D3F40B}"/>
              </a:ext>
            </a:extLst>
          </p:cNvPr>
          <p:cNvSpPr>
            <a:spLocks noChangeArrowheads="1"/>
          </p:cNvSpPr>
          <p:nvPr/>
        </p:nvSpPr>
        <p:spPr bwMode="auto">
          <a:xfrm>
            <a:off x="3311566" y="4655343"/>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55" name="直線コネクタ 54">
            <a:extLst>
              <a:ext uri="{FF2B5EF4-FFF2-40B4-BE49-F238E27FC236}">
                <a16:creationId xmlns:a16="http://schemas.microsoft.com/office/drawing/2014/main" id="{013074DD-CC7A-44BB-9976-BF5F7DFB5149}"/>
              </a:ext>
            </a:extLst>
          </p:cNvPr>
          <p:cNvCxnSpPr>
            <a:cxnSpLocks/>
          </p:cNvCxnSpPr>
          <p:nvPr/>
        </p:nvCxnSpPr>
        <p:spPr>
          <a:xfrm flipH="1" flipV="1">
            <a:off x="2501533" y="3857172"/>
            <a:ext cx="864000" cy="8640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フリーフォーム: 図形 57">
            <a:extLst>
              <a:ext uri="{FF2B5EF4-FFF2-40B4-BE49-F238E27FC236}">
                <a16:creationId xmlns:a16="http://schemas.microsoft.com/office/drawing/2014/main" id="{19CCBC2D-B23F-4D65-9287-254A2D04D210}"/>
              </a:ext>
            </a:extLst>
          </p:cNvPr>
          <p:cNvSpPr/>
          <p:nvPr/>
        </p:nvSpPr>
        <p:spPr>
          <a:xfrm rot="5400000">
            <a:off x="2475416" y="3651725"/>
            <a:ext cx="1108788" cy="1070092"/>
          </a:xfrm>
          <a:custGeom>
            <a:avLst/>
            <a:gdLst>
              <a:gd name="connsiteX0" fmla="*/ 230014 w 1108788"/>
              <a:gd name="connsiteY0" fmla="*/ 1070092 h 1070092"/>
              <a:gd name="connsiteX1" fmla="*/ 57821 w 1108788"/>
              <a:gd name="connsiteY1" fmla="*/ 54752 h 1070092"/>
              <a:gd name="connsiteX2" fmla="*/ 1108788 w 1108788"/>
              <a:gd name="connsiteY2" fmla="*/ 226944 h 1070092"/>
            </a:gdLst>
            <a:ahLst/>
            <a:cxnLst>
              <a:cxn ang="0">
                <a:pos x="connsiteX0" y="connsiteY0"/>
              </a:cxn>
              <a:cxn ang="0">
                <a:pos x="connsiteX1" y="connsiteY1"/>
              </a:cxn>
              <a:cxn ang="0">
                <a:pos x="connsiteX2" y="connsiteY2"/>
              </a:cxn>
            </a:cxnLst>
            <a:rect l="l" t="t" r="r" b="b"/>
            <a:pathLst>
              <a:path w="1108788" h="1070092">
                <a:moveTo>
                  <a:pt x="230014" y="1070092"/>
                </a:moveTo>
                <a:cubicBezTo>
                  <a:pt x="70686" y="632684"/>
                  <a:pt x="-88641" y="195277"/>
                  <a:pt x="57821" y="54752"/>
                </a:cubicBezTo>
                <a:cubicBezTo>
                  <a:pt x="204283" y="-85773"/>
                  <a:pt x="656535" y="70585"/>
                  <a:pt x="1108788" y="226944"/>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 塗りつぶしなし 11">
            <a:extLst>
              <a:ext uri="{FF2B5EF4-FFF2-40B4-BE49-F238E27FC236}">
                <a16:creationId xmlns:a16="http://schemas.microsoft.com/office/drawing/2014/main" id="{71A92B2D-FEBE-46BF-AD8A-B93F11CEFD3B}"/>
              </a:ext>
            </a:extLst>
          </p:cNvPr>
          <p:cNvSpPr/>
          <p:nvPr/>
        </p:nvSpPr>
        <p:spPr>
          <a:xfrm>
            <a:off x="3267797" y="4407196"/>
            <a:ext cx="464361" cy="464361"/>
          </a:xfrm>
          <a:prstGeom prst="donut">
            <a:avLst>
              <a:gd name="adj" fmla="val 13875"/>
            </a:avLst>
          </a:prstGeom>
          <a:solidFill>
            <a:srgbClr val="FFE7FF"/>
          </a:solidFill>
          <a:ln>
            <a:solidFill>
              <a:srgbClr val="FF669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3" name="テキスト ボックス 62">
            <a:extLst>
              <a:ext uri="{FF2B5EF4-FFF2-40B4-BE49-F238E27FC236}">
                <a16:creationId xmlns:a16="http://schemas.microsoft.com/office/drawing/2014/main" id="{4C6AF07E-95A9-426A-9550-A869B8DE422A}"/>
              </a:ext>
            </a:extLst>
          </p:cNvPr>
          <p:cNvSpPr txBox="1"/>
          <p:nvPr/>
        </p:nvSpPr>
        <p:spPr>
          <a:xfrm>
            <a:off x="584895" y="1292833"/>
            <a:ext cx="8087363" cy="584775"/>
          </a:xfrm>
          <a:prstGeom prst="rect">
            <a:avLst/>
          </a:prstGeom>
          <a:solidFill>
            <a:schemeClr val="bg1"/>
          </a:solidFill>
          <a:ln>
            <a:solidFill>
              <a:srgbClr val="0070C0"/>
            </a:solidFill>
          </a:ln>
        </p:spPr>
        <p:txBody>
          <a:bodyPr wrap="square" rtlCol="0">
            <a:spAutoFit/>
          </a:bodyPr>
          <a:lstStyle/>
          <a:p>
            <a:r>
              <a:rPr kumimoji="1" lang="ja-JP" altLang="en-US" sz="1600" dirty="0">
                <a:latin typeface="+mn-lt"/>
              </a:rPr>
              <a:t>定理 </a:t>
            </a:r>
            <a:r>
              <a:rPr lang="en-US" altLang="ja-JP" sz="1600" dirty="0">
                <a:latin typeface="+mn-lt"/>
              </a:rPr>
              <a:t>7</a:t>
            </a:r>
            <a:r>
              <a:rPr kumimoji="1" lang="en-US" altLang="ja-JP" sz="1600" dirty="0">
                <a:latin typeface="+mn-lt"/>
              </a:rPr>
              <a:t>-2 H</a:t>
            </a:r>
            <a:r>
              <a:rPr kumimoji="1" lang="ja-JP" altLang="en-US" sz="1600" dirty="0">
                <a:latin typeface="+mn-lt"/>
              </a:rPr>
              <a:t>を</a:t>
            </a:r>
            <a:r>
              <a:rPr kumimoji="1" lang="en-US" altLang="ja-JP" sz="1600" dirty="0">
                <a:latin typeface="+mn-lt"/>
              </a:rPr>
              <a:t>S</a:t>
            </a:r>
            <a:r>
              <a:rPr kumimoji="1" lang="en-US" altLang="ja-JP" sz="1600" baseline="30000" dirty="0">
                <a:latin typeface="+mn-lt"/>
              </a:rPr>
              <a:t>2</a:t>
            </a:r>
            <a:r>
              <a:rPr kumimoji="1" lang="ja-JP" altLang="en-US" sz="1600" dirty="0">
                <a:latin typeface="+mn-lt"/>
              </a:rPr>
              <a:t>の</a:t>
            </a:r>
            <a:r>
              <a:rPr lang="ja-JP" altLang="en-US" sz="1600" dirty="0">
                <a:latin typeface="+mn-lt"/>
              </a:rPr>
              <a:t>多重</a:t>
            </a:r>
            <a:r>
              <a:rPr kumimoji="1" lang="ja-JP" altLang="en-US" sz="1600" dirty="0">
                <a:latin typeface="+mn-lt"/>
              </a:rPr>
              <a:t>四角形分割とする．</a:t>
            </a:r>
            <a:r>
              <a:rPr kumimoji="1" lang="en-US" altLang="ja-JP" sz="1600" dirty="0">
                <a:latin typeface="+mn-lt"/>
              </a:rPr>
              <a:t>H=Q(G)</a:t>
            </a:r>
            <a:r>
              <a:rPr kumimoji="1" lang="ja-JP" altLang="en-US" sz="1600" dirty="0">
                <a:latin typeface="+mn-lt"/>
              </a:rPr>
              <a:t>であるような最適</a:t>
            </a:r>
            <a:r>
              <a:rPr kumimoji="1" lang="en-US" altLang="ja-JP" sz="1600" dirty="0">
                <a:latin typeface="+mn-lt"/>
              </a:rPr>
              <a:t>1-</a:t>
            </a:r>
            <a:r>
              <a:rPr kumimoji="1" lang="ja-JP" altLang="en-US" sz="1600" dirty="0">
                <a:latin typeface="+mn-lt"/>
              </a:rPr>
              <a:t>平面多重グラフ</a:t>
            </a:r>
            <a:r>
              <a:rPr kumimoji="1" lang="en-US" altLang="ja-JP" sz="1600" dirty="0">
                <a:latin typeface="+mn-lt"/>
              </a:rPr>
              <a:t>G</a:t>
            </a:r>
            <a:r>
              <a:rPr lang="ja-JP" altLang="en-US" sz="1600" dirty="0">
                <a:latin typeface="+mn-lt"/>
              </a:rPr>
              <a:t>が存在するための必要十分条件は</a:t>
            </a:r>
            <a:r>
              <a:rPr lang="en-US" altLang="ja-JP" sz="1600" dirty="0">
                <a:latin typeface="+mn-lt"/>
              </a:rPr>
              <a:t>H</a:t>
            </a:r>
            <a:r>
              <a:rPr lang="ja-JP" altLang="en-US" sz="1600" dirty="0">
                <a:latin typeface="+mn-lt"/>
              </a:rPr>
              <a:t>が</a:t>
            </a:r>
            <a:r>
              <a:rPr lang="en-US" altLang="ja-JP" sz="1600" dirty="0">
                <a:latin typeface="+mn-lt"/>
              </a:rPr>
              <a:t>2-</a:t>
            </a:r>
            <a:r>
              <a:rPr lang="ja-JP" altLang="en-US" sz="1600" dirty="0">
                <a:latin typeface="+mn-lt"/>
              </a:rPr>
              <a:t>連結であることである．</a:t>
            </a:r>
            <a:endParaRPr kumimoji="1" lang="ja-JP" altLang="en-US" sz="1600" dirty="0">
              <a:latin typeface="+mn-lt"/>
            </a:endParaRPr>
          </a:p>
        </p:txBody>
      </p:sp>
      <p:sp>
        <p:nvSpPr>
          <p:cNvPr id="60" name="四角形: 角を丸くする 59">
            <a:extLst>
              <a:ext uri="{FF2B5EF4-FFF2-40B4-BE49-F238E27FC236}">
                <a16:creationId xmlns:a16="http://schemas.microsoft.com/office/drawing/2014/main" id="{6649C242-38F1-4C97-AC85-1B294BFD9E45}"/>
              </a:ext>
            </a:extLst>
          </p:cNvPr>
          <p:cNvSpPr/>
          <p:nvPr/>
        </p:nvSpPr>
        <p:spPr>
          <a:xfrm>
            <a:off x="6126425" y="5705347"/>
            <a:ext cx="1088472" cy="584775"/>
          </a:xfrm>
          <a:prstGeom prst="roundRect">
            <a:avLst>
              <a:gd name="adj" fmla="val 11607"/>
            </a:avLst>
          </a:prstGeom>
          <a:no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正方形/長方形 60">
            <a:extLst>
              <a:ext uri="{FF2B5EF4-FFF2-40B4-BE49-F238E27FC236}">
                <a16:creationId xmlns:a16="http://schemas.microsoft.com/office/drawing/2014/main" id="{7BEEBD3C-76E1-43D9-A2B6-BCB164F062FD}"/>
              </a:ext>
            </a:extLst>
          </p:cNvPr>
          <p:cNvSpPr/>
          <p:nvPr/>
        </p:nvSpPr>
        <p:spPr>
          <a:xfrm>
            <a:off x="6123736" y="5943370"/>
            <a:ext cx="843501" cy="338554"/>
          </a:xfrm>
          <a:prstGeom prst="rect">
            <a:avLst/>
          </a:prstGeom>
        </p:spPr>
        <p:txBody>
          <a:bodyPr wrap="none">
            <a:spAutoFit/>
          </a:bodyPr>
          <a:lstStyle/>
          <a:p>
            <a:r>
              <a:rPr lang="en-US" altLang="ja-JP" sz="1600" dirty="0">
                <a:solidFill>
                  <a:srgbClr val="00B050"/>
                </a:solidFill>
                <a:latin typeface="+mn-lt"/>
              </a:rPr>
              <a:t>3-</a:t>
            </a:r>
            <a:r>
              <a:rPr lang="ja-JP" altLang="en-US" sz="1600" dirty="0">
                <a:solidFill>
                  <a:srgbClr val="00B050"/>
                </a:solidFill>
              </a:rPr>
              <a:t>連結</a:t>
            </a:r>
          </a:p>
        </p:txBody>
      </p:sp>
      <p:sp>
        <p:nvSpPr>
          <p:cNvPr id="64" name="四角形: 角を丸くする 63">
            <a:extLst>
              <a:ext uri="{FF2B5EF4-FFF2-40B4-BE49-F238E27FC236}">
                <a16:creationId xmlns:a16="http://schemas.microsoft.com/office/drawing/2014/main" id="{B8BF820A-F55D-4E74-9005-A071F130C0A9}"/>
              </a:ext>
            </a:extLst>
          </p:cNvPr>
          <p:cNvSpPr/>
          <p:nvPr/>
        </p:nvSpPr>
        <p:spPr>
          <a:xfrm>
            <a:off x="5948861" y="4966273"/>
            <a:ext cx="2498515" cy="1424109"/>
          </a:xfrm>
          <a:prstGeom prst="roundRect">
            <a:avLst>
              <a:gd name="adj" fmla="val 11607"/>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正方形/長方形 67">
            <a:extLst>
              <a:ext uri="{FF2B5EF4-FFF2-40B4-BE49-F238E27FC236}">
                <a16:creationId xmlns:a16="http://schemas.microsoft.com/office/drawing/2014/main" id="{FDAB752E-AE7E-4D96-AA93-62476C5507A7}"/>
              </a:ext>
            </a:extLst>
          </p:cNvPr>
          <p:cNvSpPr/>
          <p:nvPr/>
        </p:nvSpPr>
        <p:spPr>
          <a:xfrm>
            <a:off x="6008287" y="4975679"/>
            <a:ext cx="843501" cy="338554"/>
          </a:xfrm>
          <a:prstGeom prst="rect">
            <a:avLst/>
          </a:prstGeom>
        </p:spPr>
        <p:txBody>
          <a:bodyPr wrap="none">
            <a:spAutoFit/>
          </a:bodyPr>
          <a:lstStyle/>
          <a:p>
            <a:r>
              <a:rPr lang="en-US" altLang="ja-JP" sz="1600" dirty="0">
                <a:solidFill>
                  <a:schemeClr val="accent2"/>
                </a:solidFill>
                <a:latin typeface="+mn-lt"/>
              </a:rPr>
              <a:t>2-</a:t>
            </a:r>
            <a:r>
              <a:rPr lang="ja-JP" altLang="en-US" sz="1600" dirty="0">
                <a:solidFill>
                  <a:schemeClr val="accent2"/>
                </a:solidFill>
              </a:rPr>
              <a:t>連結</a:t>
            </a:r>
          </a:p>
        </p:txBody>
      </p:sp>
      <p:grpSp>
        <p:nvGrpSpPr>
          <p:cNvPr id="8" name="グループ化 7">
            <a:extLst>
              <a:ext uri="{FF2B5EF4-FFF2-40B4-BE49-F238E27FC236}">
                <a16:creationId xmlns:a16="http://schemas.microsoft.com/office/drawing/2014/main" id="{48455A22-3313-46D3-B91B-6E51BB8D6284}"/>
              </a:ext>
            </a:extLst>
          </p:cNvPr>
          <p:cNvGrpSpPr/>
          <p:nvPr/>
        </p:nvGrpSpPr>
        <p:grpSpPr>
          <a:xfrm>
            <a:off x="1343467" y="5333450"/>
            <a:ext cx="4602705" cy="501378"/>
            <a:chOff x="1346156" y="5339929"/>
            <a:chExt cx="4602705" cy="501378"/>
          </a:xfrm>
        </p:grpSpPr>
        <p:sp>
          <p:nvSpPr>
            <p:cNvPr id="70" name="正方形/長方形 69">
              <a:extLst>
                <a:ext uri="{FF2B5EF4-FFF2-40B4-BE49-F238E27FC236}">
                  <a16:creationId xmlns:a16="http://schemas.microsoft.com/office/drawing/2014/main" id="{0C7578F9-D9C3-4070-BFB0-2DD44F7D9F18}"/>
                </a:ext>
              </a:extLst>
            </p:cNvPr>
            <p:cNvSpPr/>
            <p:nvPr/>
          </p:nvSpPr>
          <p:spPr>
            <a:xfrm>
              <a:off x="1346156" y="5502753"/>
              <a:ext cx="3549370" cy="338554"/>
            </a:xfrm>
            <a:prstGeom prst="rect">
              <a:avLst/>
            </a:prstGeom>
            <a:solidFill>
              <a:schemeClr val="accent2">
                <a:lumMod val="20000"/>
                <a:lumOff val="80000"/>
              </a:schemeClr>
            </a:solidFill>
          </p:spPr>
          <p:txBody>
            <a:bodyPr wrap="none">
              <a:spAutoFit/>
            </a:bodyPr>
            <a:lstStyle/>
            <a:p>
              <a:r>
                <a:rPr lang="en-US" altLang="ja-JP" sz="1600" dirty="0">
                  <a:latin typeface="+mn-lt"/>
                </a:rPr>
                <a:t>O1PM</a:t>
              </a:r>
              <a:r>
                <a:rPr lang="ja-JP" altLang="en-US" sz="1600" dirty="0"/>
                <a:t>の非交差辺からなる四角形分割</a:t>
              </a:r>
            </a:p>
          </p:txBody>
        </p:sp>
        <p:cxnSp>
          <p:nvCxnSpPr>
            <p:cNvPr id="71" name="直線矢印コネクタ 70">
              <a:extLst>
                <a:ext uri="{FF2B5EF4-FFF2-40B4-BE49-F238E27FC236}">
                  <a16:creationId xmlns:a16="http://schemas.microsoft.com/office/drawing/2014/main" id="{14E9D765-A84D-4E24-A866-1B8A86742141}"/>
                </a:ext>
              </a:extLst>
            </p:cNvPr>
            <p:cNvCxnSpPr>
              <a:cxnSpLocks/>
            </p:cNvCxnSpPr>
            <p:nvPr/>
          </p:nvCxnSpPr>
          <p:spPr>
            <a:xfrm flipV="1">
              <a:off x="4881618" y="5339929"/>
              <a:ext cx="1067243" cy="323078"/>
            </a:xfrm>
            <a:prstGeom prst="straightConnector1">
              <a:avLst/>
            </a:prstGeom>
            <a:ln w="12700">
              <a:solidFill>
                <a:schemeClr val="accent2">
                  <a:lumMod val="40000"/>
                  <a:lumOff val="6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79" name="グループ化 78">
            <a:extLst>
              <a:ext uri="{FF2B5EF4-FFF2-40B4-BE49-F238E27FC236}">
                <a16:creationId xmlns:a16="http://schemas.microsoft.com/office/drawing/2014/main" id="{ABE464A6-0622-4389-901E-1D17FBD9B50A}"/>
              </a:ext>
            </a:extLst>
          </p:cNvPr>
          <p:cNvGrpSpPr/>
          <p:nvPr/>
        </p:nvGrpSpPr>
        <p:grpSpPr>
          <a:xfrm>
            <a:off x="5851120" y="4724027"/>
            <a:ext cx="3181865" cy="1716608"/>
            <a:chOff x="5490393" y="4724027"/>
            <a:chExt cx="3181865" cy="1716608"/>
          </a:xfrm>
        </p:grpSpPr>
        <p:sp>
          <p:nvSpPr>
            <p:cNvPr id="82" name="四角形: 角を丸くする 81">
              <a:extLst>
                <a:ext uri="{FF2B5EF4-FFF2-40B4-BE49-F238E27FC236}">
                  <a16:creationId xmlns:a16="http://schemas.microsoft.com/office/drawing/2014/main" id="{4C18C036-96AD-47AA-B940-9FD12DEE957D}"/>
                </a:ext>
              </a:extLst>
            </p:cNvPr>
            <p:cNvSpPr/>
            <p:nvPr/>
          </p:nvSpPr>
          <p:spPr>
            <a:xfrm>
              <a:off x="5490393" y="4731197"/>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四角形: 角を丸くする 83">
              <a:extLst>
                <a:ext uri="{FF2B5EF4-FFF2-40B4-BE49-F238E27FC236}">
                  <a16:creationId xmlns:a16="http://schemas.microsoft.com/office/drawing/2014/main" id="{57620382-D393-43FD-8749-6383D4F935DA}"/>
                </a:ext>
              </a:extLst>
            </p:cNvPr>
            <p:cNvSpPr/>
            <p:nvPr/>
          </p:nvSpPr>
          <p:spPr>
            <a:xfrm>
              <a:off x="5694519" y="5343633"/>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a:extLst>
                <a:ext uri="{FF2B5EF4-FFF2-40B4-BE49-F238E27FC236}">
                  <a16:creationId xmlns:a16="http://schemas.microsoft.com/office/drawing/2014/main" id="{41956FB4-460E-415B-B2DE-3013D103B2CD}"/>
                </a:ext>
              </a:extLst>
            </p:cNvPr>
            <p:cNvSpPr/>
            <p:nvPr/>
          </p:nvSpPr>
          <p:spPr>
            <a:xfrm>
              <a:off x="5694519" y="5343633"/>
              <a:ext cx="1210588" cy="584775"/>
            </a:xfrm>
            <a:prstGeom prst="rect">
              <a:avLst/>
            </a:prstGeom>
          </p:spPr>
          <p:txBody>
            <a:bodyPr wrap="none">
              <a:spAutoFit/>
            </a:bodyPr>
            <a:lstStyle/>
            <a:p>
              <a:r>
                <a:rPr lang="ja-JP" altLang="en-US" sz="1600" dirty="0"/>
                <a:t>（一般的な）</a:t>
              </a:r>
              <a:endParaRPr lang="en-US" altLang="ja-JP" sz="1600" dirty="0"/>
            </a:p>
            <a:p>
              <a:r>
                <a:rPr lang="ja-JP" altLang="en-US" sz="1600" dirty="0"/>
                <a:t>四角形分割</a:t>
              </a:r>
            </a:p>
          </p:txBody>
        </p:sp>
        <p:sp>
          <p:nvSpPr>
            <p:cNvPr id="89" name="正方形/長方形 88">
              <a:extLst>
                <a:ext uri="{FF2B5EF4-FFF2-40B4-BE49-F238E27FC236}">
                  <a16:creationId xmlns:a16="http://schemas.microsoft.com/office/drawing/2014/main" id="{3B3D0275-360D-4895-958C-104ED7276E66}"/>
                </a:ext>
              </a:extLst>
            </p:cNvPr>
            <p:cNvSpPr/>
            <p:nvPr/>
          </p:nvSpPr>
          <p:spPr>
            <a:xfrm>
              <a:off x="5534843" y="4724027"/>
              <a:ext cx="1620957" cy="338554"/>
            </a:xfrm>
            <a:prstGeom prst="rect">
              <a:avLst/>
            </a:prstGeom>
          </p:spPr>
          <p:txBody>
            <a:bodyPr wrap="none">
              <a:spAutoFit/>
            </a:bodyPr>
            <a:lstStyle/>
            <a:p>
              <a:r>
                <a:rPr lang="ja-JP" altLang="en-US" sz="1600" dirty="0"/>
                <a:t>多重四角形分割</a:t>
              </a:r>
            </a:p>
          </p:txBody>
        </p:sp>
      </p:grpSp>
      <p:grpSp>
        <p:nvGrpSpPr>
          <p:cNvPr id="13" name="グループ化 12">
            <a:extLst>
              <a:ext uri="{FF2B5EF4-FFF2-40B4-BE49-F238E27FC236}">
                <a16:creationId xmlns:a16="http://schemas.microsoft.com/office/drawing/2014/main" id="{E4F6831F-FC0F-4123-96F1-3BAF8CA3BCD7}"/>
              </a:ext>
            </a:extLst>
          </p:cNvPr>
          <p:cNvGrpSpPr/>
          <p:nvPr/>
        </p:nvGrpSpPr>
        <p:grpSpPr>
          <a:xfrm>
            <a:off x="1014684" y="5991256"/>
            <a:ext cx="5109052" cy="597922"/>
            <a:chOff x="1017373" y="5997735"/>
            <a:chExt cx="5109052" cy="597922"/>
          </a:xfrm>
        </p:grpSpPr>
        <p:sp>
          <p:nvSpPr>
            <p:cNvPr id="69" name="正方形/長方形 68">
              <a:extLst>
                <a:ext uri="{FF2B5EF4-FFF2-40B4-BE49-F238E27FC236}">
                  <a16:creationId xmlns:a16="http://schemas.microsoft.com/office/drawing/2014/main" id="{83D772D6-F1DE-4BF2-91E0-939F57DEF164}"/>
                </a:ext>
              </a:extLst>
            </p:cNvPr>
            <p:cNvSpPr/>
            <p:nvPr/>
          </p:nvSpPr>
          <p:spPr>
            <a:xfrm>
              <a:off x="1017373" y="6257103"/>
              <a:ext cx="3522118" cy="338554"/>
            </a:xfrm>
            <a:prstGeom prst="rect">
              <a:avLst/>
            </a:prstGeom>
            <a:solidFill>
              <a:srgbClr val="CCFFCC"/>
            </a:solidFill>
          </p:spPr>
          <p:txBody>
            <a:bodyPr wrap="none">
              <a:spAutoFit/>
            </a:bodyPr>
            <a:lstStyle/>
            <a:p>
              <a:r>
                <a:rPr lang="en-US" altLang="ja-JP" sz="1600" dirty="0">
                  <a:latin typeface="+mn-lt"/>
                </a:rPr>
                <a:t>O1PG</a:t>
              </a:r>
              <a:r>
                <a:rPr lang="ja-JP" altLang="en-US" sz="1600" dirty="0"/>
                <a:t>の非交差辺からなる四角形分割</a:t>
              </a:r>
            </a:p>
          </p:txBody>
        </p:sp>
        <p:cxnSp>
          <p:nvCxnSpPr>
            <p:cNvPr id="10" name="直線矢印コネクタ 9">
              <a:extLst>
                <a:ext uri="{FF2B5EF4-FFF2-40B4-BE49-F238E27FC236}">
                  <a16:creationId xmlns:a16="http://schemas.microsoft.com/office/drawing/2014/main" id="{C63BA89E-DB2B-47DB-93A9-726D48F66545}"/>
                </a:ext>
              </a:extLst>
            </p:cNvPr>
            <p:cNvCxnSpPr>
              <a:stCxn id="69" idx="3"/>
              <a:endCxn id="60" idx="1"/>
            </p:cNvCxnSpPr>
            <p:nvPr/>
          </p:nvCxnSpPr>
          <p:spPr>
            <a:xfrm flipV="1">
              <a:off x="4539491" y="5997735"/>
              <a:ext cx="1586934" cy="428645"/>
            </a:xfrm>
            <a:prstGeom prst="straightConnector1">
              <a:avLst/>
            </a:prstGeom>
            <a:ln w="12700">
              <a:solidFill>
                <a:srgbClr val="CCFFCC"/>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90" name="テキスト ボックス 89">
            <a:extLst>
              <a:ext uri="{FF2B5EF4-FFF2-40B4-BE49-F238E27FC236}">
                <a16:creationId xmlns:a16="http://schemas.microsoft.com/office/drawing/2014/main" id="{A4126434-A8F3-4C22-9EC3-D34400DCF48F}"/>
              </a:ext>
            </a:extLst>
          </p:cNvPr>
          <p:cNvSpPr txBox="1"/>
          <p:nvPr/>
        </p:nvSpPr>
        <p:spPr>
          <a:xfrm>
            <a:off x="2574023" y="2989726"/>
            <a:ext cx="6083101" cy="338554"/>
          </a:xfrm>
          <a:prstGeom prst="rect">
            <a:avLst/>
          </a:prstGeom>
          <a:solidFill>
            <a:schemeClr val="bg1"/>
          </a:solidFill>
          <a:ln>
            <a:solidFill>
              <a:srgbClr val="0070C0"/>
            </a:solidFill>
          </a:ln>
        </p:spPr>
        <p:txBody>
          <a:bodyPr wrap="square" rtlCol="0">
            <a:spAutoFit/>
          </a:bodyPr>
          <a:lstStyle/>
          <a:p>
            <a:r>
              <a:rPr kumimoji="1" lang="ja-JP" altLang="en-US" sz="1600">
                <a:latin typeface="+mn-lt"/>
              </a:rPr>
              <a:t>定理 </a:t>
            </a:r>
            <a:r>
              <a:rPr kumimoji="1" lang="en-US" altLang="ja-JP" sz="1600">
                <a:latin typeface="+mn-lt"/>
              </a:rPr>
              <a:t>7-3</a:t>
            </a:r>
            <a:r>
              <a:rPr kumimoji="1" lang="ja-JP" altLang="en-US" sz="1600" dirty="0">
                <a:latin typeface="+mn-lt"/>
              </a:rPr>
              <a:t> 任意の</a:t>
            </a:r>
            <a:r>
              <a:rPr kumimoji="1" lang="en-US" altLang="ja-JP" sz="1600" dirty="0">
                <a:latin typeface="+mn-lt"/>
              </a:rPr>
              <a:t>5-</a:t>
            </a:r>
            <a:r>
              <a:rPr kumimoji="1" lang="ja-JP" altLang="en-US" sz="1600" dirty="0">
                <a:latin typeface="+mn-lt"/>
              </a:rPr>
              <a:t>連結</a:t>
            </a:r>
            <a:r>
              <a:rPr kumimoji="1" lang="en-US" altLang="ja-JP" sz="1600" dirty="0">
                <a:latin typeface="+mn-lt"/>
              </a:rPr>
              <a:t>O1PM</a:t>
            </a:r>
            <a:r>
              <a:rPr kumimoji="1" lang="ja-JP" altLang="en-US" sz="1600" dirty="0">
                <a:latin typeface="+mn-lt"/>
              </a:rPr>
              <a:t>は単純である．つまり</a:t>
            </a:r>
            <a:r>
              <a:rPr kumimoji="1" lang="en-US" altLang="ja-JP" sz="1600" dirty="0">
                <a:latin typeface="+mn-lt"/>
              </a:rPr>
              <a:t>O1PG</a:t>
            </a:r>
            <a:r>
              <a:rPr kumimoji="1" lang="ja-JP" altLang="en-US" sz="1600" dirty="0">
                <a:latin typeface="+mn-lt"/>
              </a:rPr>
              <a:t>である．</a:t>
            </a:r>
          </a:p>
        </p:txBody>
      </p:sp>
      <p:sp>
        <p:nvSpPr>
          <p:cNvPr id="91" name="テキスト ボックス 90">
            <a:extLst>
              <a:ext uri="{FF2B5EF4-FFF2-40B4-BE49-F238E27FC236}">
                <a16:creationId xmlns:a16="http://schemas.microsoft.com/office/drawing/2014/main" id="{8956FEAC-AD97-4022-A541-5776154FFE0A}"/>
              </a:ext>
            </a:extLst>
          </p:cNvPr>
          <p:cNvSpPr txBox="1"/>
          <p:nvPr/>
        </p:nvSpPr>
        <p:spPr>
          <a:xfrm>
            <a:off x="4628576" y="3784765"/>
            <a:ext cx="4081527" cy="461665"/>
          </a:xfrm>
          <a:prstGeom prst="rect">
            <a:avLst/>
          </a:prstGeom>
          <a:solidFill>
            <a:schemeClr val="bg2">
              <a:lumMod val="20000"/>
              <a:lumOff val="80000"/>
            </a:schemeClr>
          </a:solidFill>
        </p:spPr>
        <p:txBody>
          <a:bodyPr wrap="square" rtlCol="0">
            <a:spAutoFit/>
          </a:bodyPr>
          <a:lstStyle/>
          <a:p>
            <a:r>
              <a:rPr kumimoji="1" lang="en-US" altLang="ja-JP" sz="1200" dirty="0" err="1">
                <a:latin typeface="+mn-lt"/>
              </a:rPr>
              <a:t>K.Sone</a:t>
            </a:r>
            <a:r>
              <a:rPr kumimoji="1" lang="en-US" altLang="ja-JP" sz="1200" dirty="0">
                <a:latin typeface="+mn-lt"/>
              </a:rPr>
              <a:t>, </a:t>
            </a:r>
            <a:r>
              <a:rPr kumimoji="1" lang="en-US" altLang="ja-JP" sz="1200" dirty="0" err="1">
                <a:latin typeface="+mn-lt"/>
              </a:rPr>
              <a:t>Y.Suzuki</a:t>
            </a:r>
            <a:r>
              <a:rPr kumimoji="1" lang="en-US" altLang="ja-JP" sz="1200" dirty="0">
                <a:latin typeface="+mn-lt"/>
              </a:rPr>
              <a:t>, Optimal 1-planar multigraphs</a:t>
            </a:r>
            <a:r>
              <a:rPr kumimoji="1" lang="en-US" altLang="ja-JP" sz="1200" i="1" dirty="0">
                <a:latin typeface="+mn-lt"/>
              </a:rPr>
              <a:t>,  Discrete Math. </a:t>
            </a:r>
            <a:r>
              <a:rPr kumimoji="1" lang="en-US" altLang="ja-JP" sz="1200" b="1" dirty="0">
                <a:latin typeface="+mn-lt"/>
              </a:rPr>
              <a:t>346</a:t>
            </a:r>
            <a:r>
              <a:rPr kumimoji="1" lang="en-US" altLang="ja-JP" sz="1200" dirty="0">
                <a:latin typeface="+mn-lt"/>
              </a:rPr>
              <a:t> (2023) No.113553, 10pp. </a:t>
            </a:r>
            <a:endParaRPr kumimoji="1" lang="ja-JP" altLang="en-US" sz="1200" dirty="0">
              <a:latin typeface="+mn-lt"/>
            </a:endParaRPr>
          </a:p>
        </p:txBody>
      </p:sp>
    </p:spTree>
    <p:extLst>
      <p:ext uri="{BB962C8B-B14F-4D97-AF65-F5344CB8AC3E}">
        <p14:creationId xmlns:p14="http://schemas.microsoft.com/office/powerpoint/2010/main" val="2748954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heel(1)">
                                      <p:cBhvr>
                                        <p:cTn id="7" dur="2000"/>
                                        <p:tgtEl>
                                          <p:spTgt spid="6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randombar(horizontal)">
                                      <p:cBhvr>
                                        <p:cTn id="10" dur="500"/>
                                        <p:tgtEl>
                                          <p:spTgt spid="6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wheel(1)">
                                      <p:cBhvr>
                                        <p:cTn id="20" dur="2000"/>
                                        <p:tgtEl>
                                          <p:spTgt spid="60"/>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randombar(horizontal)">
                                      <p:cBhvr>
                                        <p:cTn id="23" dur="500"/>
                                        <p:tgtEl>
                                          <p:spTgt spid="6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left)">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90"/>
                                        </p:tgtEl>
                                        <p:attrNameLst>
                                          <p:attrName>style.visibility</p:attrName>
                                        </p:attrNameLst>
                                      </p:cBhvr>
                                      <p:to>
                                        <p:strVal val="visible"/>
                                      </p:to>
                                    </p:set>
                                    <p:animEffect transition="in" filter="wipe(left)">
                                      <p:cBhvr>
                                        <p:cTn id="33" dur="500"/>
                                        <p:tgtEl>
                                          <p:spTgt spid="90"/>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fade">
                                      <p:cBhvr>
                                        <p:cTn id="38" dur="1000"/>
                                        <p:tgtEl>
                                          <p:spTgt spid="91"/>
                                        </p:tgtEl>
                                      </p:cBhvr>
                                    </p:animEffect>
                                    <p:anim calcmode="lin" valueType="num">
                                      <p:cBhvr>
                                        <p:cTn id="39" dur="1000" fill="hold"/>
                                        <p:tgtEl>
                                          <p:spTgt spid="91"/>
                                        </p:tgtEl>
                                        <p:attrNameLst>
                                          <p:attrName>ppt_x</p:attrName>
                                        </p:attrNameLst>
                                      </p:cBhvr>
                                      <p:tavLst>
                                        <p:tav tm="0">
                                          <p:val>
                                            <p:strVal val="#ppt_x"/>
                                          </p:val>
                                        </p:tav>
                                        <p:tav tm="100000">
                                          <p:val>
                                            <p:strVal val="#ppt_x"/>
                                          </p:val>
                                        </p:tav>
                                      </p:tavLst>
                                    </p:anim>
                                    <p:anim calcmode="lin" valueType="num">
                                      <p:cBhvr>
                                        <p:cTn id="40" dur="1000" fill="hold"/>
                                        <p:tgtEl>
                                          <p:spTgt spid="9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p:bldP spid="64" grpId="0" animBg="1"/>
      <p:bldP spid="68" grpId="0"/>
      <p:bldP spid="90" grpId="0" animBg="1"/>
      <p:bldP spid="91"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5"/>
          <p:cNvSpPr>
            <a:spLocks noChangeArrowheads="1"/>
          </p:cNvSpPr>
          <p:nvPr/>
        </p:nvSpPr>
        <p:spPr bwMode="auto">
          <a:xfrm>
            <a:off x="250825" y="3345193"/>
            <a:ext cx="8691563" cy="381000"/>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2700000" scaled="1"/>
            <a:tileRect/>
          </a:gradFill>
          <a:ln w="9525">
            <a:noFill/>
            <a:miter lim="800000"/>
            <a:headEnd/>
            <a:tailEnd/>
          </a:ln>
          <a:effectLst/>
        </p:spPr>
        <p:txBody>
          <a:bodyPr wrap="none" anchor="ctr"/>
          <a:lstStyle/>
          <a:p>
            <a:pPr>
              <a:defRPr/>
            </a:pPr>
            <a:endParaRPr lang="ja-JP" altLang="en-US" dirty="0"/>
          </a:p>
        </p:txBody>
      </p:sp>
      <p:sp>
        <p:nvSpPr>
          <p:cNvPr id="7" name="Text Box 2"/>
          <p:cNvSpPr txBox="1">
            <a:spLocks noChangeArrowheads="1"/>
          </p:cNvSpPr>
          <p:nvPr/>
        </p:nvSpPr>
        <p:spPr bwMode="auto">
          <a:xfrm>
            <a:off x="604712" y="2749358"/>
            <a:ext cx="79923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4800" dirty="0">
                <a:latin typeface="+mj-ea"/>
                <a:ea typeface="+mj-ea"/>
              </a:rPr>
              <a:t>ご清聴ありがとうございました</a:t>
            </a:r>
          </a:p>
        </p:txBody>
      </p:sp>
    </p:spTree>
    <p:extLst>
      <p:ext uri="{BB962C8B-B14F-4D97-AF65-F5344CB8AC3E}">
        <p14:creationId xmlns:p14="http://schemas.microsoft.com/office/powerpoint/2010/main" val="362688560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Tree>
    <p:extLst>
      <p:ext uri="{BB962C8B-B14F-4D97-AF65-F5344CB8AC3E}">
        <p14:creationId xmlns:p14="http://schemas.microsoft.com/office/powerpoint/2010/main" val="270186687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814811" y="1783532"/>
            <a:ext cx="7514377" cy="4019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38953275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1"/>
          <p:cNvGrpSpPr>
            <a:grpSpLocks/>
          </p:cNvGrpSpPr>
          <p:nvPr/>
        </p:nvGrpSpPr>
        <p:grpSpPr bwMode="auto">
          <a:xfrm>
            <a:off x="446108" y="1536908"/>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446108" y="3390106"/>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64" name="Text Box 168">
            <a:extLst>
              <a:ext uri="{FF2B5EF4-FFF2-40B4-BE49-F238E27FC236}">
                <a16:creationId xmlns:a16="http://schemas.microsoft.com/office/drawing/2014/main" id="{EAB3BC8A-D9E3-4537-9C0C-71FD21B1B968}"/>
              </a:ext>
            </a:extLst>
          </p:cNvPr>
          <p:cNvSpPr txBox="1">
            <a:spLocks noChangeArrowheads="1"/>
          </p:cNvSpPr>
          <p:nvPr/>
        </p:nvSpPr>
        <p:spPr bwMode="auto">
          <a:xfrm>
            <a:off x="3367941" y="406479"/>
            <a:ext cx="4458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b="1" dirty="0">
                <a:solidFill>
                  <a:srgbClr val="000000"/>
                </a:solidFill>
              </a:rPr>
              <a:t>極大平面二部グラフ</a:t>
            </a:r>
            <a:r>
              <a:rPr lang="ja-JP" altLang="en-US" sz="1600" dirty="0">
                <a:solidFill>
                  <a:srgbClr val="000000"/>
                </a:solidFill>
              </a:rPr>
              <a:t>，と呼べる．</a:t>
            </a:r>
            <a:endParaRPr lang="en-US" altLang="ja-JP" sz="1600" dirty="0">
              <a:solidFill>
                <a:srgbClr val="000000"/>
              </a:solidFill>
            </a:endParaRPr>
          </a:p>
        </p:txBody>
      </p:sp>
      <p:sp>
        <p:nvSpPr>
          <p:cNvPr id="24" name="Text Box 168">
            <a:extLst>
              <a:ext uri="{FF2B5EF4-FFF2-40B4-BE49-F238E27FC236}">
                <a16:creationId xmlns:a16="http://schemas.microsoft.com/office/drawing/2014/main" id="{F7220536-B7EA-47A8-9315-5112EF8F7108}"/>
              </a:ext>
            </a:extLst>
          </p:cNvPr>
          <p:cNvSpPr txBox="1">
            <a:spLocks noChangeArrowheads="1"/>
          </p:cNvSpPr>
          <p:nvPr/>
        </p:nvSpPr>
        <p:spPr bwMode="auto">
          <a:xfrm>
            <a:off x="3433818" y="2430383"/>
            <a:ext cx="4458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b="1" dirty="0">
                <a:solidFill>
                  <a:srgbClr val="000000"/>
                </a:solidFill>
              </a:rPr>
              <a:t>極大平面二部グラフ</a:t>
            </a:r>
            <a:r>
              <a:rPr lang="ja-JP" altLang="en-US" sz="1600" dirty="0">
                <a:solidFill>
                  <a:srgbClr val="000000"/>
                </a:solidFill>
              </a:rPr>
              <a:t>，と呼べる．</a:t>
            </a:r>
            <a:endParaRPr lang="en-US" altLang="ja-JP" sz="1600" dirty="0">
              <a:solidFill>
                <a:srgbClr val="000000"/>
              </a:solidFill>
            </a:endParaRPr>
          </a:p>
        </p:txBody>
      </p:sp>
      <p:sp>
        <p:nvSpPr>
          <p:cNvPr id="25" name="Text Box 168">
            <a:extLst>
              <a:ext uri="{FF2B5EF4-FFF2-40B4-BE49-F238E27FC236}">
                <a16:creationId xmlns:a16="http://schemas.microsoft.com/office/drawing/2014/main" id="{3F9E22F7-7214-4EC8-BCA1-D50A6AC78016}"/>
              </a:ext>
            </a:extLst>
          </p:cNvPr>
          <p:cNvSpPr txBox="1">
            <a:spLocks noChangeArrowheads="1"/>
          </p:cNvSpPr>
          <p:nvPr/>
        </p:nvSpPr>
        <p:spPr bwMode="auto">
          <a:xfrm>
            <a:off x="3198185" y="3073003"/>
            <a:ext cx="544890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を</a:t>
            </a:r>
            <a:r>
              <a:rPr lang="en-US" altLang="ja-JP" sz="1600" dirty="0">
                <a:solidFill>
                  <a:srgbClr val="000000"/>
                </a:solidFill>
              </a:rPr>
              <a:t>|X|</a:t>
            </a:r>
            <a:r>
              <a:rPr lang="ja-JP" altLang="en-US" sz="1600" dirty="0">
                <a:solidFill>
                  <a:srgbClr val="000000"/>
                </a:solidFill>
              </a:rPr>
              <a:t>≥</a:t>
            </a:r>
            <a:r>
              <a:rPr lang="en-US" altLang="ja-JP" sz="1600" dirty="0">
                <a:solidFill>
                  <a:srgbClr val="000000"/>
                </a:solidFill>
              </a:rPr>
              <a:t>2</a:t>
            </a:r>
            <a:r>
              <a:rPr lang="ja-JP" altLang="en-US" sz="1600" dirty="0">
                <a:solidFill>
                  <a:srgbClr val="000000"/>
                </a:solidFill>
              </a:rPr>
              <a:t>かつ</a:t>
            </a:r>
            <a:r>
              <a:rPr lang="en-US" altLang="ja-JP" sz="1600" dirty="0">
                <a:solidFill>
                  <a:srgbClr val="000000"/>
                </a:solidFill>
              </a:rPr>
              <a:t>|Y|</a:t>
            </a:r>
            <a:r>
              <a:rPr lang="ja-JP" altLang="en-US" sz="1600" dirty="0">
                <a:solidFill>
                  <a:srgbClr val="000000"/>
                </a:solidFill>
              </a:rPr>
              <a:t>≥</a:t>
            </a:r>
            <a:r>
              <a:rPr lang="en-US" altLang="ja-JP" sz="1600" dirty="0">
                <a:solidFill>
                  <a:srgbClr val="000000"/>
                </a:solidFill>
              </a:rPr>
              <a:t>2</a:t>
            </a:r>
            <a:r>
              <a:rPr lang="ja-JP" altLang="en-US" sz="1600" dirty="0">
                <a:solidFill>
                  <a:srgbClr val="000000"/>
                </a:solidFill>
              </a:rPr>
              <a:t>である平面上の連結二部グラフとする．</a:t>
            </a:r>
            <a:endParaRPr lang="en-US" altLang="ja-JP" sz="1600" dirty="0">
              <a:solidFill>
                <a:srgbClr val="000000"/>
              </a:solidFill>
            </a:endParaRPr>
          </a:p>
        </p:txBody>
      </p:sp>
      <p:sp>
        <p:nvSpPr>
          <p:cNvPr id="26" name="Text Box 168">
            <a:extLst>
              <a:ext uri="{FF2B5EF4-FFF2-40B4-BE49-F238E27FC236}">
                <a16:creationId xmlns:a16="http://schemas.microsoft.com/office/drawing/2014/main" id="{D345B13A-5565-4A00-8800-28F5E574F682}"/>
              </a:ext>
            </a:extLst>
          </p:cNvPr>
          <p:cNvSpPr txBox="1">
            <a:spLocks noChangeArrowheads="1"/>
          </p:cNvSpPr>
          <p:nvPr/>
        </p:nvSpPr>
        <p:spPr bwMode="auto">
          <a:xfrm>
            <a:off x="3202214" y="3446444"/>
            <a:ext cx="5448907" cy="132343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がカット点</a:t>
            </a:r>
            <a:r>
              <a:rPr lang="en-US" altLang="ja-JP" sz="1600" dirty="0">
                <a:solidFill>
                  <a:srgbClr val="000000"/>
                </a:solidFill>
              </a:rPr>
              <a:t>x</a:t>
            </a:r>
            <a:r>
              <a:rPr lang="ja-JP" altLang="en-US" sz="1600" dirty="0">
                <a:solidFill>
                  <a:srgbClr val="000000"/>
                </a:solidFill>
              </a:rPr>
              <a:t>を持つ場合は，ある面</a:t>
            </a:r>
            <a:r>
              <a:rPr lang="en-US" altLang="ja-JP" sz="1600" dirty="0">
                <a:solidFill>
                  <a:srgbClr val="000000"/>
                </a:solidFill>
              </a:rPr>
              <a:t>f</a:t>
            </a:r>
            <a:r>
              <a:rPr lang="ja-JP" altLang="en-US" sz="1600" dirty="0" err="1">
                <a:solidFill>
                  <a:srgbClr val="000000"/>
                </a:solidFill>
              </a:rPr>
              <a:t>の境界閉</a:t>
            </a:r>
            <a:r>
              <a:rPr lang="ja-JP" altLang="en-US" sz="1600" dirty="0">
                <a:solidFill>
                  <a:srgbClr val="000000"/>
                </a:solidFill>
              </a:rPr>
              <a:t>歩道上で</a:t>
            </a:r>
            <a:r>
              <a:rPr lang="en-US" altLang="ja-JP" sz="1600" dirty="0">
                <a:solidFill>
                  <a:srgbClr val="000000"/>
                </a:solidFill>
              </a:rPr>
              <a:t>x</a:t>
            </a:r>
            <a:r>
              <a:rPr lang="ja-JP" altLang="en-US" sz="1600" dirty="0">
                <a:solidFill>
                  <a:srgbClr val="000000"/>
                </a:solidFill>
              </a:rPr>
              <a:t>が</a:t>
            </a:r>
            <a:r>
              <a:rPr lang="en-US" altLang="ja-JP" sz="1600" dirty="0">
                <a:solidFill>
                  <a:srgbClr val="000000"/>
                </a:solidFill>
              </a:rPr>
              <a:t>2</a:t>
            </a:r>
            <a:r>
              <a:rPr lang="ja-JP" altLang="en-US" sz="1600" dirty="0">
                <a:solidFill>
                  <a:srgbClr val="000000"/>
                </a:solidFill>
              </a:rPr>
              <a:t>回以上あらわれるものが存在する．その境界閉歩道上には，</a:t>
            </a:r>
            <a:r>
              <a:rPr lang="en-US" altLang="ja-JP" sz="1600" dirty="0">
                <a:solidFill>
                  <a:srgbClr val="000000"/>
                </a:solidFill>
              </a:rPr>
              <a:t>x</a:t>
            </a:r>
            <a:r>
              <a:rPr lang="ja-JP" altLang="en-US" sz="1600" dirty="0">
                <a:solidFill>
                  <a:srgbClr val="000000"/>
                </a:solidFill>
              </a:rPr>
              <a:t>以外の</a:t>
            </a:r>
            <a:r>
              <a:rPr lang="en-US" altLang="ja-JP" sz="1600" dirty="0">
                <a:solidFill>
                  <a:srgbClr val="000000"/>
                </a:solidFill>
              </a:rPr>
              <a:t>X</a:t>
            </a:r>
            <a:r>
              <a:rPr lang="ja-JP" altLang="en-US" sz="1600" dirty="0">
                <a:solidFill>
                  <a:srgbClr val="000000"/>
                </a:solidFill>
              </a:rPr>
              <a:t>の頂点が存在する．（さもなければ，その境界閉歩道上に現れる</a:t>
            </a:r>
            <a:r>
              <a:rPr lang="en-US" altLang="ja-JP" sz="1600" dirty="0">
                <a:solidFill>
                  <a:srgbClr val="000000"/>
                </a:solidFill>
              </a:rPr>
              <a:t>X</a:t>
            </a:r>
            <a:r>
              <a:rPr lang="ja-JP" altLang="en-US" sz="1600" dirty="0">
                <a:solidFill>
                  <a:srgbClr val="000000"/>
                </a:solidFill>
              </a:rPr>
              <a:t>の頂点は全て</a:t>
            </a:r>
            <a:r>
              <a:rPr lang="en-US" altLang="ja-JP" sz="1600" dirty="0">
                <a:solidFill>
                  <a:srgbClr val="000000"/>
                </a:solidFill>
              </a:rPr>
              <a:t>x</a:t>
            </a:r>
            <a:r>
              <a:rPr lang="ja-JP" altLang="en-US" sz="1600" dirty="0">
                <a:solidFill>
                  <a:srgbClr val="000000"/>
                </a:solidFill>
              </a:rPr>
              <a:t>ということになり，</a:t>
            </a:r>
            <a:r>
              <a:rPr lang="en-US" altLang="ja-JP" sz="1600" dirty="0">
                <a:solidFill>
                  <a:srgbClr val="000000"/>
                </a:solidFill>
              </a:rPr>
              <a:t>G</a:t>
            </a:r>
            <a:r>
              <a:rPr lang="ja-JP" altLang="en-US" sz="1600" dirty="0">
                <a:solidFill>
                  <a:srgbClr val="000000"/>
                </a:solidFill>
              </a:rPr>
              <a:t>自体が</a:t>
            </a:r>
            <a:r>
              <a:rPr lang="en-US" altLang="ja-JP" sz="1600" dirty="0">
                <a:solidFill>
                  <a:srgbClr val="000000"/>
                </a:solidFill>
              </a:rPr>
              <a:t>x</a:t>
            </a:r>
            <a:r>
              <a:rPr lang="ja-JP" altLang="en-US" sz="1600" dirty="0">
                <a:solidFill>
                  <a:srgbClr val="000000"/>
                </a:solidFill>
              </a:rPr>
              <a:t>を中心としたスターになってしまう．</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4F525B7D-66E6-41EB-B50D-8CF8D3713D88}"/>
              </a:ext>
            </a:extLst>
          </p:cNvPr>
          <p:cNvSpPr txBox="1">
            <a:spLocks noChangeArrowheads="1"/>
          </p:cNvSpPr>
          <p:nvPr/>
        </p:nvSpPr>
        <p:spPr bwMode="auto">
          <a:xfrm>
            <a:off x="3198185" y="4887317"/>
            <a:ext cx="5448907"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はカット点を持たないとする．あとは三角形分割のときと同様の議論で対角線がひける．</a:t>
            </a:r>
            <a:endParaRPr lang="en-US" altLang="ja-JP" sz="1600" dirty="0">
              <a:solidFill>
                <a:srgbClr val="000000"/>
              </a:solidFill>
            </a:endParaRPr>
          </a:p>
        </p:txBody>
      </p:sp>
      <p:sp>
        <p:nvSpPr>
          <p:cNvPr id="28" name="Text Box 168">
            <a:extLst>
              <a:ext uri="{FF2B5EF4-FFF2-40B4-BE49-F238E27FC236}">
                <a16:creationId xmlns:a16="http://schemas.microsoft.com/office/drawing/2014/main" id="{566978F8-80ED-4E80-8992-E85F05595CD8}"/>
              </a:ext>
            </a:extLst>
          </p:cNvPr>
          <p:cNvSpPr txBox="1">
            <a:spLocks noChangeArrowheads="1"/>
          </p:cNvSpPr>
          <p:nvPr/>
        </p:nvSpPr>
        <p:spPr bwMode="auto">
          <a:xfrm>
            <a:off x="1447497" y="74712"/>
            <a:ext cx="692474" cy="338554"/>
          </a:xfrm>
          <a:prstGeom prst="rect">
            <a:avLst/>
          </a:prstGeom>
          <a:solidFill>
            <a:srgbClr val="FF0000"/>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b="1" dirty="0">
                <a:solidFill>
                  <a:srgbClr val="000000"/>
                </a:solidFill>
              </a:rPr>
              <a:t>重要</a:t>
            </a:r>
            <a:endParaRPr lang="en-US" altLang="ja-JP" sz="1600" dirty="0">
              <a:solidFill>
                <a:srgbClr val="000000"/>
              </a:solidFill>
            </a:endParaRPr>
          </a:p>
        </p:txBody>
      </p:sp>
      <p:sp>
        <p:nvSpPr>
          <p:cNvPr id="29" name="Text Box 168">
            <a:extLst>
              <a:ext uri="{FF2B5EF4-FFF2-40B4-BE49-F238E27FC236}">
                <a16:creationId xmlns:a16="http://schemas.microsoft.com/office/drawing/2014/main" id="{49763063-BBC2-479B-B3F7-053E32B85F1A}"/>
              </a:ext>
            </a:extLst>
          </p:cNvPr>
          <p:cNvSpPr txBox="1">
            <a:spLocks noChangeArrowheads="1"/>
          </p:cNvSpPr>
          <p:nvPr/>
        </p:nvSpPr>
        <p:spPr bwMode="auto">
          <a:xfrm>
            <a:off x="3681434" y="961340"/>
            <a:ext cx="4928099" cy="107721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　各部集合の大きさが</a:t>
            </a:r>
            <a:r>
              <a:rPr lang="en-US" altLang="ja-JP" sz="1600" dirty="0">
                <a:solidFill>
                  <a:srgbClr val="000000"/>
                </a:solidFill>
              </a:rPr>
              <a:t>2</a:t>
            </a:r>
            <a:r>
              <a:rPr lang="ja-JP" altLang="en-US" sz="1600" dirty="0">
                <a:solidFill>
                  <a:srgbClr val="000000"/>
                </a:solidFill>
              </a:rPr>
              <a:t>以上である任意の平面二部グラフ（もしくは球面上のグラフ）は単純性及び二部グラフ性を保ったまま辺を追加することで，各面の境界の長さを</a:t>
            </a:r>
            <a:r>
              <a:rPr lang="en-US" altLang="ja-JP" sz="1600" dirty="0">
                <a:solidFill>
                  <a:srgbClr val="000000"/>
                </a:solidFill>
              </a:rPr>
              <a:t>4</a:t>
            </a:r>
            <a:r>
              <a:rPr lang="ja-JP" altLang="en-US" sz="1600" dirty="0">
                <a:solidFill>
                  <a:srgbClr val="000000"/>
                </a:solidFill>
              </a:rPr>
              <a:t>にすることができる．</a:t>
            </a:r>
            <a:endParaRPr lang="en-US" altLang="ja-JP" sz="1600" dirty="0">
              <a:solidFill>
                <a:srgbClr val="000000"/>
              </a:solidFill>
            </a:endParaRPr>
          </a:p>
        </p:txBody>
      </p:sp>
    </p:spTree>
    <p:extLst>
      <p:ext uri="{BB962C8B-B14F-4D97-AF65-F5344CB8AC3E}">
        <p14:creationId xmlns:p14="http://schemas.microsoft.com/office/powerpoint/2010/main" val="268926296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1102034" cy="338554"/>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射影平面</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595F355C-3914-4D03-96A3-AD6C54982875}"/>
              </a:ext>
            </a:extLst>
          </p:cNvPr>
          <p:cNvGrpSpPr/>
          <p:nvPr/>
        </p:nvGrpSpPr>
        <p:grpSpPr>
          <a:xfrm>
            <a:off x="4157043" y="813332"/>
            <a:ext cx="4738804" cy="880451"/>
            <a:chOff x="4157043" y="813332"/>
            <a:chExt cx="4738804" cy="880451"/>
          </a:xfrm>
        </p:grpSpPr>
        <p:sp>
          <p:nvSpPr>
            <p:cNvPr id="281" name="テキスト ボックス 280">
              <a:extLst>
                <a:ext uri="{FF2B5EF4-FFF2-40B4-BE49-F238E27FC236}">
                  <a16:creationId xmlns:a16="http://schemas.microsoft.com/office/drawing/2014/main" id="{0123D882-E8BA-4DFE-9EEE-D50F83F0E403}"/>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82" name="テキスト ボックス 281">
              <a:extLst>
                <a:ext uri="{FF2B5EF4-FFF2-40B4-BE49-F238E27FC236}">
                  <a16:creationId xmlns:a16="http://schemas.microsoft.com/office/drawing/2014/main" id="{B7FCA6A2-A7EB-4F6F-B30A-FB62A6C573BF}"/>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3" name="直線コネクタ 282">
              <a:extLst>
                <a:ext uri="{FF2B5EF4-FFF2-40B4-BE49-F238E27FC236}">
                  <a16:creationId xmlns:a16="http://schemas.microsoft.com/office/drawing/2014/main" id="{C73B9CD5-B97C-4663-9A1C-BC0152712900}"/>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9" name="テキスト ボックス 298">
              <a:extLst>
                <a:ext uri="{FF2B5EF4-FFF2-40B4-BE49-F238E27FC236}">
                  <a16:creationId xmlns:a16="http://schemas.microsoft.com/office/drawing/2014/main" id="{843917FB-87BC-4A6E-B4CE-60764EEE373D}"/>
                </a:ext>
              </a:extLst>
            </p:cNvPr>
            <p:cNvSpPr txBox="1"/>
            <p:nvPr/>
          </p:nvSpPr>
          <p:spPr>
            <a:xfrm>
              <a:off x="4784249" y="1155820"/>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300" name="テキスト ボックス 299">
              <a:extLst>
                <a:ext uri="{FF2B5EF4-FFF2-40B4-BE49-F238E27FC236}">
                  <a16:creationId xmlns:a16="http://schemas.microsoft.com/office/drawing/2014/main" id="{A6D08543-E635-4C3F-A490-9BF49CA92539}"/>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301" name="テキスト ボックス 300">
              <a:extLst>
                <a:ext uri="{FF2B5EF4-FFF2-40B4-BE49-F238E27FC236}">
                  <a16:creationId xmlns:a16="http://schemas.microsoft.com/office/drawing/2014/main" id="{1ED6DB9E-7AB1-435F-A85A-0B2478953CC3}"/>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302" name="直線コネクタ 301">
              <a:extLst>
                <a:ext uri="{FF2B5EF4-FFF2-40B4-BE49-F238E27FC236}">
                  <a16:creationId xmlns:a16="http://schemas.microsoft.com/office/drawing/2014/main" id="{E1B7A071-2280-4561-A5A2-09B0591002AD}"/>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3" name="テキスト ボックス 302">
              <a:extLst>
                <a:ext uri="{FF2B5EF4-FFF2-40B4-BE49-F238E27FC236}">
                  <a16:creationId xmlns:a16="http://schemas.microsoft.com/office/drawing/2014/main" id="{C7D20573-55F5-4804-961A-5B9799824581}"/>
                </a:ext>
              </a:extLst>
            </p:cNvPr>
            <p:cNvSpPr txBox="1"/>
            <p:nvPr/>
          </p:nvSpPr>
          <p:spPr>
            <a:xfrm>
              <a:off x="7227038" y="1168182"/>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304" name="正方形/長方形 303">
              <a:extLst>
                <a:ext uri="{FF2B5EF4-FFF2-40B4-BE49-F238E27FC236}">
                  <a16:creationId xmlns:a16="http://schemas.microsoft.com/office/drawing/2014/main" id="{8D69F95E-A6CC-45AF-816A-FA6AC6D0D7E1}"/>
                </a:ext>
              </a:extLst>
            </p:cNvPr>
            <p:cNvSpPr/>
            <p:nvPr/>
          </p:nvSpPr>
          <p:spPr>
            <a:xfrm>
              <a:off x="4157043" y="813332"/>
              <a:ext cx="4738804" cy="880451"/>
            </a:xfrm>
            <a:prstGeom prst="rect">
              <a:avLst/>
            </a:prstGeom>
            <a:no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8" name="Text Box 168">
            <a:extLst>
              <a:ext uri="{FF2B5EF4-FFF2-40B4-BE49-F238E27FC236}">
                <a16:creationId xmlns:a16="http://schemas.microsoft.com/office/drawing/2014/main" id="{5989947B-011C-40D9-A148-5FB4549C2C15}"/>
              </a:ext>
            </a:extLst>
          </p:cNvPr>
          <p:cNvSpPr txBox="1">
            <a:spLocks noChangeArrowheads="1"/>
          </p:cNvSpPr>
          <p:nvPr/>
        </p:nvSpPr>
        <p:spPr bwMode="auto">
          <a:xfrm>
            <a:off x="2879022" y="2001560"/>
            <a:ext cx="133185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k=1</a:t>
            </a:r>
            <a:r>
              <a:rPr lang="ja-JP" altLang="en-US" sz="1600" dirty="0">
                <a:solidFill>
                  <a:srgbClr val="000000"/>
                </a:solidFill>
              </a:rPr>
              <a:t>のとき</a:t>
            </a:r>
            <a:endParaRPr lang="en-US" altLang="ja-JP" sz="1600" dirty="0">
              <a:solidFill>
                <a:srgbClr val="000000"/>
              </a:solidFill>
            </a:endParaRPr>
          </a:p>
        </p:txBody>
      </p:sp>
      <p:grpSp>
        <p:nvGrpSpPr>
          <p:cNvPr id="279" name="グループ化 278">
            <a:extLst>
              <a:ext uri="{FF2B5EF4-FFF2-40B4-BE49-F238E27FC236}">
                <a16:creationId xmlns:a16="http://schemas.microsoft.com/office/drawing/2014/main" id="{D989F121-2724-41A2-BFC4-7429C127316C}"/>
              </a:ext>
            </a:extLst>
          </p:cNvPr>
          <p:cNvGrpSpPr/>
          <p:nvPr/>
        </p:nvGrpSpPr>
        <p:grpSpPr>
          <a:xfrm>
            <a:off x="4252825" y="1993387"/>
            <a:ext cx="4643022" cy="675763"/>
            <a:chOff x="4252825" y="830973"/>
            <a:chExt cx="4643022" cy="675763"/>
          </a:xfrm>
        </p:grpSpPr>
        <p:sp>
          <p:nvSpPr>
            <p:cNvPr id="280" name="テキスト ボックス 279">
              <a:extLst>
                <a:ext uri="{FF2B5EF4-FFF2-40B4-BE49-F238E27FC236}">
                  <a16:creationId xmlns:a16="http://schemas.microsoft.com/office/drawing/2014/main" id="{7FE2EC70-0D62-41BD-B628-D5BE05DED4E2}"/>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84" name="テキスト ボックス 283">
              <a:extLst>
                <a:ext uri="{FF2B5EF4-FFF2-40B4-BE49-F238E27FC236}">
                  <a16:creationId xmlns:a16="http://schemas.microsoft.com/office/drawing/2014/main" id="{266CD5F4-40AD-4323-A3E3-8041B27DE511}"/>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5" name="直線コネクタ 284">
              <a:extLst>
                <a:ext uri="{FF2B5EF4-FFF2-40B4-BE49-F238E27FC236}">
                  <a16:creationId xmlns:a16="http://schemas.microsoft.com/office/drawing/2014/main" id="{16FA6C76-69A2-406E-B0D6-9AEF97381BAE}"/>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6" name="テキスト ボックス 285">
              <a:extLst>
                <a:ext uri="{FF2B5EF4-FFF2-40B4-BE49-F238E27FC236}">
                  <a16:creationId xmlns:a16="http://schemas.microsoft.com/office/drawing/2014/main" id="{A1207A21-98FB-4BF3-8289-384691BB25E5}"/>
                </a:ext>
              </a:extLst>
            </p:cNvPr>
            <p:cNvSpPr txBox="1"/>
            <p:nvPr/>
          </p:nvSpPr>
          <p:spPr>
            <a:xfrm>
              <a:off x="4784249" y="1155820"/>
              <a:ext cx="1668809"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r>
                <a:rPr kumimoji="1" lang="en-US" altLang="ja-JP" sz="1600" dirty="0">
                  <a:latin typeface="+mn-lt"/>
                </a:rPr>
                <a:t> - 2 -2k</a:t>
              </a:r>
              <a:r>
                <a:rPr kumimoji="1" lang="en-US" altLang="ja-JP" sz="1600" baseline="30000" dirty="0">
                  <a:latin typeface="+mn-lt"/>
                </a:rPr>
                <a:t>*</a:t>
              </a:r>
              <a:endParaRPr kumimoji="1" lang="ja-JP" altLang="en-US" sz="1600" baseline="30000" dirty="0">
                <a:latin typeface="+mn-lt"/>
              </a:endParaRPr>
            </a:p>
          </p:txBody>
        </p:sp>
        <p:sp>
          <p:nvSpPr>
            <p:cNvPr id="287" name="テキスト ボックス 286">
              <a:extLst>
                <a:ext uri="{FF2B5EF4-FFF2-40B4-BE49-F238E27FC236}">
                  <a16:creationId xmlns:a16="http://schemas.microsoft.com/office/drawing/2014/main" id="{4BA64949-D44E-4F53-9EDF-29182DDA3604}"/>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288" name="テキスト ボックス 287">
              <a:extLst>
                <a:ext uri="{FF2B5EF4-FFF2-40B4-BE49-F238E27FC236}">
                  <a16:creationId xmlns:a16="http://schemas.microsoft.com/office/drawing/2014/main" id="{DF0924F5-ADBC-4F54-B818-9A3E833A2933}"/>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9" name="直線コネクタ 288">
              <a:extLst>
                <a:ext uri="{FF2B5EF4-FFF2-40B4-BE49-F238E27FC236}">
                  <a16:creationId xmlns:a16="http://schemas.microsoft.com/office/drawing/2014/main" id="{E0DACCEE-27A6-4ACC-836C-06265C1ED866}"/>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0" name="テキスト ボックス 289">
              <a:extLst>
                <a:ext uri="{FF2B5EF4-FFF2-40B4-BE49-F238E27FC236}">
                  <a16:creationId xmlns:a16="http://schemas.microsoft.com/office/drawing/2014/main" id="{7C4E087D-643A-4A67-A86A-AEF5C039E4CB}"/>
                </a:ext>
              </a:extLst>
            </p:cNvPr>
            <p:cNvSpPr txBox="1"/>
            <p:nvPr/>
          </p:nvSpPr>
          <p:spPr>
            <a:xfrm>
              <a:off x="7227038" y="1168182"/>
              <a:ext cx="1668809"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r>
                <a:rPr kumimoji="1" lang="en-US" altLang="ja-JP" sz="1600" dirty="0">
                  <a:latin typeface="+mn-lt"/>
                </a:rPr>
                <a:t> - 2 -2k</a:t>
              </a:r>
              <a:r>
                <a:rPr kumimoji="1" lang="en-US" altLang="ja-JP" sz="1600" baseline="30000" dirty="0">
                  <a:latin typeface="+mn-lt"/>
                </a:rPr>
                <a:t>*</a:t>
              </a:r>
              <a:endParaRPr kumimoji="1" lang="ja-JP" altLang="en-US" sz="1600" baseline="30000" dirty="0">
                <a:latin typeface="+mn-lt"/>
              </a:endParaRPr>
            </a:p>
          </p:txBody>
        </p:sp>
      </p:grpSp>
      <p:grpSp>
        <p:nvGrpSpPr>
          <p:cNvPr id="305" name="グループ化 304">
            <a:extLst>
              <a:ext uri="{FF2B5EF4-FFF2-40B4-BE49-F238E27FC236}">
                <a16:creationId xmlns:a16="http://schemas.microsoft.com/office/drawing/2014/main" id="{3A0F2FFE-6CF1-4A43-A629-2735099ABC30}"/>
              </a:ext>
            </a:extLst>
          </p:cNvPr>
          <p:cNvGrpSpPr/>
          <p:nvPr/>
        </p:nvGrpSpPr>
        <p:grpSpPr>
          <a:xfrm>
            <a:off x="4286666" y="2843922"/>
            <a:ext cx="4584299" cy="675763"/>
            <a:chOff x="4252825" y="830973"/>
            <a:chExt cx="4584299" cy="675763"/>
          </a:xfrm>
        </p:grpSpPr>
        <p:sp>
          <p:nvSpPr>
            <p:cNvPr id="306" name="テキスト ボックス 305">
              <a:extLst>
                <a:ext uri="{FF2B5EF4-FFF2-40B4-BE49-F238E27FC236}">
                  <a16:creationId xmlns:a16="http://schemas.microsoft.com/office/drawing/2014/main" id="{0920271A-30CC-4F16-9A7C-9EC6CF8937AE}"/>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307" name="テキスト ボックス 306">
              <a:extLst>
                <a:ext uri="{FF2B5EF4-FFF2-40B4-BE49-F238E27FC236}">
                  <a16:creationId xmlns:a16="http://schemas.microsoft.com/office/drawing/2014/main" id="{FBB969F6-114E-45DB-8125-D2C9DBD5F97D}"/>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308" name="直線コネクタ 307">
              <a:extLst>
                <a:ext uri="{FF2B5EF4-FFF2-40B4-BE49-F238E27FC236}">
                  <a16:creationId xmlns:a16="http://schemas.microsoft.com/office/drawing/2014/main" id="{01339148-DE95-4E13-9922-2E198C889B2F}"/>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9" name="テキスト ボックス 308">
              <a:extLst>
                <a:ext uri="{FF2B5EF4-FFF2-40B4-BE49-F238E27FC236}">
                  <a16:creationId xmlns:a16="http://schemas.microsoft.com/office/drawing/2014/main" id="{C4213E72-31A1-4D06-9E66-3AE031622DAB}"/>
                </a:ext>
              </a:extLst>
            </p:cNvPr>
            <p:cNvSpPr txBox="1"/>
            <p:nvPr/>
          </p:nvSpPr>
          <p:spPr>
            <a:xfrm>
              <a:off x="4949220" y="1155820"/>
              <a:ext cx="1461893" cy="338554"/>
            </a:xfrm>
            <a:prstGeom prst="rect">
              <a:avLst/>
            </a:prstGeom>
            <a:noFill/>
          </p:spPr>
          <p:txBody>
            <a:bodyPr wrap="square" rtlCol="0">
              <a:spAutoFit/>
            </a:bodyPr>
            <a:lstStyle/>
            <a:p>
              <a:r>
                <a:rPr kumimoji="1" lang="en-US" altLang="ja-JP" sz="1600" dirty="0">
                  <a:latin typeface="+mn-lt"/>
                </a:rPr>
                <a:t>- 2 - k</a:t>
              </a:r>
              <a:r>
                <a:rPr kumimoji="1" lang="en-US" altLang="ja-JP" sz="1600" baseline="30000" dirty="0">
                  <a:latin typeface="+mn-lt"/>
                </a:rPr>
                <a:t>*</a:t>
              </a:r>
              <a:endParaRPr kumimoji="1" lang="ja-JP" altLang="en-US" sz="1600" baseline="30000" dirty="0">
                <a:latin typeface="+mn-lt"/>
              </a:endParaRPr>
            </a:p>
          </p:txBody>
        </p:sp>
        <p:sp>
          <p:nvSpPr>
            <p:cNvPr id="310" name="テキスト ボックス 309">
              <a:extLst>
                <a:ext uri="{FF2B5EF4-FFF2-40B4-BE49-F238E27FC236}">
                  <a16:creationId xmlns:a16="http://schemas.microsoft.com/office/drawing/2014/main" id="{394C7A98-6BBB-4078-B98C-2193F36E631F}"/>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311" name="テキスト ボックス 310">
              <a:extLst>
                <a:ext uri="{FF2B5EF4-FFF2-40B4-BE49-F238E27FC236}">
                  <a16:creationId xmlns:a16="http://schemas.microsoft.com/office/drawing/2014/main" id="{3D7E0325-BB53-414C-B39A-73D42EB557E8}"/>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312" name="直線コネクタ 311">
              <a:extLst>
                <a:ext uri="{FF2B5EF4-FFF2-40B4-BE49-F238E27FC236}">
                  <a16:creationId xmlns:a16="http://schemas.microsoft.com/office/drawing/2014/main" id="{FA79580A-A692-444C-92AB-EE8121ED68FE}"/>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3" name="テキスト ボックス 312">
              <a:extLst>
                <a:ext uri="{FF2B5EF4-FFF2-40B4-BE49-F238E27FC236}">
                  <a16:creationId xmlns:a16="http://schemas.microsoft.com/office/drawing/2014/main" id="{E3FDABEA-8BE3-4E5B-9EF4-AF7CE3984B83}"/>
                </a:ext>
              </a:extLst>
            </p:cNvPr>
            <p:cNvSpPr txBox="1"/>
            <p:nvPr/>
          </p:nvSpPr>
          <p:spPr>
            <a:xfrm>
              <a:off x="7281835" y="1168182"/>
              <a:ext cx="1555289" cy="338554"/>
            </a:xfrm>
            <a:prstGeom prst="rect">
              <a:avLst/>
            </a:prstGeom>
            <a:noFill/>
          </p:spPr>
          <p:txBody>
            <a:bodyPr wrap="square" rtlCol="0">
              <a:spAutoFit/>
            </a:bodyPr>
            <a:lstStyle/>
            <a:p>
              <a:r>
                <a:rPr kumimoji="1" lang="en-US" altLang="ja-JP" sz="1600" dirty="0">
                  <a:latin typeface="+mn-lt"/>
                </a:rPr>
                <a:t>- 2 -</a:t>
              </a:r>
              <a:r>
                <a:rPr lang="ja-JP" altLang="en-US" sz="1600" dirty="0">
                  <a:latin typeface="+mn-lt"/>
                </a:rPr>
                <a:t> </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grpSp>
      <p:grpSp>
        <p:nvGrpSpPr>
          <p:cNvPr id="314" name="グループ化 313">
            <a:extLst>
              <a:ext uri="{FF2B5EF4-FFF2-40B4-BE49-F238E27FC236}">
                <a16:creationId xmlns:a16="http://schemas.microsoft.com/office/drawing/2014/main" id="{F2BC29E0-0A76-4EE2-89E8-C98AC5639B56}"/>
              </a:ext>
            </a:extLst>
          </p:cNvPr>
          <p:cNvGrpSpPr/>
          <p:nvPr/>
        </p:nvGrpSpPr>
        <p:grpSpPr>
          <a:xfrm>
            <a:off x="8061442" y="2964175"/>
            <a:ext cx="548104" cy="543148"/>
            <a:chOff x="413470" y="5078449"/>
            <a:chExt cx="548104" cy="543148"/>
          </a:xfrm>
        </p:grpSpPr>
        <p:cxnSp>
          <p:nvCxnSpPr>
            <p:cNvPr id="315" name="直線コネクタ 314">
              <a:extLst>
                <a:ext uri="{FF2B5EF4-FFF2-40B4-BE49-F238E27FC236}">
                  <a16:creationId xmlns:a16="http://schemas.microsoft.com/office/drawing/2014/main" id="{90F122B8-E800-4617-AAC7-8922A814E0B1}"/>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6" name="直線コネクタ 315">
              <a:extLst>
                <a:ext uri="{FF2B5EF4-FFF2-40B4-BE49-F238E27FC236}">
                  <a16:creationId xmlns:a16="http://schemas.microsoft.com/office/drawing/2014/main" id="{EC9F82D9-B64B-4D9C-A9C2-FA11ABD73056}"/>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6659960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1102034" cy="338554"/>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射影平面</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595F355C-3914-4D03-96A3-AD6C54982875}"/>
              </a:ext>
            </a:extLst>
          </p:cNvPr>
          <p:cNvGrpSpPr/>
          <p:nvPr/>
        </p:nvGrpSpPr>
        <p:grpSpPr>
          <a:xfrm>
            <a:off x="4157043" y="813332"/>
            <a:ext cx="4738804" cy="880451"/>
            <a:chOff x="4157043" y="813332"/>
            <a:chExt cx="4738804" cy="880451"/>
          </a:xfrm>
        </p:grpSpPr>
        <p:sp>
          <p:nvSpPr>
            <p:cNvPr id="281" name="テキスト ボックス 280">
              <a:extLst>
                <a:ext uri="{FF2B5EF4-FFF2-40B4-BE49-F238E27FC236}">
                  <a16:creationId xmlns:a16="http://schemas.microsoft.com/office/drawing/2014/main" id="{0123D882-E8BA-4DFE-9EEE-D50F83F0E403}"/>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82" name="テキスト ボックス 281">
              <a:extLst>
                <a:ext uri="{FF2B5EF4-FFF2-40B4-BE49-F238E27FC236}">
                  <a16:creationId xmlns:a16="http://schemas.microsoft.com/office/drawing/2014/main" id="{B7FCA6A2-A7EB-4F6F-B30A-FB62A6C573BF}"/>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3" name="直線コネクタ 282">
              <a:extLst>
                <a:ext uri="{FF2B5EF4-FFF2-40B4-BE49-F238E27FC236}">
                  <a16:creationId xmlns:a16="http://schemas.microsoft.com/office/drawing/2014/main" id="{C73B9CD5-B97C-4663-9A1C-BC0152712900}"/>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9" name="テキスト ボックス 298">
              <a:extLst>
                <a:ext uri="{FF2B5EF4-FFF2-40B4-BE49-F238E27FC236}">
                  <a16:creationId xmlns:a16="http://schemas.microsoft.com/office/drawing/2014/main" id="{843917FB-87BC-4A6E-B4CE-60764EEE373D}"/>
                </a:ext>
              </a:extLst>
            </p:cNvPr>
            <p:cNvSpPr txBox="1"/>
            <p:nvPr/>
          </p:nvSpPr>
          <p:spPr>
            <a:xfrm>
              <a:off x="4784249" y="1155820"/>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300" name="テキスト ボックス 299">
              <a:extLst>
                <a:ext uri="{FF2B5EF4-FFF2-40B4-BE49-F238E27FC236}">
                  <a16:creationId xmlns:a16="http://schemas.microsoft.com/office/drawing/2014/main" id="{A6D08543-E635-4C3F-A490-9BF49CA92539}"/>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301" name="テキスト ボックス 300">
              <a:extLst>
                <a:ext uri="{FF2B5EF4-FFF2-40B4-BE49-F238E27FC236}">
                  <a16:creationId xmlns:a16="http://schemas.microsoft.com/office/drawing/2014/main" id="{1ED6DB9E-7AB1-435F-A85A-0B2478953CC3}"/>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302" name="直線コネクタ 301">
              <a:extLst>
                <a:ext uri="{FF2B5EF4-FFF2-40B4-BE49-F238E27FC236}">
                  <a16:creationId xmlns:a16="http://schemas.microsoft.com/office/drawing/2014/main" id="{E1B7A071-2280-4561-A5A2-09B0591002AD}"/>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3" name="テキスト ボックス 302">
              <a:extLst>
                <a:ext uri="{FF2B5EF4-FFF2-40B4-BE49-F238E27FC236}">
                  <a16:creationId xmlns:a16="http://schemas.microsoft.com/office/drawing/2014/main" id="{C7D20573-55F5-4804-961A-5B9799824581}"/>
                </a:ext>
              </a:extLst>
            </p:cNvPr>
            <p:cNvSpPr txBox="1"/>
            <p:nvPr/>
          </p:nvSpPr>
          <p:spPr>
            <a:xfrm>
              <a:off x="7227038" y="1168182"/>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304" name="正方形/長方形 303">
              <a:extLst>
                <a:ext uri="{FF2B5EF4-FFF2-40B4-BE49-F238E27FC236}">
                  <a16:creationId xmlns:a16="http://schemas.microsoft.com/office/drawing/2014/main" id="{8D69F95E-A6CC-45AF-816A-FA6AC6D0D7E1}"/>
                </a:ext>
              </a:extLst>
            </p:cNvPr>
            <p:cNvSpPr/>
            <p:nvPr/>
          </p:nvSpPr>
          <p:spPr>
            <a:xfrm>
              <a:off x="4157043" y="813332"/>
              <a:ext cx="4738804" cy="880451"/>
            </a:xfrm>
            <a:prstGeom prst="rect">
              <a:avLst/>
            </a:prstGeom>
            <a:no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8" name="Text Box 168">
            <a:extLst>
              <a:ext uri="{FF2B5EF4-FFF2-40B4-BE49-F238E27FC236}">
                <a16:creationId xmlns:a16="http://schemas.microsoft.com/office/drawing/2014/main" id="{5989947B-011C-40D9-A148-5FB4549C2C15}"/>
              </a:ext>
            </a:extLst>
          </p:cNvPr>
          <p:cNvSpPr txBox="1">
            <a:spLocks noChangeArrowheads="1"/>
          </p:cNvSpPr>
          <p:nvPr/>
        </p:nvSpPr>
        <p:spPr bwMode="auto">
          <a:xfrm>
            <a:off x="2879022" y="2001560"/>
            <a:ext cx="133185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k=2</a:t>
            </a:r>
            <a:r>
              <a:rPr lang="ja-JP" altLang="en-US" sz="1600" dirty="0">
                <a:solidFill>
                  <a:srgbClr val="000000"/>
                </a:solidFill>
              </a:rPr>
              <a:t>のとき</a:t>
            </a:r>
            <a:endParaRPr lang="en-US" altLang="ja-JP" sz="1600" dirty="0">
              <a:solidFill>
                <a:srgbClr val="000000"/>
              </a:solidFill>
            </a:endParaRPr>
          </a:p>
        </p:txBody>
      </p:sp>
      <p:grpSp>
        <p:nvGrpSpPr>
          <p:cNvPr id="279" name="グループ化 278">
            <a:extLst>
              <a:ext uri="{FF2B5EF4-FFF2-40B4-BE49-F238E27FC236}">
                <a16:creationId xmlns:a16="http://schemas.microsoft.com/office/drawing/2014/main" id="{D989F121-2724-41A2-BFC4-7429C127316C}"/>
              </a:ext>
            </a:extLst>
          </p:cNvPr>
          <p:cNvGrpSpPr/>
          <p:nvPr/>
        </p:nvGrpSpPr>
        <p:grpSpPr>
          <a:xfrm>
            <a:off x="4252825" y="1993387"/>
            <a:ext cx="4575910" cy="675763"/>
            <a:chOff x="4252825" y="830973"/>
            <a:chExt cx="4575910" cy="675763"/>
          </a:xfrm>
        </p:grpSpPr>
        <p:sp>
          <p:nvSpPr>
            <p:cNvPr id="280" name="テキスト ボックス 279">
              <a:extLst>
                <a:ext uri="{FF2B5EF4-FFF2-40B4-BE49-F238E27FC236}">
                  <a16:creationId xmlns:a16="http://schemas.microsoft.com/office/drawing/2014/main" id="{7FE2EC70-0D62-41BD-B628-D5BE05DED4E2}"/>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84" name="テキスト ボックス 283">
              <a:extLst>
                <a:ext uri="{FF2B5EF4-FFF2-40B4-BE49-F238E27FC236}">
                  <a16:creationId xmlns:a16="http://schemas.microsoft.com/office/drawing/2014/main" id="{266CD5F4-40AD-4323-A3E3-8041B27DE511}"/>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5" name="直線コネクタ 284">
              <a:extLst>
                <a:ext uri="{FF2B5EF4-FFF2-40B4-BE49-F238E27FC236}">
                  <a16:creationId xmlns:a16="http://schemas.microsoft.com/office/drawing/2014/main" id="{16FA6C76-69A2-406E-B0D6-9AEF97381BAE}"/>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6" name="テキスト ボックス 285">
              <a:extLst>
                <a:ext uri="{FF2B5EF4-FFF2-40B4-BE49-F238E27FC236}">
                  <a16:creationId xmlns:a16="http://schemas.microsoft.com/office/drawing/2014/main" id="{A1207A21-98FB-4BF3-8289-384691BB25E5}"/>
                </a:ext>
              </a:extLst>
            </p:cNvPr>
            <p:cNvSpPr txBox="1"/>
            <p:nvPr/>
          </p:nvSpPr>
          <p:spPr>
            <a:xfrm>
              <a:off x="4784249" y="1155820"/>
              <a:ext cx="1668809" cy="338554"/>
            </a:xfrm>
            <a:prstGeom prst="rect">
              <a:avLst/>
            </a:prstGeom>
            <a:noFill/>
          </p:spPr>
          <p:txBody>
            <a:bodyPr wrap="square" rtlCol="0">
              <a:spAutoFit/>
            </a:bodyPr>
            <a:lstStyle/>
            <a:p>
              <a:r>
                <a:rPr kumimoji="1" lang="en-US" altLang="ja-JP" sz="1600" dirty="0">
                  <a:latin typeface="+mn-lt"/>
                </a:rPr>
                <a:t>2k</a:t>
              </a:r>
              <a:r>
                <a:rPr kumimoji="1" lang="en-US" altLang="ja-JP" sz="1600" baseline="30000" dirty="0">
                  <a:latin typeface="+mn-lt"/>
                </a:rPr>
                <a:t>*</a:t>
              </a:r>
              <a:r>
                <a:rPr kumimoji="1" lang="en-US" altLang="ja-JP" sz="1600" dirty="0">
                  <a:latin typeface="+mn-lt"/>
                </a:rPr>
                <a:t> - </a:t>
              </a:r>
              <a:r>
                <a:rPr lang="en-US" altLang="ja-JP" sz="1600" dirty="0">
                  <a:latin typeface="+mn-lt"/>
                </a:rPr>
                <a:t>4</a:t>
              </a:r>
              <a:r>
                <a:rPr kumimoji="1" lang="en-US" altLang="ja-JP" sz="1600" dirty="0">
                  <a:latin typeface="+mn-lt"/>
                </a:rPr>
                <a:t> -2k</a:t>
              </a:r>
              <a:r>
                <a:rPr kumimoji="1" lang="en-US" altLang="ja-JP" sz="1600" baseline="30000" dirty="0">
                  <a:latin typeface="+mn-lt"/>
                </a:rPr>
                <a:t>*</a:t>
              </a:r>
              <a:endParaRPr kumimoji="1" lang="ja-JP" altLang="en-US" sz="1600" baseline="30000" dirty="0">
                <a:latin typeface="+mn-lt"/>
              </a:endParaRPr>
            </a:p>
          </p:txBody>
        </p:sp>
        <p:sp>
          <p:nvSpPr>
            <p:cNvPr id="287" name="テキスト ボックス 286">
              <a:extLst>
                <a:ext uri="{FF2B5EF4-FFF2-40B4-BE49-F238E27FC236}">
                  <a16:creationId xmlns:a16="http://schemas.microsoft.com/office/drawing/2014/main" id="{4BA64949-D44E-4F53-9EDF-29182DDA3604}"/>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288" name="テキスト ボックス 287">
              <a:extLst>
                <a:ext uri="{FF2B5EF4-FFF2-40B4-BE49-F238E27FC236}">
                  <a16:creationId xmlns:a16="http://schemas.microsoft.com/office/drawing/2014/main" id="{DF0924F5-ADBC-4F54-B818-9A3E833A2933}"/>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-2k</a:t>
              </a:r>
              <a:r>
                <a:rPr kumimoji="1" lang="en-US" altLang="ja-JP" sz="1600" baseline="30000" dirty="0">
                  <a:latin typeface="+mn-lt"/>
                </a:rPr>
                <a:t>*</a:t>
              </a:r>
              <a:endParaRPr kumimoji="1" lang="ja-JP" altLang="en-US" sz="1600" baseline="30000" dirty="0">
                <a:latin typeface="+mn-lt"/>
              </a:endParaRPr>
            </a:p>
          </p:txBody>
        </p:sp>
        <p:cxnSp>
          <p:nvCxnSpPr>
            <p:cNvPr id="289" name="直線コネクタ 288">
              <a:extLst>
                <a:ext uri="{FF2B5EF4-FFF2-40B4-BE49-F238E27FC236}">
                  <a16:creationId xmlns:a16="http://schemas.microsoft.com/office/drawing/2014/main" id="{E0DACCEE-27A6-4ACC-836C-06265C1ED866}"/>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0" name="テキスト ボックス 289">
              <a:extLst>
                <a:ext uri="{FF2B5EF4-FFF2-40B4-BE49-F238E27FC236}">
                  <a16:creationId xmlns:a16="http://schemas.microsoft.com/office/drawing/2014/main" id="{7C4E087D-643A-4A67-A86A-AEF5C039E4CB}"/>
                </a:ext>
              </a:extLst>
            </p:cNvPr>
            <p:cNvSpPr txBox="1"/>
            <p:nvPr/>
          </p:nvSpPr>
          <p:spPr>
            <a:xfrm>
              <a:off x="7159926" y="1168182"/>
              <a:ext cx="1668809" cy="338554"/>
            </a:xfrm>
            <a:prstGeom prst="rect">
              <a:avLst/>
            </a:prstGeom>
            <a:noFill/>
          </p:spPr>
          <p:txBody>
            <a:bodyPr wrap="square" rtlCol="0">
              <a:spAutoFit/>
            </a:bodyPr>
            <a:lstStyle/>
            <a:p>
              <a:r>
                <a:rPr kumimoji="1" lang="en-US" altLang="ja-JP" sz="1600" dirty="0">
                  <a:latin typeface="+mn-lt"/>
                </a:rPr>
                <a:t>2k</a:t>
              </a:r>
              <a:r>
                <a:rPr kumimoji="1" lang="en-US" altLang="ja-JP" sz="1600" baseline="30000" dirty="0">
                  <a:latin typeface="+mn-lt"/>
                </a:rPr>
                <a:t>*</a:t>
              </a:r>
              <a:r>
                <a:rPr kumimoji="1" lang="en-US" altLang="ja-JP" sz="1600" dirty="0">
                  <a:latin typeface="+mn-lt"/>
                </a:rPr>
                <a:t> - </a:t>
              </a:r>
              <a:r>
                <a:rPr lang="en-US" altLang="ja-JP" sz="1600" dirty="0">
                  <a:latin typeface="+mn-lt"/>
                </a:rPr>
                <a:t>4</a:t>
              </a:r>
              <a:r>
                <a:rPr kumimoji="1" lang="en-US" altLang="ja-JP" sz="1600" dirty="0">
                  <a:latin typeface="+mn-lt"/>
                </a:rPr>
                <a:t> -2k</a:t>
              </a:r>
              <a:r>
                <a:rPr kumimoji="1" lang="en-US" altLang="ja-JP" sz="1600" baseline="30000" dirty="0">
                  <a:latin typeface="+mn-lt"/>
                </a:rPr>
                <a:t>*</a:t>
              </a:r>
              <a:endParaRPr kumimoji="1" lang="ja-JP" altLang="en-US" sz="1600" baseline="30000" dirty="0">
                <a:latin typeface="+mn-lt"/>
              </a:endParaRPr>
            </a:p>
          </p:txBody>
        </p:sp>
      </p:grpSp>
      <p:grpSp>
        <p:nvGrpSpPr>
          <p:cNvPr id="305" name="グループ化 304">
            <a:extLst>
              <a:ext uri="{FF2B5EF4-FFF2-40B4-BE49-F238E27FC236}">
                <a16:creationId xmlns:a16="http://schemas.microsoft.com/office/drawing/2014/main" id="{3A0F2FFE-6CF1-4A43-A629-2735099ABC30}"/>
              </a:ext>
            </a:extLst>
          </p:cNvPr>
          <p:cNvGrpSpPr/>
          <p:nvPr/>
        </p:nvGrpSpPr>
        <p:grpSpPr>
          <a:xfrm>
            <a:off x="4286666" y="2843922"/>
            <a:ext cx="4597067" cy="663401"/>
            <a:chOff x="4252825" y="830973"/>
            <a:chExt cx="4597067" cy="663401"/>
          </a:xfrm>
        </p:grpSpPr>
        <p:sp>
          <p:nvSpPr>
            <p:cNvPr id="306" name="テキスト ボックス 305">
              <a:extLst>
                <a:ext uri="{FF2B5EF4-FFF2-40B4-BE49-F238E27FC236}">
                  <a16:creationId xmlns:a16="http://schemas.microsoft.com/office/drawing/2014/main" id="{0920271A-30CC-4F16-9A7C-9EC6CF8937AE}"/>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307" name="テキスト ボックス 306">
              <a:extLst>
                <a:ext uri="{FF2B5EF4-FFF2-40B4-BE49-F238E27FC236}">
                  <a16:creationId xmlns:a16="http://schemas.microsoft.com/office/drawing/2014/main" id="{FBB969F6-114E-45DB-8125-D2C9DBD5F97D}"/>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308" name="直線コネクタ 307">
              <a:extLst>
                <a:ext uri="{FF2B5EF4-FFF2-40B4-BE49-F238E27FC236}">
                  <a16:creationId xmlns:a16="http://schemas.microsoft.com/office/drawing/2014/main" id="{01339148-DE95-4E13-9922-2E198C889B2F}"/>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9" name="テキスト ボックス 308">
              <a:extLst>
                <a:ext uri="{FF2B5EF4-FFF2-40B4-BE49-F238E27FC236}">
                  <a16:creationId xmlns:a16="http://schemas.microsoft.com/office/drawing/2014/main" id="{C4213E72-31A1-4D06-9E66-3AE031622DAB}"/>
                </a:ext>
              </a:extLst>
            </p:cNvPr>
            <p:cNvSpPr txBox="1"/>
            <p:nvPr/>
          </p:nvSpPr>
          <p:spPr>
            <a:xfrm>
              <a:off x="5232889" y="1155820"/>
              <a:ext cx="513285" cy="338554"/>
            </a:xfrm>
            <a:prstGeom prst="rect">
              <a:avLst/>
            </a:prstGeom>
            <a:noFill/>
          </p:spPr>
          <p:txBody>
            <a:bodyPr wrap="square" rtlCol="0">
              <a:spAutoFit/>
            </a:bodyPr>
            <a:lstStyle/>
            <a:p>
              <a:r>
                <a:rPr kumimoji="1" lang="en-US" altLang="ja-JP" sz="1600" dirty="0">
                  <a:latin typeface="+mn-lt"/>
                </a:rPr>
                <a:t>-4</a:t>
              </a:r>
              <a:endParaRPr kumimoji="1" lang="ja-JP" altLang="en-US" sz="1600" baseline="30000" dirty="0">
                <a:latin typeface="+mn-lt"/>
              </a:endParaRPr>
            </a:p>
          </p:txBody>
        </p:sp>
        <p:sp>
          <p:nvSpPr>
            <p:cNvPr id="310" name="テキスト ボックス 309">
              <a:extLst>
                <a:ext uri="{FF2B5EF4-FFF2-40B4-BE49-F238E27FC236}">
                  <a16:creationId xmlns:a16="http://schemas.microsoft.com/office/drawing/2014/main" id="{394C7A98-6BBB-4078-B98C-2193F36E631F}"/>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311" name="テキスト ボックス 310">
              <a:extLst>
                <a:ext uri="{FF2B5EF4-FFF2-40B4-BE49-F238E27FC236}">
                  <a16:creationId xmlns:a16="http://schemas.microsoft.com/office/drawing/2014/main" id="{3D7E0325-BB53-414C-B39A-73D42EB557E8}"/>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-2k</a:t>
              </a:r>
              <a:r>
                <a:rPr kumimoji="1" lang="en-US" altLang="ja-JP" sz="1600" baseline="30000" dirty="0">
                  <a:latin typeface="+mn-lt"/>
                </a:rPr>
                <a:t>*</a:t>
              </a:r>
              <a:endParaRPr kumimoji="1" lang="ja-JP" altLang="en-US" sz="1600" baseline="30000" dirty="0">
                <a:latin typeface="+mn-lt"/>
              </a:endParaRPr>
            </a:p>
          </p:txBody>
        </p:sp>
        <p:cxnSp>
          <p:nvCxnSpPr>
            <p:cNvPr id="312" name="直線コネクタ 311">
              <a:extLst>
                <a:ext uri="{FF2B5EF4-FFF2-40B4-BE49-F238E27FC236}">
                  <a16:creationId xmlns:a16="http://schemas.microsoft.com/office/drawing/2014/main" id="{FA79580A-A692-444C-92AB-EE8121ED68FE}"/>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3" name="テキスト ボックス 312">
              <a:extLst>
                <a:ext uri="{FF2B5EF4-FFF2-40B4-BE49-F238E27FC236}">
                  <a16:creationId xmlns:a16="http://schemas.microsoft.com/office/drawing/2014/main" id="{E3FDABEA-8BE3-4E5B-9EF4-AF7CE3984B83}"/>
                </a:ext>
              </a:extLst>
            </p:cNvPr>
            <p:cNvSpPr txBox="1"/>
            <p:nvPr/>
          </p:nvSpPr>
          <p:spPr>
            <a:xfrm>
              <a:off x="7574974" y="1136099"/>
              <a:ext cx="1274918" cy="338554"/>
            </a:xfrm>
            <a:prstGeom prst="rect">
              <a:avLst/>
            </a:prstGeom>
            <a:noFill/>
          </p:spPr>
          <p:txBody>
            <a:bodyPr wrap="square" rtlCol="0">
              <a:spAutoFit/>
            </a:bodyPr>
            <a:lstStyle/>
            <a:p>
              <a:r>
                <a:rPr kumimoji="1" lang="en-US" altLang="ja-JP" sz="1600" dirty="0">
                  <a:latin typeface="+mn-lt"/>
                </a:rPr>
                <a:t>-4</a:t>
              </a:r>
              <a:endParaRPr kumimoji="1" lang="ja-JP" altLang="en-US" sz="1600" baseline="30000" dirty="0">
                <a:latin typeface="+mn-lt"/>
              </a:endParaRPr>
            </a:p>
          </p:txBody>
        </p:sp>
      </p:grpSp>
      <p:grpSp>
        <p:nvGrpSpPr>
          <p:cNvPr id="36" name="グループ化 35">
            <a:extLst>
              <a:ext uri="{FF2B5EF4-FFF2-40B4-BE49-F238E27FC236}">
                <a16:creationId xmlns:a16="http://schemas.microsoft.com/office/drawing/2014/main" id="{989F7CA9-7776-447C-9CAF-5576FB085D22}"/>
              </a:ext>
            </a:extLst>
          </p:cNvPr>
          <p:cNvGrpSpPr/>
          <p:nvPr/>
        </p:nvGrpSpPr>
        <p:grpSpPr>
          <a:xfrm>
            <a:off x="4286666" y="3623364"/>
            <a:ext cx="4367244" cy="663401"/>
            <a:chOff x="4252825" y="830973"/>
            <a:chExt cx="4367244" cy="663401"/>
          </a:xfrm>
        </p:grpSpPr>
        <p:sp>
          <p:nvSpPr>
            <p:cNvPr id="38" name="テキスト ボックス 37">
              <a:extLst>
                <a:ext uri="{FF2B5EF4-FFF2-40B4-BE49-F238E27FC236}">
                  <a16:creationId xmlns:a16="http://schemas.microsoft.com/office/drawing/2014/main" id="{920FA59B-D2A9-4B6E-B2B2-2CF220867650}"/>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39" name="テキスト ボックス 38">
              <a:extLst>
                <a:ext uri="{FF2B5EF4-FFF2-40B4-BE49-F238E27FC236}">
                  <a16:creationId xmlns:a16="http://schemas.microsoft.com/office/drawing/2014/main" id="{368A9593-812A-46E6-80FA-1451CA33D89A}"/>
                </a:ext>
              </a:extLst>
            </p:cNvPr>
            <p:cNvSpPr txBox="1"/>
            <p:nvPr/>
          </p:nvSpPr>
          <p:spPr>
            <a:xfrm>
              <a:off x="5232889" y="830973"/>
              <a:ext cx="76487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40" name="直線コネクタ 39">
              <a:extLst>
                <a:ext uri="{FF2B5EF4-FFF2-40B4-BE49-F238E27FC236}">
                  <a16:creationId xmlns:a16="http://schemas.microsoft.com/office/drawing/2014/main" id="{6BE4B90F-FE49-4C2B-BB34-62AB7EC86005}"/>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E100C031-5020-4648-A7D6-6870315BA0C2}"/>
                </a:ext>
              </a:extLst>
            </p:cNvPr>
            <p:cNvSpPr txBox="1"/>
            <p:nvPr/>
          </p:nvSpPr>
          <p:spPr>
            <a:xfrm>
              <a:off x="5232889" y="1155820"/>
              <a:ext cx="513285" cy="338554"/>
            </a:xfrm>
            <a:prstGeom prst="rect">
              <a:avLst/>
            </a:prstGeom>
            <a:noFill/>
          </p:spPr>
          <p:txBody>
            <a:bodyPr wrap="square" rtlCol="0">
              <a:spAutoFit/>
            </a:bodyPr>
            <a:lstStyle/>
            <a:p>
              <a:r>
                <a:rPr lang="en-US" altLang="ja-JP" sz="1600" dirty="0">
                  <a:latin typeface="+mn-lt"/>
                </a:rPr>
                <a:t>2</a:t>
              </a:r>
              <a:endParaRPr kumimoji="1" lang="ja-JP" altLang="en-US" sz="1600" dirty="0">
                <a:latin typeface="+mn-lt"/>
              </a:endParaRPr>
            </a:p>
          </p:txBody>
        </p:sp>
        <p:sp>
          <p:nvSpPr>
            <p:cNvPr id="42" name="テキスト ボックス 41">
              <a:extLst>
                <a:ext uri="{FF2B5EF4-FFF2-40B4-BE49-F238E27FC236}">
                  <a16:creationId xmlns:a16="http://schemas.microsoft.com/office/drawing/2014/main" id="{A821689C-1D3E-4865-9D5F-66B89F782AB2}"/>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3" name="テキスト ボックス 42">
              <a:extLst>
                <a:ext uri="{FF2B5EF4-FFF2-40B4-BE49-F238E27FC236}">
                  <a16:creationId xmlns:a16="http://schemas.microsoft.com/office/drawing/2014/main" id="{77822A8D-9CC7-4F73-BC69-CAB42569547E}"/>
                </a:ext>
              </a:extLst>
            </p:cNvPr>
            <p:cNvSpPr txBox="1"/>
            <p:nvPr/>
          </p:nvSpPr>
          <p:spPr>
            <a:xfrm>
              <a:off x="7688609" y="836495"/>
              <a:ext cx="581959"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44" name="直線コネクタ 43">
              <a:extLst>
                <a:ext uri="{FF2B5EF4-FFF2-40B4-BE49-F238E27FC236}">
                  <a16:creationId xmlns:a16="http://schemas.microsoft.com/office/drawing/2014/main" id="{532E1432-047D-4485-B2E2-2B60F306A153}"/>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a:extLst>
                <a:ext uri="{FF2B5EF4-FFF2-40B4-BE49-F238E27FC236}">
                  <a16:creationId xmlns:a16="http://schemas.microsoft.com/office/drawing/2014/main" id="{FA24AB28-7132-43F8-95F6-D52851EC0B5A}"/>
                </a:ext>
              </a:extLst>
            </p:cNvPr>
            <p:cNvSpPr txBox="1"/>
            <p:nvPr/>
          </p:nvSpPr>
          <p:spPr>
            <a:xfrm>
              <a:off x="7688610" y="1136099"/>
              <a:ext cx="513285" cy="338554"/>
            </a:xfrm>
            <a:prstGeom prst="rect">
              <a:avLst/>
            </a:prstGeom>
            <a:noFill/>
          </p:spPr>
          <p:txBody>
            <a:bodyPr wrap="square" rtlCol="0">
              <a:spAutoFit/>
            </a:bodyPr>
            <a:lstStyle/>
            <a:p>
              <a:r>
                <a:rPr lang="en-US" altLang="ja-JP" sz="1600" dirty="0">
                  <a:latin typeface="+mn-lt"/>
                </a:rPr>
                <a:t>2</a:t>
              </a:r>
              <a:endParaRPr kumimoji="1" lang="ja-JP" altLang="en-US" sz="1600" dirty="0">
                <a:latin typeface="+mn-lt"/>
              </a:endParaRPr>
            </a:p>
          </p:txBody>
        </p:sp>
      </p:grpSp>
    </p:spTree>
    <p:extLst>
      <p:ext uri="{BB962C8B-B14F-4D97-AF65-F5344CB8AC3E}">
        <p14:creationId xmlns:p14="http://schemas.microsoft.com/office/powerpoint/2010/main" val="41212368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pic>
        <p:nvPicPr>
          <p:cNvPr id="103" name="図 1">
            <a:extLst>
              <a:ext uri="{FF2B5EF4-FFF2-40B4-BE49-F238E27FC236}">
                <a16:creationId xmlns:a16="http://schemas.microsoft.com/office/drawing/2014/main" id="{DAA2F13D-80BE-4D01-9000-44C82B9F52C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0988" y="4768970"/>
            <a:ext cx="1114425"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図 3">
            <a:extLst>
              <a:ext uri="{FF2B5EF4-FFF2-40B4-BE49-F238E27FC236}">
                <a16:creationId xmlns:a16="http://schemas.microsoft.com/office/drawing/2014/main" id="{1337EA24-2F92-4595-BB95-8B31CFB9458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50988" y="4678482"/>
            <a:ext cx="1419225"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図 4">
            <a:extLst>
              <a:ext uri="{FF2B5EF4-FFF2-40B4-BE49-F238E27FC236}">
                <a16:creationId xmlns:a16="http://schemas.microsoft.com/office/drawing/2014/main" id="{FCF830FC-E161-4F98-9D22-185375ABC09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86125" y="4868982"/>
            <a:ext cx="10668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図 5">
            <a:extLst>
              <a:ext uri="{FF2B5EF4-FFF2-40B4-BE49-F238E27FC236}">
                <a16:creationId xmlns:a16="http://schemas.microsoft.com/office/drawing/2014/main" id="{53930368-EB43-4E37-8A52-244C51BABE36}"/>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741863" y="4184770"/>
            <a:ext cx="2181225"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図 6">
            <a:extLst>
              <a:ext uri="{FF2B5EF4-FFF2-40B4-BE49-F238E27FC236}">
                <a16:creationId xmlns:a16="http://schemas.microsoft.com/office/drawing/2014/main" id="{69160C68-9E69-4602-AD82-FDAFB6BAB983}"/>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239000" y="4535607"/>
            <a:ext cx="1685925"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テキスト ボックス 108">
            <a:extLst>
              <a:ext uri="{FF2B5EF4-FFF2-40B4-BE49-F238E27FC236}">
                <a16:creationId xmlns:a16="http://schemas.microsoft.com/office/drawing/2014/main" id="{2FE6447A-42CB-4FA8-B093-749548626AF1}"/>
              </a:ext>
            </a:extLst>
          </p:cNvPr>
          <p:cNvSpPr txBox="1"/>
          <p:nvPr/>
        </p:nvSpPr>
        <p:spPr>
          <a:xfrm>
            <a:off x="1095243" y="1608850"/>
            <a:ext cx="2985019" cy="461665"/>
          </a:xfrm>
          <a:prstGeom prst="rect">
            <a:avLst/>
          </a:prstGeom>
          <a:solidFill>
            <a:schemeClr val="accent2">
              <a:lumMod val="20000"/>
              <a:lumOff val="80000"/>
            </a:schemeClr>
          </a:solidFill>
        </p:spPr>
        <p:txBody>
          <a:bodyPr wrap="square" rtlCol="0">
            <a:spAutoFit/>
          </a:bodyPr>
          <a:lstStyle/>
          <a:p>
            <a:r>
              <a:rPr kumimoji="1" lang="en-US" altLang="ja-JP" dirty="0">
                <a:latin typeface="+mn-lt"/>
              </a:rPr>
              <a:t>V</a:t>
            </a:r>
            <a:r>
              <a:rPr kumimoji="1" lang="ja-JP" altLang="en-US" dirty="0">
                <a:latin typeface="+mn-lt"/>
              </a:rPr>
              <a:t>　</a:t>
            </a:r>
            <a:r>
              <a:rPr kumimoji="1" lang="en-US" altLang="ja-JP" dirty="0">
                <a:latin typeface="+mn-lt"/>
              </a:rPr>
              <a:t>-</a:t>
            </a:r>
            <a:r>
              <a:rPr kumimoji="1" lang="ja-JP" altLang="en-US" dirty="0">
                <a:latin typeface="+mn-lt"/>
              </a:rPr>
              <a:t>　</a:t>
            </a:r>
            <a:r>
              <a:rPr kumimoji="1" lang="en-US" altLang="ja-JP" dirty="0">
                <a:latin typeface="+mn-lt"/>
              </a:rPr>
              <a:t>E</a:t>
            </a:r>
            <a:r>
              <a:rPr kumimoji="1" lang="ja-JP" altLang="en-US" dirty="0">
                <a:latin typeface="+mn-lt"/>
              </a:rPr>
              <a:t>　</a:t>
            </a:r>
            <a:r>
              <a:rPr kumimoji="1" lang="en-US" altLang="ja-JP" dirty="0">
                <a:latin typeface="+mn-lt"/>
              </a:rPr>
              <a:t>+</a:t>
            </a:r>
            <a:r>
              <a:rPr lang="en-US" altLang="ja-JP" dirty="0">
                <a:latin typeface="+mn-lt"/>
              </a:rPr>
              <a:t>  F   =  2 </a:t>
            </a:r>
            <a:endParaRPr kumimoji="1" lang="ja-JP" altLang="en-US" dirty="0">
              <a:latin typeface="+mn-lt"/>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990210" y="2253604"/>
            <a:ext cx="5151099" cy="461665"/>
          </a:xfrm>
          <a:prstGeom prst="rect">
            <a:avLst/>
          </a:prstGeom>
          <a:noFill/>
        </p:spPr>
        <p:txBody>
          <a:bodyPr wrap="square" rtlCol="0">
            <a:spAutoFit/>
          </a:bodyPr>
          <a:lstStyle/>
          <a:p>
            <a:r>
              <a:rPr kumimoji="1" lang="ja-JP" altLang="en-US" dirty="0">
                <a:latin typeface="+mn-lt"/>
              </a:rPr>
              <a:t>（</a:t>
            </a:r>
            <a:r>
              <a:rPr kumimoji="1" lang="en-US" altLang="ja-JP" dirty="0">
                <a:latin typeface="+mn-lt"/>
              </a:rPr>
              <a:t>|V(G)|-|E(G)|</a:t>
            </a:r>
            <a:r>
              <a:rPr lang="en-US" altLang="ja-JP" dirty="0">
                <a:latin typeface="+mn-lt"/>
              </a:rPr>
              <a:t>+|F(G)|=2 </a:t>
            </a:r>
            <a:r>
              <a:rPr lang="ja-JP" altLang="en-US" dirty="0">
                <a:latin typeface="+mn-lt"/>
              </a:rPr>
              <a:t>）</a:t>
            </a:r>
            <a:r>
              <a:rPr lang="en-US" altLang="ja-JP" dirty="0">
                <a:latin typeface="+mn-lt"/>
              </a:rPr>
              <a:t> </a:t>
            </a:r>
            <a:endParaRPr kumimoji="1" lang="ja-JP" altLang="en-US" dirty="0">
              <a:latin typeface="+mn-lt"/>
            </a:endParaRPr>
          </a:p>
        </p:txBody>
      </p:sp>
      <p:grpSp>
        <p:nvGrpSpPr>
          <p:cNvPr id="2" name="グループ化 1">
            <a:extLst>
              <a:ext uri="{FF2B5EF4-FFF2-40B4-BE49-F238E27FC236}">
                <a16:creationId xmlns:a16="http://schemas.microsoft.com/office/drawing/2014/main" id="{E26AFCB0-C13D-49E8-A506-8B692CCC24DC}"/>
              </a:ext>
            </a:extLst>
          </p:cNvPr>
          <p:cNvGrpSpPr/>
          <p:nvPr/>
        </p:nvGrpSpPr>
        <p:grpSpPr>
          <a:xfrm>
            <a:off x="1077522" y="2715269"/>
            <a:ext cx="946931" cy="738659"/>
            <a:chOff x="1077522" y="2715269"/>
            <a:chExt cx="946931" cy="738659"/>
          </a:xfrm>
        </p:grpSpPr>
        <p:cxnSp>
          <p:nvCxnSpPr>
            <p:cNvPr id="4" name="直線矢印コネクタ 3">
              <a:extLst>
                <a:ext uri="{FF2B5EF4-FFF2-40B4-BE49-F238E27FC236}">
                  <a16:creationId xmlns:a16="http://schemas.microsoft.com/office/drawing/2014/main" id="{4BA75B82-C30F-4BCE-AC6E-3A69AD679DF8}"/>
                </a:ext>
              </a:extLst>
            </p:cNvPr>
            <p:cNvCxnSpPr/>
            <p:nvPr/>
          </p:nvCxnSpPr>
          <p:spPr>
            <a:xfrm flipV="1">
              <a:off x="1504950" y="2715269"/>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1" name="Text Box 168">
              <a:extLst>
                <a:ext uri="{FF2B5EF4-FFF2-40B4-BE49-F238E27FC236}">
                  <a16:creationId xmlns:a16="http://schemas.microsoft.com/office/drawing/2014/main" id="{C71271E8-0E27-477B-8C1F-EAAF2A4DB712}"/>
                </a:ext>
              </a:extLst>
            </p:cNvPr>
            <p:cNvSpPr txBox="1">
              <a:spLocks noChangeArrowheads="1"/>
            </p:cNvSpPr>
            <p:nvPr/>
          </p:nvSpPr>
          <p:spPr bwMode="auto">
            <a:xfrm>
              <a:off x="1077522" y="3084596"/>
              <a:ext cx="94693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頂点数</a:t>
              </a:r>
              <a:endParaRPr lang="en-US" altLang="ja-JP" sz="1800" dirty="0">
                <a:solidFill>
                  <a:schemeClr val="tx1"/>
                </a:solidFill>
              </a:endParaRPr>
            </a:p>
          </p:txBody>
        </p:sp>
      </p:grpSp>
      <p:grpSp>
        <p:nvGrpSpPr>
          <p:cNvPr id="3" name="グループ化 2">
            <a:extLst>
              <a:ext uri="{FF2B5EF4-FFF2-40B4-BE49-F238E27FC236}">
                <a16:creationId xmlns:a16="http://schemas.microsoft.com/office/drawing/2014/main" id="{E878ACFD-BC12-450E-8C29-44263318F664}"/>
              </a:ext>
            </a:extLst>
          </p:cNvPr>
          <p:cNvGrpSpPr/>
          <p:nvPr/>
        </p:nvGrpSpPr>
        <p:grpSpPr>
          <a:xfrm>
            <a:off x="2329254" y="2718876"/>
            <a:ext cx="640960" cy="738659"/>
            <a:chOff x="2329254" y="2718876"/>
            <a:chExt cx="640960" cy="738659"/>
          </a:xfrm>
        </p:grpSpPr>
        <p:cxnSp>
          <p:nvCxnSpPr>
            <p:cNvPr id="112" name="直線矢印コネクタ 111">
              <a:extLst>
                <a:ext uri="{FF2B5EF4-FFF2-40B4-BE49-F238E27FC236}">
                  <a16:creationId xmlns:a16="http://schemas.microsoft.com/office/drawing/2014/main" id="{E3FD1FEE-5E42-4917-BC87-724107769D70}"/>
                </a:ext>
              </a:extLst>
            </p:cNvPr>
            <p:cNvCxnSpPr/>
            <p:nvPr/>
          </p:nvCxnSpPr>
          <p:spPr>
            <a:xfrm flipV="1">
              <a:off x="2633533" y="2718876"/>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3" name="Text Box 168">
              <a:extLst>
                <a:ext uri="{FF2B5EF4-FFF2-40B4-BE49-F238E27FC236}">
                  <a16:creationId xmlns:a16="http://schemas.microsoft.com/office/drawing/2014/main" id="{2060BABC-7E02-4D71-9EF8-1292402F1E56}"/>
                </a:ext>
              </a:extLst>
            </p:cNvPr>
            <p:cNvSpPr txBox="1">
              <a:spLocks noChangeArrowheads="1"/>
            </p:cNvSpPr>
            <p:nvPr/>
          </p:nvSpPr>
          <p:spPr bwMode="auto">
            <a:xfrm>
              <a:off x="2329254" y="3088203"/>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辺数</a:t>
              </a:r>
              <a:endParaRPr lang="en-US" altLang="ja-JP" sz="1800" dirty="0">
                <a:solidFill>
                  <a:schemeClr val="tx1"/>
                </a:solidFill>
              </a:endParaRPr>
            </a:p>
          </p:txBody>
        </p:sp>
      </p:grpSp>
      <p:grpSp>
        <p:nvGrpSpPr>
          <p:cNvPr id="5" name="グループ化 4">
            <a:extLst>
              <a:ext uri="{FF2B5EF4-FFF2-40B4-BE49-F238E27FC236}">
                <a16:creationId xmlns:a16="http://schemas.microsoft.com/office/drawing/2014/main" id="{FD5AEA28-4CD8-4FB9-8BAF-8C763029905A}"/>
              </a:ext>
            </a:extLst>
          </p:cNvPr>
          <p:cNvGrpSpPr/>
          <p:nvPr/>
        </p:nvGrpSpPr>
        <p:grpSpPr>
          <a:xfrm>
            <a:off x="3439302" y="2717031"/>
            <a:ext cx="640960" cy="738659"/>
            <a:chOff x="3439302" y="2717031"/>
            <a:chExt cx="640960" cy="738659"/>
          </a:xfrm>
        </p:grpSpPr>
        <p:cxnSp>
          <p:nvCxnSpPr>
            <p:cNvPr id="114" name="直線矢印コネクタ 113">
              <a:extLst>
                <a:ext uri="{FF2B5EF4-FFF2-40B4-BE49-F238E27FC236}">
                  <a16:creationId xmlns:a16="http://schemas.microsoft.com/office/drawing/2014/main" id="{5AB179E2-C4DA-4A2E-80F9-36165A40C909}"/>
                </a:ext>
              </a:extLst>
            </p:cNvPr>
            <p:cNvCxnSpPr/>
            <p:nvPr/>
          </p:nvCxnSpPr>
          <p:spPr>
            <a:xfrm flipV="1">
              <a:off x="3743581" y="2717031"/>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5" name="Text Box 168">
              <a:extLst>
                <a:ext uri="{FF2B5EF4-FFF2-40B4-BE49-F238E27FC236}">
                  <a16:creationId xmlns:a16="http://schemas.microsoft.com/office/drawing/2014/main" id="{C3D33967-6079-4322-AAC4-15F735C94D00}"/>
                </a:ext>
              </a:extLst>
            </p:cNvPr>
            <p:cNvSpPr txBox="1">
              <a:spLocks noChangeArrowheads="1"/>
            </p:cNvSpPr>
            <p:nvPr/>
          </p:nvSpPr>
          <p:spPr bwMode="auto">
            <a:xfrm>
              <a:off x="3439302" y="3086358"/>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面数</a:t>
              </a:r>
              <a:endParaRPr lang="en-US" altLang="ja-JP" sz="1800" dirty="0">
                <a:solidFill>
                  <a:schemeClr val="tx1"/>
                </a:solidFill>
              </a:endParaRPr>
            </a:p>
          </p:txBody>
        </p:sp>
      </p:grpSp>
    </p:spTree>
    <p:extLst>
      <p:ext uri="{BB962C8B-B14F-4D97-AF65-F5344CB8AC3E}">
        <p14:creationId xmlns:p14="http://schemas.microsoft.com/office/powerpoint/2010/main" val="588915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left)">
                                      <p:cBhvr>
                                        <p:cTn id="7" dur="500"/>
                                        <p:tgtEl>
                                          <p:spTgt spid="1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cxnSp>
        <p:nvCxnSpPr>
          <p:cNvPr id="20" name="直線矢印コネクタ 19">
            <a:extLst>
              <a:ext uri="{FF2B5EF4-FFF2-40B4-BE49-F238E27FC236}">
                <a16:creationId xmlns:a16="http://schemas.microsoft.com/office/drawing/2014/main" id="{D3AD844D-6757-4FA9-8683-C7A84C6682A5}"/>
              </a:ext>
            </a:extLst>
          </p:cNvPr>
          <p:cNvCxnSpPr/>
          <p:nvPr/>
        </p:nvCxnSpPr>
        <p:spPr>
          <a:xfrm flipV="1">
            <a:off x="1504950" y="2715269"/>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 Box 168">
            <a:extLst>
              <a:ext uri="{FF2B5EF4-FFF2-40B4-BE49-F238E27FC236}">
                <a16:creationId xmlns:a16="http://schemas.microsoft.com/office/drawing/2014/main" id="{90A21FE5-6AD6-4EF3-9045-422C3A783A48}"/>
              </a:ext>
            </a:extLst>
          </p:cNvPr>
          <p:cNvSpPr txBox="1">
            <a:spLocks noChangeArrowheads="1"/>
          </p:cNvSpPr>
          <p:nvPr/>
        </p:nvSpPr>
        <p:spPr bwMode="auto">
          <a:xfrm>
            <a:off x="1077522" y="3084596"/>
            <a:ext cx="94693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頂点数</a:t>
            </a:r>
            <a:endParaRPr lang="en-US" altLang="ja-JP" sz="1800" dirty="0">
              <a:solidFill>
                <a:schemeClr val="tx1"/>
              </a:solidFill>
            </a:endParaRPr>
          </a:p>
        </p:txBody>
      </p:sp>
      <p:cxnSp>
        <p:nvCxnSpPr>
          <p:cNvPr id="22" name="直線矢印コネクタ 21">
            <a:extLst>
              <a:ext uri="{FF2B5EF4-FFF2-40B4-BE49-F238E27FC236}">
                <a16:creationId xmlns:a16="http://schemas.microsoft.com/office/drawing/2014/main" id="{82FABE04-6A47-4CD2-AC49-5475CB7706A3}"/>
              </a:ext>
            </a:extLst>
          </p:cNvPr>
          <p:cNvCxnSpPr/>
          <p:nvPr/>
        </p:nvCxnSpPr>
        <p:spPr>
          <a:xfrm flipV="1">
            <a:off x="2633533" y="2718876"/>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 Box 168">
            <a:extLst>
              <a:ext uri="{FF2B5EF4-FFF2-40B4-BE49-F238E27FC236}">
                <a16:creationId xmlns:a16="http://schemas.microsoft.com/office/drawing/2014/main" id="{28C4B77C-FA57-43BA-BC1C-E66DC04AE881}"/>
              </a:ext>
            </a:extLst>
          </p:cNvPr>
          <p:cNvSpPr txBox="1">
            <a:spLocks noChangeArrowheads="1"/>
          </p:cNvSpPr>
          <p:nvPr/>
        </p:nvSpPr>
        <p:spPr bwMode="auto">
          <a:xfrm>
            <a:off x="2329254" y="3088203"/>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辺数</a:t>
            </a:r>
            <a:endParaRPr lang="en-US" altLang="ja-JP" sz="1800" dirty="0">
              <a:solidFill>
                <a:schemeClr val="tx1"/>
              </a:solidFill>
            </a:endParaRPr>
          </a:p>
        </p:txBody>
      </p:sp>
      <p:cxnSp>
        <p:nvCxnSpPr>
          <p:cNvPr id="24" name="直線矢印コネクタ 23">
            <a:extLst>
              <a:ext uri="{FF2B5EF4-FFF2-40B4-BE49-F238E27FC236}">
                <a16:creationId xmlns:a16="http://schemas.microsoft.com/office/drawing/2014/main" id="{12DA771F-9C36-4F44-8AC7-055E56A292FA}"/>
              </a:ext>
            </a:extLst>
          </p:cNvPr>
          <p:cNvCxnSpPr/>
          <p:nvPr/>
        </p:nvCxnSpPr>
        <p:spPr>
          <a:xfrm flipV="1">
            <a:off x="3743581" y="2717031"/>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 Box 168">
            <a:extLst>
              <a:ext uri="{FF2B5EF4-FFF2-40B4-BE49-F238E27FC236}">
                <a16:creationId xmlns:a16="http://schemas.microsoft.com/office/drawing/2014/main" id="{40CAAE67-F78D-4088-BFEF-8DA151922C94}"/>
              </a:ext>
            </a:extLst>
          </p:cNvPr>
          <p:cNvSpPr txBox="1">
            <a:spLocks noChangeArrowheads="1"/>
          </p:cNvSpPr>
          <p:nvPr/>
        </p:nvSpPr>
        <p:spPr bwMode="auto">
          <a:xfrm>
            <a:off x="3439302" y="3086358"/>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面数</a:t>
            </a:r>
            <a:endParaRPr lang="en-US" altLang="ja-JP" sz="1800" dirty="0">
              <a:solidFill>
                <a:schemeClr val="tx1"/>
              </a:solidFill>
            </a:endParaRPr>
          </a:p>
        </p:txBody>
      </p:sp>
    </p:spTree>
    <p:extLst>
      <p:ext uri="{BB962C8B-B14F-4D97-AF65-F5344CB8AC3E}">
        <p14:creationId xmlns:p14="http://schemas.microsoft.com/office/powerpoint/2010/main" val="31835080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15" name="テキスト ボックス 14">
            <a:extLst>
              <a:ext uri="{FF2B5EF4-FFF2-40B4-BE49-F238E27FC236}">
                <a16:creationId xmlns:a16="http://schemas.microsoft.com/office/drawing/2014/main" id="{DE3DC7F8-B4EF-4B21-A672-61F8BEDEAFE2}"/>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Tree>
    <p:extLst>
      <p:ext uri="{BB962C8B-B14F-4D97-AF65-F5344CB8AC3E}">
        <p14:creationId xmlns:p14="http://schemas.microsoft.com/office/powerpoint/2010/main" val="2688101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59" y="4441529"/>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grpSp>
        <p:nvGrpSpPr>
          <p:cNvPr id="3" name="グループ化 2">
            <a:extLst>
              <a:ext uri="{FF2B5EF4-FFF2-40B4-BE49-F238E27FC236}">
                <a16:creationId xmlns:a16="http://schemas.microsoft.com/office/drawing/2014/main" id="{72B4CD11-3AC9-407F-A024-BD45D02B0E2E}"/>
              </a:ext>
            </a:extLst>
          </p:cNvPr>
          <p:cNvGrpSpPr/>
          <p:nvPr/>
        </p:nvGrpSpPr>
        <p:grpSpPr>
          <a:xfrm>
            <a:off x="5829729" y="5360033"/>
            <a:ext cx="1829337" cy="1468778"/>
            <a:chOff x="5829729" y="5360033"/>
            <a:chExt cx="1829337" cy="1468778"/>
          </a:xfrm>
        </p:grpSpPr>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grpSp>
    </p:spTree>
    <p:extLst>
      <p:ext uri="{BB962C8B-B14F-4D97-AF65-F5344CB8AC3E}">
        <p14:creationId xmlns:p14="http://schemas.microsoft.com/office/powerpoint/2010/main" val="280036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59" y="4441529"/>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73373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solidFill>
                <a:latin typeface="+mn-lt"/>
              </a:rPr>
              <a:t>0. </a:t>
            </a:r>
            <a:r>
              <a:rPr kumimoji="1" lang="ja-JP" altLang="en-US" dirty="0">
                <a:solidFill>
                  <a:schemeClr val="tx2"/>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solidFill>
                <a:latin typeface="+mn-lt"/>
              </a:rPr>
              <a:t>1. </a:t>
            </a:r>
            <a:r>
              <a:rPr lang="ja-JP" altLang="en-US" dirty="0">
                <a:solidFill>
                  <a:schemeClr val="tx2"/>
                </a:solidFill>
                <a:latin typeface="+mn-lt"/>
              </a:rPr>
              <a:t>オイラーの多面体公式</a:t>
            </a:r>
            <a:endParaRPr kumimoji="1" lang="ja-JP" altLang="en-US" dirty="0">
              <a:solidFill>
                <a:schemeClr val="tx2"/>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solidFill>
                <a:latin typeface="+mn-lt"/>
              </a:rPr>
              <a:t>2.</a:t>
            </a:r>
            <a:r>
              <a:rPr lang="ja-JP" altLang="en-US" dirty="0">
                <a:solidFill>
                  <a:schemeClr val="tx2"/>
                </a:solidFill>
                <a:latin typeface="+mn-lt"/>
              </a:rPr>
              <a:t> オイラーの多面体公式（一般の閉曲面上）</a:t>
            </a:r>
            <a:endParaRPr kumimoji="1" lang="ja-JP" altLang="en-US" dirty="0">
              <a:solidFill>
                <a:schemeClr val="tx2"/>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solidFill>
                <a:latin typeface="+mn-lt"/>
              </a:rPr>
              <a:t>3.</a:t>
            </a:r>
            <a:r>
              <a:rPr lang="ja-JP" altLang="en-US" dirty="0">
                <a:solidFill>
                  <a:schemeClr val="tx2"/>
                </a:solidFill>
                <a:latin typeface="+mn-lt"/>
              </a:rPr>
              <a:t> 三角形，四角形埋め込みの定義</a:t>
            </a:r>
            <a:endParaRPr kumimoji="1" lang="ja-JP" altLang="en-US" dirty="0">
              <a:solidFill>
                <a:schemeClr val="tx2"/>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solidFill>
                <a:latin typeface="+mn-lt"/>
              </a:rPr>
              <a:t>4. </a:t>
            </a:r>
            <a:r>
              <a:rPr kumimoji="1" lang="ja-JP" altLang="en-US" dirty="0">
                <a:solidFill>
                  <a:schemeClr val="tx2"/>
                </a:solidFill>
                <a:latin typeface="+mn-lt"/>
              </a:rPr>
              <a:t>“良い”</a:t>
            </a:r>
            <a:r>
              <a:rPr lang="ja-JP" altLang="en-US" dirty="0">
                <a:solidFill>
                  <a:schemeClr val="tx2"/>
                </a:solidFill>
                <a:latin typeface="+mn-lt"/>
              </a:rPr>
              <a:t>四角形分割に関する結果</a:t>
            </a:r>
            <a:endParaRPr kumimoji="1" lang="ja-JP" altLang="en-US" dirty="0">
              <a:solidFill>
                <a:schemeClr val="tx2"/>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solidFill>
                <a:latin typeface="+mn-lt"/>
              </a:rPr>
              <a:t>5.</a:t>
            </a:r>
            <a:r>
              <a:rPr lang="ja-JP" altLang="en-US" dirty="0">
                <a:solidFill>
                  <a:schemeClr val="tx2"/>
                </a:solidFill>
                <a:latin typeface="+mn-lt"/>
              </a:rPr>
              <a:t> </a:t>
            </a:r>
            <a:r>
              <a:rPr lang="en-US" altLang="ja-JP" dirty="0">
                <a:solidFill>
                  <a:schemeClr val="tx2"/>
                </a:solidFill>
                <a:latin typeface="+mn-lt"/>
              </a:rPr>
              <a:t>1-</a:t>
            </a:r>
            <a:r>
              <a:rPr lang="ja-JP" altLang="en-US" dirty="0">
                <a:solidFill>
                  <a:schemeClr val="tx2"/>
                </a:solidFill>
                <a:latin typeface="+mn-lt"/>
              </a:rPr>
              <a:t>交差埋め込みとその辺数の上界</a:t>
            </a:r>
            <a:endParaRPr kumimoji="1" lang="ja-JP" altLang="en-US" dirty="0">
              <a:solidFill>
                <a:schemeClr val="tx2"/>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solidFill>
                <a:latin typeface="+mn-lt"/>
              </a:rPr>
              <a:t>6. </a:t>
            </a:r>
            <a:r>
              <a:rPr kumimoji="1" lang="ja-JP" altLang="en-US" dirty="0">
                <a:solidFill>
                  <a:schemeClr val="tx2"/>
                </a:solidFill>
                <a:latin typeface="+mn-lt"/>
              </a:rPr>
              <a:t>三角形分割</a:t>
            </a:r>
            <a:r>
              <a:rPr lang="ja-JP" altLang="en-US" dirty="0">
                <a:solidFill>
                  <a:schemeClr val="tx2"/>
                </a:solidFill>
                <a:latin typeface="+mn-lt"/>
              </a:rPr>
              <a:t>，四角形分割，</a:t>
            </a:r>
            <a:r>
              <a:rPr lang="en-US" altLang="ja-JP" dirty="0">
                <a:solidFill>
                  <a:schemeClr val="tx2"/>
                </a:solidFill>
                <a:latin typeface="+mn-lt"/>
              </a:rPr>
              <a:t>O1PG</a:t>
            </a:r>
            <a:r>
              <a:rPr lang="ja-JP" altLang="en-US" dirty="0">
                <a:solidFill>
                  <a:schemeClr val="tx2"/>
                </a:solidFill>
                <a:latin typeface="+mn-lt"/>
              </a:rPr>
              <a:t>の関係</a:t>
            </a:r>
            <a:endParaRPr kumimoji="1" lang="en-US" altLang="ja-JP" dirty="0">
              <a:solidFill>
                <a:schemeClr val="tx2"/>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solidFill>
                <a:latin typeface="+mn-lt"/>
              </a:rPr>
              <a:t>7</a:t>
            </a:r>
            <a:r>
              <a:rPr kumimoji="1" lang="en-US" altLang="ja-JP" dirty="0">
                <a:solidFill>
                  <a:schemeClr val="tx2"/>
                </a:solidFill>
                <a:latin typeface="+mn-lt"/>
              </a:rPr>
              <a:t>.</a:t>
            </a:r>
            <a:r>
              <a:rPr kumimoji="1" lang="ja-JP" altLang="en-US" dirty="0">
                <a:solidFill>
                  <a:schemeClr val="tx2"/>
                </a:solidFill>
                <a:latin typeface="+mn-lt"/>
              </a:rPr>
              <a:t>“良くない”四角形分割（多重四角形分割）</a:t>
            </a:r>
            <a:r>
              <a:rPr kumimoji="1" lang="en-US" altLang="ja-JP" dirty="0">
                <a:solidFill>
                  <a:schemeClr val="tx2"/>
                </a:solidFill>
                <a:latin typeface="+mn-lt"/>
              </a:rPr>
              <a:t> </a:t>
            </a:r>
            <a:endParaRPr kumimoji="1" lang="ja-JP" altLang="en-US" dirty="0">
              <a:solidFill>
                <a:schemeClr val="tx2"/>
              </a:solidFill>
              <a:latin typeface="+mn-lt"/>
            </a:endParaRPr>
          </a:p>
        </p:txBody>
      </p:sp>
    </p:spTree>
    <p:extLst>
      <p:ext uri="{BB962C8B-B14F-4D97-AF65-F5344CB8AC3E}">
        <p14:creationId xmlns:p14="http://schemas.microsoft.com/office/powerpoint/2010/main" val="21144606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B84C7A8C-C29A-46F3-87B7-B86DDEA59797}"/>
              </a:ext>
            </a:extLst>
          </p:cNvPr>
          <p:cNvSpPr/>
          <p:nvPr/>
        </p:nvSpPr>
        <p:spPr>
          <a:xfrm>
            <a:off x="5711546" y="5278455"/>
            <a:ext cx="2153529" cy="1289162"/>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1778F2C5-E8FB-4C26-8D7E-BB958D53FE2A}"/>
              </a:ext>
            </a:extLst>
          </p:cNvPr>
          <p:cNvSpPr/>
          <p:nvPr/>
        </p:nvSpPr>
        <p:spPr>
          <a:xfrm>
            <a:off x="5807310" y="5331153"/>
            <a:ext cx="1881913" cy="1144260"/>
          </a:xfrm>
          <a:custGeom>
            <a:avLst/>
            <a:gdLst>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57024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3098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461486 w 1909084"/>
              <a:gd name="connsiteY44" fmla="*/ 95962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2954 w 1904669"/>
              <a:gd name="connsiteY35" fmla="*/ 792294 h 1157291"/>
              <a:gd name="connsiteX36" fmla="*/ 1369132 w 1904669"/>
              <a:gd name="connsiteY36" fmla="*/ 835543 h 1157291"/>
              <a:gd name="connsiteX37" fmla="*/ 1727478 w 1904669"/>
              <a:gd name="connsiteY37" fmla="*/ 977646 h 1157291"/>
              <a:gd name="connsiteX38" fmla="*/ 1789262 w 1904669"/>
              <a:gd name="connsiteY38" fmla="*/ 977646 h 1157291"/>
              <a:gd name="connsiteX39" fmla="*/ 1882388 w 1904669"/>
              <a:gd name="connsiteY39" fmla="*/ 995730 h 1157291"/>
              <a:gd name="connsiteX40" fmla="*/ 1900473 w 1904669"/>
              <a:gd name="connsiteY40" fmla="*/ 1095035 h 1157291"/>
              <a:gd name="connsiteX41" fmla="*/ 1820154 w 1904669"/>
              <a:gd name="connsiteY41" fmla="*/ 1156819 h 1157291"/>
              <a:gd name="connsiteX42" fmla="*/ 1752192 w 1904669"/>
              <a:gd name="connsiteY42" fmla="*/ 1119748 h 1157291"/>
              <a:gd name="connsiteX43" fmla="*/ 1708943 w 1904669"/>
              <a:gd name="connsiteY43" fmla="*/ 1051786 h 1157291"/>
              <a:gd name="connsiteX44" fmla="*/ 1461486 w 1904669"/>
              <a:gd name="connsiteY44" fmla="*/ 959625 h 1157291"/>
              <a:gd name="connsiteX45" fmla="*/ 1293575 w 1904669"/>
              <a:gd name="connsiteY45" fmla="*/ 903892 h 1157291"/>
              <a:gd name="connsiteX46" fmla="*/ 1205663 w 1904669"/>
              <a:gd name="connsiteY46" fmla="*/ 901574 h 1157291"/>
              <a:gd name="connsiteX47" fmla="*/ 1135318 w 1904669"/>
              <a:gd name="connsiteY47" fmla="*/ 810829 h 1157291"/>
              <a:gd name="connsiteX48" fmla="*/ 930982 w 1904669"/>
              <a:gd name="connsiteY48" fmla="*/ 724332 h 1157291"/>
              <a:gd name="connsiteX49" fmla="*/ 741833 w 1904669"/>
              <a:gd name="connsiteY49" fmla="*/ 651157 h 1157291"/>
              <a:gd name="connsiteX50" fmla="*/ 654757 w 1904669"/>
              <a:gd name="connsiteY50" fmla="*/ 658751 h 1157291"/>
              <a:gd name="connsiteX51" fmla="*/ 565943 w 1904669"/>
              <a:gd name="connsiteY51" fmla="*/ 631656 h 1157291"/>
              <a:gd name="connsiteX52" fmla="*/ 371260 w 1904669"/>
              <a:gd name="connsiteY52" fmla="*/ 707599 h 1157291"/>
              <a:gd name="connsiteX53" fmla="*/ 230831 w 1904669"/>
              <a:gd name="connsiteY53" fmla="*/ 761402 h 1157291"/>
              <a:gd name="connsiteX54" fmla="*/ 184236 w 1904669"/>
              <a:gd name="connsiteY54" fmla="*/ 837924 h 1157291"/>
              <a:gd name="connsiteX55" fmla="*/ 121100 w 1904669"/>
              <a:gd name="connsiteY55" fmla="*/ 854078 h 1157291"/>
              <a:gd name="connsiteX56" fmla="*/ 16067 w 1904669"/>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575078 w 1904669"/>
              <a:gd name="connsiteY36" fmla="*/ 927640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28175 w 1903794"/>
              <a:gd name="connsiteY21" fmla="*/ 742867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2701 w 1903794"/>
              <a:gd name="connsiteY17" fmla="*/ 412968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51294 w 1903794"/>
              <a:gd name="connsiteY18" fmla="*/ 569873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4632 w 1903794"/>
              <a:gd name="connsiteY17" fmla="*/ 437616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891467 w 1903794"/>
              <a:gd name="connsiteY15" fmla="*/ 203031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709 h 1157636"/>
              <a:gd name="connsiteX1" fmla="*/ 9889 w 1903794"/>
              <a:gd name="connsiteY1" fmla="*/ 693785 h 1157636"/>
              <a:gd name="connsiteX2" fmla="*/ 108743 w 1903794"/>
              <a:gd name="connsiteY2" fmla="*/ 650537 h 1157636"/>
              <a:gd name="connsiteX3" fmla="*/ 189062 w 1903794"/>
              <a:gd name="connsiteY3" fmla="*/ 675250 h 1157636"/>
              <a:gd name="connsiteX4" fmla="*/ 386770 w 1903794"/>
              <a:gd name="connsiteY4" fmla="*/ 619645 h 1157636"/>
              <a:gd name="connsiteX5" fmla="*/ 535051 w 1903794"/>
              <a:gd name="connsiteY5" fmla="*/ 557861 h 1157636"/>
              <a:gd name="connsiteX6" fmla="*/ 572121 w 1903794"/>
              <a:gd name="connsiteY6" fmla="*/ 496077 h 1157636"/>
              <a:gd name="connsiteX7" fmla="*/ 658619 w 1903794"/>
              <a:gd name="connsiteY7" fmla="*/ 446650 h 1157636"/>
              <a:gd name="connsiteX8" fmla="*/ 757473 w 1903794"/>
              <a:gd name="connsiteY8" fmla="*/ 279834 h 1157636"/>
              <a:gd name="connsiteX9" fmla="*/ 800721 w 1903794"/>
              <a:gd name="connsiteY9" fmla="*/ 156266 h 1157636"/>
              <a:gd name="connsiteX10" fmla="*/ 848796 w 1903794"/>
              <a:gd name="connsiteY10" fmla="*/ 43640 h 1157636"/>
              <a:gd name="connsiteX11" fmla="*/ 874862 w 1903794"/>
              <a:gd name="connsiteY11" fmla="*/ 1807 h 1157636"/>
              <a:gd name="connsiteX12" fmla="*/ 979894 w 1903794"/>
              <a:gd name="connsiteY12" fmla="*/ 20342 h 1157636"/>
              <a:gd name="connsiteX13" fmla="*/ 992251 w 1903794"/>
              <a:gd name="connsiteY13" fmla="*/ 131553 h 1157636"/>
              <a:gd name="connsiteX14" fmla="*/ 949002 w 1903794"/>
              <a:gd name="connsiteY14" fmla="*/ 174801 h 1157636"/>
              <a:gd name="connsiteX15" fmla="*/ 891467 w 1903794"/>
              <a:gd name="connsiteY15" fmla="*/ 203376 h 1157636"/>
              <a:gd name="connsiteX16" fmla="*/ 837792 w 1903794"/>
              <a:gd name="connsiteY16" fmla="*/ 298369 h 1157636"/>
              <a:gd name="connsiteX17" fmla="*/ 763201 w 1903794"/>
              <a:gd name="connsiteY17" fmla="*/ 430818 h 1157636"/>
              <a:gd name="connsiteX18" fmla="*/ 734625 w 1903794"/>
              <a:gd name="connsiteY18" fmla="*/ 555931 h 1157636"/>
              <a:gd name="connsiteX19" fmla="*/ 961359 w 1903794"/>
              <a:gd name="connsiteY19" fmla="*/ 662893 h 1157636"/>
              <a:gd name="connsiteX20" fmla="*/ 1156750 w 1903794"/>
              <a:gd name="connsiteY20" fmla="*/ 740830 h 1157636"/>
              <a:gd name="connsiteX21" fmla="*/ 1220400 w 1903794"/>
              <a:gd name="connsiteY21" fmla="*/ 731820 h 1157636"/>
              <a:gd name="connsiteX22" fmla="*/ 1264100 w 1903794"/>
              <a:gd name="connsiteY22" fmla="*/ 730855 h 1157636"/>
              <a:gd name="connsiteX23" fmla="*/ 1369132 w 1903794"/>
              <a:gd name="connsiteY23" fmla="*/ 613466 h 1157636"/>
              <a:gd name="connsiteX24" fmla="*/ 1461808 w 1903794"/>
              <a:gd name="connsiteY24" fmla="*/ 526969 h 1157636"/>
              <a:gd name="connsiteX25" fmla="*/ 1474165 w 1903794"/>
              <a:gd name="connsiteY25" fmla="*/ 477542 h 1157636"/>
              <a:gd name="connsiteX26" fmla="*/ 1492700 w 1903794"/>
              <a:gd name="connsiteY26" fmla="*/ 409580 h 1157636"/>
              <a:gd name="connsiteX27" fmla="*/ 1528354 w 1903794"/>
              <a:gd name="connsiteY27" fmla="*/ 379203 h 1157636"/>
              <a:gd name="connsiteX28" fmla="*/ 1593420 w 1903794"/>
              <a:gd name="connsiteY28" fmla="*/ 378237 h 1157636"/>
              <a:gd name="connsiteX29" fmla="*/ 1647159 w 1903794"/>
              <a:gd name="connsiteY29" fmla="*/ 428115 h 1157636"/>
              <a:gd name="connsiteX30" fmla="*/ 1638600 w 1903794"/>
              <a:gd name="connsiteY30" fmla="*/ 515577 h 1157636"/>
              <a:gd name="connsiteX31" fmla="*/ 1605971 w 1903794"/>
              <a:gd name="connsiteY31" fmla="*/ 544861 h 1157636"/>
              <a:gd name="connsiteX32" fmla="*/ 1545924 w 1903794"/>
              <a:gd name="connsiteY32" fmla="*/ 555995 h 1157636"/>
              <a:gd name="connsiteX33" fmla="*/ 1359607 w 1903794"/>
              <a:gd name="connsiteY33" fmla="*/ 747010 h 1157636"/>
              <a:gd name="connsiteX34" fmla="*/ 1376276 w 1903794"/>
              <a:gd name="connsiteY34" fmla="*/ 852557 h 1157636"/>
              <a:gd name="connsiteX35" fmla="*/ 1575078 w 1903794"/>
              <a:gd name="connsiteY35" fmla="*/ 927985 h 1157636"/>
              <a:gd name="connsiteX36" fmla="*/ 1755924 w 1903794"/>
              <a:gd name="connsiteY36" fmla="*/ 994660 h 1157636"/>
              <a:gd name="connsiteX37" fmla="*/ 1875244 w 1903794"/>
              <a:gd name="connsiteY37" fmla="*/ 996075 h 1157636"/>
              <a:gd name="connsiteX38" fmla="*/ 1900473 w 1903794"/>
              <a:gd name="connsiteY38" fmla="*/ 1095380 h 1157636"/>
              <a:gd name="connsiteX39" fmla="*/ 1820154 w 1903794"/>
              <a:gd name="connsiteY39" fmla="*/ 1157164 h 1157636"/>
              <a:gd name="connsiteX40" fmla="*/ 1752192 w 1903794"/>
              <a:gd name="connsiteY40" fmla="*/ 1120093 h 1157636"/>
              <a:gd name="connsiteX41" fmla="*/ 1708943 w 1903794"/>
              <a:gd name="connsiteY41" fmla="*/ 1052131 h 1157636"/>
              <a:gd name="connsiteX42" fmla="*/ 1461486 w 1903794"/>
              <a:gd name="connsiteY42" fmla="*/ 959970 h 1157636"/>
              <a:gd name="connsiteX43" fmla="*/ 1293575 w 1903794"/>
              <a:gd name="connsiteY43" fmla="*/ 904237 h 1157636"/>
              <a:gd name="connsiteX44" fmla="*/ 1205663 w 1903794"/>
              <a:gd name="connsiteY44" fmla="*/ 901919 h 1157636"/>
              <a:gd name="connsiteX45" fmla="*/ 1135318 w 1903794"/>
              <a:gd name="connsiteY45" fmla="*/ 811174 h 1157636"/>
              <a:gd name="connsiteX46" fmla="*/ 930982 w 1903794"/>
              <a:gd name="connsiteY46" fmla="*/ 724677 h 1157636"/>
              <a:gd name="connsiteX47" fmla="*/ 741833 w 1903794"/>
              <a:gd name="connsiteY47" fmla="*/ 651502 h 1157636"/>
              <a:gd name="connsiteX48" fmla="*/ 654757 w 1903794"/>
              <a:gd name="connsiteY48" fmla="*/ 659096 h 1157636"/>
              <a:gd name="connsiteX49" fmla="*/ 565943 w 1903794"/>
              <a:gd name="connsiteY49" fmla="*/ 632001 h 1157636"/>
              <a:gd name="connsiteX50" fmla="*/ 371260 w 1903794"/>
              <a:gd name="connsiteY50" fmla="*/ 707944 h 1157636"/>
              <a:gd name="connsiteX51" fmla="*/ 230831 w 1903794"/>
              <a:gd name="connsiteY51" fmla="*/ 761747 h 1157636"/>
              <a:gd name="connsiteX52" fmla="*/ 184236 w 1903794"/>
              <a:gd name="connsiteY52" fmla="*/ 838269 h 1157636"/>
              <a:gd name="connsiteX53" fmla="*/ 121100 w 1903794"/>
              <a:gd name="connsiteY53" fmla="*/ 854423 h 1157636"/>
              <a:gd name="connsiteX54" fmla="*/ 16067 w 1903794"/>
              <a:gd name="connsiteY54" fmla="*/ 829709 h 1157636"/>
              <a:gd name="connsiteX0" fmla="*/ 16067 w 1903794"/>
              <a:gd name="connsiteY0" fmla="*/ 822856 h 1150783"/>
              <a:gd name="connsiteX1" fmla="*/ 9889 w 1903794"/>
              <a:gd name="connsiteY1" fmla="*/ 686932 h 1150783"/>
              <a:gd name="connsiteX2" fmla="*/ 108743 w 1903794"/>
              <a:gd name="connsiteY2" fmla="*/ 643684 h 1150783"/>
              <a:gd name="connsiteX3" fmla="*/ 189062 w 1903794"/>
              <a:gd name="connsiteY3" fmla="*/ 668397 h 1150783"/>
              <a:gd name="connsiteX4" fmla="*/ 386770 w 1903794"/>
              <a:gd name="connsiteY4" fmla="*/ 612792 h 1150783"/>
              <a:gd name="connsiteX5" fmla="*/ 535051 w 1903794"/>
              <a:gd name="connsiteY5" fmla="*/ 551008 h 1150783"/>
              <a:gd name="connsiteX6" fmla="*/ 572121 w 1903794"/>
              <a:gd name="connsiteY6" fmla="*/ 489224 h 1150783"/>
              <a:gd name="connsiteX7" fmla="*/ 658619 w 1903794"/>
              <a:gd name="connsiteY7" fmla="*/ 439797 h 1150783"/>
              <a:gd name="connsiteX8" fmla="*/ 757473 w 1903794"/>
              <a:gd name="connsiteY8" fmla="*/ 272981 h 1150783"/>
              <a:gd name="connsiteX9" fmla="*/ 800721 w 1903794"/>
              <a:gd name="connsiteY9" fmla="*/ 149413 h 1150783"/>
              <a:gd name="connsiteX10" fmla="*/ 848796 w 1903794"/>
              <a:gd name="connsiteY10" fmla="*/ 36787 h 1150783"/>
              <a:gd name="connsiteX11" fmla="*/ 877243 w 1903794"/>
              <a:gd name="connsiteY11" fmla="*/ 4479 h 1150783"/>
              <a:gd name="connsiteX12" fmla="*/ 979894 w 1903794"/>
              <a:gd name="connsiteY12" fmla="*/ 13489 h 1150783"/>
              <a:gd name="connsiteX13" fmla="*/ 992251 w 1903794"/>
              <a:gd name="connsiteY13" fmla="*/ 124700 h 1150783"/>
              <a:gd name="connsiteX14" fmla="*/ 949002 w 1903794"/>
              <a:gd name="connsiteY14" fmla="*/ 167948 h 1150783"/>
              <a:gd name="connsiteX15" fmla="*/ 891467 w 1903794"/>
              <a:gd name="connsiteY15" fmla="*/ 196523 h 1150783"/>
              <a:gd name="connsiteX16" fmla="*/ 837792 w 1903794"/>
              <a:gd name="connsiteY16" fmla="*/ 291516 h 1150783"/>
              <a:gd name="connsiteX17" fmla="*/ 763201 w 1903794"/>
              <a:gd name="connsiteY17" fmla="*/ 423965 h 1150783"/>
              <a:gd name="connsiteX18" fmla="*/ 734625 w 1903794"/>
              <a:gd name="connsiteY18" fmla="*/ 549078 h 1150783"/>
              <a:gd name="connsiteX19" fmla="*/ 961359 w 1903794"/>
              <a:gd name="connsiteY19" fmla="*/ 656040 h 1150783"/>
              <a:gd name="connsiteX20" fmla="*/ 1156750 w 1903794"/>
              <a:gd name="connsiteY20" fmla="*/ 733977 h 1150783"/>
              <a:gd name="connsiteX21" fmla="*/ 1220400 w 1903794"/>
              <a:gd name="connsiteY21" fmla="*/ 724967 h 1150783"/>
              <a:gd name="connsiteX22" fmla="*/ 1264100 w 1903794"/>
              <a:gd name="connsiteY22" fmla="*/ 724002 h 1150783"/>
              <a:gd name="connsiteX23" fmla="*/ 1369132 w 1903794"/>
              <a:gd name="connsiteY23" fmla="*/ 606613 h 1150783"/>
              <a:gd name="connsiteX24" fmla="*/ 1461808 w 1903794"/>
              <a:gd name="connsiteY24" fmla="*/ 520116 h 1150783"/>
              <a:gd name="connsiteX25" fmla="*/ 1474165 w 1903794"/>
              <a:gd name="connsiteY25" fmla="*/ 470689 h 1150783"/>
              <a:gd name="connsiteX26" fmla="*/ 1492700 w 1903794"/>
              <a:gd name="connsiteY26" fmla="*/ 402727 h 1150783"/>
              <a:gd name="connsiteX27" fmla="*/ 1528354 w 1903794"/>
              <a:gd name="connsiteY27" fmla="*/ 372350 h 1150783"/>
              <a:gd name="connsiteX28" fmla="*/ 1593420 w 1903794"/>
              <a:gd name="connsiteY28" fmla="*/ 371384 h 1150783"/>
              <a:gd name="connsiteX29" fmla="*/ 1647159 w 1903794"/>
              <a:gd name="connsiteY29" fmla="*/ 421262 h 1150783"/>
              <a:gd name="connsiteX30" fmla="*/ 1638600 w 1903794"/>
              <a:gd name="connsiteY30" fmla="*/ 508724 h 1150783"/>
              <a:gd name="connsiteX31" fmla="*/ 1605971 w 1903794"/>
              <a:gd name="connsiteY31" fmla="*/ 538008 h 1150783"/>
              <a:gd name="connsiteX32" fmla="*/ 1545924 w 1903794"/>
              <a:gd name="connsiteY32" fmla="*/ 549142 h 1150783"/>
              <a:gd name="connsiteX33" fmla="*/ 1359607 w 1903794"/>
              <a:gd name="connsiteY33" fmla="*/ 740157 h 1150783"/>
              <a:gd name="connsiteX34" fmla="*/ 1376276 w 1903794"/>
              <a:gd name="connsiteY34" fmla="*/ 845704 h 1150783"/>
              <a:gd name="connsiteX35" fmla="*/ 1575078 w 1903794"/>
              <a:gd name="connsiteY35" fmla="*/ 921132 h 1150783"/>
              <a:gd name="connsiteX36" fmla="*/ 1755924 w 1903794"/>
              <a:gd name="connsiteY36" fmla="*/ 987807 h 1150783"/>
              <a:gd name="connsiteX37" fmla="*/ 1875244 w 1903794"/>
              <a:gd name="connsiteY37" fmla="*/ 989222 h 1150783"/>
              <a:gd name="connsiteX38" fmla="*/ 1900473 w 1903794"/>
              <a:gd name="connsiteY38" fmla="*/ 1088527 h 1150783"/>
              <a:gd name="connsiteX39" fmla="*/ 1820154 w 1903794"/>
              <a:gd name="connsiteY39" fmla="*/ 1150311 h 1150783"/>
              <a:gd name="connsiteX40" fmla="*/ 1752192 w 1903794"/>
              <a:gd name="connsiteY40" fmla="*/ 1113240 h 1150783"/>
              <a:gd name="connsiteX41" fmla="*/ 1708943 w 1903794"/>
              <a:gd name="connsiteY41" fmla="*/ 1045278 h 1150783"/>
              <a:gd name="connsiteX42" fmla="*/ 1461486 w 1903794"/>
              <a:gd name="connsiteY42" fmla="*/ 953117 h 1150783"/>
              <a:gd name="connsiteX43" fmla="*/ 1293575 w 1903794"/>
              <a:gd name="connsiteY43" fmla="*/ 897384 h 1150783"/>
              <a:gd name="connsiteX44" fmla="*/ 1205663 w 1903794"/>
              <a:gd name="connsiteY44" fmla="*/ 895066 h 1150783"/>
              <a:gd name="connsiteX45" fmla="*/ 1135318 w 1903794"/>
              <a:gd name="connsiteY45" fmla="*/ 804321 h 1150783"/>
              <a:gd name="connsiteX46" fmla="*/ 930982 w 1903794"/>
              <a:gd name="connsiteY46" fmla="*/ 717824 h 1150783"/>
              <a:gd name="connsiteX47" fmla="*/ 741833 w 1903794"/>
              <a:gd name="connsiteY47" fmla="*/ 644649 h 1150783"/>
              <a:gd name="connsiteX48" fmla="*/ 654757 w 1903794"/>
              <a:gd name="connsiteY48" fmla="*/ 652243 h 1150783"/>
              <a:gd name="connsiteX49" fmla="*/ 565943 w 1903794"/>
              <a:gd name="connsiteY49" fmla="*/ 625148 h 1150783"/>
              <a:gd name="connsiteX50" fmla="*/ 371260 w 1903794"/>
              <a:gd name="connsiteY50" fmla="*/ 701091 h 1150783"/>
              <a:gd name="connsiteX51" fmla="*/ 230831 w 1903794"/>
              <a:gd name="connsiteY51" fmla="*/ 754894 h 1150783"/>
              <a:gd name="connsiteX52" fmla="*/ 184236 w 1903794"/>
              <a:gd name="connsiteY52" fmla="*/ 831416 h 1150783"/>
              <a:gd name="connsiteX53" fmla="*/ 121100 w 1903794"/>
              <a:gd name="connsiteY53" fmla="*/ 847570 h 1150783"/>
              <a:gd name="connsiteX54" fmla="*/ 16067 w 1903794"/>
              <a:gd name="connsiteY54" fmla="*/ 822856 h 1150783"/>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00721 w 1903794"/>
              <a:gd name="connsiteY9" fmla="*/ 145831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06848 h 1134775"/>
              <a:gd name="connsiteX1" fmla="*/ 9889 w 1903794"/>
              <a:gd name="connsiteY1" fmla="*/ 670924 h 1134775"/>
              <a:gd name="connsiteX2" fmla="*/ 108743 w 1903794"/>
              <a:gd name="connsiteY2" fmla="*/ 627676 h 1134775"/>
              <a:gd name="connsiteX3" fmla="*/ 189062 w 1903794"/>
              <a:gd name="connsiteY3" fmla="*/ 652389 h 1134775"/>
              <a:gd name="connsiteX4" fmla="*/ 386770 w 1903794"/>
              <a:gd name="connsiteY4" fmla="*/ 596784 h 1134775"/>
              <a:gd name="connsiteX5" fmla="*/ 535051 w 1903794"/>
              <a:gd name="connsiteY5" fmla="*/ 535000 h 1134775"/>
              <a:gd name="connsiteX6" fmla="*/ 572121 w 1903794"/>
              <a:gd name="connsiteY6" fmla="*/ 473216 h 1134775"/>
              <a:gd name="connsiteX7" fmla="*/ 658619 w 1903794"/>
              <a:gd name="connsiteY7" fmla="*/ 423789 h 1134775"/>
              <a:gd name="connsiteX8" fmla="*/ 757473 w 1903794"/>
              <a:gd name="connsiteY8" fmla="*/ 256973 h 1134775"/>
              <a:gd name="connsiteX9" fmla="*/ 829296 w 1903794"/>
              <a:gd name="connsiteY9" fmla="*/ 116736 h 1134775"/>
              <a:gd name="connsiteX10" fmla="*/ 848796 w 1903794"/>
              <a:gd name="connsiteY10" fmla="*/ 20779 h 1134775"/>
              <a:gd name="connsiteX11" fmla="*/ 975132 w 1903794"/>
              <a:gd name="connsiteY11" fmla="*/ 7006 h 1134775"/>
              <a:gd name="connsiteX12" fmla="*/ 992251 w 1903794"/>
              <a:gd name="connsiteY12" fmla="*/ 108692 h 1134775"/>
              <a:gd name="connsiteX13" fmla="*/ 949002 w 1903794"/>
              <a:gd name="connsiteY13" fmla="*/ 151940 h 1134775"/>
              <a:gd name="connsiteX14" fmla="*/ 891467 w 1903794"/>
              <a:gd name="connsiteY14" fmla="*/ 180515 h 1134775"/>
              <a:gd name="connsiteX15" fmla="*/ 837792 w 1903794"/>
              <a:gd name="connsiteY15" fmla="*/ 275508 h 1134775"/>
              <a:gd name="connsiteX16" fmla="*/ 763201 w 1903794"/>
              <a:gd name="connsiteY16" fmla="*/ 407957 h 1134775"/>
              <a:gd name="connsiteX17" fmla="*/ 734625 w 1903794"/>
              <a:gd name="connsiteY17" fmla="*/ 533070 h 1134775"/>
              <a:gd name="connsiteX18" fmla="*/ 961359 w 1903794"/>
              <a:gd name="connsiteY18" fmla="*/ 640032 h 1134775"/>
              <a:gd name="connsiteX19" fmla="*/ 1156750 w 1903794"/>
              <a:gd name="connsiteY19" fmla="*/ 717969 h 1134775"/>
              <a:gd name="connsiteX20" fmla="*/ 1220400 w 1903794"/>
              <a:gd name="connsiteY20" fmla="*/ 708959 h 1134775"/>
              <a:gd name="connsiteX21" fmla="*/ 1264100 w 1903794"/>
              <a:gd name="connsiteY21" fmla="*/ 707994 h 1134775"/>
              <a:gd name="connsiteX22" fmla="*/ 1369132 w 1903794"/>
              <a:gd name="connsiteY22" fmla="*/ 590605 h 1134775"/>
              <a:gd name="connsiteX23" fmla="*/ 1461808 w 1903794"/>
              <a:gd name="connsiteY23" fmla="*/ 504108 h 1134775"/>
              <a:gd name="connsiteX24" fmla="*/ 1474165 w 1903794"/>
              <a:gd name="connsiteY24" fmla="*/ 454681 h 1134775"/>
              <a:gd name="connsiteX25" fmla="*/ 1492700 w 1903794"/>
              <a:gd name="connsiteY25" fmla="*/ 386719 h 1134775"/>
              <a:gd name="connsiteX26" fmla="*/ 1528354 w 1903794"/>
              <a:gd name="connsiteY26" fmla="*/ 356342 h 1134775"/>
              <a:gd name="connsiteX27" fmla="*/ 1593420 w 1903794"/>
              <a:gd name="connsiteY27" fmla="*/ 355376 h 1134775"/>
              <a:gd name="connsiteX28" fmla="*/ 1647159 w 1903794"/>
              <a:gd name="connsiteY28" fmla="*/ 405254 h 1134775"/>
              <a:gd name="connsiteX29" fmla="*/ 1638600 w 1903794"/>
              <a:gd name="connsiteY29" fmla="*/ 492716 h 1134775"/>
              <a:gd name="connsiteX30" fmla="*/ 1605971 w 1903794"/>
              <a:gd name="connsiteY30" fmla="*/ 522000 h 1134775"/>
              <a:gd name="connsiteX31" fmla="*/ 1545924 w 1903794"/>
              <a:gd name="connsiteY31" fmla="*/ 533134 h 1134775"/>
              <a:gd name="connsiteX32" fmla="*/ 1359607 w 1903794"/>
              <a:gd name="connsiteY32" fmla="*/ 724149 h 1134775"/>
              <a:gd name="connsiteX33" fmla="*/ 1376276 w 1903794"/>
              <a:gd name="connsiteY33" fmla="*/ 829696 h 1134775"/>
              <a:gd name="connsiteX34" fmla="*/ 1575078 w 1903794"/>
              <a:gd name="connsiteY34" fmla="*/ 905124 h 1134775"/>
              <a:gd name="connsiteX35" fmla="*/ 1755924 w 1903794"/>
              <a:gd name="connsiteY35" fmla="*/ 971799 h 1134775"/>
              <a:gd name="connsiteX36" fmla="*/ 1875244 w 1903794"/>
              <a:gd name="connsiteY36" fmla="*/ 973214 h 1134775"/>
              <a:gd name="connsiteX37" fmla="*/ 1900473 w 1903794"/>
              <a:gd name="connsiteY37" fmla="*/ 1072519 h 1134775"/>
              <a:gd name="connsiteX38" fmla="*/ 1820154 w 1903794"/>
              <a:gd name="connsiteY38" fmla="*/ 1134303 h 1134775"/>
              <a:gd name="connsiteX39" fmla="*/ 1752192 w 1903794"/>
              <a:gd name="connsiteY39" fmla="*/ 1097232 h 1134775"/>
              <a:gd name="connsiteX40" fmla="*/ 1708943 w 1903794"/>
              <a:gd name="connsiteY40" fmla="*/ 1029270 h 1134775"/>
              <a:gd name="connsiteX41" fmla="*/ 1461486 w 1903794"/>
              <a:gd name="connsiteY41" fmla="*/ 937109 h 1134775"/>
              <a:gd name="connsiteX42" fmla="*/ 1293575 w 1903794"/>
              <a:gd name="connsiteY42" fmla="*/ 881376 h 1134775"/>
              <a:gd name="connsiteX43" fmla="*/ 1205663 w 1903794"/>
              <a:gd name="connsiteY43" fmla="*/ 879058 h 1134775"/>
              <a:gd name="connsiteX44" fmla="*/ 1135318 w 1903794"/>
              <a:gd name="connsiteY44" fmla="*/ 788313 h 1134775"/>
              <a:gd name="connsiteX45" fmla="*/ 930982 w 1903794"/>
              <a:gd name="connsiteY45" fmla="*/ 701816 h 1134775"/>
              <a:gd name="connsiteX46" fmla="*/ 741833 w 1903794"/>
              <a:gd name="connsiteY46" fmla="*/ 628641 h 1134775"/>
              <a:gd name="connsiteX47" fmla="*/ 654757 w 1903794"/>
              <a:gd name="connsiteY47" fmla="*/ 636235 h 1134775"/>
              <a:gd name="connsiteX48" fmla="*/ 565943 w 1903794"/>
              <a:gd name="connsiteY48" fmla="*/ 609140 h 1134775"/>
              <a:gd name="connsiteX49" fmla="*/ 371260 w 1903794"/>
              <a:gd name="connsiteY49" fmla="*/ 685083 h 1134775"/>
              <a:gd name="connsiteX50" fmla="*/ 230831 w 1903794"/>
              <a:gd name="connsiteY50" fmla="*/ 738886 h 1134775"/>
              <a:gd name="connsiteX51" fmla="*/ 184236 w 1903794"/>
              <a:gd name="connsiteY51" fmla="*/ 815408 h 1134775"/>
              <a:gd name="connsiteX52" fmla="*/ 121100 w 1903794"/>
              <a:gd name="connsiteY52" fmla="*/ 831562 h 1134775"/>
              <a:gd name="connsiteX53" fmla="*/ 16067 w 1903794"/>
              <a:gd name="connsiteY53" fmla="*/ 806848 h 1134775"/>
              <a:gd name="connsiteX0" fmla="*/ 16067 w 1903794"/>
              <a:gd name="connsiteY0" fmla="*/ 816333 h 1144260"/>
              <a:gd name="connsiteX1" fmla="*/ 9889 w 1903794"/>
              <a:gd name="connsiteY1" fmla="*/ 680409 h 1144260"/>
              <a:gd name="connsiteX2" fmla="*/ 108743 w 1903794"/>
              <a:gd name="connsiteY2" fmla="*/ 637161 h 1144260"/>
              <a:gd name="connsiteX3" fmla="*/ 189062 w 1903794"/>
              <a:gd name="connsiteY3" fmla="*/ 661874 h 1144260"/>
              <a:gd name="connsiteX4" fmla="*/ 386770 w 1903794"/>
              <a:gd name="connsiteY4" fmla="*/ 606269 h 1144260"/>
              <a:gd name="connsiteX5" fmla="*/ 535051 w 1903794"/>
              <a:gd name="connsiteY5" fmla="*/ 544485 h 1144260"/>
              <a:gd name="connsiteX6" fmla="*/ 572121 w 1903794"/>
              <a:gd name="connsiteY6" fmla="*/ 482701 h 1144260"/>
              <a:gd name="connsiteX7" fmla="*/ 658619 w 1903794"/>
              <a:gd name="connsiteY7" fmla="*/ 433274 h 1144260"/>
              <a:gd name="connsiteX8" fmla="*/ 757473 w 1903794"/>
              <a:gd name="connsiteY8" fmla="*/ 266458 h 1144260"/>
              <a:gd name="connsiteX9" fmla="*/ 829296 w 1903794"/>
              <a:gd name="connsiteY9" fmla="*/ 126221 h 1144260"/>
              <a:gd name="connsiteX10" fmla="*/ 865464 w 1903794"/>
              <a:gd name="connsiteY10" fmla="*/ 11214 h 1144260"/>
              <a:gd name="connsiteX11" fmla="*/ 975132 w 1903794"/>
              <a:gd name="connsiteY11" fmla="*/ 16491 h 1144260"/>
              <a:gd name="connsiteX12" fmla="*/ 992251 w 1903794"/>
              <a:gd name="connsiteY12" fmla="*/ 118177 h 1144260"/>
              <a:gd name="connsiteX13" fmla="*/ 949002 w 1903794"/>
              <a:gd name="connsiteY13" fmla="*/ 161425 h 1144260"/>
              <a:gd name="connsiteX14" fmla="*/ 891467 w 1903794"/>
              <a:gd name="connsiteY14" fmla="*/ 190000 h 1144260"/>
              <a:gd name="connsiteX15" fmla="*/ 837792 w 1903794"/>
              <a:gd name="connsiteY15" fmla="*/ 284993 h 1144260"/>
              <a:gd name="connsiteX16" fmla="*/ 763201 w 1903794"/>
              <a:gd name="connsiteY16" fmla="*/ 417442 h 1144260"/>
              <a:gd name="connsiteX17" fmla="*/ 734625 w 1903794"/>
              <a:gd name="connsiteY17" fmla="*/ 542555 h 1144260"/>
              <a:gd name="connsiteX18" fmla="*/ 961359 w 1903794"/>
              <a:gd name="connsiteY18" fmla="*/ 649517 h 1144260"/>
              <a:gd name="connsiteX19" fmla="*/ 1156750 w 1903794"/>
              <a:gd name="connsiteY19" fmla="*/ 727454 h 1144260"/>
              <a:gd name="connsiteX20" fmla="*/ 1220400 w 1903794"/>
              <a:gd name="connsiteY20" fmla="*/ 718444 h 1144260"/>
              <a:gd name="connsiteX21" fmla="*/ 1264100 w 1903794"/>
              <a:gd name="connsiteY21" fmla="*/ 717479 h 1144260"/>
              <a:gd name="connsiteX22" fmla="*/ 1369132 w 1903794"/>
              <a:gd name="connsiteY22" fmla="*/ 600090 h 1144260"/>
              <a:gd name="connsiteX23" fmla="*/ 1461808 w 1903794"/>
              <a:gd name="connsiteY23" fmla="*/ 513593 h 1144260"/>
              <a:gd name="connsiteX24" fmla="*/ 1474165 w 1903794"/>
              <a:gd name="connsiteY24" fmla="*/ 464166 h 1144260"/>
              <a:gd name="connsiteX25" fmla="*/ 1492700 w 1903794"/>
              <a:gd name="connsiteY25" fmla="*/ 396204 h 1144260"/>
              <a:gd name="connsiteX26" fmla="*/ 1528354 w 1903794"/>
              <a:gd name="connsiteY26" fmla="*/ 365827 h 1144260"/>
              <a:gd name="connsiteX27" fmla="*/ 1593420 w 1903794"/>
              <a:gd name="connsiteY27" fmla="*/ 364861 h 1144260"/>
              <a:gd name="connsiteX28" fmla="*/ 1647159 w 1903794"/>
              <a:gd name="connsiteY28" fmla="*/ 414739 h 1144260"/>
              <a:gd name="connsiteX29" fmla="*/ 1638600 w 1903794"/>
              <a:gd name="connsiteY29" fmla="*/ 502201 h 1144260"/>
              <a:gd name="connsiteX30" fmla="*/ 1605971 w 1903794"/>
              <a:gd name="connsiteY30" fmla="*/ 531485 h 1144260"/>
              <a:gd name="connsiteX31" fmla="*/ 1545924 w 1903794"/>
              <a:gd name="connsiteY31" fmla="*/ 542619 h 1144260"/>
              <a:gd name="connsiteX32" fmla="*/ 1359607 w 1903794"/>
              <a:gd name="connsiteY32" fmla="*/ 733634 h 1144260"/>
              <a:gd name="connsiteX33" fmla="*/ 1376276 w 1903794"/>
              <a:gd name="connsiteY33" fmla="*/ 839181 h 1144260"/>
              <a:gd name="connsiteX34" fmla="*/ 1575078 w 1903794"/>
              <a:gd name="connsiteY34" fmla="*/ 914609 h 1144260"/>
              <a:gd name="connsiteX35" fmla="*/ 1755924 w 1903794"/>
              <a:gd name="connsiteY35" fmla="*/ 981284 h 1144260"/>
              <a:gd name="connsiteX36" fmla="*/ 1875244 w 1903794"/>
              <a:gd name="connsiteY36" fmla="*/ 982699 h 1144260"/>
              <a:gd name="connsiteX37" fmla="*/ 1900473 w 1903794"/>
              <a:gd name="connsiteY37" fmla="*/ 1082004 h 1144260"/>
              <a:gd name="connsiteX38" fmla="*/ 1820154 w 1903794"/>
              <a:gd name="connsiteY38" fmla="*/ 1143788 h 1144260"/>
              <a:gd name="connsiteX39" fmla="*/ 1752192 w 1903794"/>
              <a:gd name="connsiteY39" fmla="*/ 1106717 h 1144260"/>
              <a:gd name="connsiteX40" fmla="*/ 1708943 w 1903794"/>
              <a:gd name="connsiteY40" fmla="*/ 1038755 h 1144260"/>
              <a:gd name="connsiteX41" fmla="*/ 1461486 w 1903794"/>
              <a:gd name="connsiteY41" fmla="*/ 946594 h 1144260"/>
              <a:gd name="connsiteX42" fmla="*/ 1293575 w 1903794"/>
              <a:gd name="connsiteY42" fmla="*/ 890861 h 1144260"/>
              <a:gd name="connsiteX43" fmla="*/ 1205663 w 1903794"/>
              <a:gd name="connsiteY43" fmla="*/ 888543 h 1144260"/>
              <a:gd name="connsiteX44" fmla="*/ 1135318 w 1903794"/>
              <a:gd name="connsiteY44" fmla="*/ 797798 h 1144260"/>
              <a:gd name="connsiteX45" fmla="*/ 930982 w 1903794"/>
              <a:gd name="connsiteY45" fmla="*/ 711301 h 1144260"/>
              <a:gd name="connsiteX46" fmla="*/ 741833 w 1903794"/>
              <a:gd name="connsiteY46" fmla="*/ 638126 h 1144260"/>
              <a:gd name="connsiteX47" fmla="*/ 654757 w 1903794"/>
              <a:gd name="connsiteY47" fmla="*/ 645720 h 1144260"/>
              <a:gd name="connsiteX48" fmla="*/ 565943 w 1903794"/>
              <a:gd name="connsiteY48" fmla="*/ 618625 h 1144260"/>
              <a:gd name="connsiteX49" fmla="*/ 371260 w 1903794"/>
              <a:gd name="connsiteY49" fmla="*/ 694568 h 1144260"/>
              <a:gd name="connsiteX50" fmla="*/ 230831 w 1903794"/>
              <a:gd name="connsiteY50" fmla="*/ 748371 h 1144260"/>
              <a:gd name="connsiteX51" fmla="*/ 184236 w 1903794"/>
              <a:gd name="connsiteY51" fmla="*/ 824893 h 1144260"/>
              <a:gd name="connsiteX52" fmla="*/ 121100 w 1903794"/>
              <a:gd name="connsiteY52" fmla="*/ 841047 h 1144260"/>
              <a:gd name="connsiteX53" fmla="*/ 16067 w 1903794"/>
              <a:gd name="connsiteY53" fmla="*/ 816333 h 1144260"/>
              <a:gd name="connsiteX0" fmla="*/ 16567 w 1904294"/>
              <a:gd name="connsiteY0" fmla="*/ 816333 h 1144260"/>
              <a:gd name="connsiteX1" fmla="*/ 10389 w 1904294"/>
              <a:gd name="connsiteY1" fmla="*/ 680409 h 1144260"/>
              <a:gd name="connsiteX2" fmla="*/ 116386 w 1904294"/>
              <a:gd name="connsiteY2" fmla="*/ 653830 h 1144260"/>
              <a:gd name="connsiteX3" fmla="*/ 189562 w 1904294"/>
              <a:gd name="connsiteY3" fmla="*/ 661874 h 1144260"/>
              <a:gd name="connsiteX4" fmla="*/ 387270 w 1904294"/>
              <a:gd name="connsiteY4" fmla="*/ 606269 h 1144260"/>
              <a:gd name="connsiteX5" fmla="*/ 535551 w 1904294"/>
              <a:gd name="connsiteY5" fmla="*/ 544485 h 1144260"/>
              <a:gd name="connsiteX6" fmla="*/ 572621 w 1904294"/>
              <a:gd name="connsiteY6" fmla="*/ 482701 h 1144260"/>
              <a:gd name="connsiteX7" fmla="*/ 659119 w 1904294"/>
              <a:gd name="connsiteY7" fmla="*/ 433274 h 1144260"/>
              <a:gd name="connsiteX8" fmla="*/ 757973 w 1904294"/>
              <a:gd name="connsiteY8" fmla="*/ 266458 h 1144260"/>
              <a:gd name="connsiteX9" fmla="*/ 829796 w 1904294"/>
              <a:gd name="connsiteY9" fmla="*/ 126221 h 1144260"/>
              <a:gd name="connsiteX10" fmla="*/ 865964 w 1904294"/>
              <a:gd name="connsiteY10" fmla="*/ 11214 h 1144260"/>
              <a:gd name="connsiteX11" fmla="*/ 975632 w 1904294"/>
              <a:gd name="connsiteY11" fmla="*/ 16491 h 1144260"/>
              <a:gd name="connsiteX12" fmla="*/ 992751 w 1904294"/>
              <a:gd name="connsiteY12" fmla="*/ 118177 h 1144260"/>
              <a:gd name="connsiteX13" fmla="*/ 949502 w 1904294"/>
              <a:gd name="connsiteY13" fmla="*/ 161425 h 1144260"/>
              <a:gd name="connsiteX14" fmla="*/ 891967 w 1904294"/>
              <a:gd name="connsiteY14" fmla="*/ 190000 h 1144260"/>
              <a:gd name="connsiteX15" fmla="*/ 838292 w 1904294"/>
              <a:gd name="connsiteY15" fmla="*/ 284993 h 1144260"/>
              <a:gd name="connsiteX16" fmla="*/ 763701 w 1904294"/>
              <a:gd name="connsiteY16" fmla="*/ 417442 h 1144260"/>
              <a:gd name="connsiteX17" fmla="*/ 735125 w 1904294"/>
              <a:gd name="connsiteY17" fmla="*/ 542555 h 1144260"/>
              <a:gd name="connsiteX18" fmla="*/ 961859 w 1904294"/>
              <a:gd name="connsiteY18" fmla="*/ 649517 h 1144260"/>
              <a:gd name="connsiteX19" fmla="*/ 1157250 w 1904294"/>
              <a:gd name="connsiteY19" fmla="*/ 727454 h 1144260"/>
              <a:gd name="connsiteX20" fmla="*/ 1220900 w 1904294"/>
              <a:gd name="connsiteY20" fmla="*/ 718444 h 1144260"/>
              <a:gd name="connsiteX21" fmla="*/ 1264600 w 1904294"/>
              <a:gd name="connsiteY21" fmla="*/ 717479 h 1144260"/>
              <a:gd name="connsiteX22" fmla="*/ 1369632 w 1904294"/>
              <a:gd name="connsiteY22" fmla="*/ 600090 h 1144260"/>
              <a:gd name="connsiteX23" fmla="*/ 1462308 w 1904294"/>
              <a:gd name="connsiteY23" fmla="*/ 513593 h 1144260"/>
              <a:gd name="connsiteX24" fmla="*/ 1474665 w 1904294"/>
              <a:gd name="connsiteY24" fmla="*/ 464166 h 1144260"/>
              <a:gd name="connsiteX25" fmla="*/ 1493200 w 1904294"/>
              <a:gd name="connsiteY25" fmla="*/ 396204 h 1144260"/>
              <a:gd name="connsiteX26" fmla="*/ 1528854 w 1904294"/>
              <a:gd name="connsiteY26" fmla="*/ 365827 h 1144260"/>
              <a:gd name="connsiteX27" fmla="*/ 1593920 w 1904294"/>
              <a:gd name="connsiteY27" fmla="*/ 364861 h 1144260"/>
              <a:gd name="connsiteX28" fmla="*/ 1647659 w 1904294"/>
              <a:gd name="connsiteY28" fmla="*/ 414739 h 1144260"/>
              <a:gd name="connsiteX29" fmla="*/ 1639100 w 1904294"/>
              <a:gd name="connsiteY29" fmla="*/ 502201 h 1144260"/>
              <a:gd name="connsiteX30" fmla="*/ 1606471 w 1904294"/>
              <a:gd name="connsiteY30" fmla="*/ 531485 h 1144260"/>
              <a:gd name="connsiteX31" fmla="*/ 1546424 w 1904294"/>
              <a:gd name="connsiteY31" fmla="*/ 542619 h 1144260"/>
              <a:gd name="connsiteX32" fmla="*/ 1360107 w 1904294"/>
              <a:gd name="connsiteY32" fmla="*/ 733634 h 1144260"/>
              <a:gd name="connsiteX33" fmla="*/ 1376776 w 1904294"/>
              <a:gd name="connsiteY33" fmla="*/ 839181 h 1144260"/>
              <a:gd name="connsiteX34" fmla="*/ 1575578 w 1904294"/>
              <a:gd name="connsiteY34" fmla="*/ 914609 h 1144260"/>
              <a:gd name="connsiteX35" fmla="*/ 1756424 w 1904294"/>
              <a:gd name="connsiteY35" fmla="*/ 981284 h 1144260"/>
              <a:gd name="connsiteX36" fmla="*/ 1875744 w 1904294"/>
              <a:gd name="connsiteY36" fmla="*/ 982699 h 1144260"/>
              <a:gd name="connsiteX37" fmla="*/ 1900973 w 1904294"/>
              <a:gd name="connsiteY37" fmla="*/ 1082004 h 1144260"/>
              <a:gd name="connsiteX38" fmla="*/ 1820654 w 1904294"/>
              <a:gd name="connsiteY38" fmla="*/ 1143788 h 1144260"/>
              <a:gd name="connsiteX39" fmla="*/ 1752692 w 1904294"/>
              <a:gd name="connsiteY39" fmla="*/ 1106717 h 1144260"/>
              <a:gd name="connsiteX40" fmla="*/ 1709443 w 1904294"/>
              <a:gd name="connsiteY40" fmla="*/ 1038755 h 1144260"/>
              <a:gd name="connsiteX41" fmla="*/ 1461986 w 1904294"/>
              <a:gd name="connsiteY41" fmla="*/ 946594 h 1144260"/>
              <a:gd name="connsiteX42" fmla="*/ 1294075 w 1904294"/>
              <a:gd name="connsiteY42" fmla="*/ 890861 h 1144260"/>
              <a:gd name="connsiteX43" fmla="*/ 1206163 w 1904294"/>
              <a:gd name="connsiteY43" fmla="*/ 888543 h 1144260"/>
              <a:gd name="connsiteX44" fmla="*/ 1135818 w 1904294"/>
              <a:gd name="connsiteY44" fmla="*/ 797798 h 1144260"/>
              <a:gd name="connsiteX45" fmla="*/ 931482 w 1904294"/>
              <a:gd name="connsiteY45" fmla="*/ 711301 h 1144260"/>
              <a:gd name="connsiteX46" fmla="*/ 742333 w 1904294"/>
              <a:gd name="connsiteY46" fmla="*/ 638126 h 1144260"/>
              <a:gd name="connsiteX47" fmla="*/ 655257 w 1904294"/>
              <a:gd name="connsiteY47" fmla="*/ 645720 h 1144260"/>
              <a:gd name="connsiteX48" fmla="*/ 566443 w 1904294"/>
              <a:gd name="connsiteY48" fmla="*/ 618625 h 1144260"/>
              <a:gd name="connsiteX49" fmla="*/ 371760 w 1904294"/>
              <a:gd name="connsiteY49" fmla="*/ 694568 h 1144260"/>
              <a:gd name="connsiteX50" fmla="*/ 231331 w 1904294"/>
              <a:gd name="connsiteY50" fmla="*/ 748371 h 1144260"/>
              <a:gd name="connsiteX51" fmla="*/ 184736 w 1904294"/>
              <a:gd name="connsiteY51" fmla="*/ 824893 h 1144260"/>
              <a:gd name="connsiteX52" fmla="*/ 121600 w 1904294"/>
              <a:gd name="connsiteY52" fmla="*/ 841047 h 1144260"/>
              <a:gd name="connsiteX53" fmla="*/ 16567 w 1904294"/>
              <a:gd name="connsiteY53" fmla="*/ 816333 h 1144260"/>
              <a:gd name="connsiteX0" fmla="*/ 7188 w 1894915"/>
              <a:gd name="connsiteY0" fmla="*/ 816333 h 1144260"/>
              <a:gd name="connsiteX1" fmla="*/ 20060 w 1894915"/>
              <a:gd name="connsiteY1" fmla="*/ 699459 h 1144260"/>
              <a:gd name="connsiteX2" fmla="*/ 107007 w 1894915"/>
              <a:gd name="connsiteY2" fmla="*/ 653830 h 1144260"/>
              <a:gd name="connsiteX3" fmla="*/ 180183 w 1894915"/>
              <a:gd name="connsiteY3" fmla="*/ 661874 h 1144260"/>
              <a:gd name="connsiteX4" fmla="*/ 377891 w 1894915"/>
              <a:gd name="connsiteY4" fmla="*/ 606269 h 1144260"/>
              <a:gd name="connsiteX5" fmla="*/ 526172 w 1894915"/>
              <a:gd name="connsiteY5" fmla="*/ 544485 h 1144260"/>
              <a:gd name="connsiteX6" fmla="*/ 563242 w 1894915"/>
              <a:gd name="connsiteY6" fmla="*/ 482701 h 1144260"/>
              <a:gd name="connsiteX7" fmla="*/ 649740 w 1894915"/>
              <a:gd name="connsiteY7" fmla="*/ 433274 h 1144260"/>
              <a:gd name="connsiteX8" fmla="*/ 748594 w 1894915"/>
              <a:gd name="connsiteY8" fmla="*/ 266458 h 1144260"/>
              <a:gd name="connsiteX9" fmla="*/ 820417 w 1894915"/>
              <a:gd name="connsiteY9" fmla="*/ 126221 h 1144260"/>
              <a:gd name="connsiteX10" fmla="*/ 856585 w 1894915"/>
              <a:gd name="connsiteY10" fmla="*/ 11214 h 1144260"/>
              <a:gd name="connsiteX11" fmla="*/ 966253 w 1894915"/>
              <a:gd name="connsiteY11" fmla="*/ 16491 h 1144260"/>
              <a:gd name="connsiteX12" fmla="*/ 983372 w 1894915"/>
              <a:gd name="connsiteY12" fmla="*/ 118177 h 1144260"/>
              <a:gd name="connsiteX13" fmla="*/ 940123 w 1894915"/>
              <a:gd name="connsiteY13" fmla="*/ 161425 h 1144260"/>
              <a:gd name="connsiteX14" fmla="*/ 882588 w 1894915"/>
              <a:gd name="connsiteY14" fmla="*/ 190000 h 1144260"/>
              <a:gd name="connsiteX15" fmla="*/ 828913 w 1894915"/>
              <a:gd name="connsiteY15" fmla="*/ 284993 h 1144260"/>
              <a:gd name="connsiteX16" fmla="*/ 754322 w 1894915"/>
              <a:gd name="connsiteY16" fmla="*/ 417442 h 1144260"/>
              <a:gd name="connsiteX17" fmla="*/ 725746 w 1894915"/>
              <a:gd name="connsiteY17" fmla="*/ 542555 h 1144260"/>
              <a:gd name="connsiteX18" fmla="*/ 952480 w 1894915"/>
              <a:gd name="connsiteY18" fmla="*/ 649517 h 1144260"/>
              <a:gd name="connsiteX19" fmla="*/ 1147871 w 1894915"/>
              <a:gd name="connsiteY19" fmla="*/ 727454 h 1144260"/>
              <a:gd name="connsiteX20" fmla="*/ 1211521 w 1894915"/>
              <a:gd name="connsiteY20" fmla="*/ 718444 h 1144260"/>
              <a:gd name="connsiteX21" fmla="*/ 1255221 w 1894915"/>
              <a:gd name="connsiteY21" fmla="*/ 717479 h 1144260"/>
              <a:gd name="connsiteX22" fmla="*/ 1360253 w 1894915"/>
              <a:gd name="connsiteY22" fmla="*/ 600090 h 1144260"/>
              <a:gd name="connsiteX23" fmla="*/ 1452929 w 1894915"/>
              <a:gd name="connsiteY23" fmla="*/ 513593 h 1144260"/>
              <a:gd name="connsiteX24" fmla="*/ 1465286 w 1894915"/>
              <a:gd name="connsiteY24" fmla="*/ 464166 h 1144260"/>
              <a:gd name="connsiteX25" fmla="*/ 1483821 w 1894915"/>
              <a:gd name="connsiteY25" fmla="*/ 396204 h 1144260"/>
              <a:gd name="connsiteX26" fmla="*/ 1519475 w 1894915"/>
              <a:gd name="connsiteY26" fmla="*/ 365827 h 1144260"/>
              <a:gd name="connsiteX27" fmla="*/ 1584541 w 1894915"/>
              <a:gd name="connsiteY27" fmla="*/ 364861 h 1144260"/>
              <a:gd name="connsiteX28" fmla="*/ 1638280 w 1894915"/>
              <a:gd name="connsiteY28" fmla="*/ 414739 h 1144260"/>
              <a:gd name="connsiteX29" fmla="*/ 1629721 w 1894915"/>
              <a:gd name="connsiteY29" fmla="*/ 502201 h 1144260"/>
              <a:gd name="connsiteX30" fmla="*/ 1597092 w 1894915"/>
              <a:gd name="connsiteY30" fmla="*/ 531485 h 1144260"/>
              <a:gd name="connsiteX31" fmla="*/ 1537045 w 1894915"/>
              <a:gd name="connsiteY31" fmla="*/ 542619 h 1144260"/>
              <a:gd name="connsiteX32" fmla="*/ 1350728 w 1894915"/>
              <a:gd name="connsiteY32" fmla="*/ 733634 h 1144260"/>
              <a:gd name="connsiteX33" fmla="*/ 1367397 w 1894915"/>
              <a:gd name="connsiteY33" fmla="*/ 839181 h 1144260"/>
              <a:gd name="connsiteX34" fmla="*/ 1566199 w 1894915"/>
              <a:gd name="connsiteY34" fmla="*/ 914609 h 1144260"/>
              <a:gd name="connsiteX35" fmla="*/ 1747045 w 1894915"/>
              <a:gd name="connsiteY35" fmla="*/ 981284 h 1144260"/>
              <a:gd name="connsiteX36" fmla="*/ 1866365 w 1894915"/>
              <a:gd name="connsiteY36" fmla="*/ 982699 h 1144260"/>
              <a:gd name="connsiteX37" fmla="*/ 1891594 w 1894915"/>
              <a:gd name="connsiteY37" fmla="*/ 1082004 h 1144260"/>
              <a:gd name="connsiteX38" fmla="*/ 1811275 w 1894915"/>
              <a:gd name="connsiteY38" fmla="*/ 1143788 h 1144260"/>
              <a:gd name="connsiteX39" fmla="*/ 1743313 w 1894915"/>
              <a:gd name="connsiteY39" fmla="*/ 1106717 h 1144260"/>
              <a:gd name="connsiteX40" fmla="*/ 1700064 w 1894915"/>
              <a:gd name="connsiteY40" fmla="*/ 1038755 h 1144260"/>
              <a:gd name="connsiteX41" fmla="*/ 1452607 w 1894915"/>
              <a:gd name="connsiteY41" fmla="*/ 946594 h 1144260"/>
              <a:gd name="connsiteX42" fmla="*/ 1284696 w 1894915"/>
              <a:gd name="connsiteY42" fmla="*/ 890861 h 1144260"/>
              <a:gd name="connsiteX43" fmla="*/ 1196784 w 1894915"/>
              <a:gd name="connsiteY43" fmla="*/ 888543 h 1144260"/>
              <a:gd name="connsiteX44" fmla="*/ 1126439 w 1894915"/>
              <a:gd name="connsiteY44" fmla="*/ 797798 h 1144260"/>
              <a:gd name="connsiteX45" fmla="*/ 922103 w 1894915"/>
              <a:gd name="connsiteY45" fmla="*/ 711301 h 1144260"/>
              <a:gd name="connsiteX46" fmla="*/ 732954 w 1894915"/>
              <a:gd name="connsiteY46" fmla="*/ 638126 h 1144260"/>
              <a:gd name="connsiteX47" fmla="*/ 645878 w 1894915"/>
              <a:gd name="connsiteY47" fmla="*/ 645720 h 1144260"/>
              <a:gd name="connsiteX48" fmla="*/ 557064 w 1894915"/>
              <a:gd name="connsiteY48" fmla="*/ 618625 h 1144260"/>
              <a:gd name="connsiteX49" fmla="*/ 362381 w 1894915"/>
              <a:gd name="connsiteY49" fmla="*/ 694568 h 1144260"/>
              <a:gd name="connsiteX50" fmla="*/ 221952 w 1894915"/>
              <a:gd name="connsiteY50" fmla="*/ 748371 h 1144260"/>
              <a:gd name="connsiteX51" fmla="*/ 175357 w 1894915"/>
              <a:gd name="connsiteY51" fmla="*/ 824893 h 1144260"/>
              <a:gd name="connsiteX52" fmla="*/ 112221 w 1894915"/>
              <a:gd name="connsiteY52" fmla="*/ 841047 h 1144260"/>
              <a:gd name="connsiteX53" fmla="*/ 7188 w 189491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24893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3431 w 1882925"/>
              <a:gd name="connsiteY3" fmla="*/ 678543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3236 w 1881913"/>
              <a:gd name="connsiteY0" fmla="*/ 816333 h 1144260"/>
              <a:gd name="connsiteX1" fmla="*/ 7058 w 1881913"/>
              <a:gd name="connsiteY1" fmla="*/ 699459 h 1144260"/>
              <a:gd name="connsiteX2" fmla="*/ 79718 w 1881913"/>
              <a:gd name="connsiteY2" fmla="*/ 658593 h 1144260"/>
              <a:gd name="connsiteX3" fmla="*/ 162419 w 1881913"/>
              <a:gd name="connsiteY3" fmla="*/ 678543 h 1144260"/>
              <a:gd name="connsiteX4" fmla="*/ 364889 w 1881913"/>
              <a:gd name="connsiteY4" fmla="*/ 606269 h 1144260"/>
              <a:gd name="connsiteX5" fmla="*/ 513170 w 1881913"/>
              <a:gd name="connsiteY5" fmla="*/ 544485 h 1144260"/>
              <a:gd name="connsiteX6" fmla="*/ 550240 w 1881913"/>
              <a:gd name="connsiteY6" fmla="*/ 482701 h 1144260"/>
              <a:gd name="connsiteX7" fmla="*/ 636738 w 1881913"/>
              <a:gd name="connsiteY7" fmla="*/ 433274 h 1144260"/>
              <a:gd name="connsiteX8" fmla="*/ 735592 w 1881913"/>
              <a:gd name="connsiteY8" fmla="*/ 266458 h 1144260"/>
              <a:gd name="connsiteX9" fmla="*/ 807415 w 1881913"/>
              <a:gd name="connsiteY9" fmla="*/ 126221 h 1144260"/>
              <a:gd name="connsiteX10" fmla="*/ 843583 w 1881913"/>
              <a:gd name="connsiteY10" fmla="*/ 11214 h 1144260"/>
              <a:gd name="connsiteX11" fmla="*/ 953251 w 1881913"/>
              <a:gd name="connsiteY11" fmla="*/ 16491 h 1144260"/>
              <a:gd name="connsiteX12" fmla="*/ 970370 w 1881913"/>
              <a:gd name="connsiteY12" fmla="*/ 118177 h 1144260"/>
              <a:gd name="connsiteX13" fmla="*/ 927121 w 1881913"/>
              <a:gd name="connsiteY13" fmla="*/ 161425 h 1144260"/>
              <a:gd name="connsiteX14" fmla="*/ 869586 w 1881913"/>
              <a:gd name="connsiteY14" fmla="*/ 190000 h 1144260"/>
              <a:gd name="connsiteX15" fmla="*/ 815911 w 1881913"/>
              <a:gd name="connsiteY15" fmla="*/ 284993 h 1144260"/>
              <a:gd name="connsiteX16" fmla="*/ 741320 w 1881913"/>
              <a:gd name="connsiteY16" fmla="*/ 417442 h 1144260"/>
              <a:gd name="connsiteX17" fmla="*/ 712744 w 1881913"/>
              <a:gd name="connsiteY17" fmla="*/ 542555 h 1144260"/>
              <a:gd name="connsiteX18" fmla="*/ 939478 w 1881913"/>
              <a:gd name="connsiteY18" fmla="*/ 649517 h 1144260"/>
              <a:gd name="connsiteX19" fmla="*/ 1134869 w 1881913"/>
              <a:gd name="connsiteY19" fmla="*/ 727454 h 1144260"/>
              <a:gd name="connsiteX20" fmla="*/ 1198519 w 1881913"/>
              <a:gd name="connsiteY20" fmla="*/ 718444 h 1144260"/>
              <a:gd name="connsiteX21" fmla="*/ 1242219 w 1881913"/>
              <a:gd name="connsiteY21" fmla="*/ 717479 h 1144260"/>
              <a:gd name="connsiteX22" fmla="*/ 1347251 w 1881913"/>
              <a:gd name="connsiteY22" fmla="*/ 600090 h 1144260"/>
              <a:gd name="connsiteX23" fmla="*/ 1439927 w 1881913"/>
              <a:gd name="connsiteY23" fmla="*/ 513593 h 1144260"/>
              <a:gd name="connsiteX24" fmla="*/ 1452284 w 1881913"/>
              <a:gd name="connsiteY24" fmla="*/ 464166 h 1144260"/>
              <a:gd name="connsiteX25" fmla="*/ 1470819 w 1881913"/>
              <a:gd name="connsiteY25" fmla="*/ 396204 h 1144260"/>
              <a:gd name="connsiteX26" fmla="*/ 1506473 w 1881913"/>
              <a:gd name="connsiteY26" fmla="*/ 365827 h 1144260"/>
              <a:gd name="connsiteX27" fmla="*/ 1571539 w 1881913"/>
              <a:gd name="connsiteY27" fmla="*/ 364861 h 1144260"/>
              <a:gd name="connsiteX28" fmla="*/ 1625278 w 1881913"/>
              <a:gd name="connsiteY28" fmla="*/ 414739 h 1144260"/>
              <a:gd name="connsiteX29" fmla="*/ 1616719 w 1881913"/>
              <a:gd name="connsiteY29" fmla="*/ 502201 h 1144260"/>
              <a:gd name="connsiteX30" fmla="*/ 1584090 w 1881913"/>
              <a:gd name="connsiteY30" fmla="*/ 531485 h 1144260"/>
              <a:gd name="connsiteX31" fmla="*/ 1524043 w 1881913"/>
              <a:gd name="connsiteY31" fmla="*/ 542619 h 1144260"/>
              <a:gd name="connsiteX32" fmla="*/ 1337726 w 1881913"/>
              <a:gd name="connsiteY32" fmla="*/ 733634 h 1144260"/>
              <a:gd name="connsiteX33" fmla="*/ 1354395 w 1881913"/>
              <a:gd name="connsiteY33" fmla="*/ 839181 h 1144260"/>
              <a:gd name="connsiteX34" fmla="*/ 1553197 w 1881913"/>
              <a:gd name="connsiteY34" fmla="*/ 914609 h 1144260"/>
              <a:gd name="connsiteX35" fmla="*/ 1734043 w 1881913"/>
              <a:gd name="connsiteY35" fmla="*/ 981284 h 1144260"/>
              <a:gd name="connsiteX36" fmla="*/ 1853363 w 1881913"/>
              <a:gd name="connsiteY36" fmla="*/ 982699 h 1144260"/>
              <a:gd name="connsiteX37" fmla="*/ 1878592 w 1881913"/>
              <a:gd name="connsiteY37" fmla="*/ 1082004 h 1144260"/>
              <a:gd name="connsiteX38" fmla="*/ 1798273 w 1881913"/>
              <a:gd name="connsiteY38" fmla="*/ 1143788 h 1144260"/>
              <a:gd name="connsiteX39" fmla="*/ 1730311 w 1881913"/>
              <a:gd name="connsiteY39" fmla="*/ 1106717 h 1144260"/>
              <a:gd name="connsiteX40" fmla="*/ 1687062 w 1881913"/>
              <a:gd name="connsiteY40" fmla="*/ 1038755 h 1144260"/>
              <a:gd name="connsiteX41" fmla="*/ 1439605 w 1881913"/>
              <a:gd name="connsiteY41" fmla="*/ 946594 h 1144260"/>
              <a:gd name="connsiteX42" fmla="*/ 1271694 w 1881913"/>
              <a:gd name="connsiteY42" fmla="*/ 890861 h 1144260"/>
              <a:gd name="connsiteX43" fmla="*/ 1183782 w 1881913"/>
              <a:gd name="connsiteY43" fmla="*/ 888543 h 1144260"/>
              <a:gd name="connsiteX44" fmla="*/ 1113437 w 1881913"/>
              <a:gd name="connsiteY44" fmla="*/ 797798 h 1144260"/>
              <a:gd name="connsiteX45" fmla="*/ 909101 w 1881913"/>
              <a:gd name="connsiteY45" fmla="*/ 711301 h 1144260"/>
              <a:gd name="connsiteX46" fmla="*/ 719952 w 1881913"/>
              <a:gd name="connsiteY46" fmla="*/ 638126 h 1144260"/>
              <a:gd name="connsiteX47" fmla="*/ 632876 w 1881913"/>
              <a:gd name="connsiteY47" fmla="*/ 645720 h 1144260"/>
              <a:gd name="connsiteX48" fmla="*/ 544062 w 1881913"/>
              <a:gd name="connsiteY48" fmla="*/ 618625 h 1144260"/>
              <a:gd name="connsiteX49" fmla="*/ 349379 w 1881913"/>
              <a:gd name="connsiteY49" fmla="*/ 694568 h 1144260"/>
              <a:gd name="connsiteX50" fmla="*/ 192281 w 1881913"/>
              <a:gd name="connsiteY50" fmla="*/ 748371 h 1144260"/>
              <a:gd name="connsiteX51" fmla="*/ 162355 w 1881913"/>
              <a:gd name="connsiteY51" fmla="*/ 815368 h 1144260"/>
              <a:gd name="connsiteX52" fmla="*/ 99219 w 1881913"/>
              <a:gd name="connsiteY52" fmla="*/ 841047 h 1144260"/>
              <a:gd name="connsiteX53" fmla="*/ 13236 w 1881913"/>
              <a:gd name="connsiteY53" fmla="*/ 816333 h 114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81913" h="1144260">
                <a:moveTo>
                  <a:pt x="13236" y="816333"/>
                </a:moveTo>
                <a:cubicBezTo>
                  <a:pt x="-2124" y="792735"/>
                  <a:pt x="-4022" y="725749"/>
                  <a:pt x="7058" y="699459"/>
                </a:cubicBezTo>
                <a:cubicBezTo>
                  <a:pt x="18138" y="673169"/>
                  <a:pt x="53825" y="662079"/>
                  <a:pt x="79718" y="658593"/>
                </a:cubicBezTo>
                <a:cubicBezTo>
                  <a:pt x="105612" y="655107"/>
                  <a:pt x="114891" y="687264"/>
                  <a:pt x="162419" y="678543"/>
                </a:cubicBezTo>
                <a:cubicBezTo>
                  <a:pt x="209948" y="669822"/>
                  <a:pt x="306430" y="628612"/>
                  <a:pt x="364889" y="606269"/>
                </a:cubicBezTo>
                <a:cubicBezTo>
                  <a:pt x="423348" y="583926"/>
                  <a:pt x="482278" y="565080"/>
                  <a:pt x="513170" y="544485"/>
                </a:cubicBezTo>
                <a:cubicBezTo>
                  <a:pt x="544062" y="523890"/>
                  <a:pt x="529645" y="501236"/>
                  <a:pt x="550240" y="482701"/>
                </a:cubicBezTo>
                <a:cubicBezTo>
                  <a:pt x="570835" y="464166"/>
                  <a:pt x="605846" y="469314"/>
                  <a:pt x="636738" y="433274"/>
                </a:cubicBezTo>
                <a:cubicBezTo>
                  <a:pt x="667630" y="397234"/>
                  <a:pt x="707146" y="317633"/>
                  <a:pt x="735592" y="266458"/>
                </a:cubicBezTo>
                <a:cubicBezTo>
                  <a:pt x="764038" y="215283"/>
                  <a:pt x="789417" y="168762"/>
                  <a:pt x="807415" y="126221"/>
                </a:cubicBezTo>
                <a:cubicBezTo>
                  <a:pt x="825414" y="83680"/>
                  <a:pt x="819277" y="29502"/>
                  <a:pt x="843583" y="11214"/>
                </a:cubicBezTo>
                <a:cubicBezTo>
                  <a:pt x="867889" y="-7074"/>
                  <a:pt x="932120" y="-1336"/>
                  <a:pt x="953251" y="16491"/>
                </a:cubicBezTo>
                <a:cubicBezTo>
                  <a:pt x="974382" y="34318"/>
                  <a:pt x="974725" y="94021"/>
                  <a:pt x="970370" y="118177"/>
                </a:cubicBezTo>
                <a:cubicBezTo>
                  <a:pt x="966015" y="142333"/>
                  <a:pt x="943918" y="149455"/>
                  <a:pt x="927121" y="161425"/>
                </a:cubicBezTo>
                <a:cubicBezTo>
                  <a:pt x="910324" y="173395"/>
                  <a:pt x="888121" y="169405"/>
                  <a:pt x="869586" y="190000"/>
                </a:cubicBezTo>
                <a:cubicBezTo>
                  <a:pt x="851051" y="210595"/>
                  <a:pt x="837289" y="247086"/>
                  <a:pt x="815911" y="284993"/>
                </a:cubicBezTo>
                <a:cubicBezTo>
                  <a:pt x="794533" y="322900"/>
                  <a:pt x="758514" y="374515"/>
                  <a:pt x="741320" y="417442"/>
                </a:cubicBezTo>
                <a:cubicBezTo>
                  <a:pt x="724126" y="460369"/>
                  <a:pt x="679718" y="503876"/>
                  <a:pt x="712744" y="542555"/>
                </a:cubicBezTo>
                <a:cubicBezTo>
                  <a:pt x="745770" y="581234"/>
                  <a:pt x="869124" y="618701"/>
                  <a:pt x="939478" y="649517"/>
                </a:cubicBezTo>
                <a:cubicBezTo>
                  <a:pt x="1009832" y="680334"/>
                  <a:pt x="1091696" y="715966"/>
                  <a:pt x="1134869" y="727454"/>
                </a:cubicBezTo>
                <a:cubicBezTo>
                  <a:pt x="1178042" y="738942"/>
                  <a:pt x="1180627" y="720106"/>
                  <a:pt x="1198519" y="718444"/>
                </a:cubicBezTo>
                <a:cubicBezTo>
                  <a:pt x="1216411" y="716782"/>
                  <a:pt x="1217430" y="737205"/>
                  <a:pt x="1242219" y="717479"/>
                </a:cubicBezTo>
                <a:cubicBezTo>
                  <a:pt x="1267008" y="697753"/>
                  <a:pt x="1314300" y="634071"/>
                  <a:pt x="1347251" y="600090"/>
                </a:cubicBezTo>
                <a:cubicBezTo>
                  <a:pt x="1380202" y="566109"/>
                  <a:pt x="1422422" y="536247"/>
                  <a:pt x="1439927" y="513593"/>
                </a:cubicBezTo>
                <a:cubicBezTo>
                  <a:pt x="1457432" y="490939"/>
                  <a:pt x="1447135" y="483731"/>
                  <a:pt x="1452284" y="464166"/>
                </a:cubicBezTo>
                <a:cubicBezTo>
                  <a:pt x="1457433" y="444601"/>
                  <a:pt x="1461788" y="412594"/>
                  <a:pt x="1470819" y="396204"/>
                </a:cubicBezTo>
                <a:cubicBezTo>
                  <a:pt x="1479851" y="379814"/>
                  <a:pt x="1489686" y="371051"/>
                  <a:pt x="1506473" y="365827"/>
                </a:cubicBezTo>
                <a:cubicBezTo>
                  <a:pt x="1523260" y="360603"/>
                  <a:pt x="1551738" y="356709"/>
                  <a:pt x="1571539" y="364861"/>
                </a:cubicBezTo>
                <a:cubicBezTo>
                  <a:pt x="1591340" y="373013"/>
                  <a:pt x="1617748" y="391849"/>
                  <a:pt x="1625278" y="414739"/>
                </a:cubicBezTo>
                <a:cubicBezTo>
                  <a:pt x="1632808" y="437629"/>
                  <a:pt x="1623584" y="482743"/>
                  <a:pt x="1616719" y="502201"/>
                </a:cubicBezTo>
                <a:cubicBezTo>
                  <a:pt x="1609854" y="521659"/>
                  <a:pt x="1599139" y="527527"/>
                  <a:pt x="1584090" y="531485"/>
                </a:cubicBezTo>
                <a:cubicBezTo>
                  <a:pt x="1569041" y="535443"/>
                  <a:pt x="1565104" y="508928"/>
                  <a:pt x="1524043" y="542619"/>
                </a:cubicBezTo>
                <a:cubicBezTo>
                  <a:pt x="1482982" y="576310"/>
                  <a:pt x="1366001" y="684207"/>
                  <a:pt x="1337726" y="733634"/>
                </a:cubicBezTo>
                <a:cubicBezTo>
                  <a:pt x="1309451" y="783061"/>
                  <a:pt x="1318483" y="809018"/>
                  <a:pt x="1354395" y="839181"/>
                </a:cubicBezTo>
                <a:cubicBezTo>
                  <a:pt x="1390307" y="869344"/>
                  <a:pt x="1489922" y="890925"/>
                  <a:pt x="1553197" y="914609"/>
                </a:cubicBezTo>
                <a:cubicBezTo>
                  <a:pt x="1616472" y="938293"/>
                  <a:pt x="1684015" y="969936"/>
                  <a:pt x="1734043" y="981284"/>
                </a:cubicBezTo>
                <a:cubicBezTo>
                  <a:pt x="1784071" y="992632"/>
                  <a:pt x="1829271" y="965912"/>
                  <a:pt x="1853363" y="982699"/>
                </a:cubicBezTo>
                <a:cubicBezTo>
                  <a:pt x="1877455" y="999486"/>
                  <a:pt x="1887774" y="1055156"/>
                  <a:pt x="1878592" y="1082004"/>
                </a:cubicBezTo>
                <a:cubicBezTo>
                  <a:pt x="1869410" y="1108852"/>
                  <a:pt x="1822986" y="1139669"/>
                  <a:pt x="1798273" y="1143788"/>
                </a:cubicBezTo>
                <a:cubicBezTo>
                  <a:pt x="1773560" y="1147907"/>
                  <a:pt x="1748846" y="1124222"/>
                  <a:pt x="1730311" y="1106717"/>
                </a:cubicBezTo>
                <a:cubicBezTo>
                  <a:pt x="1711776" y="1089212"/>
                  <a:pt x="1735513" y="1065442"/>
                  <a:pt x="1687062" y="1038755"/>
                </a:cubicBezTo>
                <a:cubicBezTo>
                  <a:pt x="1638611" y="1012068"/>
                  <a:pt x="1508833" y="971243"/>
                  <a:pt x="1439605" y="946594"/>
                </a:cubicBezTo>
                <a:cubicBezTo>
                  <a:pt x="1370377" y="921945"/>
                  <a:pt x="1314331" y="900536"/>
                  <a:pt x="1271694" y="890861"/>
                </a:cubicBezTo>
                <a:cubicBezTo>
                  <a:pt x="1229057" y="881186"/>
                  <a:pt x="1210158" y="904053"/>
                  <a:pt x="1183782" y="888543"/>
                </a:cubicBezTo>
                <a:cubicBezTo>
                  <a:pt x="1157406" y="873033"/>
                  <a:pt x="1159217" y="827338"/>
                  <a:pt x="1113437" y="797798"/>
                </a:cubicBezTo>
                <a:cubicBezTo>
                  <a:pt x="1067657" y="768258"/>
                  <a:pt x="974682" y="737913"/>
                  <a:pt x="909101" y="711301"/>
                </a:cubicBezTo>
                <a:cubicBezTo>
                  <a:pt x="843520" y="684689"/>
                  <a:pt x="765989" y="649056"/>
                  <a:pt x="719952" y="638126"/>
                </a:cubicBezTo>
                <a:cubicBezTo>
                  <a:pt x="673915" y="627196"/>
                  <a:pt x="662191" y="648970"/>
                  <a:pt x="632876" y="645720"/>
                </a:cubicBezTo>
                <a:cubicBezTo>
                  <a:pt x="603561" y="642470"/>
                  <a:pt x="591312" y="610484"/>
                  <a:pt x="544062" y="618625"/>
                </a:cubicBezTo>
                <a:cubicBezTo>
                  <a:pt x="496812" y="626766"/>
                  <a:pt x="408009" y="672944"/>
                  <a:pt x="349379" y="694568"/>
                </a:cubicBezTo>
                <a:cubicBezTo>
                  <a:pt x="290749" y="716192"/>
                  <a:pt x="223452" y="728238"/>
                  <a:pt x="192281" y="748371"/>
                </a:cubicBezTo>
                <a:cubicBezTo>
                  <a:pt x="161110" y="768504"/>
                  <a:pt x="185009" y="799922"/>
                  <a:pt x="162355" y="815368"/>
                </a:cubicBezTo>
                <a:cubicBezTo>
                  <a:pt x="139701" y="830814"/>
                  <a:pt x="124072" y="840886"/>
                  <a:pt x="99219" y="841047"/>
                </a:cubicBezTo>
                <a:cubicBezTo>
                  <a:pt x="74366" y="841208"/>
                  <a:pt x="28596" y="839931"/>
                  <a:pt x="13236" y="816333"/>
                </a:cubicBezTo>
                <a:close/>
              </a:path>
            </a:pathLst>
          </a:custGeom>
          <a:solidFill>
            <a:schemeClr val="bg1"/>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59" y="4441529"/>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5" name="グループ化 24">
            <a:extLst>
              <a:ext uri="{FF2B5EF4-FFF2-40B4-BE49-F238E27FC236}">
                <a16:creationId xmlns:a16="http://schemas.microsoft.com/office/drawing/2014/main" id="{A103528C-3314-4D74-BA35-F719CB93A1C7}"/>
              </a:ext>
            </a:extLst>
          </p:cNvPr>
          <p:cNvGrpSpPr/>
          <p:nvPr/>
        </p:nvGrpSpPr>
        <p:grpSpPr>
          <a:xfrm>
            <a:off x="624015" y="5129429"/>
            <a:ext cx="3330147" cy="809377"/>
            <a:chOff x="624015" y="5129429"/>
            <a:chExt cx="3330147" cy="809377"/>
          </a:xfrm>
        </p:grpSpPr>
        <p:sp>
          <p:nvSpPr>
            <p:cNvPr id="27" name="Text Box 168">
              <a:extLst>
                <a:ext uri="{FF2B5EF4-FFF2-40B4-BE49-F238E27FC236}">
                  <a16:creationId xmlns:a16="http://schemas.microsoft.com/office/drawing/2014/main" id="{005CDAD1-88DF-477A-991B-1B328542E7B9}"/>
                </a:ext>
              </a:extLst>
            </p:cNvPr>
            <p:cNvSpPr txBox="1">
              <a:spLocks noChangeArrowheads="1"/>
            </p:cNvSpPr>
            <p:nvPr/>
          </p:nvSpPr>
          <p:spPr bwMode="auto">
            <a:xfrm>
              <a:off x="762214" y="5129429"/>
              <a:ext cx="25841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改めて，</a:t>
              </a:r>
              <a:r>
                <a:rPr lang="en-US" altLang="ja-JP" sz="1600" dirty="0">
                  <a:solidFill>
                    <a:srgbClr val="000000"/>
                  </a:solidFill>
                </a:rPr>
                <a:t>G</a:t>
              </a:r>
              <a:r>
                <a:rPr lang="ja-JP" altLang="en-US" sz="1600" dirty="0">
                  <a:solidFill>
                    <a:srgbClr val="000000"/>
                  </a:solidFill>
                </a:rPr>
                <a:t> ⊂ </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の面とは，</a:t>
              </a:r>
              <a:endParaRPr lang="en-US" altLang="ja-JP" sz="1600" dirty="0">
                <a:solidFill>
                  <a:srgbClr val="000000"/>
                </a:solidFill>
              </a:endParaRPr>
            </a:p>
          </p:txBody>
        </p:sp>
        <p:sp>
          <p:nvSpPr>
            <p:cNvPr id="28" name="Text Box 168">
              <a:extLst>
                <a:ext uri="{FF2B5EF4-FFF2-40B4-BE49-F238E27FC236}">
                  <a16:creationId xmlns:a16="http://schemas.microsoft.com/office/drawing/2014/main" id="{30215752-F187-4A8C-B4AE-CDD6A772555F}"/>
                </a:ext>
              </a:extLst>
            </p:cNvPr>
            <p:cNvSpPr txBox="1">
              <a:spLocks noChangeArrowheads="1"/>
            </p:cNvSpPr>
            <p:nvPr/>
          </p:nvSpPr>
          <p:spPr bwMode="auto">
            <a:xfrm>
              <a:off x="762214" y="5539730"/>
              <a:ext cx="306838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G</a:t>
              </a:r>
              <a:r>
                <a:rPr lang="ja-JP" altLang="en-US" sz="1600" dirty="0">
                  <a:solidFill>
                    <a:srgbClr val="000000"/>
                  </a:solidFill>
                </a:rPr>
                <a:t>の連結かつ極大な開集合</a:t>
              </a:r>
              <a:endParaRPr lang="en-US" altLang="ja-JP" sz="1600" dirty="0">
                <a:solidFill>
                  <a:srgbClr val="000000"/>
                </a:solidFill>
              </a:endParaRPr>
            </a:p>
          </p:txBody>
        </p:sp>
        <p:sp>
          <p:nvSpPr>
            <p:cNvPr id="29" name="正方形/長方形 28">
              <a:extLst>
                <a:ext uri="{FF2B5EF4-FFF2-40B4-BE49-F238E27FC236}">
                  <a16:creationId xmlns:a16="http://schemas.microsoft.com/office/drawing/2014/main" id="{07ACB96C-8618-458C-A884-C90E49F462A7}"/>
                </a:ext>
              </a:extLst>
            </p:cNvPr>
            <p:cNvSpPr/>
            <p:nvPr/>
          </p:nvSpPr>
          <p:spPr>
            <a:xfrm>
              <a:off x="624015" y="5129429"/>
              <a:ext cx="3330147" cy="80937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153832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B84C7A8C-C29A-46F3-87B7-B86DDEA59797}"/>
              </a:ext>
            </a:extLst>
          </p:cNvPr>
          <p:cNvSpPr/>
          <p:nvPr/>
        </p:nvSpPr>
        <p:spPr>
          <a:xfrm>
            <a:off x="5711546" y="5278455"/>
            <a:ext cx="2153529" cy="1289162"/>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1778F2C5-E8FB-4C26-8D7E-BB958D53FE2A}"/>
              </a:ext>
            </a:extLst>
          </p:cNvPr>
          <p:cNvSpPr/>
          <p:nvPr/>
        </p:nvSpPr>
        <p:spPr>
          <a:xfrm>
            <a:off x="5807310" y="5331153"/>
            <a:ext cx="1881913" cy="1144260"/>
          </a:xfrm>
          <a:custGeom>
            <a:avLst/>
            <a:gdLst>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57024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3098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461486 w 1909084"/>
              <a:gd name="connsiteY44" fmla="*/ 95962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2954 w 1904669"/>
              <a:gd name="connsiteY35" fmla="*/ 792294 h 1157291"/>
              <a:gd name="connsiteX36" fmla="*/ 1369132 w 1904669"/>
              <a:gd name="connsiteY36" fmla="*/ 835543 h 1157291"/>
              <a:gd name="connsiteX37" fmla="*/ 1727478 w 1904669"/>
              <a:gd name="connsiteY37" fmla="*/ 977646 h 1157291"/>
              <a:gd name="connsiteX38" fmla="*/ 1789262 w 1904669"/>
              <a:gd name="connsiteY38" fmla="*/ 977646 h 1157291"/>
              <a:gd name="connsiteX39" fmla="*/ 1882388 w 1904669"/>
              <a:gd name="connsiteY39" fmla="*/ 995730 h 1157291"/>
              <a:gd name="connsiteX40" fmla="*/ 1900473 w 1904669"/>
              <a:gd name="connsiteY40" fmla="*/ 1095035 h 1157291"/>
              <a:gd name="connsiteX41" fmla="*/ 1820154 w 1904669"/>
              <a:gd name="connsiteY41" fmla="*/ 1156819 h 1157291"/>
              <a:gd name="connsiteX42" fmla="*/ 1752192 w 1904669"/>
              <a:gd name="connsiteY42" fmla="*/ 1119748 h 1157291"/>
              <a:gd name="connsiteX43" fmla="*/ 1708943 w 1904669"/>
              <a:gd name="connsiteY43" fmla="*/ 1051786 h 1157291"/>
              <a:gd name="connsiteX44" fmla="*/ 1461486 w 1904669"/>
              <a:gd name="connsiteY44" fmla="*/ 959625 h 1157291"/>
              <a:gd name="connsiteX45" fmla="*/ 1293575 w 1904669"/>
              <a:gd name="connsiteY45" fmla="*/ 903892 h 1157291"/>
              <a:gd name="connsiteX46" fmla="*/ 1205663 w 1904669"/>
              <a:gd name="connsiteY46" fmla="*/ 901574 h 1157291"/>
              <a:gd name="connsiteX47" fmla="*/ 1135318 w 1904669"/>
              <a:gd name="connsiteY47" fmla="*/ 810829 h 1157291"/>
              <a:gd name="connsiteX48" fmla="*/ 930982 w 1904669"/>
              <a:gd name="connsiteY48" fmla="*/ 724332 h 1157291"/>
              <a:gd name="connsiteX49" fmla="*/ 741833 w 1904669"/>
              <a:gd name="connsiteY49" fmla="*/ 651157 h 1157291"/>
              <a:gd name="connsiteX50" fmla="*/ 654757 w 1904669"/>
              <a:gd name="connsiteY50" fmla="*/ 658751 h 1157291"/>
              <a:gd name="connsiteX51" fmla="*/ 565943 w 1904669"/>
              <a:gd name="connsiteY51" fmla="*/ 631656 h 1157291"/>
              <a:gd name="connsiteX52" fmla="*/ 371260 w 1904669"/>
              <a:gd name="connsiteY52" fmla="*/ 707599 h 1157291"/>
              <a:gd name="connsiteX53" fmla="*/ 230831 w 1904669"/>
              <a:gd name="connsiteY53" fmla="*/ 761402 h 1157291"/>
              <a:gd name="connsiteX54" fmla="*/ 184236 w 1904669"/>
              <a:gd name="connsiteY54" fmla="*/ 837924 h 1157291"/>
              <a:gd name="connsiteX55" fmla="*/ 121100 w 1904669"/>
              <a:gd name="connsiteY55" fmla="*/ 854078 h 1157291"/>
              <a:gd name="connsiteX56" fmla="*/ 16067 w 1904669"/>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575078 w 1904669"/>
              <a:gd name="connsiteY36" fmla="*/ 927640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28175 w 1903794"/>
              <a:gd name="connsiteY21" fmla="*/ 742867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2701 w 1903794"/>
              <a:gd name="connsiteY17" fmla="*/ 412968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51294 w 1903794"/>
              <a:gd name="connsiteY18" fmla="*/ 569873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4632 w 1903794"/>
              <a:gd name="connsiteY17" fmla="*/ 437616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891467 w 1903794"/>
              <a:gd name="connsiteY15" fmla="*/ 203031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709 h 1157636"/>
              <a:gd name="connsiteX1" fmla="*/ 9889 w 1903794"/>
              <a:gd name="connsiteY1" fmla="*/ 693785 h 1157636"/>
              <a:gd name="connsiteX2" fmla="*/ 108743 w 1903794"/>
              <a:gd name="connsiteY2" fmla="*/ 650537 h 1157636"/>
              <a:gd name="connsiteX3" fmla="*/ 189062 w 1903794"/>
              <a:gd name="connsiteY3" fmla="*/ 675250 h 1157636"/>
              <a:gd name="connsiteX4" fmla="*/ 386770 w 1903794"/>
              <a:gd name="connsiteY4" fmla="*/ 619645 h 1157636"/>
              <a:gd name="connsiteX5" fmla="*/ 535051 w 1903794"/>
              <a:gd name="connsiteY5" fmla="*/ 557861 h 1157636"/>
              <a:gd name="connsiteX6" fmla="*/ 572121 w 1903794"/>
              <a:gd name="connsiteY6" fmla="*/ 496077 h 1157636"/>
              <a:gd name="connsiteX7" fmla="*/ 658619 w 1903794"/>
              <a:gd name="connsiteY7" fmla="*/ 446650 h 1157636"/>
              <a:gd name="connsiteX8" fmla="*/ 757473 w 1903794"/>
              <a:gd name="connsiteY8" fmla="*/ 279834 h 1157636"/>
              <a:gd name="connsiteX9" fmla="*/ 800721 w 1903794"/>
              <a:gd name="connsiteY9" fmla="*/ 156266 h 1157636"/>
              <a:gd name="connsiteX10" fmla="*/ 848796 w 1903794"/>
              <a:gd name="connsiteY10" fmla="*/ 43640 h 1157636"/>
              <a:gd name="connsiteX11" fmla="*/ 874862 w 1903794"/>
              <a:gd name="connsiteY11" fmla="*/ 1807 h 1157636"/>
              <a:gd name="connsiteX12" fmla="*/ 979894 w 1903794"/>
              <a:gd name="connsiteY12" fmla="*/ 20342 h 1157636"/>
              <a:gd name="connsiteX13" fmla="*/ 992251 w 1903794"/>
              <a:gd name="connsiteY13" fmla="*/ 131553 h 1157636"/>
              <a:gd name="connsiteX14" fmla="*/ 949002 w 1903794"/>
              <a:gd name="connsiteY14" fmla="*/ 174801 h 1157636"/>
              <a:gd name="connsiteX15" fmla="*/ 891467 w 1903794"/>
              <a:gd name="connsiteY15" fmla="*/ 203376 h 1157636"/>
              <a:gd name="connsiteX16" fmla="*/ 837792 w 1903794"/>
              <a:gd name="connsiteY16" fmla="*/ 298369 h 1157636"/>
              <a:gd name="connsiteX17" fmla="*/ 763201 w 1903794"/>
              <a:gd name="connsiteY17" fmla="*/ 430818 h 1157636"/>
              <a:gd name="connsiteX18" fmla="*/ 734625 w 1903794"/>
              <a:gd name="connsiteY18" fmla="*/ 555931 h 1157636"/>
              <a:gd name="connsiteX19" fmla="*/ 961359 w 1903794"/>
              <a:gd name="connsiteY19" fmla="*/ 662893 h 1157636"/>
              <a:gd name="connsiteX20" fmla="*/ 1156750 w 1903794"/>
              <a:gd name="connsiteY20" fmla="*/ 740830 h 1157636"/>
              <a:gd name="connsiteX21" fmla="*/ 1220400 w 1903794"/>
              <a:gd name="connsiteY21" fmla="*/ 731820 h 1157636"/>
              <a:gd name="connsiteX22" fmla="*/ 1264100 w 1903794"/>
              <a:gd name="connsiteY22" fmla="*/ 730855 h 1157636"/>
              <a:gd name="connsiteX23" fmla="*/ 1369132 w 1903794"/>
              <a:gd name="connsiteY23" fmla="*/ 613466 h 1157636"/>
              <a:gd name="connsiteX24" fmla="*/ 1461808 w 1903794"/>
              <a:gd name="connsiteY24" fmla="*/ 526969 h 1157636"/>
              <a:gd name="connsiteX25" fmla="*/ 1474165 w 1903794"/>
              <a:gd name="connsiteY25" fmla="*/ 477542 h 1157636"/>
              <a:gd name="connsiteX26" fmla="*/ 1492700 w 1903794"/>
              <a:gd name="connsiteY26" fmla="*/ 409580 h 1157636"/>
              <a:gd name="connsiteX27" fmla="*/ 1528354 w 1903794"/>
              <a:gd name="connsiteY27" fmla="*/ 379203 h 1157636"/>
              <a:gd name="connsiteX28" fmla="*/ 1593420 w 1903794"/>
              <a:gd name="connsiteY28" fmla="*/ 378237 h 1157636"/>
              <a:gd name="connsiteX29" fmla="*/ 1647159 w 1903794"/>
              <a:gd name="connsiteY29" fmla="*/ 428115 h 1157636"/>
              <a:gd name="connsiteX30" fmla="*/ 1638600 w 1903794"/>
              <a:gd name="connsiteY30" fmla="*/ 515577 h 1157636"/>
              <a:gd name="connsiteX31" fmla="*/ 1605971 w 1903794"/>
              <a:gd name="connsiteY31" fmla="*/ 544861 h 1157636"/>
              <a:gd name="connsiteX32" fmla="*/ 1545924 w 1903794"/>
              <a:gd name="connsiteY32" fmla="*/ 555995 h 1157636"/>
              <a:gd name="connsiteX33" fmla="*/ 1359607 w 1903794"/>
              <a:gd name="connsiteY33" fmla="*/ 747010 h 1157636"/>
              <a:gd name="connsiteX34" fmla="*/ 1376276 w 1903794"/>
              <a:gd name="connsiteY34" fmla="*/ 852557 h 1157636"/>
              <a:gd name="connsiteX35" fmla="*/ 1575078 w 1903794"/>
              <a:gd name="connsiteY35" fmla="*/ 927985 h 1157636"/>
              <a:gd name="connsiteX36" fmla="*/ 1755924 w 1903794"/>
              <a:gd name="connsiteY36" fmla="*/ 994660 h 1157636"/>
              <a:gd name="connsiteX37" fmla="*/ 1875244 w 1903794"/>
              <a:gd name="connsiteY37" fmla="*/ 996075 h 1157636"/>
              <a:gd name="connsiteX38" fmla="*/ 1900473 w 1903794"/>
              <a:gd name="connsiteY38" fmla="*/ 1095380 h 1157636"/>
              <a:gd name="connsiteX39" fmla="*/ 1820154 w 1903794"/>
              <a:gd name="connsiteY39" fmla="*/ 1157164 h 1157636"/>
              <a:gd name="connsiteX40" fmla="*/ 1752192 w 1903794"/>
              <a:gd name="connsiteY40" fmla="*/ 1120093 h 1157636"/>
              <a:gd name="connsiteX41" fmla="*/ 1708943 w 1903794"/>
              <a:gd name="connsiteY41" fmla="*/ 1052131 h 1157636"/>
              <a:gd name="connsiteX42" fmla="*/ 1461486 w 1903794"/>
              <a:gd name="connsiteY42" fmla="*/ 959970 h 1157636"/>
              <a:gd name="connsiteX43" fmla="*/ 1293575 w 1903794"/>
              <a:gd name="connsiteY43" fmla="*/ 904237 h 1157636"/>
              <a:gd name="connsiteX44" fmla="*/ 1205663 w 1903794"/>
              <a:gd name="connsiteY44" fmla="*/ 901919 h 1157636"/>
              <a:gd name="connsiteX45" fmla="*/ 1135318 w 1903794"/>
              <a:gd name="connsiteY45" fmla="*/ 811174 h 1157636"/>
              <a:gd name="connsiteX46" fmla="*/ 930982 w 1903794"/>
              <a:gd name="connsiteY46" fmla="*/ 724677 h 1157636"/>
              <a:gd name="connsiteX47" fmla="*/ 741833 w 1903794"/>
              <a:gd name="connsiteY47" fmla="*/ 651502 h 1157636"/>
              <a:gd name="connsiteX48" fmla="*/ 654757 w 1903794"/>
              <a:gd name="connsiteY48" fmla="*/ 659096 h 1157636"/>
              <a:gd name="connsiteX49" fmla="*/ 565943 w 1903794"/>
              <a:gd name="connsiteY49" fmla="*/ 632001 h 1157636"/>
              <a:gd name="connsiteX50" fmla="*/ 371260 w 1903794"/>
              <a:gd name="connsiteY50" fmla="*/ 707944 h 1157636"/>
              <a:gd name="connsiteX51" fmla="*/ 230831 w 1903794"/>
              <a:gd name="connsiteY51" fmla="*/ 761747 h 1157636"/>
              <a:gd name="connsiteX52" fmla="*/ 184236 w 1903794"/>
              <a:gd name="connsiteY52" fmla="*/ 838269 h 1157636"/>
              <a:gd name="connsiteX53" fmla="*/ 121100 w 1903794"/>
              <a:gd name="connsiteY53" fmla="*/ 854423 h 1157636"/>
              <a:gd name="connsiteX54" fmla="*/ 16067 w 1903794"/>
              <a:gd name="connsiteY54" fmla="*/ 829709 h 1157636"/>
              <a:gd name="connsiteX0" fmla="*/ 16067 w 1903794"/>
              <a:gd name="connsiteY0" fmla="*/ 822856 h 1150783"/>
              <a:gd name="connsiteX1" fmla="*/ 9889 w 1903794"/>
              <a:gd name="connsiteY1" fmla="*/ 686932 h 1150783"/>
              <a:gd name="connsiteX2" fmla="*/ 108743 w 1903794"/>
              <a:gd name="connsiteY2" fmla="*/ 643684 h 1150783"/>
              <a:gd name="connsiteX3" fmla="*/ 189062 w 1903794"/>
              <a:gd name="connsiteY3" fmla="*/ 668397 h 1150783"/>
              <a:gd name="connsiteX4" fmla="*/ 386770 w 1903794"/>
              <a:gd name="connsiteY4" fmla="*/ 612792 h 1150783"/>
              <a:gd name="connsiteX5" fmla="*/ 535051 w 1903794"/>
              <a:gd name="connsiteY5" fmla="*/ 551008 h 1150783"/>
              <a:gd name="connsiteX6" fmla="*/ 572121 w 1903794"/>
              <a:gd name="connsiteY6" fmla="*/ 489224 h 1150783"/>
              <a:gd name="connsiteX7" fmla="*/ 658619 w 1903794"/>
              <a:gd name="connsiteY7" fmla="*/ 439797 h 1150783"/>
              <a:gd name="connsiteX8" fmla="*/ 757473 w 1903794"/>
              <a:gd name="connsiteY8" fmla="*/ 272981 h 1150783"/>
              <a:gd name="connsiteX9" fmla="*/ 800721 w 1903794"/>
              <a:gd name="connsiteY9" fmla="*/ 149413 h 1150783"/>
              <a:gd name="connsiteX10" fmla="*/ 848796 w 1903794"/>
              <a:gd name="connsiteY10" fmla="*/ 36787 h 1150783"/>
              <a:gd name="connsiteX11" fmla="*/ 877243 w 1903794"/>
              <a:gd name="connsiteY11" fmla="*/ 4479 h 1150783"/>
              <a:gd name="connsiteX12" fmla="*/ 979894 w 1903794"/>
              <a:gd name="connsiteY12" fmla="*/ 13489 h 1150783"/>
              <a:gd name="connsiteX13" fmla="*/ 992251 w 1903794"/>
              <a:gd name="connsiteY13" fmla="*/ 124700 h 1150783"/>
              <a:gd name="connsiteX14" fmla="*/ 949002 w 1903794"/>
              <a:gd name="connsiteY14" fmla="*/ 167948 h 1150783"/>
              <a:gd name="connsiteX15" fmla="*/ 891467 w 1903794"/>
              <a:gd name="connsiteY15" fmla="*/ 196523 h 1150783"/>
              <a:gd name="connsiteX16" fmla="*/ 837792 w 1903794"/>
              <a:gd name="connsiteY16" fmla="*/ 291516 h 1150783"/>
              <a:gd name="connsiteX17" fmla="*/ 763201 w 1903794"/>
              <a:gd name="connsiteY17" fmla="*/ 423965 h 1150783"/>
              <a:gd name="connsiteX18" fmla="*/ 734625 w 1903794"/>
              <a:gd name="connsiteY18" fmla="*/ 549078 h 1150783"/>
              <a:gd name="connsiteX19" fmla="*/ 961359 w 1903794"/>
              <a:gd name="connsiteY19" fmla="*/ 656040 h 1150783"/>
              <a:gd name="connsiteX20" fmla="*/ 1156750 w 1903794"/>
              <a:gd name="connsiteY20" fmla="*/ 733977 h 1150783"/>
              <a:gd name="connsiteX21" fmla="*/ 1220400 w 1903794"/>
              <a:gd name="connsiteY21" fmla="*/ 724967 h 1150783"/>
              <a:gd name="connsiteX22" fmla="*/ 1264100 w 1903794"/>
              <a:gd name="connsiteY22" fmla="*/ 724002 h 1150783"/>
              <a:gd name="connsiteX23" fmla="*/ 1369132 w 1903794"/>
              <a:gd name="connsiteY23" fmla="*/ 606613 h 1150783"/>
              <a:gd name="connsiteX24" fmla="*/ 1461808 w 1903794"/>
              <a:gd name="connsiteY24" fmla="*/ 520116 h 1150783"/>
              <a:gd name="connsiteX25" fmla="*/ 1474165 w 1903794"/>
              <a:gd name="connsiteY25" fmla="*/ 470689 h 1150783"/>
              <a:gd name="connsiteX26" fmla="*/ 1492700 w 1903794"/>
              <a:gd name="connsiteY26" fmla="*/ 402727 h 1150783"/>
              <a:gd name="connsiteX27" fmla="*/ 1528354 w 1903794"/>
              <a:gd name="connsiteY27" fmla="*/ 372350 h 1150783"/>
              <a:gd name="connsiteX28" fmla="*/ 1593420 w 1903794"/>
              <a:gd name="connsiteY28" fmla="*/ 371384 h 1150783"/>
              <a:gd name="connsiteX29" fmla="*/ 1647159 w 1903794"/>
              <a:gd name="connsiteY29" fmla="*/ 421262 h 1150783"/>
              <a:gd name="connsiteX30" fmla="*/ 1638600 w 1903794"/>
              <a:gd name="connsiteY30" fmla="*/ 508724 h 1150783"/>
              <a:gd name="connsiteX31" fmla="*/ 1605971 w 1903794"/>
              <a:gd name="connsiteY31" fmla="*/ 538008 h 1150783"/>
              <a:gd name="connsiteX32" fmla="*/ 1545924 w 1903794"/>
              <a:gd name="connsiteY32" fmla="*/ 549142 h 1150783"/>
              <a:gd name="connsiteX33" fmla="*/ 1359607 w 1903794"/>
              <a:gd name="connsiteY33" fmla="*/ 740157 h 1150783"/>
              <a:gd name="connsiteX34" fmla="*/ 1376276 w 1903794"/>
              <a:gd name="connsiteY34" fmla="*/ 845704 h 1150783"/>
              <a:gd name="connsiteX35" fmla="*/ 1575078 w 1903794"/>
              <a:gd name="connsiteY35" fmla="*/ 921132 h 1150783"/>
              <a:gd name="connsiteX36" fmla="*/ 1755924 w 1903794"/>
              <a:gd name="connsiteY36" fmla="*/ 987807 h 1150783"/>
              <a:gd name="connsiteX37" fmla="*/ 1875244 w 1903794"/>
              <a:gd name="connsiteY37" fmla="*/ 989222 h 1150783"/>
              <a:gd name="connsiteX38" fmla="*/ 1900473 w 1903794"/>
              <a:gd name="connsiteY38" fmla="*/ 1088527 h 1150783"/>
              <a:gd name="connsiteX39" fmla="*/ 1820154 w 1903794"/>
              <a:gd name="connsiteY39" fmla="*/ 1150311 h 1150783"/>
              <a:gd name="connsiteX40" fmla="*/ 1752192 w 1903794"/>
              <a:gd name="connsiteY40" fmla="*/ 1113240 h 1150783"/>
              <a:gd name="connsiteX41" fmla="*/ 1708943 w 1903794"/>
              <a:gd name="connsiteY41" fmla="*/ 1045278 h 1150783"/>
              <a:gd name="connsiteX42" fmla="*/ 1461486 w 1903794"/>
              <a:gd name="connsiteY42" fmla="*/ 953117 h 1150783"/>
              <a:gd name="connsiteX43" fmla="*/ 1293575 w 1903794"/>
              <a:gd name="connsiteY43" fmla="*/ 897384 h 1150783"/>
              <a:gd name="connsiteX44" fmla="*/ 1205663 w 1903794"/>
              <a:gd name="connsiteY44" fmla="*/ 895066 h 1150783"/>
              <a:gd name="connsiteX45" fmla="*/ 1135318 w 1903794"/>
              <a:gd name="connsiteY45" fmla="*/ 804321 h 1150783"/>
              <a:gd name="connsiteX46" fmla="*/ 930982 w 1903794"/>
              <a:gd name="connsiteY46" fmla="*/ 717824 h 1150783"/>
              <a:gd name="connsiteX47" fmla="*/ 741833 w 1903794"/>
              <a:gd name="connsiteY47" fmla="*/ 644649 h 1150783"/>
              <a:gd name="connsiteX48" fmla="*/ 654757 w 1903794"/>
              <a:gd name="connsiteY48" fmla="*/ 652243 h 1150783"/>
              <a:gd name="connsiteX49" fmla="*/ 565943 w 1903794"/>
              <a:gd name="connsiteY49" fmla="*/ 625148 h 1150783"/>
              <a:gd name="connsiteX50" fmla="*/ 371260 w 1903794"/>
              <a:gd name="connsiteY50" fmla="*/ 701091 h 1150783"/>
              <a:gd name="connsiteX51" fmla="*/ 230831 w 1903794"/>
              <a:gd name="connsiteY51" fmla="*/ 754894 h 1150783"/>
              <a:gd name="connsiteX52" fmla="*/ 184236 w 1903794"/>
              <a:gd name="connsiteY52" fmla="*/ 831416 h 1150783"/>
              <a:gd name="connsiteX53" fmla="*/ 121100 w 1903794"/>
              <a:gd name="connsiteY53" fmla="*/ 847570 h 1150783"/>
              <a:gd name="connsiteX54" fmla="*/ 16067 w 1903794"/>
              <a:gd name="connsiteY54" fmla="*/ 822856 h 1150783"/>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00721 w 1903794"/>
              <a:gd name="connsiteY9" fmla="*/ 145831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06848 h 1134775"/>
              <a:gd name="connsiteX1" fmla="*/ 9889 w 1903794"/>
              <a:gd name="connsiteY1" fmla="*/ 670924 h 1134775"/>
              <a:gd name="connsiteX2" fmla="*/ 108743 w 1903794"/>
              <a:gd name="connsiteY2" fmla="*/ 627676 h 1134775"/>
              <a:gd name="connsiteX3" fmla="*/ 189062 w 1903794"/>
              <a:gd name="connsiteY3" fmla="*/ 652389 h 1134775"/>
              <a:gd name="connsiteX4" fmla="*/ 386770 w 1903794"/>
              <a:gd name="connsiteY4" fmla="*/ 596784 h 1134775"/>
              <a:gd name="connsiteX5" fmla="*/ 535051 w 1903794"/>
              <a:gd name="connsiteY5" fmla="*/ 535000 h 1134775"/>
              <a:gd name="connsiteX6" fmla="*/ 572121 w 1903794"/>
              <a:gd name="connsiteY6" fmla="*/ 473216 h 1134775"/>
              <a:gd name="connsiteX7" fmla="*/ 658619 w 1903794"/>
              <a:gd name="connsiteY7" fmla="*/ 423789 h 1134775"/>
              <a:gd name="connsiteX8" fmla="*/ 757473 w 1903794"/>
              <a:gd name="connsiteY8" fmla="*/ 256973 h 1134775"/>
              <a:gd name="connsiteX9" fmla="*/ 829296 w 1903794"/>
              <a:gd name="connsiteY9" fmla="*/ 116736 h 1134775"/>
              <a:gd name="connsiteX10" fmla="*/ 848796 w 1903794"/>
              <a:gd name="connsiteY10" fmla="*/ 20779 h 1134775"/>
              <a:gd name="connsiteX11" fmla="*/ 975132 w 1903794"/>
              <a:gd name="connsiteY11" fmla="*/ 7006 h 1134775"/>
              <a:gd name="connsiteX12" fmla="*/ 992251 w 1903794"/>
              <a:gd name="connsiteY12" fmla="*/ 108692 h 1134775"/>
              <a:gd name="connsiteX13" fmla="*/ 949002 w 1903794"/>
              <a:gd name="connsiteY13" fmla="*/ 151940 h 1134775"/>
              <a:gd name="connsiteX14" fmla="*/ 891467 w 1903794"/>
              <a:gd name="connsiteY14" fmla="*/ 180515 h 1134775"/>
              <a:gd name="connsiteX15" fmla="*/ 837792 w 1903794"/>
              <a:gd name="connsiteY15" fmla="*/ 275508 h 1134775"/>
              <a:gd name="connsiteX16" fmla="*/ 763201 w 1903794"/>
              <a:gd name="connsiteY16" fmla="*/ 407957 h 1134775"/>
              <a:gd name="connsiteX17" fmla="*/ 734625 w 1903794"/>
              <a:gd name="connsiteY17" fmla="*/ 533070 h 1134775"/>
              <a:gd name="connsiteX18" fmla="*/ 961359 w 1903794"/>
              <a:gd name="connsiteY18" fmla="*/ 640032 h 1134775"/>
              <a:gd name="connsiteX19" fmla="*/ 1156750 w 1903794"/>
              <a:gd name="connsiteY19" fmla="*/ 717969 h 1134775"/>
              <a:gd name="connsiteX20" fmla="*/ 1220400 w 1903794"/>
              <a:gd name="connsiteY20" fmla="*/ 708959 h 1134775"/>
              <a:gd name="connsiteX21" fmla="*/ 1264100 w 1903794"/>
              <a:gd name="connsiteY21" fmla="*/ 707994 h 1134775"/>
              <a:gd name="connsiteX22" fmla="*/ 1369132 w 1903794"/>
              <a:gd name="connsiteY22" fmla="*/ 590605 h 1134775"/>
              <a:gd name="connsiteX23" fmla="*/ 1461808 w 1903794"/>
              <a:gd name="connsiteY23" fmla="*/ 504108 h 1134775"/>
              <a:gd name="connsiteX24" fmla="*/ 1474165 w 1903794"/>
              <a:gd name="connsiteY24" fmla="*/ 454681 h 1134775"/>
              <a:gd name="connsiteX25" fmla="*/ 1492700 w 1903794"/>
              <a:gd name="connsiteY25" fmla="*/ 386719 h 1134775"/>
              <a:gd name="connsiteX26" fmla="*/ 1528354 w 1903794"/>
              <a:gd name="connsiteY26" fmla="*/ 356342 h 1134775"/>
              <a:gd name="connsiteX27" fmla="*/ 1593420 w 1903794"/>
              <a:gd name="connsiteY27" fmla="*/ 355376 h 1134775"/>
              <a:gd name="connsiteX28" fmla="*/ 1647159 w 1903794"/>
              <a:gd name="connsiteY28" fmla="*/ 405254 h 1134775"/>
              <a:gd name="connsiteX29" fmla="*/ 1638600 w 1903794"/>
              <a:gd name="connsiteY29" fmla="*/ 492716 h 1134775"/>
              <a:gd name="connsiteX30" fmla="*/ 1605971 w 1903794"/>
              <a:gd name="connsiteY30" fmla="*/ 522000 h 1134775"/>
              <a:gd name="connsiteX31" fmla="*/ 1545924 w 1903794"/>
              <a:gd name="connsiteY31" fmla="*/ 533134 h 1134775"/>
              <a:gd name="connsiteX32" fmla="*/ 1359607 w 1903794"/>
              <a:gd name="connsiteY32" fmla="*/ 724149 h 1134775"/>
              <a:gd name="connsiteX33" fmla="*/ 1376276 w 1903794"/>
              <a:gd name="connsiteY33" fmla="*/ 829696 h 1134775"/>
              <a:gd name="connsiteX34" fmla="*/ 1575078 w 1903794"/>
              <a:gd name="connsiteY34" fmla="*/ 905124 h 1134775"/>
              <a:gd name="connsiteX35" fmla="*/ 1755924 w 1903794"/>
              <a:gd name="connsiteY35" fmla="*/ 971799 h 1134775"/>
              <a:gd name="connsiteX36" fmla="*/ 1875244 w 1903794"/>
              <a:gd name="connsiteY36" fmla="*/ 973214 h 1134775"/>
              <a:gd name="connsiteX37" fmla="*/ 1900473 w 1903794"/>
              <a:gd name="connsiteY37" fmla="*/ 1072519 h 1134775"/>
              <a:gd name="connsiteX38" fmla="*/ 1820154 w 1903794"/>
              <a:gd name="connsiteY38" fmla="*/ 1134303 h 1134775"/>
              <a:gd name="connsiteX39" fmla="*/ 1752192 w 1903794"/>
              <a:gd name="connsiteY39" fmla="*/ 1097232 h 1134775"/>
              <a:gd name="connsiteX40" fmla="*/ 1708943 w 1903794"/>
              <a:gd name="connsiteY40" fmla="*/ 1029270 h 1134775"/>
              <a:gd name="connsiteX41" fmla="*/ 1461486 w 1903794"/>
              <a:gd name="connsiteY41" fmla="*/ 937109 h 1134775"/>
              <a:gd name="connsiteX42" fmla="*/ 1293575 w 1903794"/>
              <a:gd name="connsiteY42" fmla="*/ 881376 h 1134775"/>
              <a:gd name="connsiteX43" fmla="*/ 1205663 w 1903794"/>
              <a:gd name="connsiteY43" fmla="*/ 879058 h 1134775"/>
              <a:gd name="connsiteX44" fmla="*/ 1135318 w 1903794"/>
              <a:gd name="connsiteY44" fmla="*/ 788313 h 1134775"/>
              <a:gd name="connsiteX45" fmla="*/ 930982 w 1903794"/>
              <a:gd name="connsiteY45" fmla="*/ 701816 h 1134775"/>
              <a:gd name="connsiteX46" fmla="*/ 741833 w 1903794"/>
              <a:gd name="connsiteY46" fmla="*/ 628641 h 1134775"/>
              <a:gd name="connsiteX47" fmla="*/ 654757 w 1903794"/>
              <a:gd name="connsiteY47" fmla="*/ 636235 h 1134775"/>
              <a:gd name="connsiteX48" fmla="*/ 565943 w 1903794"/>
              <a:gd name="connsiteY48" fmla="*/ 609140 h 1134775"/>
              <a:gd name="connsiteX49" fmla="*/ 371260 w 1903794"/>
              <a:gd name="connsiteY49" fmla="*/ 685083 h 1134775"/>
              <a:gd name="connsiteX50" fmla="*/ 230831 w 1903794"/>
              <a:gd name="connsiteY50" fmla="*/ 738886 h 1134775"/>
              <a:gd name="connsiteX51" fmla="*/ 184236 w 1903794"/>
              <a:gd name="connsiteY51" fmla="*/ 815408 h 1134775"/>
              <a:gd name="connsiteX52" fmla="*/ 121100 w 1903794"/>
              <a:gd name="connsiteY52" fmla="*/ 831562 h 1134775"/>
              <a:gd name="connsiteX53" fmla="*/ 16067 w 1903794"/>
              <a:gd name="connsiteY53" fmla="*/ 806848 h 1134775"/>
              <a:gd name="connsiteX0" fmla="*/ 16067 w 1903794"/>
              <a:gd name="connsiteY0" fmla="*/ 816333 h 1144260"/>
              <a:gd name="connsiteX1" fmla="*/ 9889 w 1903794"/>
              <a:gd name="connsiteY1" fmla="*/ 680409 h 1144260"/>
              <a:gd name="connsiteX2" fmla="*/ 108743 w 1903794"/>
              <a:gd name="connsiteY2" fmla="*/ 637161 h 1144260"/>
              <a:gd name="connsiteX3" fmla="*/ 189062 w 1903794"/>
              <a:gd name="connsiteY3" fmla="*/ 661874 h 1144260"/>
              <a:gd name="connsiteX4" fmla="*/ 386770 w 1903794"/>
              <a:gd name="connsiteY4" fmla="*/ 606269 h 1144260"/>
              <a:gd name="connsiteX5" fmla="*/ 535051 w 1903794"/>
              <a:gd name="connsiteY5" fmla="*/ 544485 h 1144260"/>
              <a:gd name="connsiteX6" fmla="*/ 572121 w 1903794"/>
              <a:gd name="connsiteY6" fmla="*/ 482701 h 1144260"/>
              <a:gd name="connsiteX7" fmla="*/ 658619 w 1903794"/>
              <a:gd name="connsiteY7" fmla="*/ 433274 h 1144260"/>
              <a:gd name="connsiteX8" fmla="*/ 757473 w 1903794"/>
              <a:gd name="connsiteY8" fmla="*/ 266458 h 1144260"/>
              <a:gd name="connsiteX9" fmla="*/ 829296 w 1903794"/>
              <a:gd name="connsiteY9" fmla="*/ 126221 h 1144260"/>
              <a:gd name="connsiteX10" fmla="*/ 865464 w 1903794"/>
              <a:gd name="connsiteY10" fmla="*/ 11214 h 1144260"/>
              <a:gd name="connsiteX11" fmla="*/ 975132 w 1903794"/>
              <a:gd name="connsiteY11" fmla="*/ 16491 h 1144260"/>
              <a:gd name="connsiteX12" fmla="*/ 992251 w 1903794"/>
              <a:gd name="connsiteY12" fmla="*/ 118177 h 1144260"/>
              <a:gd name="connsiteX13" fmla="*/ 949002 w 1903794"/>
              <a:gd name="connsiteY13" fmla="*/ 161425 h 1144260"/>
              <a:gd name="connsiteX14" fmla="*/ 891467 w 1903794"/>
              <a:gd name="connsiteY14" fmla="*/ 190000 h 1144260"/>
              <a:gd name="connsiteX15" fmla="*/ 837792 w 1903794"/>
              <a:gd name="connsiteY15" fmla="*/ 284993 h 1144260"/>
              <a:gd name="connsiteX16" fmla="*/ 763201 w 1903794"/>
              <a:gd name="connsiteY16" fmla="*/ 417442 h 1144260"/>
              <a:gd name="connsiteX17" fmla="*/ 734625 w 1903794"/>
              <a:gd name="connsiteY17" fmla="*/ 542555 h 1144260"/>
              <a:gd name="connsiteX18" fmla="*/ 961359 w 1903794"/>
              <a:gd name="connsiteY18" fmla="*/ 649517 h 1144260"/>
              <a:gd name="connsiteX19" fmla="*/ 1156750 w 1903794"/>
              <a:gd name="connsiteY19" fmla="*/ 727454 h 1144260"/>
              <a:gd name="connsiteX20" fmla="*/ 1220400 w 1903794"/>
              <a:gd name="connsiteY20" fmla="*/ 718444 h 1144260"/>
              <a:gd name="connsiteX21" fmla="*/ 1264100 w 1903794"/>
              <a:gd name="connsiteY21" fmla="*/ 717479 h 1144260"/>
              <a:gd name="connsiteX22" fmla="*/ 1369132 w 1903794"/>
              <a:gd name="connsiteY22" fmla="*/ 600090 h 1144260"/>
              <a:gd name="connsiteX23" fmla="*/ 1461808 w 1903794"/>
              <a:gd name="connsiteY23" fmla="*/ 513593 h 1144260"/>
              <a:gd name="connsiteX24" fmla="*/ 1474165 w 1903794"/>
              <a:gd name="connsiteY24" fmla="*/ 464166 h 1144260"/>
              <a:gd name="connsiteX25" fmla="*/ 1492700 w 1903794"/>
              <a:gd name="connsiteY25" fmla="*/ 396204 h 1144260"/>
              <a:gd name="connsiteX26" fmla="*/ 1528354 w 1903794"/>
              <a:gd name="connsiteY26" fmla="*/ 365827 h 1144260"/>
              <a:gd name="connsiteX27" fmla="*/ 1593420 w 1903794"/>
              <a:gd name="connsiteY27" fmla="*/ 364861 h 1144260"/>
              <a:gd name="connsiteX28" fmla="*/ 1647159 w 1903794"/>
              <a:gd name="connsiteY28" fmla="*/ 414739 h 1144260"/>
              <a:gd name="connsiteX29" fmla="*/ 1638600 w 1903794"/>
              <a:gd name="connsiteY29" fmla="*/ 502201 h 1144260"/>
              <a:gd name="connsiteX30" fmla="*/ 1605971 w 1903794"/>
              <a:gd name="connsiteY30" fmla="*/ 531485 h 1144260"/>
              <a:gd name="connsiteX31" fmla="*/ 1545924 w 1903794"/>
              <a:gd name="connsiteY31" fmla="*/ 542619 h 1144260"/>
              <a:gd name="connsiteX32" fmla="*/ 1359607 w 1903794"/>
              <a:gd name="connsiteY32" fmla="*/ 733634 h 1144260"/>
              <a:gd name="connsiteX33" fmla="*/ 1376276 w 1903794"/>
              <a:gd name="connsiteY33" fmla="*/ 839181 h 1144260"/>
              <a:gd name="connsiteX34" fmla="*/ 1575078 w 1903794"/>
              <a:gd name="connsiteY34" fmla="*/ 914609 h 1144260"/>
              <a:gd name="connsiteX35" fmla="*/ 1755924 w 1903794"/>
              <a:gd name="connsiteY35" fmla="*/ 981284 h 1144260"/>
              <a:gd name="connsiteX36" fmla="*/ 1875244 w 1903794"/>
              <a:gd name="connsiteY36" fmla="*/ 982699 h 1144260"/>
              <a:gd name="connsiteX37" fmla="*/ 1900473 w 1903794"/>
              <a:gd name="connsiteY37" fmla="*/ 1082004 h 1144260"/>
              <a:gd name="connsiteX38" fmla="*/ 1820154 w 1903794"/>
              <a:gd name="connsiteY38" fmla="*/ 1143788 h 1144260"/>
              <a:gd name="connsiteX39" fmla="*/ 1752192 w 1903794"/>
              <a:gd name="connsiteY39" fmla="*/ 1106717 h 1144260"/>
              <a:gd name="connsiteX40" fmla="*/ 1708943 w 1903794"/>
              <a:gd name="connsiteY40" fmla="*/ 1038755 h 1144260"/>
              <a:gd name="connsiteX41" fmla="*/ 1461486 w 1903794"/>
              <a:gd name="connsiteY41" fmla="*/ 946594 h 1144260"/>
              <a:gd name="connsiteX42" fmla="*/ 1293575 w 1903794"/>
              <a:gd name="connsiteY42" fmla="*/ 890861 h 1144260"/>
              <a:gd name="connsiteX43" fmla="*/ 1205663 w 1903794"/>
              <a:gd name="connsiteY43" fmla="*/ 888543 h 1144260"/>
              <a:gd name="connsiteX44" fmla="*/ 1135318 w 1903794"/>
              <a:gd name="connsiteY44" fmla="*/ 797798 h 1144260"/>
              <a:gd name="connsiteX45" fmla="*/ 930982 w 1903794"/>
              <a:gd name="connsiteY45" fmla="*/ 711301 h 1144260"/>
              <a:gd name="connsiteX46" fmla="*/ 741833 w 1903794"/>
              <a:gd name="connsiteY46" fmla="*/ 638126 h 1144260"/>
              <a:gd name="connsiteX47" fmla="*/ 654757 w 1903794"/>
              <a:gd name="connsiteY47" fmla="*/ 645720 h 1144260"/>
              <a:gd name="connsiteX48" fmla="*/ 565943 w 1903794"/>
              <a:gd name="connsiteY48" fmla="*/ 618625 h 1144260"/>
              <a:gd name="connsiteX49" fmla="*/ 371260 w 1903794"/>
              <a:gd name="connsiteY49" fmla="*/ 694568 h 1144260"/>
              <a:gd name="connsiteX50" fmla="*/ 230831 w 1903794"/>
              <a:gd name="connsiteY50" fmla="*/ 748371 h 1144260"/>
              <a:gd name="connsiteX51" fmla="*/ 184236 w 1903794"/>
              <a:gd name="connsiteY51" fmla="*/ 824893 h 1144260"/>
              <a:gd name="connsiteX52" fmla="*/ 121100 w 1903794"/>
              <a:gd name="connsiteY52" fmla="*/ 841047 h 1144260"/>
              <a:gd name="connsiteX53" fmla="*/ 16067 w 1903794"/>
              <a:gd name="connsiteY53" fmla="*/ 816333 h 1144260"/>
              <a:gd name="connsiteX0" fmla="*/ 16567 w 1904294"/>
              <a:gd name="connsiteY0" fmla="*/ 816333 h 1144260"/>
              <a:gd name="connsiteX1" fmla="*/ 10389 w 1904294"/>
              <a:gd name="connsiteY1" fmla="*/ 680409 h 1144260"/>
              <a:gd name="connsiteX2" fmla="*/ 116386 w 1904294"/>
              <a:gd name="connsiteY2" fmla="*/ 653830 h 1144260"/>
              <a:gd name="connsiteX3" fmla="*/ 189562 w 1904294"/>
              <a:gd name="connsiteY3" fmla="*/ 661874 h 1144260"/>
              <a:gd name="connsiteX4" fmla="*/ 387270 w 1904294"/>
              <a:gd name="connsiteY4" fmla="*/ 606269 h 1144260"/>
              <a:gd name="connsiteX5" fmla="*/ 535551 w 1904294"/>
              <a:gd name="connsiteY5" fmla="*/ 544485 h 1144260"/>
              <a:gd name="connsiteX6" fmla="*/ 572621 w 1904294"/>
              <a:gd name="connsiteY6" fmla="*/ 482701 h 1144260"/>
              <a:gd name="connsiteX7" fmla="*/ 659119 w 1904294"/>
              <a:gd name="connsiteY7" fmla="*/ 433274 h 1144260"/>
              <a:gd name="connsiteX8" fmla="*/ 757973 w 1904294"/>
              <a:gd name="connsiteY8" fmla="*/ 266458 h 1144260"/>
              <a:gd name="connsiteX9" fmla="*/ 829796 w 1904294"/>
              <a:gd name="connsiteY9" fmla="*/ 126221 h 1144260"/>
              <a:gd name="connsiteX10" fmla="*/ 865964 w 1904294"/>
              <a:gd name="connsiteY10" fmla="*/ 11214 h 1144260"/>
              <a:gd name="connsiteX11" fmla="*/ 975632 w 1904294"/>
              <a:gd name="connsiteY11" fmla="*/ 16491 h 1144260"/>
              <a:gd name="connsiteX12" fmla="*/ 992751 w 1904294"/>
              <a:gd name="connsiteY12" fmla="*/ 118177 h 1144260"/>
              <a:gd name="connsiteX13" fmla="*/ 949502 w 1904294"/>
              <a:gd name="connsiteY13" fmla="*/ 161425 h 1144260"/>
              <a:gd name="connsiteX14" fmla="*/ 891967 w 1904294"/>
              <a:gd name="connsiteY14" fmla="*/ 190000 h 1144260"/>
              <a:gd name="connsiteX15" fmla="*/ 838292 w 1904294"/>
              <a:gd name="connsiteY15" fmla="*/ 284993 h 1144260"/>
              <a:gd name="connsiteX16" fmla="*/ 763701 w 1904294"/>
              <a:gd name="connsiteY16" fmla="*/ 417442 h 1144260"/>
              <a:gd name="connsiteX17" fmla="*/ 735125 w 1904294"/>
              <a:gd name="connsiteY17" fmla="*/ 542555 h 1144260"/>
              <a:gd name="connsiteX18" fmla="*/ 961859 w 1904294"/>
              <a:gd name="connsiteY18" fmla="*/ 649517 h 1144260"/>
              <a:gd name="connsiteX19" fmla="*/ 1157250 w 1904294"/>
              <a:gd name="connsiteY19" fmla="*/ 727454 h 1144260"/>
              <a:gd name="connsiteX20" fmla="*/ 1220900 w 1904294"/>
              <a:gd name="connsiteY20" fmla="*/ 718444 h 1144260"/>
              <a:gd name="connsiteX21" fmla="*/ 1264600 w 1904294"/>
              <a:gd name="connsiteY21" fmla="*/ 717479 h 1144260"/>
              <a:gd name="connsiteX22" fmla="*/ 1369632 w 1904294"/>
              <a:gd name="connsiteY22" fmla="*/ 600090 h 1144260"/>
              <a:gd name="connsiteX23" fmla="*/ 1462308 w 1904294"/>
              <a:gd name="connsiteY23" fmla="*/ 513593 h 1144260"/>
              <a:gd name="connsiteX24" fmla="*/ 1474665 w 1904294"/>
              <a:gd name="connsiteY24" fmla="*/ 464166 h 1144260"/>
              <a:gd name="connsiteX25" fmla="*/ 1493200 w 1904294"/>
              <a:gd name="connsiteY25" fmla="*/ 396204 h 1144260"/>
              <a:gd name="connsiteX26" fmla="*/ 1528854 w 1904294"/>
              <a:gd name="connsiteY26" fmla="*/ 365827 h 1144260"/>
              <a:gd name="connsiteX27" fmla="*/ 1593920 w 1904294"/>
              <a:gd name="connsiteY27" fmla="*/ 364861 h 1144260"/>
              <a:gd name="connsiteX28" fmla="*/ 1647659 w 1904294"/>
              <a:gd name="connsiteY28" fmla="*/ 414739 h 1144260"/>
              <a:gd name="connsiteX29" fmla="*/ 1639100 w 1904294"/>
              <a:gd name="connsiteY29" fmla="*/ 502201 h 1144260"/>
              <a:gd name="connsiteX30" fmla="*/ 1606471 w 1904294"/>
              <a:gd name="connsiteY30" fmla="*/ 531485 h 1144260"/>
              <a:gd name="connsiteX31" fmla="*/ 1546424 w 1904294"/>
              <a:gd name="connsiteY31" fmla="*/ 542619 h 1144260"/>
              <a:gd name="connsiteX32" fmla="*/ 1360107 w 1904294"/>
              <a:gd name="connsiteY32" fmla="*/ 733634 h 1144260"/>
              <a:gd name="connsiteX33" fmla="*/ 1376776 w 1904294"/>
              <a:gd name="connsiteY33" fmla="*/ 839181 h 1144260"/>
              <a:gd name="connsiteX34" fmla="*/ 1575578 w 1904294"/>
              <a:gd name="connsiteY34" fmla="*/ 914609 h 1144260"/>
              <a:gd name="connsiteX35" fmla="*/ 1756424 w 1904294"/>
              <a:gd name="connsiteY35" fmla="*/ 981284 h 1144260"/>
              <a:gd name="connsiteX36" fmla="*/ 1875744 w 1904294"/>
              <a:gd name="connsiteY36" fmla="*/ 982699 h 1144260"/>
              <a:gd name="connsiteX37" fmla="*/ 1900973 w 1904294"/>
              <a:gd name="connsiteY37" fmla="*/ 1082004 h 1144260"/>
              <a:gd name="connsiteX38" fmla="*/ 1820654 w 1904294"/>
              <a:gd name="connsiteY38" fmla="*/ 1143788 h 1144260"/>
              <a:gd name="connsiteX39" fmla="*/ 1752692 w 1904294"/>
              <a:gd name="connsiteY39" fmla="*/ 1106717 h 1144260"/>
              <a:gd name="connsiteX40" fmla="*/ 1709443 w 1904294"/>
              <a:gd name="connsiteY40" fmla="*/ 1038755 h 1144260"/>
              <a:gd name="connsiteX41" fmla="*/ 1461986 w 1904294"/>
              <a:gd name="connsiteY41" fmla="*/ 946594 h 1144260"/>
              <a:gd name="connsiteX42" fmla="*/ 1294075 w 1904294"/>
              <a:gd name="connsiteY42" fmla="*/ 890861 h 1144260"/>
              <a:gd name="connsiteX43" fmla="*/ 1206163 w 1904294"/>
              <a:gd name="connsiteY43" fmla="*/ 888543 h 1144260"/>
              <a:gd name="connsiteX44" fmla="*/ 1135818 w 1904294"/>
              <a:gd name="connsiteY44" fmla="*/ 797798 h 1144260"/>
              <a:gd name="connsiteX45" fmla="*/ 931482 w 1904294"/>
              <a:gd name="connsiteY45" fmla="*/ 711301 h 1144260"/>
              <a:gd name="connsiteX46" fmla="*/ 742333 w 1904294"/>
              <a:gd name="connsiteY46" fmla="*/ 638126 h 1144260"/>
              <a:gd name="connsiteX47" fmla="*/ 655257 w 1904294"/>
              <a:gd name="connsiteY47" fmla="*/ 645720 h 1144260"/>
              <a:gd name="connsiteX48" fmla="*/ 566443 w 1904294"/>
              <a:gd name="connsiteY48" fmla="*/ 618625 h 1144260"/>
              <a:gd name="connsiteX49" fmla="*/ 371760 w 1904294"/>
              <a:gd name="connsiteY49" fmla="*/ 694568 h 1144260"/>
              <a:gd name="connsiteX50" fmla="*/ 231331 w 1904294"/>
              <a:gd name="connsiteY50" fmla="*/ 748371 h 1144260"/>
              <a:gd name="connsiteX51" fmla="*/ 184736 w 1904294"/>
              <a:gd name="connsiteY51" fmla="*/ 824893 h 1144260"/>
              <a:gd name="connsiteX52" fmla="*/ 121600 w 1904294"/>
              <a:gd name="connsiteY52" fmla="*/ 841047 h 1144260"/>
              <a:gd name="connsiteX53" fmla="*/ 16567 w 1904294"/>
              <a:gd name="connsiteY53" fmla="*/ 816333 h 1144260"/>
              <a:gd name="connsiteX0" fmla="*/ 7188 w 1894915"/>
              <a:gd name="connsiteY0" fmla="*/ 816333 h 1144260"/>
              <a:gd name="connsiteX1" fmla="*/ 20060 w 1894915"/>
              <a:gd name="connsiteY1" fmla="*/ 699459 h 1144260"/>
              <a:gd name="connsiteX2" fmla="*/ 107007 w 1894915"/>
              <a:gd name="connsiteY2" fmla="*/ 653830 h 1144260"/>
              <a:gd name="connsiteX3" fmla="*/ 180183 w 1894915"/>
              <a:gd name="connsiteY3" fmla="*/ 661874 h 1144260"/>
              <a:gd name="connsiteX4" fmla="*/ 377891 w 1894915"/>
              <a:gd name="connsiteY4" fmla="*/ 606269 h 1144260"/>
              <a:gd name="connsiteX5" fmla="*/ 526172 w 1894915"/>
              <a:gd name="connsiteY5" fmla="*/ 544485 h 1144260"/>
              <a:gd name="connsiteX6" fmla="*/ 563242 w 1894915"/>
              <a:gd name="connsiteY6" fmla="*/ 482701 h 1144260"/>
              <a:gd name="connsiteX7" fmla="*/ 649740 w 1894915"/>
              <a:gd name="connsiteY7" fmla="*/ 433274 h 1144260"/>
              <a:gd name="connsiteX8" fmla="*/ 748594 w 1894915"/>
              <a:gd name="connsiteY8" fmla="*/ 266458 h 1144260"/>
              <a:gd name="connsiteX9" fmla="*/ 820417 w 1894915"/>
              <a:gd name="connsiteY9" fmla="*/ 126221 h 1144260"/>
              <a:gd name="connsiteX10" fmla="*/ 856585 w 1894915"/>
              <a:gd name="connsiteY10" fmla="*/ 11214 h 1144260"/>
              <a:gd name="connsiteX11" fmla="*/ 966253 w 1894915"/>
              <a:gd name="connsiteY11" fmla="*/ 16491 h 1144260"/>
              <a:gd name="connsiteX12" fmla="*/ 983372 w 1894915"/>
              <a:gd name="connsiteY12" fmla="*/ 118177 h 1144260"/>
              <a:gd name="connsiteX13" fmla="*/ 940123 w 1894915"/>
              <a:gd name="connsiteY13" fmla="*/ 161425 h 1144260"/>
              <a:gd name="connsiteX14" fmla="*/ 882588 w 1894915"/>
              <a:gd name="connsiteY14" fmla="*/ 190000 h 1144260"/>
              <a:gd name="connsiteX15" fmla="*/ 828913 w 1894915"/>
              <a:gd name="connsiteY15" fmla="*/ 284993 h 1144260"/>
              <a:gd name="connsiteX16" fmla="*/ 754322 w 1894915"/>
              <a:gd name="connsiteY16" fmla="*/ 417442 h 1144260"/>
              <a:gd name="connsiteX17" fmla="*/ 725746 w 1894915"/>
              <a:gd name="connsiteY17" fmla="*/ 542555 h 1144260"/>
              <a:gd name="connsiteX18" fmla="*/ 952480 w 1894915"/>
              <a:gd name="connsiteY18" fmla="*/ 649517 h 1144260"/>
              <a:gd name="connsiteX19" fmla="*/ 1147871 w 1894915"/>
              <a:gd name="connsiteY19" fmla="*/ 727454 h 1144260"/>
              <a:gd name="connsiteX20" fmla="*/ 1211521 w 1894915"/>
              <a:gd name="connsiteY20" fmla="*/ 718444 h 1144260"/>
              <a:gd name="connsiteX21" fmla="*/ 1255221 w 1894915"/>
              <a:gd name="connsiteY21" fmla="*/ 717479 h 1144260"/>
              <a:gd name="connsiteX22" fmla="*/ 1360253 w 1894915"/>
              <a:gd name="connsiteY22" fmla="*/ 600090 h 1144260"/>
              <a:gd name="connsiteX23" fmla="*/ 1452929 w 1894915"/>
              <a:gd name="connsiteY23" fmla="*/ 513593 h 1144260"/>
              <a:gd name="connsiteX24" fmla="*/ 1465286 w 1894915"/>
              <a:gd name="connsiteY24" fmla="*/ 464166 h 1144260"/>
              <a:gd name="connsiteX25" fmla="*/ 1483821 w 1894915"/>
              <a:gd name="connsiteY25" fmla="*/ 396204 h 1144260"/>
              <a:gd name="connsiteX26" fmla="*/ 1519475 w 1894915"/>
              <a:gd name="connsiteY26" fmla="*/ 365827 h 1144260"/>
              <a:gd name="connsiteX27" fmla="*/ 1584541 w 1894915"/>
              <a:gd name="connsiteY27" fmla="*/ 364861 h 1144260"/>
              <a:gd name="connsiteX28" fmla="*/ 1638280 w 1894915"/>
              <a:gd name="connsiteY28" fmla="*/ 414739 h 1144260"/>
              <a:gd name="connsiteX29" fmla="*/ 1629721 w 1894915"/>
              <a:gd name="connsiteY29" fmla="*/ 502201 h 1144260"/>
              <a:gd name="connsiteX30" fmla="*/ 1597092 w 1894915"/>
              <a:gd name="connsiteY30" fmla="*/ 531485 h 1144260"/>
              <a:gd name="connsiteX31" fmla="*/ 1537045 w 1894915"/>
              <a:gd name="connsiteY31" fmla="*/ 542619 h 1144260"/>
              <a:gd name="connsiteX32" fmla="*/ 1350728 w 1894915"/>
              <a:gd name="connsiteY32" fmla="*/ 733634 h 1144260"/>
              <a:gd name="connsiteX33" fmla="*/ 1367397 w 1894915"/>
              <a:gd name="connsiteY33" fmla="*/ 839181 h 1144260"/>
              <a:gd name="connsiteX34" fmla="*/ 1566199 w 1894915"/>
              <a:gd name="connsiteY34" fmla="*/ 914609 h 1144260"/>
              <a:gd name="connsiteX35" fmla="*/ 1747045 w 1894915"/>
              <a:gd name="connsiteY35" fmla="*/ 981284 h 1144260"/>
              <a:gd name="connsiteX36" fmla="*/ 1866365 w 1894915"/>
              <a:gd name="connsiteY36" fmla="*/ 982699 h 1144260"/>
              <a:gd name="connsiteX37" fmla="*/ 1891594 w 1894915"/>
              <a:gd name="connsiteY37" fmla="*/ 1082004 h 1144260"/>
              <a:gd name="connsiteX38" fmla="*/ 1811275 w 1894915"/>
              <a:gd name="connsiteY38" fmla="*/ 1143788 h 1144260"/>
              <a:gd name="connsiteX39" fmla="*/ 1743313 w 1894915"/>
              <a:gd name="connsiteY39" fmla="*/ 1106717 h 1144260"/>
              <a:gd name="connsiteX40" fmla="*/ 1700064 w 1894915"/>
              <a:gd name="connsiteY40" fmla="*/ 1038755 h 1144260"/>
              <a:gd name="connsiteX41" fmla="*/ 1452607 w 1894915"/>
              <a:gd name="connsiteY41" fmla="*/ 946594 h 1144260"/>
              <a:gd name="connsiteX42" fmla="*/ 1284696 w 1894915"/>
              <a:gd name="connsiteY42" fmla="*/ 890861 h 1144260"/>
              <a:gd name="connsiteX43" fmla="*/ 1196784 w 1894915"/>
              <a:gd name="connsiteY43" fmla="*/ 888543 h 1144260"/>
              <a:gd name="connsiteX44" fmla="*/ 1126439 w 1894915"/>
              <a:gd name="connsiteY44" fmla="*/ 797798 h 1144260"/>
              <a:gd name="connsiteX45" fmla="*/ 922103 w 1894915"/>
              <a:gd name="connsiteY45" fmla="*/ 711301 h 1144260"/>
              <a:gd name="connsiteX46" fmla="*/ 732954 w 1894915"/>
              <a:gd name="connsiteY46" fmla="*/ 638126 h 1144260"/>
              <a:gd name="connsiteX47" fmla="*/ 645878 w 1894915"/>
              <a:gd name="connsiteY47" fmla="*/ 645720 h 1144260"/>
              <a:gd name="connsiteX48" fmla="*/ 557064 w 1894915"/>
              <a:gd name="connsiteY48" fmla="*/ 618625 h 1144260"/>
              <a:gd name="connsiteX49" fmla="*/ 362381 w 1894915"/>
              <a:gd name="connsiteY49" fmla="*/ 694568 h 1144260"/>
              <a:gd name="connsiteX50" fmla="*/ 221952 w 1894915"/>
              <a:gd name="connsiteY50" fmla="*/ 748371 h 1144260"/>
              <a:gd name="connsiteX51" fmla="*/ 175357 w 1894915"/>
              <a:gd name="connsiteY51" fmla="*/ 824893 h 1144260"/>
              <a:gd name="connsiteX52" fmla="*/ 112221 w 1894915"/>
              <a:gd name="connsiteY52" fmla="*/ 841047 h 1144260"/>
              <a:gd name="connsiteX53" fmla="*/ 7188 w 189491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24893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3431 w 1882925"/>
              <a:gd name="connsiteY3" fmla="*/ 678543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3236 w 1881913"/>
              <a:gd name="connsiteY0" fmla="*/ 816333 h 1144260"/>
              <a:gd name="connsiteX1" fmla="*/ 7058 w 1881913"/>
              <a:gd name="connsiteY1" fmla="*/ 699459 h 1144260"/>
              <a:gd name="connsiteX2" fmla="*/ 79718 w 1881913"/>
              <a:gd name="connsiteY2" fmla="*/ 658593 h 1144260"/>
              <a:gd name="connsiteX3" fmla="*/ 162419 w 1881913"/>
              <a:gd name="connsiteY3" fmla="*/ 678543 h 1144260"/>
              <a:gd name="connsiteX4" fmla="*/ 364889 w 1881913"/>
              <a:gd name="connsiteY4" fmla="*/ 606269 h 1144260"/>
              <a:gd name="connsiteX5" fmla="*/ 513170 w 1881913"/>
              <a:gd name="connsiteY5" fmla="*/ 544485 h 1144260"/>
              <a:gd name="connsiteX6" fmla="*/ 550240 w 1881913"/>
              <a:gd name="connsiteY6" fmla="*/ 482701 h 1144260"/>
              <a:gd name="connsiteX7" fmla="*/ 636738 w 1881913"/>
              <a:gd name="connsiteY7" fmla="*/ 433274 h 1144260"/>
              <a:gd name="connsiteX8" fmla="*/ 735592 w 1881913"/>
              <a:gd name="connsiteY8" fmla="*/ 266458 h 1144260"/>
              <a:gd name="connsiteX9" fmla="*/ 807415 w 1881913"/>
              <a:gd name="connsiteY9" fmla="*/ 126221 h 1144260"/>
              <a:gd name="connsiteX10" fmla="*/ 843583 w 1881913"/>
              <a:gd name="connsiteY10" fmla="*/ 11214 h 1144260"/>
              <a:gd name="connsiteX11" fmla="*/ 953251 w 1881913"/>
              <a:gd name="connsiteY11" fmla="*/ 16491 h 1144260"/>
              <a:gd name="connsiteX12" fmla="*/ 970370 w 1881913"/>
              <a:gd name="connsiteY12" fmla="*/ 118177 h 1144260"/>
              <a:gd name="connsiteX13" fmla="*/ 927121 w 1881913"/>
              <a:gd name="connsiteY13" fmla="*/ 161425 h 1144260"/>
              <a:gd name="connsiteX14" fmla="*/ 869586 w 1881913"/>
              <a:gd name="connsiteY14" fmla="*/ 190000 h 1144260"/>
              <a:gd name="connsiteX15" fmla="*/ 815911 w 1881913"/>
              <a:gd name="connsiteY15" fmla="*/ 284993 h 1144260"/>
              <a:gd name="connsiteX16" fmla="*/ 741320 w 1881913"/>
              <a:gd name="connsiteY16" fmla="*/ 417442 h 1144260"/>
              <a:gd name="connsiteX17" fmla="*/ 712744 w 1881913"/>
              <a:gd name="connsiteY17" fmla="*/ 542555 h 1144260"/>
              <a:gd name="connsiteX18" fmla="*/ 939478 w 1881913"/>
              <a:gd name="connsiteY18" fmla="*/ 649517 h 1144260"/>
              <a:gd name="connsiteX19" fmla="*/ 1134869 w 1881913"/>
              <a:gd name="connsiteY19" fmla="*/ 727454 h 1144260"/>
              <a:gd name="connsiteX20" fmla="*/ 1198519 w 1881913"/>
              <a:gd name="connsiteY20" fmla="*/ 718444 h 1144260"/>
              <a:gd name="connsiteX21" fmla="*/ 1242219 w 1881913"/>
              <a:gd name="connsiteY21" fmla="*/ 717479 h 1144260"/>
              <a:gd name="connsiteX22" fmla="*/ 1347251 w 1881913"/>
              <a:gd name="connsiteY22" fmla="*/ 600090 h 1144260"/>
              <a:gd name="connsiteX23" fmla="*/ 1439927 w 1881913"/>
              <a:gd name="connsiteY23" fmla="*/ 513593 h 1144260"/>
              <a:gd name="connsiteX24" fmla="*/ 1452284 w 1881913"/>
              <a:gd name="connsiteY24" fmla="*/ 464166 h 1144260"/>
              <a:gd name="connsiteX25" fmla="*/ 1470819 w 1881913"/>
              <a:gd name="connsiteY25" fmla="*/ 396204 h 1144260"/>
              <a:gd name="connsiteX26" fmla="*/ 1506473 w 1881913"/>
              <a:gd name="connsiteY26" fmla="*/ 365827 h 1144260"/>
              <a:gd name="connsiteX27" fmla="*/ 1571539 w 1881913"/>
              <a:gd name="connsiteY27" fmla="*/ 364861 h 1144260"/>
              <a:gd name="connsiteX28" fmla="*/ 1625278 w 1881913"/>
              <a:gd name="connsiteY28" fmla="*/ 414739 h 1144260"/>
              <a:gd name="connsiteX29" fmla="*/ 1616719 w 1881913"/>
              <a:gd name="connsiteY29" fmla="*/ 502201 h 1144260"/>
              <a:gd name="connsiteX30" fmla="*/ 1584090 w 1881913"/>
              <a:gd name="connsiteY30" fmla="*/ 531485 h 1144260"/>
              <a:gd name="connsiteX31" fmla="*/ 1524043 w 1881913"/>
              <a:gd name="connsiteY31" fmla="*/ 542619 h 1144260"/>
              <a:gd name="connsiteX32" fmla="*/ 1337726 w 1881913"/>
              <a:gd name="connsiteY32" fmla="*/ 733634 h 1144260"/>
              <a:gd name="connsiteX33" fmla="*/ 1354395 w 1881913"/>
              <a:gd name="connsiteY33" fmla="*/ 839181 h 1144260"/>
              <a:gd name="connsiteX34" fmla="*/ 1553197 w 1881913"/>
              <a:gd name="connsiteY34" fmla="*/ 914609 h 1144260"/>
              <a:gd name="connsiteX35" fmla="*/ 1734043 w 1881913"/>
              <a:gd name="connsiteY35" fmla="*/ 981284 h 1144260"/>
              <a:gd name="connsiteX36" fmla="*/ 1853363 w 1881913"/>
              <a:gd name="connsiteY36" fmla="*/ 982699 h 1144260"/>
              <a:gd name="connsiteX37" fmla="*/ 1878592 w 1881913"/>
              <a:gd name="connsiteY37" fmla="*/ 1082004 h 1144260"/>
              <a:gd name="connsiteX38" fmla="*/ 1798273 w 1881913"/>
              <a:gd name="connsiteY38" fmla="*/ 1143788 h 1144260"/>
              <a:gd name="connsiteX39" fmla="*/ 1730311 w 1881913"/>
              <a:gd name="connsiteY39" fmla="*/ 1106717 h 1144260"/>
              <a:gd name="connsiteX40" fmla="*/ 1687062 w 1881913"/>
              <a:gd name="connsiteY40" fmla="*/ 1038755 h 1144260"/>
              <a:gd name="connsiteX41" fmla="*/ 1439605 w 1881913"/>
              <a:gd name="connsiteY41" fmla="*/ 946594 h 1144260"/>
              <a:gd name="connsiteX42" fmla="*/ 1271694 w 1881913"/>
              <a:gd name="connsiteY42" fmla="*/ 890861 h 1144260"/>
              <a:gd name="connsiteX43" fmla="*/ 1183782 w 1881913"/>
              <a:gd name="connsiteY43" fmla="*/ 888543 h 1144260"/>
              <a:gd name="connsiteX44" fmla="*/ 1113437 w 1881913"/>
              <a:gd name="connsiteY44" fmla="*/ 797798 h 1144260"/>
              <a:gd name="connsiteX45" fmla="*/ 909101 w 1881913"/>
              <a:gd name="connsiteY45" fmla="*/ 711301 h 1144260"/>
              <a:gd name="connsiteX46" fmla="*/ 719952 w 1881913"/>
              <a:gd name="connsiteY46" fmla="*/ 638126 h 1144260"/>
              <a:gd name="connsiteX47" fmla="*/ 632876 w 1881913"/>
              <a:gd name="connsiteY47" fmla="*/ 645720 h 1144260"/>
              <a:gd name="connsiteX48" fmla="*/ 544062 w 1881913"/>
              <a:gd name="connsiteY48" fmla="*/ 618625 h 1144260"/>
              <a:gd name="connsiteX49" fmla="*/ 349379 w 1881913"/>
              <a:gd name="connsiteY49" fmla="*/ 694568 h 1144260"/>
              <a:gd name="connsiteX50" fmla="*/ 192281 w 1881913"/>
              <a:gd name="connsiteY50" fmla="*/ 748371 h 1144260"/>
              <a:gd name="connsiteX51" fmla="*/ 162355 w 1881913"/>
              <a:gd name="connsiteY51" fmla="*/ 815368 h 1144260"/>
              <a:gd name="connsiteX52" fmla="*/ 99219 w 1881913"/>
              <a:gd name="connsiteY52" fmla="*/ 841047 h 1144260"/>
              <a:gd name="connsiteX53" fmla="*/ 13236 w 1881913"/>
              <a:gd name="connsiteY53" fmla="*/ 816333 h 114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81913" h="1144260">
                <a:moveTo>
                  <a:pt x="13236" y="816333"/>
                </a:moveTo>
                <a:cubicBezTo>
                  <a:pt x="-2124" y="792735"/>
                  <a:pt x="-4022" y="725749"/>
                  <a:pt x="7058" y="699459"/>
                </a:cubicBezTo>
                <a:cubicBezTo>
                  <a:pt x="18138" y="673169"/>
                  <a:pt x="53825" y="662079"/>
                  <a:pt x="79718" y="658593"/>
                </a:cubicBezTo>
                <a:cubicBezTo>
                  <a:pt x="105612" y="655107"/>
                  <a:pt x="114891" y="687264"/>
                  <a:pt x="162419" y="678543"/>
                </a:cubicBezTo>
                <a:cubicBezTo>
                  <a:pt x="209948" y="669822"/>
                  <a:pt x="306430" y="628612"/>
                  <a:pt x="364889" y="606269"/>
                </a:cubicBezTo>
                <a:cubicBezTo>
                  <a:pt x="423348" y="583926"/>
                  <a:pt x="482278" y="565080"/>
                  <a:pt x="513170" y="544485"/>
                </a:cubicBezTo>
                <a:cubicBezTo>
                  <a:pt x="544062" y="523890"/>
                  <a:pt x="529645" y="501236"/>
                  <a:pt x="550240" y="482701"/>
                </a:cubicBezTo>
                <a:cubicBezTo>
                  <a:pt x="570835" y="464166"/>
                  <a:pt x="605846" y="469314"/>
                  <a:pt x="636738" y="433274"/>
                </a:cubicBezTo>
                <a:cubicBezTo>
                  <a:pt x="667630" y="397234"/>
                  <a:pt x="707146" y="317633"/>
                  <a:pt x="735592" y="266458"/>
                </a:cubicBezTo>
                <a:cubicBezTo>
                  <a:pt x="764038" y="215283"/>
                  <a:pt x="789417" y="168762"/>
                  <a:pt x="807415" y="126221"/>
                </a:cubicBezTo>
                <a:cubicBezTo>
                  <a:pt x="825414" y="83680"/>
                  <a:pt x="819277" y="29502"/>
                  <a:pt x="843583" y="11214"/>
                </a:cubicBezTo>
                <a:cubicBezTo>
                  <a:pt x="867889" y="-7074"/>
                  <a:pt x="932120" y="-1336"/>
                  <a:pt x="953251" y="16491"/>
                </a:cubicBezTo>
                <a:cubicBezTo>
                  <a:pt x="974382" y="34318"/>
                  <a:pt x="974725" y="94021"/>
                  <a:pt x="970370" y="118177"/>
                </a:cubicBezTo>
                <a:cubicBezTo>
                  <a:pt x="966015" y="142333"/>
                  <a:pt x="943918" y="149455"/>
                  <a:pt x="927121" y="161425"/>
                </a:cubicBezTo>
                <a:cubicBezTo>
                  <a:pt x="910324" y="173395"/>
                  <a:pt x="888121" y="169405"/>
                  <a:pt x="869586" y="190000"/>
                </a:cubicBezTo>
                <a:cubicBezTo>
                  <a:pt x="851051" y="210595"/>
                  <a:pt x="837289" y="247086"/>
                  <a:pt x="815911" y="284993"/>
                </a:cubicBezTo>
                <a:cubicBezTo>
                  <a:pt x="794533" y="322900"/>
                  <a:pt x="758514" y="374515"/>
                  <a:pt x="741320" y="417442"/>
                </a:cubicBezTo>
                <a:cubicBezTo>
                  <a:pt x="724126" y="460369"/>
                  <a:pt x="679718" y="503876"/>
                  <a:pt x="712744" y="542555"/>
                </a:cubicBezTo>
                <a:cubicBezTo>
                  <a:pt x="745770" y="581234"/>
                  <a:pt x="869124" y="618701"/>
                  <a:pt x="939478" y="649517"/>
                </a:cubicBezTo>
                <a:cubicBezTo>
                  <a:pt x="1009832" y="680334"/>
                  <a:pt x="1091696" y="715966"/>
                  <a:pt x="1134869" y="727454"/>
                </a:cubicBezTo>
                <a:cubicBezTo>
                  <a:pt x="1178042" y="738942"/>
                  <a:pt x="1180627" y="720106"/>
                  <a:pt x="1198519" y="718444"/>
                </a:cubicBezTo>
                <a:cubicBezTo>
                  <a:pt x="1216411" y="716782"/>
                  <a:pt x="1217430" y="737205"/>
                  <a:pt x="1242219" y="717479"/>
                </a:cubicBezTo>
                <a:cubicBezTo>
                  <a:pt x="1267008" y="697753"/>
                  <a:pt x="1314300" y="634071"/>
                  <a:pt x="1347251" y="600090"/>
                </a:cubicBezTo>
                <a:cubicBezTo>
                  <a:pt x="1380202" y="566109"/>
                  <a:pt x="1422422" y="536247"/>
                  <a:pt x="1439927" y="513593"/>
                </a:cubicBezTo>
                <a:cubicBezTo>
                  <a:pt x="1457432" y="490939"/>
                  <a:pt x="1447135" y="483731"/>
                  <a:pt x="1452284" y="464166"/>
                </a:cubicBezTo>
                <a:cubicBezTo>
                  <a:pt x="1457433" y="444601"/>
                  <a:pt x="1461788" y="412594"/>
                  <a:pt x="1470819" y="396204"/>
                </a:cubicBezTo>
                <a:cubicBezTo>
                  <a:pt x="1479851" y="379814"/>
                  <a:pt x="1489686" y="371051"/>
                  <a:pt x="1506473" y="365827"/>
                </a:cubicBezTo>
                <a:cubicBezTo>
                  <a:pt x="1523260" y="360603"/>
                  <a:pt x="1551738" y="356709"/>
                  <a:pt x="1571539" y="364861"/>
                </a:cubicBezTo>
                <a:cubicBezTo>
                  <a:pt x="1591340" y="373013"/>
                  <a:pt x="1617748" y="391849"/>
                  <a:pt x="1625278" y="414739"/>
                </a:cubicBezTo>
                <a:cubicBezTo>
                  <a:pt x="1632808" y="437629"/>
                  <a:pt x="1623584" y="482743"/>
                  <a:pt x="1616719" y="502201"/>
                </a:cubicBezTo>
                <a:cubicBezTo>
                  <a:pt x="1609854" y="521659"/>
                  <a:pt x="1599139" y="527527"/>
                  <a:pt x="1584090" y="531485"/>
                </a:cubicBezTo>
                <a:cubicBezTo>
                  <a:pt x="1569041" y="535443"/>
                  <a:pt x="1565104" y="508928"/>
                  <a:pt x="1524043" y="542619"/>
                </a:cubicBezTo>
                <a:cubicBezTo>
                  <a:pt x="1482982" y="576310"/>
                  <a:pt x="1366001" y="684207"/>
                  <a:pt x="1337726" y="733634"/>
                </a:cubicBezTo>
                <a:cubicBezTo>
                  <a:pt x="1309451" y="783061"/>
                  <a:pt x="1318483" y="809018"/>
                  <a:pt x="1354395" y="839181"/>
                </a:cubicBezTo>
                <a:cubicBezTo>
                  <a:pt x="1390307" y="869344"/>
                  <a:pt x="1489922" y="890925"/>
                  <a:pt x="1553197" y="914609"/>
                </a:cubicBezTo>
                <a:cubicBezTo>
                  <a:pt x="1616472" y="938293"/>
                  <a:pt x="1684015" y="969936"/>
                  <a:pt x="1734043" y="981284"/>
                </a:cubicBezTo>
                <a:cubicBezTo>
                  <a:pt x="1784071" y="992632"/>
                  <a:pt x="1829271" y="965912"/>
                  <a:pt x="1853363" y="982699"/>
                </a:cubicBezTo>
                <a:cubicBezTo>
                  <a:pt x="1877455" y="999486"/>
                  <a:pt x="1887774" y="1055156"/>
                  <a:pt x="1878592" y="1082004"/>
                </a:cubicBezTo>
                <a:cubicBezTo>
                  <a:pt x="1869410" y="1108852"/>
                  <a:pt x="1822986" y="1139669"/>
                  <a:pt x="1798273" y="1143788"/>
                </a:cubicBezTo>
                <a:cubicBezTo>
                  <a:pt x="1773560" y="1147907"/>
                  <a:pt x="1748846" y="1124222"/>
                  <a:pt x="1730311" y="1106717"/>
                </a:cubicBezTo>
                <a:cubicBezTo>
                  <a:pt x="1711776" y="1089212"/>
                  <a:pt x="1735513" y="1065442"/>
                  <a:pt x="1687062" y="1038755"/>
                </a:cubicBezTo>
                <a:cubicBezTo>
                  <a:pt x="1638611" y="1012068"/>
                  <a:pt x="1508833" y="971243"/>
                  <a:pt x="1439605" y="946594"/>
                </a:cubicBezTo>
                <a:cubicBezTo>
                  <a:pt x="1370377" y="921945"/>
                  <a:pt x="1314331" y="900536"/>
                  <a:pt x="1271694" y="890861"/>
                </a:cubicBezTo>
                <a:cubicBezTo>
                  <a:pt x="1229057" y="881186"/>
                  <a:pt x="1210158" y="904053"/>
                  <a:pt x="1183782" y="888543"/>
                </a:cubicBezTo>
                <a:cubicBezTo>
                  <a:pt x="1157406" y="873033"/>
                  <a:pt x="1159217" y="827338"/>
                  <a:pt x="1113437" y="797798"/>
                </a:cubicBezTo>
                <a:cubicBezTo>
                  <a:pt x="1067657" y="768258"/>
                  <a:pt x="974682" y="737913"/>
                  <a:pt x="909101" y="711301"/>
                </a:cubicBezTo>
                <a:cubicBezTo>
                  <a:pt x="843520" y="684689"/>
                  <a:pt x="765989" y="649056"/>
                  <a:pt x="719952" y="638126"/>
                </a:cubicBezTo>
                <a:cubicBezTo>
                  <a:pt x="673915" y="627196"/>
                  <a:pt x="662191" y="648970"/>
                  <a:pt x="632876" y="645720"/>
                </a:cubicBezTo>
                <a:cubicBezTo>
                  <a:pt x="603561" y="642470"/>
                  <a:pt x="591312" y="610484"/>
                  <a:pt x="544062" y="618625"/>
                </a:cubicBezTo>
                <a:cubicBezTo>
                  <a:pt x="496812" y="626766"/>
                  <a:pt x="408009" y="672944"/>
                  <a:pt x="349379" y="694568"/>
                </a:cubicBezTo>
                <a:cubicBezTo>
                  <a:pt x="290749" y="716192"/>
                  <a:pt x="223452" y="728238"/>
                  <a:pt x="192281" y="748371"/>
                </a:cubicBezTo>
                <a:cubicBezTo>
                  <a:pt x="161110" y="768504"/>
                  <a:pt x="185009" y="799922"/>
                  <a:pt x="162355" y="815368"/>
                </a:cubicBezTo>
                <a:cubicBezTo>
                  <a:pt x="139701" y="830814"/>
                  <a:pt x="124072" y="840886"/>
                  <a:pt x="99219" y="841047"/>
                </a:cubicBezTo>
                <a:cubicBezTo>
                  <a:pt x="74366" y="841208"/>
                  <a:pt x="28596" y="839931"/>
                  <a:pt x="13236" y="816333"/>
                </a:cubicBezTo>
                <a:close/>
              </a:path>
            </a:pathLst>
          </a:custGeom>
          <a:solidFill>
            <a:schemeClr val="bg1"/>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59" y="4441529"/>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Text Box 168">
            <a:extLst>
              <a:ext uri="{FF2B5EF4-FFF2-40B4-BE49-F238E27FC236}">
                <a16:creationId xmlns:a16="http://schemas.microsoft.com/office/drawing/2014/main" id="{F2E502A9-01D5-460E-92DE-49F8978C3BF6}"/>
              </a:ext>
            </a:extLst>
          </p:cNvPr>
          <p:cNvSpPr txBox="1">
            <a:spLocks noChangeArrowheads="1"/>
          </p:cNvSpPr>
          <p:nvPr/>
        </p:nvSpPr>
        <p:spPr bwMode="auto">
          <a:xfrm>
            <a:off x="762214" y="5129429"/>
            <a:ext cx="25841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改めて，</a:t>
            </a:r>
            <a:r>
              <a:rPr lang="en-US" altLang="ja-JP" sz="1600" dirty="0">
                <a:solidFill>
                  <a:srgbClr val="000000"/>
                </a:solidFill>
              </a:rPr>
              <a:t>G</a:t>
            </a:r>
            <a:r>
              <a:rPr lang="ja-JP" altLang="en-US" sz="1600" dirty="0">
                <a:solidFill>
                  <a:srgbClr val="000000"/>
                </a:solidFill>
              </a:rPr>
              <a:t> ⊂ </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の面とは，</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BAFCDCBC-4F2C-4BB6-9975-B1C3C233AAD6}"/>
              </a:ext>
            </a:extLst>
          </p:cNvPr>
          <p:cNvSpPr txBox="1">
            <a:spLocks noChangeArrowheads="1"/>
          </p:cNvSpPr>
          <p:nvPr/>
        </p:nvSpPr>
        <p:spPr bwMode="auto">
          <a:xfrm>
            <a:off x="762214" y="5539730"/>
            <a:ext cx="306838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G</a:t>
            </a:r>
            <a:r>
              <a:rPr lang="ja-JP" altLang="en-US" sz="1600" dirty="0">
                <a:solidFill>
                  <a:srgbClr val="000000"/>
                </a:solidFill>
              </a:rPr>
              <a:t>の連結かつ極大な開集合</a:t>
            </a:r>
            <a:endParaRPr lang="en-US" altLang="ja-JP" sz="1600" dirty="0">
              <a:solidFill>
                <a:srgbClr val="000000"/>
              </a:solidFill>
            </a:endParaRPr>
          </a:p>
        </p:txBody>
      </p:sp>
      <p:sp>
        <p:nvSpPr>
          <p:cNvPr id="7" name="正方形/長方形 6">
            <a:extLst>
              <a:ext uri="{FF2B5EF4-FFF2-40B4-BE49-F238E27FC236}">
                <a16:creationId xmlns:a16="http://schemas.microsoft.com/office/drawing/2014/main" id="{2821F027-3BCA-42A8-8DA2-A978D15C0669}"/>
              </a:ext>
            </a:extLst>
          </p:cNvPr>
          <p:cNvSpPr/>
          <p:nvPr/>
        </p:nvSpPr>
        <p:spPr>
          <a:xfrm>
            <a:off x="624015" y="5129429"/>
            <a:ext cx="3330147" cy="80937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168">
            <a:extLst>
              <a:ext uri="{FF2B5EF4-FFF2-40B4-BE49-F238E27FC236}">
                <a16:creationId xmlns:a16="http://schemas.microsoft.com/office/drawing/2014/main" id="{3300D24C-2CAB-47F3-8484-E82136D4076A}"/>
              </a:ext>
            </a:extLst>
          </p:cNvPr>
          <p:cNvSpPr txBox="1">
            <a:spLocks noChangeArrowheads="1"/>
          </p:cNvSpPr>
          <p:nvPr/>
        </p:nvSpPr>
        <p:spPr bwMode="auto">
          <a:xfrm>
            <a:off x="5662419" y="5749755"/>
            <a:ext cx="46543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29" name="Text Box 168">
            <a:extLst>
              <a:ext uri="{FF2B5EF4-FFF2-40B4-BE49-F238E27FC236}">
                <a16:creationId xmlns:a16="http://schemas.microsoft.com/office/drawing/2014/main" id="{5A58B8C2-AFEA-4CBB-8DBC-5E181CDFB43A}"/>
              </a:ext>
            </a:extLst>
          </p:cNvPr>
          <p:cNvSpPr txBox="1">
            <a:spLocks noChangeArrowheads="1"/>
          </p:cNvSpPr>
          <p:nvPr/>
        </p:nvSpPr>
        <p:spPr bwMode="auto">
          <a:xfrm>
            <a:off x="6118523" y="5623637"/>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32" name="Text Box 168">
            <a:extLst>
              <a:ext uri="{FF2B5EF4-FFF2-40B4-BE49-F238E27FC236}">
                <a16:creationId xmlns:a16="http://schemas.microsoft.com/office/drawing/2014/main" id="{D281E627-73C8-4BA5-B613-A3E2CB459B72}"/>
              </a:ext>
            </a:extLst>
          </p:cNvPr>
          <p:cNvSpPr txBox="1">
            <a:spLocks noChangeArrowheads="1"/>
          </p:cNvSpPr>
          <p:nvPr/>
        </p:nvSpPr>
        <p:spPr bwMode="auto">
          <a:xfrm>
            <a:off x="6741914" y="525463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34" name="Text Box 168">
            <a:extLst>
              <a:ext uri="{FF2B5EF4-FFF2-40B4-BE49-F238E27FC236}">
                <a16:creationId xmlns:a16="http://schemas.microsoft.com/office/drawing/2014/main" id="{56A50F7C-F1FF-403E-A5C9-008BA5FAA1DB}"/>
              </a:ext>
            </a:extLst>
          </p:cNvPr>
          <p:cNvSpPr txBox="1">
            <a:spLocks noChangeArrowheads="1"/>
          </p:cNvSpPr>
          <p:nvPr/>
        </p:nvSpPr>
        <p:spPr bwMode="auto">
          <a:xfrm>
            <a:off x="6837613" y="580900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35" name="Text Box 168">
            <a:extLst>
              <a:ext uri="{FF2B5EF4-FFF2-40B4-BE49-F238E27FC236}">
                <a16:creationId xmlns:a16="http://schemas.microsoft.com/office/drawing/2014/main" id="{C02F23E8-5EBB-418A-A20C-707DDE5A832E}"/>
              </a:ext>
            </a:extLst>
          </p:cNvPr>
          <p:cNvSpPr txBox="1">
            <a:spLocks noChangeArrowheads="1"/>
          </p:cNvSpPr>
          <p:nvPr/>
        </p:nvSpPr>
        <p:spPr bwMode="auto">
          <a:xfrm>
            <a:off x="7362040" y="559586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36" name="Text Box 168">
            <a:extLst>
              <a:ext uri="{FF2B5EF4-FFF2-40B4-BE49-F238E27FC236}">
                <a16:creationId xmlns:a16="http://schemas.microsoft.com/office/drawing/2014/main" id="{A90798D9-EB7E-457E-985A-55C9C9F424C8}"/>
              </a:ext>
            </a:extLst>
          </p:cNvPr>
          <p:cNvSpPr txBox="1">
            <a:spLocks noChangeArrowheads="1"/>
          </p:cNvSpPr>
          <p:nvPr/>
        </p:nvSpPr>
        <p:spPr bwMode="auto">
          <a:xfrm>
            <a:off x="7612371" y="6259839"/>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grpSp>
        <p:nvGrpSpPr>
          <p:cNvPr id="12" name="グループ化 11">
            <a:extLst>
              <a:ext uri="{FF2B5EF4-FFF2-40B4-BE49-F238E27FC236}">
                <a16:creationId xmlns:a16="http://schemas.microsoft.com/office/drawing/2014/main" id="{8CA2DE71-0F7E-43A1-A906-573F065691B8}"/>
              </a:ext>
            </a:extLst>
          </p:cNvPr>
          <p:cNvGrpSpPr/>
          <p:nvPr/>
        </p:nvGrpSpPr>
        <p:grpSpPr>
          <a:xfrm>
            <a:off x="6904734" y="2873964"/>
            <a:ext cx="2239266" cy="2162249"/>
            <a:chOff x="6904734" y="2873964"/>
            <a:chExt cx="2239266" cy="2162249"/>
          </a:xfrm>
        </p:grpSpPr>
        <p:sp>
          <p:nvSpPr>
            <p:cNvPr id="20" name="十角形 19">
              <a:extLst>
                <a:ext uri="{FF2B5EF4-FFF2-40B4-BE49-F238E27FC236}">
                  <a16:creationId xmlns:a16="http://schemas.microsoft.com/office/drawing/2014/main" id="{8C44F1B4-4AFD-45E3-B5F6-FAC7CFED9D1B}"/>
                </a:ext>
              </a:extLst>
            </p:cNvPr>
            <p:cNvSpPr/>
            <p:nvPr/>
          </p:nvSpPr>
          <p:spPr>
            <a:xfrm>
              <a:off x="7152133" y="3100640"/>
              <a:ext cx="1680091" cy="1680091"/>
            </a:xfrm>
            <a:prstGeom prst="dec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十角形 59">
              <a:extLst>
                <a:ext uri="{FF2B5EF4-FFF2-40B4-BE49-F238E27FC236}">
                  <a16:creationId xmlns:a16="http://schemas.microsoft.com/office/drawing/2014/main" id="{4B3CE747-C4E4-426D-9624-2EA6CD0AE7EB}"/>
                </a:ext>
              </a:extLst>
            </p:cNvPr>
            <p:cNvSpPr/>
            <p:nvPr/>
          </p:nvSpPr>
          <p:spPr>
            <a:xfrm>
              <a:off x="7183573" y="3132761"/>
              <a:ext cx="1618966" cy="1618966"/>
            </a:xfrm>
            <a:prstGeom prst="decagon">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Oval 25">
              <a:extLst>
                <a:ext uri="{FF2B5EF4-FFF2-40B4-BE49-F238E27FC236}">
                  <a16:creationId xmlns:a16="http://schemas.microsoft.com/office/drawing/2014/main" id="{F13AE1CD-18EE-4AE8-96AF-344A7E63FB40}"/>
                </a:ext>
              </a:extLst>
            </p:cNvPr>
            <p:cNvSpPr>
              <a:spLocks noChangeArrowheads="1"/>
            </p:cNvSpPr>
            <p:nvPr/>
          </p:nvSpPr>
          <p:spPr bwMode="auto">
            <a:xfrm>
              <a:off x="7680445" y="306067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 name="Oval 25">
              <a:extLst>
                <a:ext uri="{FF2B5EF4-FFF2-40B4-BE49-F238E27FC236}">
                  <a16:creationId xmlns:a16="http://schemas.microsoft.com/office/drawing/2014/main" id="{68221C4E-D691-4D66-A31D-C30B0D454334}"/>
                </a:ext>
              </a:extLst>
            </p:cNvPr>
            <p:cNvSpPr>
              <a:spLocks noChangeArrowheads="1"/>
            </p:cNvSpPr>
            <p:nvPr/>
          </p:nvSpPr>
          <p:spPr bwMode="auto">
            <a:xfrm>
              <a:off x="8185011" y="305862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 name="Oval 25">
              <a:extLst>
                <a:ext uri="{FF2B5EF4-FFF2-40B4-BE49-F238E27FC236}">
                  <a16:creationId xmlns:a16="http://schemas.microsoft.com/office/drawing/2014/main" id="{D0FCE660-6756-4C3E-8293-2698328DD482}"/>
                </a:ext>
              </a:extLst>
            </p:cNvPr>
            <p:cNvSpPr>
              <a:spLocks noChangeArrowheads="1"/>
            </p:cNvSpPr>
            <p:nvPr/>
          </p:nvSpPr>
          <p:spPr bwMode="auto">
            <a:xfrm>
              <a:off x="8606837" y="335440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Oval 25">
              <a:extLst>
                <a:ext uri="{FF2B5EF4-FFF2-40B4-BE49-F238E27FC236}">
                  <a16:creationId xmlns:a16="http://schemas.microsoft.com/office/drawing/2014/main" id="{C628F663-919F-48BF-9F87-963EDA1679E7}"/>
                </a:ext>
              </a:extLst>
            </p:cNvPr>
            <p:cNvSpPr>
              <a:spLocks noChangeArrowheads="1"/>
            </p:cNvSpPr>
            <p:nvPr/>
          </p:nvSpPr>
          <p:spPr bwMode="auto">
            <a:xfrm>
              <a:off x="7265201" y="337574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 name="Oval 25">
              <a:extLst>
                <a:ext uri="{FF2B5EF4-FFF2-40B4-BE49-F238E27FC236}">
                  <a16:creationId xmlns:a16="http://schemas.microsoft.com/office/drawing/2014/main" id="{5CC6E99F-967A-46F8-8E25-729A0AB971B6}"/>
                </a:ext>
              </a:extLst>
            </p:cNvPr>
            <p:cNvSpPr>
              <a:spLocks noChangeArrowheads="1"/>
            </p:cNvSpPr>
            <p:nvPr/>
          </p:nvSpPr>
          <p:spPr bwMode="auto">
            <a:xfrm>
              <a:off x="8754272" y="38750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 name="Oval 25">
              <a:extLst>
                <a:ext uri="{FF2B5EF4-FFF2-40B4-BE49-F238E27FC236}">
                  <a16:creationId xmlns:a16="http://schemas.microsoft.com/office/drawing/2014/main" id="{398E40B0-24DC-4E5D-838F-5BBA2917A7DD}"/>
                </a:ext>
              </a:extLst>
            </p:cNvPr>
            <p:cNvSpPr>
              <a:spLocks noChangeArrowheads="1"/>
            </p:cNvSpPr>
            <p:nvPr/>
          </p:nvSpPr>
          <p:spPr bwMode="auto">
            <a:xfrm>
              <a:off x="8606837" y="44303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 name="Oval 25">
              <a:extLst>
                <a:ext uri="{FF2B5EF4-FFF2-40B4-BE49-F238E27FC236}">
                  <a16:creationId xmlns:a16="http://schemas.microsoft.com/office/drawing/2014/main" id="{77C8451D-66D8-466A-BE07-172ADF4B116A}"/>
                </a:ext>
              </a:extLst>
            </p:cNvPr>
            <p:cNvSpPr>
              <a:spLocks noChangeArrowheads="1"/>
            </p:cNvSpPr>
            <p:nvPr/>
          </p:nvSpPr>
          <p:spPr bwMode="auto">
            <a:xfrm>
              <a:off x="8216836" y="47122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 name="Oval 25">
              <a:extLst>
                <a:ext uri="{FF2B5EF4-FFF2-40B4-BE49-F238E27FC236}">
                  <a16:creationId xmlns:a16="http://schemas.microsoft.com/office/drawing/2014/main" id="{F760C148-438B-462B-B0EF-86DD4747AB1F}"/>
                </a:ext>
              </a:extLst>
            </p:cNvPr>
            <p:cNvSpPr>
              <a:spLocks noChangeArrowheads="1"/>
            </p:cNvSpPr>
            <p:nvPr/>
          </p:nvSpPr>
          <p:spPr bwMode="auto">
            <a:xfrm>
              <a:off x="7672212" y="472050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 name="Text Box 168">
              <a:extLst>
                <a:ext uri="{FF2B5EF4-FFF2-40B4-BE49-F238E27FC236}">
                  <a16:creationId xmlns:a16="http://schemas.microsoft.com/office/drawing/2014/main" id="{B0210E6F-81F2-49C9-82D9-8912942BF193}"/>
                </a:ext>
              </a:extLst>
            </p:cNvPr>
            <p:cNvSpPr txBox="1">
              <a:spLocks noChangeArrowheads="1"/>
            </p:cNvSpPr>
            <p:nvPr/>
          </p:nvSpPr>
          <p:spPr bwMode="auto">
            <a:xfrm>
              <a:off x="7453413" y="2873964"/>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70" name="Text Box 168">
              <a:extLst>
                <a:ext uri="{FF2B5EF4-FFF2-40B4-BE49-F238E27FC236}">
                  <a16:creationId xmlns:a16="http://schemas.microsoft.com/office/drawing/2014/main" id="{1C637F0A-667A-4792-9975-6C61A981BBBB}"/>
                </a:ext>
              </a:extLst>
            </p:cNvPr>
            <p:cNvSpPr txBox="1">
              <a:spLocks noChangeArrowheads="1"/>
            </p:cNvSpPr>
            <p:nvPr/>
          </p:nvSpPr>
          <p:spPr bwMode="auto">
            <a:xfrm>
              <a:off x="8194805" y="2876920"/>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1" name="Text Box 168">
              <a:extLst>
                <a:ext uri="{FF2B5EF4-FFF2-40B4-BE49-F238E27FC236}">
                  <a16:creationId xmlns:a16="http://schemas.microsoft.com/office/drawing/2014/main" id="{4520CD6B-0B8F-4550-B06E-509EC01EB9C3}"/>
                </a:ext>
              </a:extLst>
            </p:cNvPr>
            <p:cNvSpPr txBox="1">
              <a:spLocks noChangeArrowheads="1"/>
            </p:cNvSpPr>
            <p:nvPr/>
          </p:nvSpPr>
          <p:spPr bwMode="auto">
            <a:xfrm>
              <a:off x="8642744" y="320802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72" name="Text Box 168">
              <a:extLst>
                <a:ext uri="{FF2B5EF4-FFF2-40B4-BE49-F238E27FC236}">
                  <a16:creationId xmlns:a16="http://schemas.microsoft.com/office/drawing/2014/main" id="{837EB9B2-2A72-48ED-889F-C963D9E93908}"/>
                </a:ext>
              </a:extLst>
            </p:cNvPr>
            <p:cNvSpPr txBox="1">
              <a:spLocks noChangeArrowheads="1"/>
            </p:cNvSpPr>
            <p:nvPr/>
          </p:nvSpPr>
          <p:spPr bwMode="auto">
            <a:xfrm>
              <a:off x="8814353" y="3795017"/>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3" name="Text Box 168">
              <a:extLst>
                <a:ext uri="{FF2B5EF4-FFF2-40B4-BE49-F238E27FC236}">
                  <a16:creationId xmlns:a16="http://schemas.microsoft.com/office/drawing/2014/main" id="{45101673-5420-48F6-8A5F-45FF5CFCF7F7}"/>
                </a:ext>
              </a:extLst>
            </p:cNvPr>
            <p:cNvSpPr txBox="1">
              <a:spLocks noChangeArrowheads="1"/>
            </p:cNvSpPr>
            <p:nvPr/>
          </p:nvSpPr>
          <p:spPr bwMode="auto">
            <a:xfrm>
              <a:off x="8637715" y="43779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4" name="Text Box 168">
              <a:extLst>
                <a:ext uri="{FF2B5EF4-FFF2-40B4-BE49-F238E27FC236}">
                  <a16:creationId xmlns:a16="http://schemas.microsoft.com/office/drawing/2014/main" id="{A39354E5-0E5A-4593-AB34-BA632AA3550B}"/>
                </a:ext>
              </a:extLst>
            </p:cNvPr>
            <p:cNvSpPr txBox="1">
              <a:spLocks noChangeArrowheads="1"/>
            </p:cNvSpPr>
            <p:nvPr/>
          </p:nvSpPr>
          <p:spPr bwMode="auto">
            <a:xfrm>
              <a:off x="8253004" y="471225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75" name="Text Box 168">
              <a:extLst>
                <a:ext uri="{FF2B5EF4-FFF2-40B4-BE49-F238E27FC236}">
                  <a16:creationId xmlns:a16="http://schemas.microsoft.com/office/drawing/2014/main" id="{FD6040C8-CACF-4153-B1BD-D03772F6205B}"/>
                </a:ext>
              </a:extLst>
            </p:cNvPr>
            <p:cNvSpPr txBox="1">
              <a:spLocks noChangeArrowheads="1"/>
            </p:cNvSpPr>
            <p:nvPr/>
          </p:nvSpPr>
          <p:spPr bwMode="auto">
            <a:xfrm>
              <a:off x="7001715" y="4336851"/>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76" name="Text Box 168">
              <a:extLst>
                <a:ext uri="{FF2B5EF4-FFF2-40B4-BE49-F238E27FC236}">
                  <a16:creationId xmlns:a16="http://schemas.microsoft.com/office/drawing/2014/main" id="{81406A7C-ADF5-4EC4-9A0E-D26763BF2BD5}"/>
                </a:ext>
              </a:extLst>
            </p:cNvPr>
            <p:cNvSpPr txBox="1">
              <a:spLocks noChangeArrowheads="1"/>
            </p:cNvSpPr>
            <p:nvPr/>
          </p:nvSpPr>
          <p:spPr bwMode="auto">
            <a:xfrm>
              <a:off x="7473366" y="47284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7" name="Oval 25">
              <a:extLst>
                <a:ext uri="{FF2B5EF4-FFF2-40B4-BE49-F238E27FC236}">
                  <a16:creationId xmlns:a16="http://schemas.microsoft.com/office/drawing/2014/main" id="{F9D3D86F-58DF-48C9-B851-89C2DA2CA9D6}"/>
                </a:ext>
              </a:extLst>
            </p:cNvPr>
            <p:cNvSpPr>
              <a:spLocks noChangeArrowheads="1"/>
            </p:cNvSpPr>
            <p:nvPr/>
          </p:nvSpPr>
          <p:spPr bwMode="auto">
            <a:xfrm>
              <a:off x="7257466" y="43963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 name="Oval 25">
              <a:extLst>
                <a:ext uri="{FF2B5EF4-FFF2-40B4-BE49-F238E27FC236}">
                  <a16:creationId xmlns:a16="http://schemas.microsoft.com/office/drawing/2014/main" id="{6028BBDF-9FA9-4E39-A1D1-D2B9946E1A51}"/>
                </a:ext>
              </a:extLst>
            </p:cNvPr>
            <p:cNvSpPr>
              <a:spLocks noChangeArrowheads="1"/>
            </p:cNvSpPr>
            <p:nvPr/>
          </p:nvSpPr>
          <p:spPr bwMode="auto">
            <a:xfrm>
              <a:off x="7119949" y="38867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Text Box 168">
              <a:extLst>
                <a:ext uri="{FF2B5EF4-FFF2-40B4-BE49-F238E27FC236}">
                  <a16:creationId xmlns:a16="http://schemas.microsoft.com/office/drawing/2014/main" id="{4A4FFB7B-C5A7-4FD4-8CA1-492BD58B5FD1}"/>
                </a:ext>
              </a:extLst>
            </p:cNvPr>
            <p:cNvSpPr txBox="1">
              <a:spLocks noChangeArrowheads="1"/>
            </p:cNvSpPr>
            <p:nvPr/>
          </p:nvSpPr>
          <p:spPr bwMode="auto">
            <a:xfrm>
              <a:off x="6904734" y="386776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80" name="Text Box 168">
              <a:extLst>
                <a:ext uri="{FF2B5EF4-FFF2-40B4-BE49-F238E27FC236}">
                  <a16:creationId xmlns:a16="http://schemas.microsoft.com/office/drawing/2014/main" id="{640769A8-E00C-47C4-B292-E2411F097E89}"/>
                </a:ext>
              </a:extLst>
            </p:cNvPr>
            <p:cNvSpPr txBox="1">
              <a:spLocks noChangeArrowheads="1"/>
            </p:cNvSpPr>
            <p:nvPr/>
          </p:nvSpPr>
          <p:spPr bwMode="auto">
            <a:xfrm>
              <a:off x="7018749" y="3288021"/>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grpSp>
    </p:spTree>
    <p:extLst>
      <p:ext uri="{BB962C8B-B14F-4D97-AF65-F5344CB8AC3E}">
        <p14:creationId xmlns:p14="http://schemas.microsoft.com/office/powerpoint/2010/main" val="131048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B84C7A8C-C29A-46F3-87B7-B86DDEA59797}"/>
              </a:ext>
            </a:extLst>
          </p:cNvPr>
          <p:cNvSpPr/>
          <p:nvPr/>
        </p:nvSpPr>
        <p:spPr>
          <a:xfrm>
            <a:off x="5711546" y="5278455"/>
            <a:ext cx="2153529" cy="1289162"/>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1778F2C5-E8FB-4C26-8D7E-BB958D53FE2A}"/>
              </a:ext>
            </a:extLst>
          </p:cNvPr>
          <p:cNvSpPr/>
          <p:nvPr/>
        </p:nvSpPr>
        <p:spPr>
          <a:xfrm>
            <a:off x="5807310" y="5331153"/>
            <a:ext cx="1881913" cy="1144260"/>
          </a:xfrm>
          <a:custGeom>
            <a:avLst/>
            <a:gdLst>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57024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3098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461486 w 1909084"/>
              <a:gd name="connsiteY44" fmla="*/ 95962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2954 w 1904669"/>
              <a:gd name="connsiteY35" fmla="*/ 792294 h 1157291"/>
              <a:gd name="connsiteX36" fmla="*/ 1369132 w 1904669"/>
              <a:gd name="connsiteY36" fmla="*/ 835543 h 1157291"/>
              <a:gd name="connsiteX37" fmla="*/ 1727478 w 1904669"/>
              <a:gd name="connsiteY37" fmla="*/ 977646 h 1157291"/>
              <a:gd name="connsiteX38" fmla="*/ 1789262 w 1904669"/>
              <a:gd name="connsiteY38" fmla="*/ 977646 h 1157291"/>
              <a:gd name="connsiteX39" fmla="*/ 1882388 w 1904669"/>
              <a:gd name="connsiteY39" fmla="*/ 995730 h 1157291"/>
              <a:gd name="connsiteX40" fmla="*/ 1900473 w 1904669"/>
              <a:gd name="connsiteY40" fmla="*/ 1095035 h 1157291"/>
              <a:gd name="connsiteX41" fmla="*/ 1820154 w 1904669"/>
              <a:gd name="connsiteY41" fmla="*/ 1156819 h 1157291"/>
              <a:gd name="connsiteX42" fmla="*/ 1752192 w 1904669"/>
              <a:gd name="connsiteY42" fmla="*/ 1119748 h 1157291"/>
              <a:gd name="connsiteX43" fmla="*/ 1708943 w 1904669"/>
              <a:gd name="connsiteY43" fmla="*/ 1051786 h 1157291"/>
              <a:gd name="connsiteX44" fmla="*/ 1461486 w 1904669"/>
              <a:gd name="connsiteY44" fmla="*/ 959625 h 1157291"/>
              <a:gd name="connsiteX45" fmla="*/ 1293575 w 1904669"/>
              <a:gd name="connsiteY45" fmla="*/ 903892 h 1157291"/>
              <a:gd name="connsiteX46" fmla="*/ 1205663 w 1904669"/>
              <a:gd name="connsiteY46" fmla="*/ 901574 h 1157291"/>
              <a:gd name="connsiteX47" fmla="*/ 1135318 w 1904669"/>
              <a:gd name="connsiteY47" fmla="*/ 810829 h 1157291"/>
              <a:gd name="connsiteX48" fmla="*/ 930982 w 1904669"/>
              <a:gd name="connsiteY48" fmla="*/ 724332 h 1157291"/>
              <a:gd name="connsiteX49" fmla="*/ 741833 w 1904669"/>
              <a:gd name="connsiteY49" fmla="*/ 651157 h 1157291"/>
              <a:gd name="connsiteX50" fmla="*/ 654757 w 1904669"/>
              <a:gd name="connsiteY50" fmla="*/ 658751 h 1157291"/>
              <a:gd name="connsiteX51" fmla="*/ 565943 w 1904669"/>
              <a:gd name="connsiteY51" fmla="*/ 631656 h 1157291"/>
              <a:gd name="connsiteX52" fmla="*/ 371260 w 1904669"/>
              <a:gd name="connsiteY52" fmla="*/ 707599 h 1157291"/>
              <a:gd name="connsiteX53" fmla="*/ 230831 w 1904669"/>
              <a:gd name="connsiteY53" fmla="*/ 761402 h 1157291"/>
              <a:gd name="connsiteX54" fmla="*/ 184236 w 1904669"/>
              <a:gd name="connsiteY54" fmla="*/ 837924 h 1157291"/>
              <a:gd name="connsiteX55" fmla="*/ 121100 w 1904669"/>
              <a:gd name="connsiteY55" fmla="*/ 854078 h 1157291"/>
              <a:gd name="connsiteX56" fmla="*/ 16067 w 1904669"/>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575078 w 1904669"/>
              <a:gd name="connsiteY36" fmla="*/ 927640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28175 w 1903794"/>
              <a:gd name="connsiteY21" fmla="*/ 742867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2701 w 1903794"/>
              <a:gd name="connsiteY17" fmla="*/ 412968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51294 w 1903794"/>
              <a:gd name="connsiteY18" fmla="*/ 569873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4632 w 1903794"/>
              <a:gd name="connsiteY17" fmla="*/ 437616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891467 w 1903794"/>
              <a:gd name="connsiteY15" fmla="*/ 203031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709 h 1157636"/>
              <a:gd name="connsiteX1" fmla="*/ 9889 w 1903794"/>
              <a:gd name="connsiteY1" fmla="*/ 693785 h 1157636"/>
              <a:gd name="connsiteX2" fmla="*/ 108743 w 1903794"/>
              <a:gd name="connsiteY2" fmla="*/ 650537 h 1157636"/>
              <a:gd name="connsiteX3" fmla="*/ 189062 w 1903794"/>
              <a:gd name="connsiteY3" fmla="*/ 675250 h 1157636"/>
              <a:gd name="connsiteX4" fmla="*/ 386770 w 1903794"/>
              <a:gd name="connsiteY4" fmla="*/ 619645 h 1157636"/>
              <a:gd name="connsiteX5" fmla="*/ 535051 w 1903794"/>
              <a:gd name="connsiteY5" fmla="*/ 557861 h 1157636"/>
              <a:gd name="connsiteX6" fmla="*/ 572121 w 1903794"/>
              <a:gd name="connsiteY6" fmla="*/ 496077 h 1157636"/>
              <a:gd name="connsiteX7" fmla="*/ 658619 w 1903794"/>
              <a:gd name="connsiteY7" fmla="*/ 446650 h 1157636"/>
              <a:gd name="connsiteX8" fmla="*/ 757473 w 1903794"/>
              <a:gd name="connsiteY8" fmla="*/ 279834 h 1157636"/>
              <a:gd name="connsiteX9" fmla="*/ 800721 w 1903794"/>
              <a:gd name="connsiteY9" fmla="*/ 156266 h 1157636"/>
              <a:gd name="connsiteX10" fmla="*/ 848796 w 1903794"/>
              <a:gd name="connsiteY10" fmla="*/ 43640 h 1157636"/>
              <a:gd name="connsiteX11" fmla="*/ 874862 w 1903794"/>
              <a:gd name="connsiteY11" fmla="*/ 1807 h 1157636"/>
              <a:gd name="connsiteX12" fmla="*/ 979894 w 1903794"/>
              <a:gd name="connsiteY12" fmla="*/ 20342 h 1157636"/>
              <a:gd name="connsiteX13" fmla="*/ 992251 w 1903794"/>
              <a:gd name="connsiteY13" fmla="*/ 131553 h 1157636"/>
              <a:gd name="connsiteX14" fmla="*/ 949002 w 1903794"/>
              <a:gd name="connsiteY14" fmla="*/ 174801 h 1157636"/>
              <a:gd name="connsiteX15" fmla="*/ 891467 w 1903794"/>
              <a:gd name="connsiteY15" fmla="*/ 203376 h 1157636"/>
              <a:gd name="connsiteX16" fmla="*/ 837792 w 1903794"/>
              <a:gd name="connsiteY16" fmla="*/ 298369 h 1157636"/>
              <a:gd name="connsiteX17" fmla="*/ 763201 w 1903794"/>
              <a:gd name="connsiteY17" fmla="*/ 430818 h 1157636"/>
              <a:gd name="connsiteX18" fmla="*/ 734625 w 1903794"/>
              <a:gd name="connsiteY18" fmla="*/ 555931 h 1157636"/>
              <a:gd name="connsiteX19" fmla="*/ 961359 w 1903794"/>
              <a:gd name="connsiteY19" fmla="*/ 662893 h 1157636"/>
              <a:gd name="connsiteX20" fmla="*/ 1156750 w 1903794"/>
              <a:gd name="connsiteY20" fmla="*/ 740830 h 1157636"/>
              <a:gd name="connsiteX21" fmla="*/ 1220400 w 1903794"/>
              <a:gd name="connsiteY21" fmla="*/ 731820 h 1157636"/>
              <a:gd name="connsiteX22" fmla="*/ 1264100 w 1903794"/>
              <a:gd name="connsiteY22" fmla="*/ 730855 h 1157636"/>
              <a:gd name="connsiteX23" fmla="*/ 1369132 w 1903794"/>
              <a:gd name="connsiteY23" fmla="*/ 613466 h 1157636"/>
              <a:gd name="connsiteX24" fmla="*/ 1461808 w 1903794"/>
              <a:gd name="connsiteY24" fmla="*/ 526969 h 1157636"/>
              <a:gd name="connsiteX25" fmla="*/ 1474165 w 1903794"/>
              <a:gd name="connsiteY25" fmla="*/ 477542 h 1157636"/>
              <a:gd name="connsiteX26" fmla="*/ 1492700 w 1903794"/>
              <a:gd name="connsiteY26" fmla="*/ 409580 h 1157636"/>
              <a:gd name="connsiteX27" fmla="*/ 1528354 w 1903794"/>
              <a:gd name="connsiteY27" fmla="*/ 379203 h 1157636"/>
              <a:gd name="connsiteX28" fmla="*/ 1593420 w 1903794"/>
              <a:gd name="connsiteY28" fmla="*/ 378237 h 1157636"/>
              <a:gd name="connsiteX29" fmla="*/ 1647159 w 1903794"/>
              <a:gd name="connsiteY29" fmla="*/ 428115 h 1157636"/>
              <a:gd name="connsiteX30" fmla="*/ 1638600 w 1903794"/>
              <a:gd name="connsiteY30" fmla="*/ 515577 h 1157636"/>
              <a:gd name="connsiteX31" fmla="*/ 1605971 w 1903794"/>
              <a:gd name="connsiteY31" fmla="*/ 544861 h 1157636"/>
              <a:gd name="connsiteX32" fmla="*/ 1545924 w 1903794"/>
              <a:gd name="connsiteY32" fmla="*/ 555995 h 1157636"/>
              <a:gd name="connsiteX33" fmla="*/ 1359607 w 1903794"/>
              <a:gd name="connsiteY33" fmla="*/ 747010 h 1157636"/>
              <a:gd name="connsiteX34" fmla="*/ 1376276 w 1903794"/>
              <a:gd name="connsiteY34" fmla="*/ 852557 h 1157636"/>
              <a:gd name="connsiteX35" fmla="*/ 1575078 w 1903794"/>
              <a:gd name="connsiteY35" fmla="*/ 927985 h 1157636"/>
              <a:gd name="connsiteX36" fmla="*/ 1755924 w 1903794"/>
              <a:gd name="connsiteY36" fmla="*/ 994660 h 1157636"/>
              <a:gd name="connsiteX37" fmla="*/ 1875244 w 1903794"/>
              <a:gd name="connsiteY37" fmla="*/ 996075 h 1157636"/>
              <a:gd name="connsiteX38" fmla="*/ 1900473 w 1903794"/>
              <a:gd name="connsiteY38" fmla="*/ 1095380 h 1157636"/>
              <a:gd name="connsiteX39" fmla="*/ 1820154 w 1903794"/>
              <a:gd name="connsiteY39" fmla="*/ 1157164 h 1157636"/>
              <a:gd name="connsiteX40" fmla="*/ 1752192 w 1903794"/>
              <a:gd name="connsiteY40" fmla="*/ 1120093 h 1157636"/>
              <a:gd name="connsiteX41" fmla="*/ 1708943 w 1903794"/>
              <a:gd name="connsiteY41" fmla="*/ 1052131 h 1157636"/>
              <a:gd name="connsiteX42" fmla="*/ 1461486 w 1903794"/>
              <a:gd name="connsiteY42" fmla="*/ 959970 h 1157636"/>
              <a:gd name="connsiteX43" fmla="*/ 1293575 w 1903794"/>
              <a:gd name="connsiteY43" fmla="*/ 904237 h 1157636"/>
              <a:gd name="connsiteX44" fmla="*/ 1205663 w 1903794"/>
              <a:gd name="connsiteY44" fmla="*/ 901919 h 1157636"/>
              <a:gd name="connsiteX45" fmla="*/ 1135318 w 1903794"/>
              <a:gd name="connsiteY45" fmla="*/ 811174 h 1157636"/>
              <a:gd name="connsiteX46" fmla="*/ 930982 w 1903794"/>
              <a:gd name="connsiteY46" fmla="*/ 724677 h 1157636"/>
              <a:gd name="connsiteX47" fmla="*/ 741833 w 1903794"/>
              <a:gd name="connsiteY47" fmla="*/ 651502 h 1157636"/>
              <a:gd name="connsiteX48" fmla="*/ 654757 w 1903794"/>
              <a:gd name="connsiteY48" fmla="*/ 659096 h 1157636"/>
              <a:gd name="connsiteX49" fmla="*/ 565943 w 1903794"/>
              <a:gd name="connsiteY49" fmla="*/ 632001 h 1157636"/>
              <a:gd name="connsiteX50" fmla="*/ 371260 w 1903794"/>
              <a:gd name="connsiteY50" fmla="*/ 707944 h 1157636"/>
              <a:gd name="connsiteX51" fmla="*/ 230831 w 1903794"/>
              <a:gd name="connsiteY51" fmla="*/ 761747 h 1157636"/>
              <a:gd name="connsiteX52" fmla="*/ 184236 w 1903794"/>
              <a:gd name="connsiteY52" fmla="*/ 838269 h 1157636"/>
              <a:gd name="connsiteX53" fmla="*/ 121100 w 1903794"/>
              <a:gd name="connsiteY53" fmla="*/ 854423 h 1157636"/>
              <a:gd name="connsiteX54" fmla="*/ 16067 w 1903794"/>
              <a:gd name="connsiteY54" fmla="*/ 829709 h 1157636"/>
              <a:gd name="connsiteX0" fmla="*/ 16067 w 1903794"/>
              <a:gd name="connsiteY0" fmla="*/ 822856 h 1150783"/>
              <a:gd name="connsiteX1" fmla="*/ 9889 w 1903794"/>
              <a:gd name="connsiteY1" fmla="*/ 686932 h 1150783"/>
              <a:gd name="connsiteX2" fmla="*/ 108743 w 1903794"/>
              <a:gd name="connsiteY2" fmla="*/ 643684 h 1150783"/>
              <a:gd name="connsiteX3" fmla="*/ 189062 w 1903794"/>
              <a:gd name="connsiteY3" fmla="*/ 668397 h 1150783"/>
              <a:gd name="connsiteX4" fmla="*/ 386770 w 1903794"/>
              <a:gd name="connsiteY4" fmla="*/ 612792 h 1150783"/>
              <a:gd name="connsiteX5" fmla="*/ 535051 w 1903794"/>
              <a:gd name="connsiteY5" fmla="*/ 551008 h 1150783"/>
              <a:gd name="connsiteX6" fmla="*/ 572121 w 1903794"/>
              <a:gd name="connsiteY6" fmla="*/ 489224 h 1150783"/>
              <a:gd name="connsiteX7" fmla="*/ 658619 w 1903794"/>
              <a:gd name="connsiteY7" fmla="*/ 439797 h 1150783"/>
              <a:gd name="connsiteX8" fmla="*/ 757473 w 1903794"/>
              <a:gd name="connsiteY8" fmla="*/ 272981 h 1150783"/>
              <a:gd name="connsiteX9" fmla="*/ 800721 w 1903794"/>
              <a:gd name="connsiteY9" fmla="*/ 149413 h 1150783"/>
              <a:gd name="connsiteX10" fmla="*/ 848796 w 1903794"/>
              <a:gd name="connsiteY10" fmla="*/ 36787 h 1150783"/>
              <a:gd name="connsiteX11" fmla="*/ 877243 w 1903794"/>
              <a:gd name="connsiteY11" fmla="*/ 4479 h 1150783"/>
              <a:gd name="connsiteX12" fmla="*/ 979894 w 1903794"/>
              <a:gd name="connsiteY12" fmla="*/ 13489 h 1150783"/>
              <a:gd name="connsiteX13" fmla="*/ 992251 w 1903794"/>
              <a:gd name="connsiteY13" fmla="*/ 124700 h 1150783"/>
              <a:gd name="connsiteX14" fmla="*/ 949002 w 1903794"/>
              <a:gd name="connsiteY14" fmla="*/ 167948 h 1150783"/>
              <a:gd name="connsiteX15" fmla="*/ 891467 w 1903794"/>
              <a:gd name="connsiteY15" fmla="*/ 196523 h 1150783"/>
              <a:gd name="connsiteX16" fmla="*/ 837792 w 1903794"/>
              <a:gd name="connsiteY16" fmla="*/ 291516 h 1150783"/>
              <a:gd name="connsiteX17" fmla="*/ 763201 w 1903794"/>
              <a:gd name="connsiteY17" fmla="*/ 423965 h 1150783"/>
              <a:gd name="connsiteX18" fmla="*/ 734625 w 1903794"/>
              <a:gd name="connsiteY18" fmla="*/ 549078 h 1150783"/>
              <a:gd name="connsiteX19" fmla="*/ 961359 w 1903794"/>
              <a:gd name="connsiteY19" fmla="*/ 656040 h 1150783"/>
              <a:gd name="connsiteX20" fmla="*/ 1156750 w 1903794"/>
              <a:gd name="connsiteY20" fmla="*/ 733977 h 1150783"/>
              <a:gd name="connsiteX21" fmla="*/ 1220400 w 1903794"/>
              <a:gd name="connsiteY21" fmla="*/ 724967 h 1150783"/>
              <a:gd name="connsiteX22" fmla="*/ 1264100 w 1903794"/>
              <a:gd name="connsiteY22" fmla="*/ 724002 h 1150783"/>
              <a:gd name="connsiteX23" fmla="*/ 1369132 w 1903794"/>
              <a:gd name="connsiteY23" fmla="*/ 606613 h 1150783"/>
              <a:gd name="connsiteX24" fmla="*/ 1461808 w 1903794"/>
              <a:gd name="connsiteY24" fmla="*/ 520116 h 1150783"/>
              <a:gd name="connsiteX25" fmla="*/ 1474165 w 1903794"/>
              <a:gd name="connsiteY25" fmla="*/ 470689 h 1150783"/>
              <a:gd name="connsiteX26" fmla="*/ 1492700 w 1903794"/>
              <a:gd name="connsiteY26" fmla="*/ 402727 h 1150783"/>
              <a:gd name="connsiteX27" fmla="*/ 1528354 w 1903794"/>
              <a:gd name="connsiteY27" fmla="*/ 372350 h 1150783"/>
              <a:gd name="connsiteX28" fmla="*/ 1593420 w 1903794"/>
              <a:gd name="connsiteY28" fmla="*/ 371384 h 1150783"/>
              <a:gd name="connsiteX29" fmla="*/ 1647159 w 1903794"/>
              <a:gd name="connsiteY29" fmla="*/ 421262 h 1150783"/>
              <a:gd name="connsiteX30" fmla="*/ 1638600 w 1903794"/>
              <a:gd name="connsiteY30" fmla="*/ 508724 h 1150783"/>
              <a:gd name="connsiteX31" fmla="*/ 1605971 w 1903794"/>
              <a:gd name="connsiteY31" fmla="*/ 538008 h 1150783"/>
              <a:gd name="connsiteX32" fmla="*/ 1545924 w 1903794"/>
              <a:gd name="connsiteY32" fmla="*/ 549142 h 1150783"/>
              <a:gd name="connsiteX33" fmla="*/ 1359607 w 1903794"/>
              <a:gd name="connsiteY33" fmla="*/ 740157 h 1150783"/>
              <a:gd name="connsiteX34" fmla="*/ 1376276 w 1903794"/>
              <a:gd name="connsiteY34" fmla="*/ 845704 h 1150783"/>
              <a:gd name="connsiteX35" fmla="*/ 1575078 w 1903794"/>
              <a:gd name="connsiteY35" fmla="*/ 921132 h 1150783"/>
              <a:gd name="connsiteX36" fmla="*/ 1755924 w 1903794"/>
              <a:gd name="connsiteY36" fmla="*/ 987807 h 1150783"/>
              <a:gd name="connsiteX37" fmla="*/ 1875244 w 1903794"/>
              <a:gd name="connsiteY37" fmla="*/ 989222 h 1150783"/>
              <a:gd name="connsiteX38" fmla="*/ 1900473 w 1903794"/>
              <a:gd name="connsiteY38" fmla="*/ 1088527 h 1150783"/>
              <a:gd name="connsiteX39" fmla="*/ 1820154 w 1903794"/>
              <a:gd name="connsiteY39" fmla="*/ 1150311 h 1150783"/>
              <a:gd name="connsiteX40" fmla="*/ 1752192 w 1903794"/>
              <a:gd name="connsiteY40" fmla="*/ 1113240 h 1150783"/>
              <a:gd name="connsiteX41" fmla="*/ 1708943 w 1903794"/>
              <a:gd name="connsiteY41" fmla="*/ 1045278 h 1150783"/>
              <a:gd name="connsiteX42" fmla="*/ 1461486 w 1903794"/>
              <a:gd name="connsiteY42" fmla="*/ 953117 h 1150783"/>
              <a:gd name="connsiteX43" fmla="*/ 1293575 w 1903794"/>
              <a:gd name="connsiteY43" fmla="*/ 897384 h 1150783"/>
              <a:gd name="connsiteX44" fmla="*/ 1205663 w 1903794"/>
              <a:gd name="connsiteY44" fmla="*/ 895066 h 1150783"/>
              <a:gd name="connsiteX45" fmla="*/ 1135318 w 1903794"/>
              <a:gd name="connsiteY45" fmla="*/ 804321 h 1150783"/>
              <a:gd name="connsiteX46" fmla="*/ 930982 w 1903794"/>
              <a:gd name="connsiteY46" fmla="*/ 717824 h 1150783"/>
              <a:gd name="connsiteX47" fmla="*/ 741833 w 1903794"/>
              <a:gd name="connsiteY47" fmla="*/ 644649 h 1150783"/>
              <a:gd name="connsiteX48" fmla="*/ 654757 w 1903794"/>
              <a:gd name="connsiteY48" fmla="*/ 652243 h 1150783"/>
              <a:gd name="connsiteX49" fmla="*/ 565943 w 1903794"/>
              <a:gd name="connsiteY49" fmla="*/ 625148 h 1150783"/>
              <a:gd name="connsiteX50" fmla="*/ 371260 w 1903794"/>
              <a:gd name="connsiteY50" fmla="*/ 701091 h 1150783"/>
              <a:gd name="connsiteX51" fmla="*/ 230831 w 1903794"/>
              <a:gd name="connsiteY51" fmla="*/ 754894 h 1150783"/>
              <a:gd name="connsiteX52" fmla="*/ 184236 w 1903794"/>
              <a:gd name="connsiteY52" fmla="*/ 831416 h 1150783"/>
              <a:gd name="connsiteX53" fmla="*/ 121100 w 1903794"/>
              <a:gd name="connsiteY53" fmla="*/ 847570 h 1150783"/>
              <a:gd name="connsiteX54" fmla="*/ 16067 w 1903794"/>
              <a:gd name="connsiteY54" fmla="*/ 822856 h 1150783"/>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00721 w 1903794"/>
              <a:gd name="connsiteY9" fmla="*/ 145831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06848 h 1134775"/>
              <a:gd name="connsiteX1" fmla="*/ 9889 w 1903794"/>
              <a:gd name="connsiteY1" fmla="*/ 670924 h 1134775"/>
              <a:gd name="connsiteX2" fmla="*/ 108743 w 1903794"/>
              <a:gd name="connsiteY2" fmla="*/ 627676 h 1134775"/>
              <a:gd name="connsiteX3" fmla="*/ 189062 w 1903794"/>
              <a:gd name="connsiteY3" fmla="*/ 652389 h 1134775"/>
              <a:gd name="connsiteX4" fmla="*/ 386770 w 1903794"/>
              <a:gd name="connsiteY4" fmla="*/ 596784 h 1134775"/>
              <a:gd name="connsiteX5" fmla="*/ 535051 w 1903794"/>
              <a:gd name="connsiteY5" fmla="*/ 535000 h 1134775"/>
              <a:gd name="connsiteX6" fmla="*/ 572121 w 1903794"/>
              <a:gd name="connsiteY6" fmla="*/ 473216 h 1134775"/>
              <a:gd name="connsiteX7" fmla="*/ 658619 w 1903794"/>
              <a:gd name="connsiteY7" fmla="*/ 423789 h 1134775"/>
              <a:gd name="connsiteX8" fmla="*/ 757473 w 1903794"/>
              <a:gd name="connsiteY8" fmla="*/ 256973 h 1134775"/>
              <a:gd name="connsiteX9" fmla="*/ 829296 w 1903794"/>
              <a:gd name="connsiteY9" fmla="*/ 116736 h 1134775"/>
              <a:gd name="connsiteX10" fmla="*/ 848796 w 1903794"/>
              <a:gd name="connsiteY10" fmla="*/ 20779 h 1134775"/>
              <a:gd name="connsiteX11" fmla="*/ 975132 w 1903794"/>
              <a:gd name="connsiteY11" fmla="*/ 7006 h 1134775"/>
              <a:gd name="connsiteX12" fmla="*/ 992251 w 1903794"/>
              <a:gd name="connsiteY12" fmla="*/ 108692 h 1134775"/>
              <a:gd name="connsiteX13" fmla="*/ 949002 w 1903794"/>
              <a:gd name="connsiteY13" fmla="*/ 151940 h 1134775"/>
              <a:gd name="connsiteX14" fmla="*/ 891467 w 1903794"/>
              <a:gd name="connsiteY14" fmla="*/ 180515 h 1134775"/>
              <a:gd name="connsiteX15" fmla="*/ 837792 w 1903794"/>
              <a:gd name="connsiteY15" fmla="*/ 275508 h 1134775"/>
              <a:gd name="connsiteX16" fmla="*/ 763201 w 1903794"/>
              <a:gd name="connsiteY16" fmla="*/ 407957 h 1134775"/>
              <a:gd name="connsiteX17" fmla="*/ 734625 w 1903794"/>
              <a:gd name="connsiteY17" fmla="*/ 533070 h 1134775"/>
              <a:gd name="connsiteX18" fmla="*/ 961359 w 1903794"/>
              <a:gd name="connsiteY18" fmla="*/ 640032 h 1134775"/>
              <a:gd name="connsiteX19" fmla="*/ 1156750 w 1903794"/>
              <a:gd name="connsiteY19" fmla="*/ 717969 h 1134775"/>
              <a:gd name="connsiteX20" fmla="*/ 1220400 w 1903794"/>
              <a:gd name="connsiteY20" fmla="*/ 708959 h 1134775"/>
              <a:gd name="connsiteX21" fmla="*/ 1264100 w 1903794"/>
              <a:gd name="connsiteY21" fmla="*/ 707994 h 1134775"/>
              <a:gd name="connsiteX22" fmla="*/ 1369132 w 1903794"/>
              <a:gd name="connsiteY22" fmla="*/ 590605 h 1134775"/>
              <a:gd name="connsiteX23" fmla="*/ 1461808 w 1903794"/>
              <a:gd name="connsiteY23" fmla="*/ 504108 h 1134775"/>
              <a:gd name="connsiteX24" fmla="*/ 1474165 w 1903794"/>
              <a:gd name="connsiteY24" fmla="*/ 454681 h 1134775"/>
              <a:gd name="connsiteX25" fmla="*/ 1492700 w 1903794"/>
              <a:gd name="connsiteY25" fmla="*/ 386719 h 1134775"/>
              <a:gd name="connsiteX26" fmla="*/ 1528354 w 1903794"/>
              <a:gd name="connsiteY26" fmla="*/ 356342 h 1134775"/>
              <a:gd name="connsiteX27" fmla="*/ 1593420 w 1903794"/>
              <a:gd name="connsiteY27" fmla="*/ 355376 h 1134775"/>
              <a:gd name="connsiteX28" fmla="*/ 1647159 w 1903794"/>
              <a:gd name="connsiteY28" fmla="*/ 405254 h 1134775"/>
              <a:gd name="connsiteX29" fmla="*/ 1638600 w 1903794"/>
              <a:gd name="connsiteY29" fmla="*/ 492716 h 1134775"/>
              <a:gd name="connsiteX30" fmla="*/ 1605971 w 1903794"/>
              <a:gd name="connsiteY30" fmla="*/ 522000 h 1134775"/>
              <a:gd name="connsiteX31" fmla="*/ 1545924 w 1903794"/>
              <a:gd name="connsiteY31" fmla="*/ 533134 h 1134775"/>
              <a:gd name="connsiteX32" fmla="*/ 1359607 w 1903794"/>
              <a:gd name="connsiteY32" fmla="*/ 724149 h 1134775"/>
              <a:gd name="connsiteX33" fmla="*/ 1376276 w 1903794"/>
              <a:gd name="connsiteY33" fmla="*/ 829696 h 1134775"/>
              <a:gd name="connsiteX34" fmla="*/ 1575078 w 1903794"/>
              <a:gd name="connsiteY34" fmla="*/ 905124 h 1134775"/>
              <a:gd name="connsiteX35" fmla="*/ 1755924 w 1903794"/>
              <a:gd name="connsiteY35" fmla="*/ 971799 h 1134775"/>
              <a:gd name="connsiteX36" fmla="*/ 1875244 w 1903794"/>
              <a:gd name="connsiteY36" fmla="*/ 973214 h 1134775"/>
              <a:gd name="connsiteX37" fmla="*/ 1900473 w 1903794"/>
              <a:gd name="connsiteY37" fmla="*/ 1072519 h 1134775"/>
              <a:gd name="connsiteX38" fmla="*/ 1820154 w 1903794"/>
              <a:gd name="connsiteY38" fmla="*/ 1134303 h 1134775"/>
              <a:gd name="connsiteX39" fmla="*/ 1752192 w 1903794"/>
              <a:gd name="connsiteY39" fmla="*/ 1097232 h 1134775"/>
              <a:gd name="connsiteX40" fmla="*/ 1708943 w 1903794"/>
              <a:gd name="connsiteY40" fmla="*/ 1029270 h 1134775"/>
              <a:gd name="connsiteX41" fmla="*/ 1461486 w 1903794"/>
              <a:gd name="connsiteY41" fmla="*/ 937109 h 1134775"/>
              <a:gd name="connsiteX42" fmla="*/ 1293575 w 1903794"/>
              <a:gd name="connsiteY42" fmla="*/ 881376 h 1134775"/>
              <a:gd name="connsiteX43" fmla="*/ 1205663 w 1903794"/>
              <a:gd name="connsiteY43" fmla="*/ 879058 h 1134775"/>
              <a:gd name="connsiteX44" fmla="*/ 1135318 w 1903794"/>
              <a:gd name="connsiteY44" fmla="*/ 788313 h 1134775"/>
              <a:gd name="connsiteX45" fmla="*/ 930982 w 1903794"/>
              <a:gd name="connsiteY45" fmla="*/ 701816 h 1134775"/>
              <a:gd name="connsiteX46" fmla="*/ 741833 w 1903794"/>
              <a:gd name="connsiteY46" fmla="*/ 628641 h 1134775"/>
              <a:gd name="connsiteX47" fmla="*/ 654757 w 1903794"/>
              <a:gd name="connsiteY47" fmla="*/ 636235 h 1134775"/>
              <a:gd name="connsiteX48" fmla="*/ 565943 w 1903794"/>
              <a:gd name="connsiteY48" fmla="*/ 609140 h 1134775"/>
              <a:gd name="connsiteX49" fmla="*/ 371260 w 1903794"/>
              <a:gd name="connsiteY49" fmla="*/ 685083 h 1134775"/>
              <a:gd name="connsiteX50" fmla="*/ 230831 w 1903794"/>
              <a:gd name="connsiteY50" fmla="*/ 738886 h 1134775"/>
              <a:gd name="connsiteX51" fmla="*/ 184236 w 1903794"/>
              <a:gd name="connsiteY51" fmla="*/ 815408 h 1134775"/>
              <a:gd name="connsiteX52" fmla="*/ 121100 w 1903794"/>
              <a:gd name="connsiteY52" fmla="*/ 831562 h 1134775"/>
              <a:gd name="connsiteX53" fmla="*/ 16067 w 1903794"/>
              <a:gd name="connsiteY53" fmla="*/ 806848 h 1134775"/>
              <a:gd name="connsiteX0" fmla="*/ 16067 w 1903794"/>
              <a:gd name="connsiteY0" fmla="*/ 816333 h 1144260"/>
              <a:gd name="connsiteX1" fmla="*/ 9889 w 1903794"/>
              <a:gd name="connsiteY1" fmla="*/ 680409 h 1144260"/>
              <a:gd name="connsiteX2" fmla="*/ 108743 w 1903794"/>
              <a:gd name="connsiteY2" fmla="*/ 637161 h 1144260"/>
              <a:gd name="connsiteX3" fmla="*/ 189062 w 1903794"/>
              <a:gd name="connsiteY3" fmla="*/ 661874 h 1144260"/>
              <a:gd name="connsiteX4" fmla="*/ 386770 w 1903794"/>
              <a:gd name="connsiteY4" fmla="*/ 606269 h 1144260"/>
              <a:gd name="connsiteX5" fmla="*/ 535051 w 1903794"/>
              <a:gd name="connsiteY5" fmla="*/ 544485 h 1144260"/>
              <a:gd name="connsiteX6" fmla="*/ 572121 w 1903794"/>
              <a:gd name="connsiteY6" fmla="*/ 482701 h 1144260"/>
              <a:gd name="connsiteX7" fmla="*/ 658619 w 1903794"/>
              <a:gd name="connsiteY7" fmla="*/ 433274 h 1144260"/>
              <a:gd name="connsiteX8" fmla="*/ 757473 w 1903794"/>
              <a:gd name="connsiteY8" fmla="*/ 266458 h 1144260"/>
              <a:gd name="connsiteX9" fmla="*/ 829296 w 1903794"/>
              <a:gd name="connsiteY9" fmla="*/ 126221 h 1144260"/>
              <a:gd name="connsiteX10" fmla="*/ 865464 w 1903794"/>
              <a:gd name="connsiteY10" fmla="*/ 11214 h 1144260"/>
              <a:gd name="connsiteX11" fmla="*/ 975132 w 1903794"/>
              <a:gd name="connsiteY11" fmla="*/ 16491 h 1144260"/>
              <a:gd name="connsiteX12" fmla="*/ 992251 w 1903794"/>
              <a:gd name="connsiteY12" fmla="*/ 118177 h 1144260"/>
              <a:gd name="connsiteX13" fmla="*/ 949002 w 1903794"/>
              <a:gd name="connsiteY13" fmla="*/ 161425 h 1144260"/>
              <a:gd name="connsiteX14" fmla="*/ 891467 w 1903794"/>
              <a:gd name="connsiteY14" fmla="*/ 190000 h 1144260"/>
              <a:gd name="connsiteX15" fmla="*/ 837792 w 1903794"/>
              <a:gd name="connsiteY15" fmla="*/ 284993 h 1144260"/>
              <a:gd name="connsiteX16" fmla="*/ 763201 w 1903794"/>
              <a:gd name="connsiteY16" fmla="*/ 417442 h 1144260"/>
              <a:gd name="connsiteX17" fmla="*/ 734625 w 1903794"/>
              <a:gd name="connsiteY17" fmla="*/ 542555 h 1144260"/>
              <a:gd name="connsiteX18" fmla="*/ 961359 w 1903794"/>
              <a:gd name="connsiteY18" fmla="*/ 649517 h 1144260"/>
              <a:gd name="connsiteX19" fmla="*/ 1156750 w 1903794"/>
              <a:gd name="connsiteY19" fmla="*/ 727454 h 1144260"/>
              <a:gd name="connsiteX20" fmla="*/ 1220400 w 1903794"/>
              <a:gd name="connsiteY20" fmla="*/ 718444 h 1144260"/>
              <a:gd name="connsiteX21" fmla="*/ 1264100 w 1903794"/>
              <a:gd name="connsiteY21" fmla="*/ 717479 h 1144260"/>
              <a:gd name="connsiteX22" fmla="*/ 1369132 w 1903794"/>
              <a:gd name="connsiteY22" fmla="*/ 600090 h 1144260"/>
              <a:gd name="connsiteX23" fmla="*/ 1461808 w 1903794"/>
              <a:gd name="connsiteY23" fmla="*/ 513593 h 1144260"/>
              <a:gd name="connsiteX24" fmla="*/ 1474165 w 1903794"/>
              <a:gd name="connsiteY24" fmla="*/ 464166 h 1144260"/>
              <a:gd name="connsiteX25" fmla="*/ 1492700 w 1903794"/>
              <a:gd name="connsiteY25" fmla="*/ 396204 h 1144260"/>
              <a:gd name="connsiteX26" fmla="*/ 1528354 w 1903794"/>
              <a:gd name="connsiteY26" fmla="*/ 365827 h 1144260"/>
              <a:gd name="connsiteX27" fmla="*/ 1593420 w 1903794"/>
              <a:gd name="connsiteY27" fmla="*/ 364861 h 1144260"/>
              <a:gd name="connsiteX28" fmla="*/ 1647159 w 1903794"/>
              <a:gd name="connsiteY28" fmla="*/ 414739 h 1144260"/>
              <a:gd name="connsiteX29" fmla="*/ 1638600 w 1903794"/>
              <a:gd name="connsiteY29" fmla="*/ 502201 h 1144260"/>
              <a:gd name="connsiteX30" fmla="*/ 1605971 w 1903794"/>
              <a:gd name="connsiteY30" fmla="*/ 531485 h 1144260"/>
              <a:gd name="connsiteX31" fmla="*/ 1545924 w 1903794"/>
              <a:gd name="connsiteY31" fmla="*/ 542619 h 1144260"/>
              <a:gd name="connsiteX32" fmla="*/ 1359607 w 1903794"/>
              <a:gd name="connsiteY32" fmla="*/ 733634 h 1144260"/>
              <a:gd name="connsiteX33" fmla="*/ 1376276 w 1903794"/>
              <a:gd name="connsiteY33" fmla="*/ 839181 h 1144260"/>
              <a:gd name="connsiteX34" fmla="*/ 1575078 w 1903794"/>
              <a:gd name="connsiteY34" fmla="*/ 914609 h 1144260"/>
              <a:gd name="connsiteX35" fmla="*/ 1755924 w 1903794"/>
              <a:gd name="connsiteY35" fmla="*/ 981284 h 1144260"/>
              <a:gd name="connsiteX36" fmla="*/ 1875244 w 1903794"/>
              <a:gd name="connsiteY36" fmla="*/ 982699 h 1144260"/>
              <a:gd name="connsiteX37" fmla="*/ 1900473 w 1903794"/>
              <a:gd name="connsiteY37" fmla="*/ 1082004 h 1144260"/>
              <a:gd name="connsiteX38" fmla="*/ 1820154 w 1903794"/>
              <a:gd name="connsiteY38" fmla="*/ 1143788 h 1144260"/>
              <a:gd name="connsiteX39" fmla="*/ 1752192 w 1903794"/>
              <a:gd name="connsiteY39" fmla="*/ 1106717 h 1144260"/>
              <a:gd name="connsiteX40" fmla="*/ 1708943 w 1903794"/>
              <a:gd name="connsiteY40" fmla="*/ 1038755 h 1144260"/>
              <a:gd name="connsiteX41" fmla="*/ 1461486 w 1903794"/>
              <a:gd name="connsiteY41" fmla="*/ 946594 h 1144260"/>
              <a:gd name="connsiteX42" fmla="*/ 1293575 w 1903794"/>
              <a:gd name="connsiteY42" fmla="*/ 890861 h 1144260"/>
              <a:gd name="connsiteX43" fmla="*/ 1205663 w 1903794"/>
              <a:gd name="connsiteY43" fmla="*/ 888543 h 1144260"/>
              <a:gd name="connsiteX44" fmla="*/ 1135318 w 1903794"/>
              <a:gd name="connsiteY44" fmla="*/ 797798 h 1144260"/>
              <a:gd name="connsiteX45" fmla="*/ 930982 w 1903794"/>
              <a:gd name="connsiteY45" fmla="*/ 711301 h 1144260"/>
              <a:gd name="connsiteX46" fmla="*/ 741833 w 1903794"/>
              <a:gd name="connsiteY46" fmla="*/ 638126 h 1144260"/>
              <a:gd name="connsiteX47" fmla="*/ 654757 w 1903794"/>
              <a:gd name="connsiteY47" fmla="*/ 645720 h 1144260"/>
              <a:gd name="connsiteX48" fmla="*/ 565943 w 1903794"/>
              <a:gd name="connsiteY48" fmla="*/ 618625 h 1144260"/>
              <a:gd name="connsiteX49" fmla="*/ 371260 w 1903794"/>
              <a:gd name="connsiteY49" fmla="*/ 694568 h 1144260"/>
              <a:gd name="connsiteX50" fmla="*/ 230831 w 1903794"/>
              <a:gd name="connsiteY50" fmla="*/ 748371 h 1144260"/>
              <a:gd name="connsiteX51" fmla="*/ 184236 w 1903794"/>
              <a:gd name="connsiteY51" fmla="*/ 824893 h 1144260"/>
              <a:gd name="connsiteX52" fmla="*/ 121100 w 1903794"/>
              <a:gd name="connsiteY52" fmla="*/ 841047 h 1144260"/>
              <a:gd name="connsiteX53" fmla="*/ 16067 w 1903794"/>
              <a:gd name="connsiteY53" fmla="*/ 816333 h 1144260"/>
              <a:gd name="connsiteX0" fmla="*/ 16567 w 1904294"/>
              <a:gd name="connsiteY0" fmla="*/ 816333 h 1144260"/>
              <a:gd name="connsiteX1" fmla="*/ 10389 w 1904294"/>
              <a:gd name="connsiteY1" fmla="*/ 680409 h 1144260"/>
              <a:gd name="connsiteX2" fmla="*/ 116386 w 1904294"/>
              <a:gd name="connsiteY2" fmla="*/ 653830 h 1144260"/>
              <a:gd name="connsiteX3" fmla="*/ 189562 w 1904294"/>
              <a:gd name="connsiteY3" fmla="*/ 661874 h 1144260"/>
              <a:gd name="connsiteX4" fmla="*/ 387270 w 1904294"/>
              <a:gd name="connsiteY4" fmla="*/ 606269 h 1144260"/>
              <a:gd name="connsiteX5" fmla="*/ 535551 w 1904294"/>
              <a:gd name="connsiteY5" fmla="*/ 544485 h 1144260"/>
              <a:gd name="connsiteX6" fmla="*/ 572621 w 1904294"/>
              <a:gd name="connsiteY6" fmla="*/ 482701 h 1144260"/>
              <a:gd name="connsiteX7" fmla="*/ 659119 w 1904294"/>
              <a:gd name="connsiteY7" fmla="*/ 433274 h 1144260"/>
              <a:gd name="connsiteX8" fmla="*/ 757973 w 1904294"/>
              <a:gd name="connsiteY8" fmla="*/ 266458 h 1144260"/>
              <a:gd name="connsiteX9" fmla="*/ 829796 w 1904294"/>
              <a:gd name="connsiteY9" fmla="*/ 126221 h 1144260"/>
              <a:gd name="connsiteX10" fmla="*/ 865964 w 1904294"/>
              <a:gd name="connsiteY10" fmla="*/ 11214 h 1144260"/>
              <a:gd name="connsiteX11" fmla="*/ 975632 w 1904294"/>
              <a:gd name="connsiteY11" fmla="*/ 16491 h 1144260"/>
              <a:gd name="connsiteX12" fmla="*/ 992751 w 1904294"/>
              <a:gd name="connsiteY12" fmla="*/ 118177 h 1144260"/>
              <a:gd name="connsiteX13" fmla="*/ 949502 w 1904294"/>
              <a:gd name="connsiteY13" fmla="*/ 161425 h 1144260"/>
              <a:gd name="connsiteX14" fmla="*/ 891967 w 1904294"/>
              <a:gd name="connsiteY14" fmla="*/ 190000 h 1144260"/>
              <a:gd name="connsiteX15" fmla="*/ 838292 w 1904294"/>
              <a:gd name="connsiteY15" fmla="*/ 284993 h 1144260"/>
              <a:gd name="connsiteX16" fmla="*/ 763701 w 1904294"/>
              <a:gd name="connsiteY16" fmla="*/ 417442 h 1144260"/>
              <a:gd name="connsiteX17" fmla="*/ 735125 w 1904294"/>
              <a:gd name="connsiteY17" fmla="*/ 542555 h 1144260"/>
              <a:gd name="connsiteX18" fmla="*/ 961859 w 1904294"/>
              <a:gd name="connsiteY18" fmla="*/ 649517 h 1144260"/>
              <a:gd name="connsiteX19" fmla="*/ 1157250 w 1904294"/>
              <a:gd name="connsiteY19" fmla="*/ 727454 h 1144260"/>
              <a:gd name="connsiteX20" fmla="*/ 1220900 w 1904294"/>
              <a:gd name="connsiteY20" fmla="*/ 718444 h 1144260"/>
              <a:gd name="connsiteX21" fmla="*/ 1264600 w 1904294"/>
              <a:gd name="connsiteY21" fmla="*/ 717479 h 1144260"/>
              <a:gd name="connsiteX22" fmla="*/ 1369632 w 1904294"/>
              <a:gd name="connsiteY22" fmla="*/ 600090 h 1144260"/>
              <a:gd name="connsiteX23" fmla="*/ 1462308 w 1904294"/>
              <a:gd name="connsiteY23" fmla="*/ 513593 h 1144260"/>
              <a:gd name="connsiteX24" fmla="*/ 1474665 w 1904294"/>
              <a:gd name="connsiteY24" fmla="*/ 464166 h 1144260"/>
              <a:gd name="connsiteX25" fmla="*/ 1493200 w 1904294"/>
              <a:gd name="connsiteY25" fmla="*/ 396204 h 1144260"/>
              <a:gd name="connsiteX26" fmla="*/ 1528854 w 1904294"/>
              <a:gd name="connsiteY26" fmla="*/ 365827 h 1144260"/>
              <a:gd name="connsiteX27" fmla="*/ 1593920 w 1904294"/>
              <a:gd name="connsiteY27" fmla="*/ 364861 h 1144260"/>
              <a:gd name="connsiteX28" fmla="*/ 1647659 w 1904294"/>
              <a:gd name="connsiteY28" fmla="*/ 414739 h 1144260"/>
              <a:gd name="connsiteX29" fmla="*/ 1639100 w 1904294"/>
              <a:gd name="connsiteY29" fmla="*/ 502201 h 1144260"/>
              <a:gd name="connsiteX30" fmla="*/ 1606471 w 1904294"/>
              <a:gd name="connsiteY30" fmla="*/ 531485 h 1144260"/>
              <a:gd name="connsiteX31" fmla="*/ 1546424 w 1904294"/>
              <a:gd name="connsiteY31" fmla="*/ 542619 h 1144260"/>
              <a:gd name="connsiteX32" fmla="*/ 1360107 w 1904294"/>
              <a:gd name="connsiteY32" fmla="*/ 733634 h 1144260"/>
              <a:gd name="connsiteX33" fmla="*/ 1376776 w 1904294"/>
              <a:gd name="connsiteY33" fmla="*/ 839181 h 1144260"/>
              <a:gd name="connsiteX34" fmla="*/ 1575578 w 1904294"/>
              <a:gd name="connsiteY34" fmla="*/ 914609 h 1144260"/>
              <a:gd name="connsiteX35" fmla="*/ 1756424 w 1904294"/>
              <a:gd name="connsiteY35" fmla="*/ 981284 h 1144260"/>
              <a:gd name="connsiteX36" fmla="*/ 1875744 w 1904294"/>
              <a:gd name="connsiteY36" fmla="*/ 982699 h 1144260"/>
              <a:gd name="connsiteX37" fmla="*/ 1900973 w 1904294"/>
              <a:gd name="connsiteY37" fmla="*/ 1082004 h 1144260"/>
              <a:gd name="connsiteX38" fmla="*/ 1820654 w 1904294"/>
              <a:gd name="connsiteY38" fmla="*/ 1143788 h 1144260"/>
              <a:gd name="connsiteX39" fmla="*/ 1752692 w 1904294"/>
              <a:gd name="connsiteY39" fmla="*/ 1106717 h 1144260"/>
              <a:gd name="connsiteX40" fmla="*/ 1709443 w 1904294"/>
              <a:gd name="connsiteY40" fmla="*/ 1038755 h 1144260"/>
              <a:gd name="connsiteX41" fmla="*/ 1461986 w 1904294"/>
              <a:gd name="connsiteY41" fmla="*/ 946594 h 1144260"/>
              <a:gd name="connsiteX42" fmla="*/ 1294075 w 1904294"/>
              <a:gd name="connsiteY42" fmla="*/ 890861 h 1144260"/>
              <a:gd name="connsiteX43" fmla="*/ 1206163 w 1904294"/>
              <a:gd name="connsiteY43" fmla="*/ 888543 h 1144260"/>
              <a:gd name="connsiteX44" fmla="*/ 1135818 w 1904294"/>
              <a:gd name="connsiteY44" fmla="*/ 797798 h 1144260"/>
              <a:gd name="connsiteX45" fmla="*/ 931482 w 1904294"/>
              <a:gd name="connsiteY45" fmla="*/ 711301 h 1144260"/>
              <a:gd name="connsiteX46" fmla="*/ 742333 w 1904294"/>
              <a:gd name="connsiteY46" fmla="*/ 638126 h 1144260"/>
              <a:gd name="connsiteX47" fmla="*/ 655257 w 1904294"/>
              <a:gd name="connsiteY47" fmla="*/ 645720 h 1144260"/>
              <a:gd name="connsiteX48" fmla="*/ 566443 w 1904294"/>
              <a:gd name="connsiteY48" fmla="*/ 618625 h 1144260"/>
              <a:gd name="connsiteX49" fmla="*/ 371760 w 1904294"/>
              <a:gd name="connsiteY49" fmla="*/ 694568 h 1144260"/>
              <a:gd name="connsiteX50" fmla="*/ 231331 w 1904294"/>
              <a:gd name="connsiteY50" fmla="*/ 748371 h 1144260"/>
              <a:gd name="connsiteX51" fmla="*/ 184736 w 1904294"/>
              <a:gd name="connsiteY51" fmla="*/ 824893 h 1144260"/>
              <a:gd name="connsiteX52" fmla="*/ 121600 w 1904294"/>
              <a:gd name="connsiteY52" fmla="*/ 841047 h 1144260"/>
              <a:gd name="connsiteX53" fmla="*/ 16567 w 1904294"/>
              <a:gd name="connsiteY53" fmla="*/ 816333 h 1144260"/>
              <a:gd name="connsiteX0" fmla="*/ 7188 w 1894915"/>
              <a:gd name="connsiteY0" fmla="*/ 816333 h 1144260"/>
              <a:gd name="connsiteX1" fmla="*/ 20060 w 1894915"/>
              <a:gd name="connsiteY1" fmla="*/ 699459 h 1144260"/>
              <a:gd name="connsiteX2" fmla="*/ 107007 w 1894915"/>
              <a:gd name="connsiteY2" fmla="*/ 653830 h 1144260"/>
              <a:gd name="connsiteX3" fmla="*/ 180183 w 1894915"/>
              <a:gd name="connsiteY3" fmla="*/ 661874 h 1144260"/>
              <a:gd name="connsiteX4" fmla="*/ 377891 w 1894915"/>
              <a:gd name="connsiteY4" fmla="*/ 606269 h 1144260"/>
              <a:gd name="connsiteX5" fmla="*/ 526172 w 1894915"/>
              <a:gd name="connsiteY5" fmla="*/ 544485 h 1144260"/>
              <a:gd name="connsiteX6" fmla="*/ 563242 w 1894915"/>
              <a:gd name="connsiteY6" fmla="*/ 482701 h 1144260"/>
              <a:gd name="connsiteX7" fmla="*/ 649740 w 1894915"/>
              <a:gd name="connsiteY7" fmla="*/ 433274 h 1144260"/>
              <a:gd name="connsiteX8" fmla="*/ 748594 w 1894915"/>
              <a:gd name="connsiteY8" fmla="*/ 266458 h 1144260"/>
              <a:gd name="connsiteX9" fmla="*/ 820417 w 1894915"/>
              <a:gd name="connsiteY9" fmla="*/ 126221 h 1144260"/>
              <a:gd name="connsiteX10" fmla="*/ 856585 w 1894915"/>
              <a:gd name="connsiteY10" fmla="*/ 11214 h 1144260"/>
              <a:gd name="connsiteX11" fmla="*/ 966253 w 1894915"/>
              <a:gd name="connsiteY11" fmla="*/ 16491 h 1144260"/>
              <a:gd name="connsiteX12" fmla="*/ 983372 w 1894915"/>
              <a:gd name="connsiteY12" fmla="*/ 118177 h 1144260"/>
              <a:gd name="connsiteX13" fmla="*/ 940123 w 1894915"/>
              <a:gd name="connsiteY13" fmla="*/ 161425 h 1144260"/>
              <a:gd name="connsiteX14" fmla="*/ 882588 w 1894915"/>
              <a:gd name="connsiteY14" fmla="*/ 190000 h 1144260"/>
              <a:gd name="connsiteX15" fmla="*/ 828913 w 1894915"/>
              <a:gd name="connsiteY15" fmla="*/ 284993 h 1144260"/>
              <a:gd name="connsiteX16" fmla="*/ 754322 w 1894915"/>
              <a:gd name="connsiteY16" fmla="*/ 417442 h 1144260"/>
              <a:gd name="connsiteX17" fmla="*/ 725746 w 1894915"/>
              <a:gd name="connsiteY17" fmla="*/ 542555 h 1144260"/>
              <a:gd name="connsiteX18" fmla="*/ 952480 w 1894915"/>
              <a:gd name="connsiteY18" fmla="*/ 649517 h 1144260"/>
              <a:gd name="connsiteX19" fmla="*/ 1147871 w 1894915"/>
              <a:gd name="connsiteY19" fmla="*/ 727454 h 1144260"/>
              <a:gd name="connsiteX20" fmla="*/ 1211521 w 1894915"/>
              <a:gd name="connsiteY20" fmla="*/ 718444 h 1144260"/>
              <a:gd name="connsiteX21" fmla="*/ 1255221 w 1894915"/>
              <a:gd name="connsiteY21" fmla="*/ 717479 h 1144260"/>
              <a:gd name="connsiteX22" fmla="*/ 1360253 w 1894915"/>
              <a:gd name="connsiteY22" fmla="*/ 600090 h 1144260"/>
              <a:gd name="connsiteX23" fmla="*/ 1452929 w 1894915"/>
              <a:gd name="connsiteY23" fmla="*/ 513593 h 1144260"/>
              <a:gd name="connsiteX24" fmla="*/ 1465286 w 1894915"/>
              <a:gd name="connsiteY24" fmla="*/ 464166 h 1144260"/>
              <a:gd name="connsiteX25" fmla="*/ 1483821 w 1894915"/>
              <a:gd name="connsiteY25" fmla="*/ 396204 h 1144260"/>
              <a:gd name="connsiteX26" fmla="*/ 1519475 w 1894915"/>
              <a:gd name="connsiteY26" fmla="*/ 365827 h 1144260"/>
              <a:gd name="connsiteX27" fmla="*/ 1584541 w 1894915"/>
              <a:gd name="connsiteY27" fmla="*/ 364861 h 1144260"/>
              <a:gd name="connsiteX28" fmla="*/ 1638280 w 1894915"/>
              <a:gd name="connsiteY28" fmla="*/ 414739 h 1144260"/>
              <a:gd name="connsiteX29" fmla="*/ 1629721 w 1894915"/>
              <a:gd name="connsiteY29" fmla="*/ 502201 h 1144260"/>
              <a:gd name="connsiteX30" fmla="*/ 1597092 w 1894915"/>
              <a:gd name="connsiteY30" fmla="*/ 531485 h 1144260"/>
              <a:gd name="connsiteX31" fmla="*/ 1537045 w 1894915"/>
              <a:gd name="connsiteY31" fmla="*/ 542619 h 1144260"/>
              <a:gd name="connsiteX32" fmla="*/ 1350728 w 1894915"/>
              <a:gd name="connsiteY32" fmla="*/ 733634 h 1144260"/>
              <a:gd name="connsiteX33" fmla="*/ 1367397 w 1894915"/>
              <a:gd name="connsiteY33" fmla="*/ 839181 h 1144260"/>
              <a:gd name="connsiteX34" fmla="*/ 1566199 w 1894915"/>
              <a:gd name="connsiteY34" fmla="*/ 914609 h 1144260"/>
              <a:gd name="connsiteX35" fmla="*/ 1747045 w 1894915"/>
              <a:gd name="connsiteY35" fmla="*/ 981284 h 1144260"/>
              <a:gd name="connsiteX36" fmla="*/ 1866365 w 1894915"/>
              <a:gd name="connsiteY36" fmla="*/ 982699 h 1144260"/>
              <a:gd name="connsiteX37" fmla="*/ 1891594 w 1894915"/>
              <a:gd name="connsiteY37" fmla="*/ 1082004 h 1144260"/>
              <a:gd name="connsiteX38" fmla="*/ 1811275 w 1894915"/>
              <a:gd name="connsiteY38" fmla="*/ 1143788 h 1144260"/>
              <a:gd name="connsiteX39" fmla="*/ 1743313 w 1894915"/>
              <a:gd name="connsiteY39" fmla="*/ 1106717 h 1144260"/>
              <a:gd name="connsiteX40" fmla="*/ 1700064 w 1894915"/>
              <a:gd name="connsiteY40" fmla="*/ 1038755 h 1144260"/>
              <a:gd name="connsiteX41" fmla="*/ 1452607 w 1894915"/>
              <a:gd name="connsiteY41" fmla="*/ 946594 h 1144260"/>
              <a:gd name="connsiteX42" fmla="*/ 1284696 w 1894915"/>
              <a:gd name="connsiteY42" fmla="*/ 890861 h 1144260"/>
              <a:gd name="connsiteX43" fmla="*/ 1196784 w 1894915"/>
              <a:gd name="connsiteY43" fmla="*/ 888543 h 1144260"/>
              <a:gd name="connsiteX44" fmla="*/ 1126439 w 1894915"/>
              <a:gd name="connsiteY44" fmla="*/ 797798 h 1144260"/>
              <a:gd name="connsiteX45" fmla="*/ 922103 w 1894915"/>
              <a:gd name="connsiteY45" fmla="*/ 711301 h 1144260"/>
              <a:gd name="connsiteX46" fmla="*/ 732954 w 1894915"/>
              <a:gd name="connsiteY46" fmla="*/ 638126 h 1144260"/>
              <a:gd name="connsiteX47" fmla="*/ 645878 w 1894915"/>
              <a:gd name="connsiteY47" fmla="*/ 645720 h 1144260"/>
              <a:gd name="connsiteX48" fmla="*/ 557064 w 1894915"/>
              <a:gd name="connsiteY48" fmla="*/ 618625 h 1144260"/>
              <a:gd name="connsiteX49" fmla="*/ 362381 w 1894915"/>
              <a:gd name="connsiteY49" fmla="*/ 694568 h 1144260"/>
              <a:gd name="connsiteX50" fmla="*/ 221952 w 1894915"/>
              <a:gd name="connsiteY50" fmla="*/ 748371 h 1144260"/>
              <a:gd name="connsiteX51" fmla="*/ 175357 w 1894915"/>
              <a:gd name="connsiteY51" fmla="*/ 824893 h 1144260"/>
              <a:gd name="connsiteX52" fmla="*/ 112221 w 1894915"/>
              <a:gd name="connsiteY52" fmla="*/ 841047 h 1144260"/>
              <a:gd name="connsiteX53" fmla="*/ 7188 w 189491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24893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3431 w 1882925"/>
              <a:gd name="connsiteY3" fmla="*/ 678543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3236 w 1881913"/>
              <a:gd name="connsiteY0" fmla="*/ 816333 h 1144260"/>
              <a:gd name="connsiteX1" fmla="*/ 7058 w 1881913"/>
              <a:gd name="connsiteY1" fmla="*/ 699459 h 1144260"/>
              <a:gd name="connsiteX2" fmla="*/ 79718 w 1881913"/>
              <a:gd name="connsiteY2" fmla="*/ 658593 h 1144260"/>
              <a:gd name="connsiteX3" fmla="*/ 162419 w 1881913"/>
              <a:gd name="connsiteY3" fmla="*/ 678543 h 1144260"/>
              <a:gd name="connsiteX4" fmla="*/ 364889 w 1881913"/>
              <a:gd name="connsiteY4" fmla="*/ 606269 h 1144260"/>
              <a:gd name="connsiteX5" fmla="*/ 513170 w 1881913"/>
              <a:gd name="connsiteY5" fmla="*/ 544485 h 1144260"/>
              <a:gd name="connsiteX6" fmla="*/ 550240 w 1881913"/>
              <a:gd name="connsiteY6" fmla="*/ 482701 h 1144260"/>
              <a:gd name="connsiteX7" fmla="*/ 636738 w 1881913"/>
              <a:gd name="connsiteY7" fmla="*/ 433274 h 1144260"/>
              <a:gd name="connsiteX8" fmla="*/ 735592 w 1881913"/>
              <a:gd name="connsiteY8" fmla="*/ 266458 h 1144260"/>
              <a:gd name="connsiteX9" fmla="*/ 807415 w 1881913"/>
              <a:gd name="connsiteY9" fmla="*/ 126221 h 1144260"/>
              <a:gd name="connsiteX10" fmla="*/ 843583 w 1881913"/>
              <a:gd name="connsiteY10" fmla="*/ 11214 h 1144260"/>
              <a:gd name="connsiteX11" fmla="*/ 953251 w 1881913"/>
              <a:gd name="connsiteY11" fmla="*/ 16491 h 1144260"/>
              <a:gd name="connsiteX12" fmla="*/ 970370 w 1881913"/>
              <a:gd name="connsiteY12" fmla="*/ 118177 h 1144260"/>
              <a:gd name="connsiteX13" fmla="*/ 927121 w 1881913"/>
              <a:gd name="connsiteY13" fmla="*/ 161425 h 1144260"/>
              <a:gd name="connsiteX14" fmla="*/ 869586 w 1881913"/>
              <a:gd name="connsiteY14" fmla="*/ 190000 h 1144260"/>
              <a:gd name="connsiteX15" fmla="*/ 815911 w 1881913"/>
              <a:gd name="connsiteY15" fmla="*/ 284993 h 1144260"/>
              <a:gd name="connsiteX16" fmla="*/ 741320 w 1881913"/>
              <a:gd name="connsiteY16" fmla="*/ 417442 h 1144260"/>
              <a:gd name="connsiteX17" fmla="*/ 712744 w 1881913"/>
              <a:gd name="connsiteY17" fmla="*/ 542555 h 1144260"/>
              <a:gd name="connsiteX18" fmla="*/ 939478 w 1881913"/>
              <a:gd name="connsiteY18" fmla="*/ 649517 h 1144260"/>
              <a:gd name="connsiteX19" fmla="*/ 1134869 w 1881913"/>
              <a:gd name="connsiteY19" fmla="*/ 727454 h 1144260"/>
              <a:gd name="connsiteX20" fmla="*/ 1198519 w 1881913"/>
              <a:gd name="connsiteY20" fmla="*/ 718444 h 1144260"/>
              <a:gd name="connsiteX21" fmla="*/ 1242219 w 1881913"/>
              <a:gd name="connsiteY21" fmla="*/ 717479 h 1144260"/>
              <a:gd name="connsiteX22" fmla="*/ 1347251 w 1881913"/>
              <a:gd name="connsiteY22" fmla="*/ 600090 h 1144260"/>
              <a:gd name="connsiteX23" fmla="*/ 1439927 w 1881913"/>
              <a:gd name="connsiteY23" fmla="*/ 513593 h 1144260"/>
              <a:gd name="connsiteX24" fmla="*/ 1452284 w 1881913"/>
              <a:gd name="connsiteY24" fmla="*/ 464166 h 1144260"/>
              <a:gd name="connsiteX25" fmla="*/ 1470819 w 1881913"/>
              <a:gd name="connsiteY25" fmla="*/ 396204 h 1144260"/>
              <a:gd name="connsiteX26" fmla="*/ 1506473 w 1881913"/>
              <a:gd name="connsiteY26" fmla="*/ 365827 h 1144260"/>
              <a:gd name="connsiteX27" fmla="*/ 1571539 w 1881913"/>
              <a:gd name="connsiteY27" fmla="*/ 364861 h 1144260"/>
              <a:gd name="connsiteX28" fmla="*/ 1625278 w 1881913"/>
              <a:gd name="connsiteY28" fmla="*/ 414739 h 1144260"/>
              <a:gd name="connsiteX29" fmla="*/ 1616719 w 1881913"/>
              <a:gd name="connsiteY29" fmla="*/ 502201 h 1144260"/>
              <a:gd name="connsiteX30" fmla="*/ 1584090 w 1881913"/>
              <a:gd name="connsiteY30" fmla="*/ 531485 h 1144260"/>
              <a:gd name="connsiteX31" fmla="*/ 1524043 w 1881913"/>
              <a:gd name="connsiteY31" fmla="*/ 542619 h 1144260"/>
              <a:gd name="connsiteX32" fmla="*/ 1337726 w 1881913"/>
              <a:gd name="connsiteY32" fmla="*/ 733634 h 1144260"/>
              <a:gd name="connsiteX33" fmla="*/ 1354395 w 1881913"/>
              <a:gd name="connsiteY33" fmla="*/ 839181 h 1144260"/>
              <a:gd name="connsiteX34" fmla="*/ 1553197 w 1881913"/>
              <a:gd name="connsiteY34" fmla="*/ 914609 h 1144260"/>
              <a:gd name="connsiteX35" fmla="*/ 1734043 w 1881913"/>
              <a:gd name="connsiteY35" fmla="*/ 981284 h 1144260"/>
              <a:gd name="connsiteX36" fmla="*/ 1853363 w 1881913"/>
              <a:gd name="connsiteY36" fmla="*/ 982699 h 1144260"/>
              <a:gd name="connsiteX37" fmla="*/ 1878592 w 1881913"/>
              <a:gd name="connsiteY37" fmla="*/ 1082004 h 1144260"/>
              <a:gd name="connsiteX38" fmla="*/ 1798273 w 1881913"/>
              <a:gd name="connsiteY38" fmla="*/ 1143788 h 1144260"/>
              <a:gd name="connsiteX39" fmla="*/ 1730311 w 1881913"/>
              <a:gd name="connsiteY39" fmla="*/ 1106717 h 1144260"/>
              <a:gd name="connsiteX40" fmla="*/ 1687062 w 1881913"/>
              <a:gd name="connsiteY40" fmla="*/ 1038755 h 1144260"/>
              <a:gd name="connsiteX41" fmla="*/ 1439605 w 1881913"/>
              <a:gd name="connsiteY41" fmla="*/ 946594 h 1144260"/>
              <a:gd name="connsiteX42" fmla="*/ 1271694 w 1881913"/>
              <a:gd name="connsiteY42" fmla="*/ 890861 h 1144260"/>
              <a:gd name="connsiteX43" fmla="*/ 1183782 w 1881913"/>
              <a:gd name="connsiteY43" fmla="*/ 888543 h 1144260"/>
              <a:gd name="connsiteX44" fmla="*/ 1113437 w 1881913"/>
              <a:gd name="connsiteY44" fmla="*/ 797798 h 1144260"/>
              <a:gd name="connsiteX45" fmla="*/ 909101 w 1881913"/>
              <a:gd name="connsiteY45" fmla="*/ 711301 h 1144260"/>
              <a:gd name="connsiteX46" fmla="*/ 719952 w 1881913"/>
              <a:gd name="connsiteY46" fmla="*/ 638126 h 1144260"/>
              <a:gd name="connsiteX47" fmla="*/ 632876 w 1881913"/>
              <a:gd name="connsiteY47" fmla="*/ 645720 h 1144260"/>
              <a:gd name="connsiteX48" fmla="*/ 544062 w 1881913"/>
              <a:gd name="connsiteY48" fmla="*/ 618625 h 1144260"/>
              <a:gd name="connsiteX49" fmla="*/ 349379 w 1881913"/>
              <a:gd name="connsiteY49" fmla="*/ 694568 h 1144260"/>
              <a:gd name="connsiteX50" fmla="*/ 192281 w 1881913"/>
              <a:gd name="connsiteY50" fmla="*/ 748371 h 1144260"/>
              <a:gd name="connsiteX51" fmla="*/ 162355 w 1881913"/>
              <a:gd name="connsiteY51" fmla="*/ 815368 h 1144260"/>
              <a:gd name="connsiteX52" fmla="*/ 99219 w 1881913"/>
              <a:gd name="connsiteY52" fmla="*/ 841047 h 1144260"/>
              <a:gd name="connsiteX53" fmla="*/ 13236 w 1881913"/>
              <a:gd name="connsiteY53" fmla="*/ 816333 h 114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81913" h="1144260">
                <a:moveTo>
                  <a:pt x="13236" y="816333"/>
                </a:moveTo>
                <a:cubicBezTo>
                  <a:pt x="-2124" y="792735"/>
                  <a:pt x="-4022" y="725749"/>
                  <a:pt x="7058" y="699459"/>
                </a:cubicBezTo>
                <a:cubicBezTo>
                  <a:pt x="18138" y="673169"/>
                  <a:pt x="53825" y="662079"/>
                  <a:pt x="79718" y="658593"/>
                </a:cubicBezTo>
                <a:cubicBezTo>
                  <a:pt x="105612" y="655107"/>
                  <a:pt x="114891" y="687264"/>
                  <a:pt x="162419" y="678543"/>
                </a:cubicBezTo>
                <a:cubicBezTo>
                  <a:pt x="209948" y="669822"/>
                  <a:pt x="306430" y="628612"/>
                  <a:pt x="364889" y="606269"/>
                </a:cubicBezTo>
                <a:cubicBezTo>
                  <a:pt x="423348" y="583926"/>
                  <a:pt x="482278" y="565080"/>
                  <a:pt x="513170" y="544485"/>
                </a:cubicBezTo>
                <a:cubicBezTo>
                  <a:pt x="544062" y="523890"/>
                  <a:pt x="529645" y="501236"/>
                  <a:pt x="550240" y="482701"/>
                </a:cubicBezTo>
                <a:cubicBezTo>
                  <a:pt x="570835" y="464166"/>
                  <a:pt x="605846" y="469314"/>
                  <a:pt x="636738" y="433274"/>
                </a:cubicBezTo>
                <a:cubicBezTo>
                  <a:pt x="667630" y="397234"/>
                  <a:pt x="707146" y="317633"/>
                  <a:pt x="735592" y="266458"/>
                </a:cubicBezTo>
                <a:cubicBezTo>
                  <a:pt x="764038" y="215283"/>
                  <a:pt x="789417" y="168762"/>
                  <a:pt x="807415" y="126221"/>
                </a:cubicBezTo>
                <a:cubicBezTo>
                  <a:pt x="825414" y="83680"/>
                  <a:pt x="819277" y="29502"/>
                  <a:pt x="843583" y="11214"/>
                </a:cubicBezTo>
                <a:cubicBezTo>
                  <a:pt x="867889" y="-7074"/>
                  <a:pt x="932120" y="-1336"/>
                  <a:pt x="953251" y="16491"/>
                </a:cubicBezTo>
                <a:cubicBezTo>
                  <a:pt x="974382" y="34318"/>
                  <a:pt x="974725" y="94021"/>
                  <a:pt x="970370" y="118177"/>
                </a:cubicBezTo>
                <a:cubicBezTo>
                  <a:pt x="966015" y="142333"/>
                  <a:pt x="943918" y="149455"/>
                  <a:pt x="927121" y="161425"/>
                </a:cubicBezTo>
                <a:cubicBezTo>
                  <a:pt x="910324" y="173395"/>
                  <a:pt x="888121" y="169405"/>
                  <a:pt x="869586" y="190000"/>
                </a:cubicBezTo>
                <a:cubicBezTo>
                  <a:pt x="851051" y="210595"/>
                  <a:pt x="837289" y="247086"/>
                  <a:pt x="815911" y="284993"/>
                </a:cubicBezTo>
                <a:cubicBezTo>
                  <a:pt x="794533" y="322900"/>
                  <a:pt x="758514" y="374515"/>
                  <a:pt x="741320" y="417442"/>
                </a:cubicBezTo>
                <a:cubicBezTo>
                  <a:pt x="724126" y="460369"/>
                  <a:pt x="679718" y="503876"/>
                  <a:pt x="712744" y="542555"/>
                </a:cubicBezTo>
                <a:cubicBezTo>
                  <a:pt x="745770" y="581234"/>
                  <a:pt x="869124" y="618701"/>
                  <a:pt x="939478" y="649517"/>
                </a:cubicBezTo>
                <a:cubicBezTo>
                  <a:pt x="1009832" y="680334"/>
                  <a:pt x="1091696" y="715966"/>
                  <a:pt x="1134869" y="727454"/>
                </a:cubicBezTo>
                <a:cubicBezTo>
                  <a:pt x="1178042" y="738942"/>
                  <a:pt x="1180627" y="720106"/>
                  <a:pt x="1198519" y="718444"/>
                </a:cubicBezTo>
                <a:cubicBezTo>
                  <a:pt x="1216411" y="716782"/>
                  <a:pt x="1217430" y="737205"/>
                  <a:pt x="1242219" y="717479"/>
                </a:cubicBezTo>
                <a:cubicBezTo>
                  <a:pt x="1267008" y="697753"/>
                  <a:pt x="1314300" y="634071"/>
                  <a:pt x="1347251" y="600090"/>
                </a:cubicBezTo>
                <a:cubicBezTo>
                  <a:pt x="1380202" y="566109"/>
                  <a:pt x="1422422" y="536247"/>
                  <a:pt x="1439927" y="513593"/>
                </a:cubicBezTo>
                <a:cubicBezTo>
                  <a:pt x="1457432" y="490939"/>
                  <a:pt x="1447135" y="483731"/>
                  <a:pt x="1452284" y="464166"/>
                </a:cubicBezTo>
                <a:cubicBezTo>
                  <a:pt x="1457433" y="444601"/>
                  <a:pt x="1461788" y="412594"/>
                  <a:pt x="1470819" y="396204"/>
                </a:cubicBezTo>
                <a:cubicBezTo>
                  <a:pt x="1479851" y="379814"/>
                  <a:pt x="1489686" y="371051"/>
                  <a:pt x="1506473" y="365827"/>
                </a:cubicBezTo>
                <a:cubicBezTo>
                  <a:pt x="1523260" y="360603"/>
                  <a:pt x="1551738" y="356709"/>
                  <a:pt x="1571539" y="364861"/>
                </a:cubicBezTo>
                <a:cubicBezTo>
                  <a:pt x="1591340" y="373013"/>
                  <a:pt x="1617748" y="391849"/>
                  <a:pt x="1625278" y="414739"/>
                </a:cubicBezTo>
                <a:cubicBezTo>
                  <a:pt x="1632808" y="437629"/>
                  <a:pt x="1623584" y="482743"/>
                  <a:pt x="1616719" y="502201"/>
                </a:cubicBezTo>
                <a:cubicBezTo>
                  <a:pt x="1609854" y="521659"/>
                  <a:pt x="1599139" y="527527"/>
                  <a:pt x="1584090" y="531485"/>
                </a:cubicBezTo>
                <a:cubicBezTo>
                  <a:pt x="1569041" y="535443"/>
                  <a:pt x="1565104" y="508928"/>
                  <a:pt x="1524043" y="542619"/>
                </a:cubicBezTo>
                <a:cubicBezTo>
                  <a:pt x="1482982" y="576310"/>
                  <a:pt x="1366001" y="684207"/>
                  <a:pt x="1337726" y="733634"/>
                </a:cubicBezTo>
                <a:cubicBezTo>
                  <a:pt x="1309451" y="783061"/>
                  <a:pt x="1318483" y="809018"/>
                  <a:pt x="1354395" y="839181"/>
                </a:cubicBezTo>
                <a:cubicBezTo>
                  <a:pt x="1390307" y="869344"/>
                  <a:pt x="1489922" y="890925"/>
                  <a:pt x="1553197" y="914609"/>
                </a:cubicBezTo>
                <a:cubicBezTo>
                  <a:pt x="1616472" y="938293"/>
                  <a:pt x="1684015" y="969936"/>
                  <a:pt x="1734043" y="981284"/>
                </a:cubicBezTo>
                <a:cubicBezTo>
                  <a:pt x="1784071" y="992632"/>
                  <a:pt x="1829271" y="965912"/>
                  <a:pt x="1853363" y="982699"/>
                </a:cubicBezTo>
                <a:cubicBezTo>
                  <a:pt x="1877455" y="999486"/>
                  <a:pt x="1887774" y="1055156"/>
                  <a:pt x="1878592" y="1082004"/>
                </a:cubicBezTo>
                <a:cubicBezTo>
                  <a:pt x="1869410" y="1108852"/>
                  <a:pt x="1822986" y="1139669"/>
                  <a:pt x="1798273" y="1143788"/>
                </a:cubicBezTo>
                <a:cubicBezTo>
                  <a:pt x="1773560" y="1147907"/>
                  <a:pt x="1748846" y="1124222"/>
                  <a:pt x="1730311" y="1106717"/>
                </a:cubicBezTo>
                <a:cubicBezTo>
                  <a:pt x="1711776" y="1089212"/>
                  <a:pt x="1735513" y="1065442"/>
                  <a:pt x="1687062" y="1038755"/>
                </a:cubicBezTo>
                <a:cubicBezTo>
                  <a:pt x="1638611" y="1012068"/>
                  <a:pt x="1508833" y="971243"/>
                  <a:pt x="1439605" y="946594"/>
                </a:cubicBezTo>
                <a:cubicBezTo>
                  <a:pt x="1370377" y="921945"/>
                  <a:pt x="1314331" y="900536"/>
                  <a:pt x="1271694" y="890861"/>
                </a:cubicBezTo>
                <a:cubicBezTo>
                  <a:pt x="1229057" y="881186"/>
                  <a:pt x="1210158" y="904053"/>
                  <a:pt x="1183782" y="888543"/>
                </a:cubicBezTo>
                <a:cubicBezTo>
                  <a:pt x="1157406" y="873033"/>
                  <a:pt x="1159217" y="827338"/>
                  <a:pt x="1113437" y="797798"/>
                </a:cubicBezTo>
                <a:cubicBezTo>
                  <a:pt x="1067657" y="768258"/>
                  <a:pt x="974682" y="737913"/>
                  <a:pt x="909101" y="711301"/>
                </a:cubicBezTo>
                <a:cubicBezTo>
                  <a:pt x="843520" y="684689"/>
                  <a:pt x="765989" y="649056"/>
                  <a:pt x="719952" y="638126"/>
                </a:cubicBezTo>
                <a:cubicBezTo>
                  <a:pt x="673915" y="627196"/>
                  <a:pt x="662191" y="648970"/>
                  <a:pt x="632876" y="645720"/>
                </a:cubicBezTo>
                <a:cubicBezTo>
                  <a:pt x="603561" y="642470"/>
                  <a:pt x="591312" y="610484"/>
                  <a:pt x="544062" y="618625"/>
                </a:cubicBezTo>
                <a:cubicBezTo>
                  <a:pt x="496812" y="626766"/>
                  <a:pt x="408009" y="672944"/>
                  <a:pt x="349379" y="694568"/>
                </a:cubicBezTo>
                <a:cubicBezTo>
                  <a:pt x="290749" y="716192"/>
                  <a:pt x="223452" y="728238"/>
                  <a:pt x="192281" y="748371"/>
                </a:cubicBezTo>
                <a:cubicBezTo>
                  <a:pt x="161110" y="768504"/>
                  <a:pt x="185009" y="799922"/>
                  <a:pt x="162355" y="815368"/>
                </a:cubicBezTo>
                <a:cubicBezTo>
                  <a:pt x="139701" y="830814"/>
                  <a:pt x="124072" y="840886"/>
                  <a:pt x="99219" y="841047"/>
                </a:cubicBezTo>
                <a:cubicBezTo>
                  <a:pt x="74366" y="841208"/>
                  <a:pt x="28596" y="839931"/>
                  <a:pt x="13236" y="816333"/>
                </a:cubicBezTo>
                <a:close/>
              </a:path>
            </a:pathLst>
          </a:custGeom>
          <a:solidFill>
            <a:schemeClr val="bg1"/>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59" y="4441529"/>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Text Box 168">
            <a:extLst>
              <a:ext uri="{FF2B5EF4-FFF2-40B4-BE49-F238E27FC236}">
                <a16:creationId xmlns:a16="http://schemas.microsoft.com/office/drawing/2014/main" id="{F2E502A9-01D5-460E-92DE-49F8978C3BF6}"/>
              </a:ext>
            </a:extLst>
          </p:cNvPr>
          <p:cNvSpPr txBox="1">
            <a:spLocks noChangeArrowheads="1"/>
          </p:cNvSpPr>
          <p:nvPr/>
        </p:nvSpPr>
        <p:spPr bwMode="auto">
          <a:xfrm>
            <a:off x="762214" y="5129429"/>
            <a:ext cx="25841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改めて，</a:t>
            </a:r>
            <a:r>
              <a:rPr lang="en-US" altLang="ja-JP" sz="1600" dirty="0">
                <a:solidFill>
                  <a:srgbClr val="000000"/>
                </a:solidFill>
              </a:rPr>
              <a:t>G</a:t>
            </a:r>
            <a:r>
              <a:rPr lang="ja-JP" altLang="en-US" sz="1600" dirty="0">
                <a:solidFill>
                  <a:srgbClr val="000000"/>
                </a:solidFill>
              </a:rPr>
              <a:t> ⊂ </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の面とは，</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BAFCDCBC-4F2C-4BB6-9975-B1C3C233AAD6}"/>
              </a:ext>
            </a:extLst>
          </p:cNvPr>
          <p:cNvSpPr txBox="1">
            <a:spLocks noChangeArrowheads="1"/>
          </p:cNvSpPr>
          <p:nvPr/>
        </p:nvSpPr>
        <p:spPr bwMode="auto">
          <a:xfrm>
            <a:off x="762214" y="5539730"/>
            <a:ext cx="306838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G</a:t>
            </a:r>
            <a:r>
              <a:rPr lang="ja-JP" altLang="en-US" sz="1600" dirty="0">
                <a:solidFill>
                  <a:srgbClr val="000000"/>
                </a:solidFill>
              </a:rPr>
              <a:t>の連結かつ極大な開集合</a:t>
            </a:r>
            <a:endParaRPr lang="en-US" altLang="ja-JP" sz="1600" dirty="0">
              <a:solidFill>
                <a:srgbClr val="000000"/>
              </a:solidFill>
            </a:endParaRPr>
          </a:p>
        </p:txBody>
      </p:sp>
      <p:sp>
        <p:nvSpPr>
          <p:cNvPr id="7" name="正方形/長方形 6">
            <a:extLst>
              <a:ext uri="{FF2B5EF4-FFF2-40B4-BE49-F238E27FC236}">
                <a16:creationId xmlns:a16="http://schemas.microsoft.com/office/drawing/2014/main" id="{2821F027-3BCA-42A8-8DA2-A978D15C0669}"/>
              </a:ext>
            </a:extLst>
          </p:cNvPr>
          <p:cNvSpPr/>
          <p:nvPr/>
        </p:nvSpPr>
        <p:spPr>
          <a:xfrm>
            <a:off x="624015" y="5129429"/>
            <a:ext cx="3330147" cy="80937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168">
            <a:extLst>
              <a:ext uri="{FF2B5EF4-FFF2-40B4-BE49-F238E27FC236}">
                <a16:creationId xmlns:a16="http://schemas.microsoft.com/office/drawing/2014/main" id="{3300D24C-2CAB-47F3-8484-E82136D4076A}"/>
              </a:ext>
            </a:extLst>
          </p:cNvPr>
          <p:cNvSpPr txBox="1">
            <a:spLocks noChangeArrowheads="1"/>
          </p:cNvSpPr>
          <p:nvPr/>
        </p:nvSpPr>
        <p:spPr bwMode="auto">
          <a:xfrm>
            <a:off x="5662419" y="5749755"/>
            <a:ext cx="46543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29" name="Text Box 168">
            <a:extLst>
              <a:ext uri="{FF2B5EF4-FFF2-40B4-BE49-F238E27FC236}">
                <a16:creationId xmlns:a16="http://schemas.microsoft.com/office/drawing/2014/main" id="{5A58B8C2-AFEA-4CBB-8DBC-5E181CDFB43A}"/>
              </a:ext>
            </a:extLst>
          </p:cNvPr>
          <p:cNvSpPr txBox="1">
            <a:spLocks noChangeArrowheads="1"/>
          </p:cNvSpPr>
          <p:nvPr/>
        </p:nvSpPr>
        <p:spPr bwMode="auto">
          <a:xfrm>
            <a:off x="6118523" y="5623637"/>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32" name="Text Box 168">
            <a:extLst>
              <a:ext uri="{FF2B5EF4-FFF2-40B4-BE49-F238E27FC236}">
                <a16:creationId xmlns:a16="http://schemas.microsoft.com/office/drawing/2014/main" id="{D281E627-73C8-4BA5-B613-A3E2CB459B72}"/>
              </a:ext>
            </a:extLst>
          </p:cNvPr>
          <p:cNvSpPr txBox="1">
            <a:spLocks noChangeArrowheads="1"/>
          </p:cNvSpPr>
          <p:nvPr/>
        </p:nvSpPr>
        <p:spPr bwMode="auto">
          <a:xfrm>
            <a:off x="6741914" y="525463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34" name="Text Box 168">
            <a:extLst>
              <a:ext uri="{FF2B5EF4-FFF2-40B4-BE49-F238E27FC236}">
                <a16:creationId xmlns:a16="http://schemas.microsoft.com/office/drawing/2014/main" id="{56A50F7C-F1FF-403E-A5C9-008BA5FAA1DB}"/>
              </a:ext>
            </a:extLst>
          </p:cNvPr>
          <p:cNvSpPr txBox="1">
            <a:spLocks noChangeArrowheads="1"/>
          </p:cNvSpPr>
          <p:nvPr/>
        </p:nvSpPr>
        <p:spPr bwMode="auto">
          <a:xfrm>
            <a:off x="6837613" y="580900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35" name="Text Box 168">
            <a:extLst>
              <a:ext uri="{FF2B5EF4-FFF2-40B4-BE49-F238E27FC236}">
                <a16:creationId xmlns:a16="http://schemas.microsoft.com/office/drawing/2014/main" id="{C02F23E8-5EBB-418A-A20C-707DDE5A832E}"/>
              </a:ext>
            </a:extLst>
          </p:cNvPr>
          <p:cNvSpPr txBox="1">
            <a:spLocks noChangeArrowheads="1"/>
          </p:cNvSpPr>
          <p:nvPr/>
        </p:nvSpPr>
        <p:spPr bwMode="auto">
          <a:xfrm>
            <a:off x="7362040" y="559586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36" name="Text Box 168">
            <a:extLst>
              <a:ext uri="{FF2B5EF4-FFF2-40B4-BE49-F238E27FC236}">
                <a16:creationId xmlns:a16="http://schemas.microsoft.com/office/drawing/2014/main" id="{A90798D9-EB7E-457E-985A-55C9C9F424C8}"/>
              </a:ext>
            </a:extLst>
          </p:cNvPr>
          <p:cNvSpPr txBox="1">
            <a:spLocks noChangeArrowheads="1"/>
          </p:cNvSpPr>
          <p:nvPr/>
        </p:nvSpPr>
        <p:spPr bwMode="auto">
          <a:xfrm>
            <a:off x="7612371" y="6259839"/>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20" name="十角形 19">
            <a:extLst>
              <a:ext uri="{FF2B5EF4-FFF2-40B4-BE49-F238E27FC236}">
                <a16:creationId xmlns:a16="http://schemas.microsoft.com/office/drawing/2014/main" id="{8C44F1B4-4AFD-45E3-B5F6-FAC7CFED9D1B}"/>
              </a:ext>
            </a:extLst>
          </p:cNvPr>
          <p:cNvSpPr/>
          <p:nvPr/>
        </p:nvSpPr>
        <p:spPr>
          <a:xfrm>
            <a:off x="7152133" y="3100640"/>
            <a:ext cx="1680091" cy="1680091"/>
          </a:xfrm>
          <a:prstGeom prst="dec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十角形 59">
            <a:extLst>
              <a:ext uri="{FF2B5EF4-FFF2-40B4-BE49-F238E27FC236}">
                <a16:creationId xmlns:a16="http://schemas.microsoft.com/office/drawing/2014/main" id="{4B3CE747-C4E4-426D-9624-2EA6CD0AE7EB}"/>
              </a:ext>
            </a:extLst>
          </p:cNvPr>
          <p:cNvSpPr/>
          <p:nvPr/>
        </p:nvSpPr>
        <p:spPr>
          <a:xfrm>
            <a:off x="7183573" y="3132761"/>
            <a:ext cx="1618966" cy="1618966"/>
          </a:xfrm>
          <a:prstGeom prst="decagon">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Oval 25">
            <a:extLst>
              <a:ext uri="{FF2B5EF4-FFF2-40B4-BE49-F238E27FC236}">
                <a16:creationId xmlns:a16="http://schemas.microsoft.com/office/drawing/2014/main" id="{F13AE1CD-18EE-4AE8-96AF-344A7E63FB40}"/>
              </a:ext>
            </a:extLst>
          </p:cNvPr>
          <p:cNvSpPr>
            <a:spLocks noChangeArrowheads="1"/>
          </p:cNvSpPr>
          <p:nvPr/>
        </p:nvSpPr>
        <p:spPr bwMode="auto">
          <a:xfrm>
            <a:off x="7680445" y="306067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 name="Oval 25">
            <a:extLst>
              <a:ext uri="{FF2B5EF4-FFF2-40B4-BE49-F238E27FC236}">
                <a16:creationId xmlns:a16="http://schemas.microsoft.com/office/drawing/2014/main" id="{68221C4E-D691-4D66-A31D-C30B0D454334}"/>
              </a:ext>
            </a:extLst>
          </p:cNvPr>
          <p:cNvSpPr>
            <a:spLocks noChangeArrowheads="1"/>
          </p:cNvSpPr>
          <p:nvPr/>
        </p:nvSpPr>
        <p:spPr bwMode="auto">
          <a:xfrm>
            <a:off x="8185011" y="305862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 name="Oval 25">
            <a:extLst>
              <a:ext uri="{FF2B5EF4-FFF2-40B4-BE49-F238E27FC236}">
                <a16:creationId xmlns:a16="http://schemas.microsoft.com/office/drawing/2014/main" id="{D0FCE660-6756-4C3E-8293-2698328DD482}"/>
              </a:ext>
            </a:extLst>
          </p:cNvPr>
          <p:cNvSpPr>
            <a:spLocks noChangeArrowheads="1"/>
          </p:cNvSpPr>
          <p:nvPr/>
        </p:nvSpPr>
        <p:spPr bwMode="auto">
          <a:xfrm>
            <a:off x="8606837" y="335440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Oval 25">
            <a:extLst>
              <a:ext uri="{FF2B5EF4-FFF2-40B4-BE49-F238E27FC236}">
                <a16:creationId xmlns:a16="http://schemas.microsoft.com/office/drawing/2014/main" id="{C628F663-919F-48BF-9F87-963EDA1679E7}"/>
              </a:ext>
            </a:extLst>
          </p:cNvPr>
          <p:cNvSpPr>
            <a:spLocks noChangeArrowheads="1"/>
          </p:cNvSpPr>
          <p:nvPr/>
        </p:nvSpPr>
        <p:spPr bwMode="auto">
          <a:xfrm>
            <a:off x="7265201" y="337574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 name="Oval 25">
            <a:extLst>
              <a:ext uri="{FF2B5EF4-FFF2-40B4-BE49-F238E27FC236}">
                <a16:creationId xmlns:a16="http://schemas.microsoft.com/office/drawing/2014/main" id="{5CC6E99F-967A-46F8-8E25-729A0AB971B6}"/>
              </a:ext>
            </a:extLst>
          </p:cNvPr>
          <p:cNvSpPr>
            <a:spLocks noChangeArrowheads="1"/>
          </p:cNvSpPr>
          <p:nvPr/>
        </p:nvSpPr>
        <p:spPr bwMode="auto">
          <a:xfrm>
            <a:off x="8754272" y="38750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 name="Oval 25">
            <a:extLst>
              <a:ext uri="{FF2B5EF4-FFF2-40B4-BE49-F238E27FC236}">
                <a16:creationId xmlns:a16="http://schemas.microsoft.com/office/drawing/2014/main" id="{398E40B0-24DC-4E5D-838F-5BBA2917A7DD}"/>
              </a:ext>
            </a:extLst>
          </p:cNvPr>
          <p:cNvSpPr>
            <a:spLocks noChangeArrowheads="1"/>
          </p:cNvSpPr>
          <p:nvPr/>
        </p:nvSpPr>
        <p:spPr bwMode="auto">
          <a:xfrm>
            <a:off x="8606837" y="44303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 name="Oval 25">
            <a:extLst>
              <a:ext uri="{FF2B5EF4-FFF2-40B4-BE49-F238E27FC236}">
                <a16:creationId xmlns:a16="http://schemas.microsoft.com/office/drawing/2014/main" id="{77C8451D-66D8-466A-BE07-172ADF4B116A}"/>
              </a:ext>
            </a:extLst>
          </p:cNvPr>
          <p:cNvSpPr>
            <a:spLocks noChangeArrowheads="1"/>
          </p:cNvSpPr>
          <p:nvPr/>
        </p:nvSpPr>
        <p:spPr bwMode="auto">
          <a:xfrm>
            <a:off x="8216836" y="47122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 name="Oval 25">
            <a:extLst>
              <a:ext uri="{FF2B5EF4-FFF2-40B4-BE49-F238E27FC236}">
                <a16:creationId xmlns:a16="http://schemas.microsoft.com/office/drawing/2014/main" id="{F760C148-438B-462B-B0EF-86DD4747AB1F}"/>
              </a:ext>
            </a:extLst>
          </p:cNvPr>
          <p:cNvSpPr>
            <a:spLocks noChangeArrowheads="1"/>
          </p:cNvSpPr>
          <p:nvPr/>
        </p:nvSpPr>
        <p:spPr bwMode="auto">
          <a:xfrm>
            <a:off x="7672212" y="472050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 name="Text Box 168">
            <a:extLst>
              <a:ext uri="{FF2B5EF4-FFF2-40B4-BE49-F238E27FC236}">
                <a16:creationId xmlns:a16="http://schemas.microsoft.com/office/drawing/2014/main" id="{B0210E6F-81F2-49C9-82D9-8912942BF193}"/>
              </a:ext>
            </a:extLst>
          </p:cNvPr>
          <p:cNvSpPr txBox="1">
            <a:spLocks noChangeArrowheads="1"/>
          </p:cNvSpPr>
          <p:nvPr/>
        </p:nvSpPr>
        <p:spPr bwMode="auto">
          <a:xfrm>
            <a:off x="7453413" y="2873964"/>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70" name="Text Box 168">
            <a:extLst>
              <a:ext uri="{FF2B5EF4-FFF2-40B4-BE49-F238E27FC236}">
                <a16:creationId xmlns:a16="http://schemas.microsoft.com/office/drawing/2014/main" id="{1C637F0A-667A-4792-9975-6C61A981BBBB}"/>
              </a:ext>
            </a:extLst>
          </p:cNvPr>
          <p:cNvSpPr txBox="1">
            <a:spLocks noChangeArrowheads="1"/>
          </p:cNvSpPr>
          <p:nvPr/>
        </p:nvSpPr>
        <p:spPr bwMode="auto">
          <a:xfrm>
            <a:off x="8194805" y="2876920"/>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1" name="Text Box 168">
            <a:extLst>
              <a:ext uri="{FF2B5EF4-FFF2-40B4-BE49-F238E27FC236}">
                <a16:creationId xmlns:a16="http://schemas.microsoft.com/office/drawing/2014/main" id="{4520CD6B-0B8F-4550-B06E-509EC01EB9C3}"/>
              </a:ext>
            </a:extLst>
          </p:cNvPr>
          <p:cNvSpPr txBox="1">
            <a:spLocks noChangeArrowheads="1"/>
          </p:cNvSpPr>
          <p:nvPr/>
        </p:nvSpPr>
        <p:spPr bwMode="auto">
          <a:xfrm>
            <a:off x="8642744" y="320802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72" name="Text Box 168">
            <a:extLst>
              <a:ext uri="{FF2B5EF4-FFF2-40B4-BE49-F238E27FC236}">
                <a16:creationId xmlns:a16="http://schemas.microsoft.com/office/drawing/2014/main" id="{837EB9B2-2A72-48ED-889F-C963D9E93908}"/>
              </a:ext>
            </a:extLst>
          </p:cNvPr>
          <p:cNvSpPr txBox="1">
            <a:spLocks noChangeArrowheads="1"/>
          </p:cNvSpPr>
          <p:nvPr/>
        </p:nvSpPr>
        <p:spPr bwMode="auto">
          <a:xfrm>
            <a:off x="8814353" y="3795017"/>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3" name="Text Box 168">
            <a:extLst>
              <a:ext uri="{FF2B5EF4-FFF2-40B4-BE49-F238E27FC236}">
                <a16:creationId xmlns:a16="http://schemas.microsoft.com/office/drawing/2014/main" id="{45101673-5420-48F6-8A5F-45FF5CFCF7F7}"/>
              </a:ext>
            </a:extLst>
          </p:cNvPr>
          <p:cNvSpPr txBox="1">
            <a:spLocks noChangeArrowheads="1"/>
          </p:cNvSpPr>
          <p:nvPr/>
        </p:nvSpPr>
        <p:spPr bwMode="auto">
          <a:xfrm>
            <a:off x="8637715" y="43779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4" name="Text Box 168">
            <a:extLst>
              <a:ext uri="{FF2B5EF4-FFF2-40B4-BE49-F238E27FC236}">
                <a16:creationId xmlns:a16="http://schemas.microsoft.com/office/drawing/2014/main" id="{A39354E5-0E5A-4593-AB34-BA632AA3550B}"/>
              </a:ext>
            </a:extLst>
          </p:cNvPr>
          <p:cNvSpPr txBox="1">
            <a:spLocks noChangeArrowheads="1"/>
          </p:cNvSpPr>
          <p:nvPr/>
        </p:nvSpPr>
        <p:spPr bwMode="auto">
          <a:xfrm>
            <a:off x="8253004" y="471225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75" name="Text Box 168">
            <a:extLst>
              <a:ext uri="{FF2B5EF4-FFF2-40B4-BE49-F238E27FC236}">
                <a16:creationId xmlns:a16="http://schemas.microsoft.com/office/drawing/2014/main" id="{FD6040C8-CACF-4153-B1BD-D03772F6205B}"/>
              </a:ext>
            </a:extLst>
          </p:cNvPr>
          <p:cNvSpPr txBox="1">
            <a:spLocks noChangeArrowheads="1"/>
          </p:cNvSpPr>
          <p:nvPr/>
        </p:nvSpPr>
        <p:spPr bwMode="auto">
          <a:xfrm>
            <a:off x="7001715" y="4336851"/>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76" name="Text Box 168">
            <a:extLst>
              <a:ext uri="{FF2B5EF4-FFF2-40B4-BE49-F238E27FC236}">
                <a16:creationId xmlns:a16="http://schemas.microsoft.com/office/drawing/2014/main" id="{81406A7C-ADF5-4EC4-9A0E-D26763BF2BD5}"/>
              </a:ext>
            </a:extLst>
          </p:cNvPr>
          <p:cNvSpPr txBox="1">
            <a:spLocks noChangeArrowheads="1"/>
          </p:cNvSpPr>
          <p:nvPr/>
        </p:nvSpPr>
        <p:spPr bwMode="auto">
          <a:xfrm>
            <a:off x="7473366" y="47284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7" name="Oval 25">
            <a:extLst>
              <a:ext uri="{FF2B5EF4-FFF2-40B4-BE49-F238E27FC236}">
                <a16:creationId xmlns:a16="http://schemas.microsoft.com/office/drawing/2014/main" id="{F9D3D86F-58DF-48C9-B851-89C2DA2CA9D6}"/>
              </a:ext>
            </a:extLst>
          </p:cNvPr>
          <p:cNvSpPr>
            <a:spLocks noChangeArrowheads="1"/>
          </p:cNvSpPr>
          <p:nvPr/>
        </p:nvSpPr>
        <p:spPr bwMode="auto">
          <a:xfrm>
            <a:off x="7257466" y="43963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 name="Oval 25">
            <a:extLst>
              <a:ext uri="{FF2B5EF4-FFF2-40B4-BE49-F238E27FC236}">
                <a16:creationId xmlns:a16="http://schemas.microsoft.com/office/drawing/2014/main" id="{6028BBDF-9FA9-4E39-A1D1-D2B9946E1A51}"/>
              </a:ext>
            </a:extLst>
          </p:cNvPr>
          <p:cNvSpPr>
            <a:spLocks noChangeArrowheads="1"/>
          </p:cNvSpPr>
          <p:nvPr/>
        </p:nvSpPr>
        <p:spPr bwMode="auto">
          <a:xfrm>
            <a:off x="7119949" y="38867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Text Box 168">
            <a:extLst>
              <a:ext uri="{FF2B5EF4-FFF2-40B4-BE49-F238E27FC236}">
                <a16:creationId xmlns:a16="http://schemas.microsoft.com/office/drawing/2014/main" id="{4A4FFB7B-C5A7-4FD4-8CA1-492BD58B5FD1}"/>
              </a:ext>
            </a:extLst>
          </p:cNvPr>
          <p:cNvSpPr txBox="1">
            <a:spLocks noChangeArrowheads="1"/>
          </p:cNvSpPr>
          <p:nvPr/>
        </p:nvSpPr>
        <p:spPr bwMode="auto">
          <a:xfrm>
            <a:off x="6904734" y="386776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80" name="Text Box 168">
            <a:extLst>
              <a:ext uri="{FF2B5EF4-FFF2-40B4-BE49-F238E27FC236}">
                <a16:creationId xmlns:a16="http://schemas.microsoft.com/office/drawing/2014/main" id="{640769A8-E00C-47C4-B292-E2411F097E89}"/>
              </a:ext>
            </a:extLst>
          </p:cNvPr>
          <p:cNvSpPr txBox="1">
            <a:spLocks noChangeArrowheads="1"/>
          </p:cNvSpPr>
          <p:nvPr/>
        </p:nvSpPr>
        <p:spPr bwMode="auto">
          <a:xfrm>
            <a:off x="7018749" y="3288021"/>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12" name="フリーフォーム: 図形 11">
            <a:extLst>
              <a:ext uri="{FF2B5EF4-FFF2-40B4-BE49-F238E27FC236}">
                <a16:creationId xmlns:a16="http://schemas.microsoft.com/office/drawing/2014/main" id="{2E5FE5A0-2F44-42FE-BEB8-04551B032965}"/>
              </a:ext>
            </a:extLst>
          </p:cNvPr>
          <p:cNvSpPr/>
          <p:nvPr/>
        </p:nvSpPr>
        <p:spPr>
          <a:xfrm>
            <a:off x="7191632" y="3144795"/>
            <a:ext cx="1587844" cy="1618735"/>
          </a:xfrm>
          <a:custGeom>
            <a:avLst/>
            <a:gdLst>
              <a:gd name="connsiteX0" fmla="*/ 630195 w 1587844"/>
              <a:gd name="connsiteY0" fmla="*/ 6178 h 1618735"/>
              <a:gd name="connsiteX1" fmla="*/ 1056503 w 1587844"/>
              <a:gd name="connsiteY1" fmla="*/ 0 h 1618735"/>
              <a:gd name="connsiteX2" fmla="*/ 1421027 w 1587844"/>
              <a:gd name="connsiteY2" fmla="*/ 284205 h 1618735"/>
              <a:gd name="connsiteX3" fmla="*/ 1587844 w 1587844"/>
              <a:gd name="connsiteY3" fmla="*/ 759940 h 1618735"/>
              <a:gd name="connsiteX4" fmla="*/ 1445741 w 1587844"/>
              <a:gd name="connsiteY4" fmla="*/ 1309816 h 1618735"/>
              <a:gd name="connsiteX5" fmla="*/ 1062682 w 1587844"/>
              <a:gd name="connsiteY5" fmla="*/ 1600200 h 1618735"/>
              <a:gd name="connsiteX6" fmla="*/ 537519 w 1587844"/>
              <a:gd name="connsiteY6" fmla="*/ 1618735 h 1618735"/>
              <a:gd name="connsiteX7" fmla="*/ 142103 w 1587844"/>
              <a:gd name="connsiteY7" fmla="*/ 1303637 h 1618735"/>
              <a:gd name="connsiteX8" fmla="*/ 0 w 1587844"/>
              <a:gd name="connsiteY8" fmla="*/ 790832 h 1618735"/>
              <a:gd name="connsiteX9" fmla="*/ 135925 w 1587844"/>
              <a:gd name="connsiteY9" fmla="*/ 296562 h 1618735"/>
              <a:gd name="connsiteX10" fmla="*/ 500449 w 1587844"/>
              <a:gd name="connsiteY10" fmla="*/ 30891 h 161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7844" h="1618735">
                <a:moveTo>
                  <a:pt x="630195" y="6178"/>
                </a:moveTo>
                <a:lnTo>
                  <a:pt x="1056503" y="0"/>
                </a:lnTo>
                <a:lnTo>
                  <a:pt x="1421027" y="284205"/>
                </a:lnTo>
                <a:lnTo>
                  <a:pt x="1587844" y="759940"/>
                </a:lnTo>
                <a:lnTo>
                  <a:pt x="1445741" y="1309816"/>
                </a:lnTo>
                <a:lnTo>
                  <a:pt x="1062682" y="1600200"/>
                </a:lnTo>
                <a:lnTo>
                  <a:pt x="537519" y="1618735"/>
                </a:lnTo>
                <a:lnTo>
                  <a:pt x="142103" y="1303637"/>
                </a:lnTo>
                <a:lnTo>
                  <a:pt x="0" y="790832"/>
                </a:lnTo>
                <a:lnTo>
                  <a:pt x="135925" y="296562"/>
                </a:lnTo>
                <a:lnTo>
                  <a:pt x="500449" y="30891"/>
                </a:lnTo>
              </a:path>
            </a:pathLst>
          </a:custGeom>
          <a:noFill/>
          <a:ln>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Text Box 168">
            <a:extLst>
              <a:ext uri="{FF2B5EF4-FFF2-40B4-BE49-F238E27FC236}">
                <a16:creationId xmlns:a16="http://schemas.microsoft.com/office/drawing/2014/main" id="{482D0BB9-0E0B-4603-B1D3-CB719CEA8A59}"/>
              </a:ext>
            </a:extLst>
          </p:cNvPr>
          <p:cNvSpPr txBox="1">
            <a:spLocks noChangeArrowheads="1"/>
          </p:cNvSpPr>
          <p:nvPr/>
        </p:nvSpPr>
        <p:spPr bwMode="auto">
          <a:xfrm>
            <a:off x="7119162" y="2473348"/>
            <a:ext cx="1698852" cy="338554"/>
          </a:xfrm>
          <a:prstGeom prst="rect">
            <a:avLst/>
          </a:prstGeom>
          <a:solidFill>
            <a:srgbClr val="FFCC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a:t>
            </a:r>
            <a:r>
              <a:rPr lang="en-US" altLang="ja-JP" sz="1600" dirty="0">
                <a:solidFill>
                  <a:srgbClr val="000000"/>
                </a:solidFill>
              </a:rPr>
              <a:t>f</a:t>
            </a:r>
            <a:r>
              <a:rPr lang="ja-JP" altLang="en-US" sz="1600" dirty="0" err="1">
                <a:solidFill>
                  <a:srgbClr val="000000"/>
                </a:solidFill>
              </a:rPr>
              <a:t>の境界閉</a:t>
            </a:r>
            <a:r>
              <a:rPr lang="ja-JP" altLang="en-US" sz="1600" dirty="0">
                <a:solidFill>
                  <a:srgbClr val="000000"/>
                </a:solidFill>
              </a:rPr>
              <a:t>歩道</a:t>
            </a:r>
            <a:endParaRPr lang="en-US" altLang="ja-JP" sz="1600" dirty="0">
              <a:solidFill>
                <a:srgbClr val="000000"/>
              </a:solidFill>
            </a:endParaRPr>
          </a:p>
        </p:txBody>
      </p:sp>
      <p:cxnSp>
        <p:nvCxnSpPr>
          <p:cNvPr id="21" name="直線矢印コネクタ 20">
            <a:extLst>
              <a:ext uri="{FF2B5EF4-FFF2-40B4-BE49-F238E27FC236}">
                <a16:creationId xmlns:a16="http://schemas.microsoft.com/office/drawing/2014/main" id="{00B7749C-ECD6-4C0D-A36B-8A6C6F1688F5}"/>
              </a:ext>
            </a:extLst>
          </p:cNvPr>
          <p:cNvCxnSpPr/>
          <p:nvPr/>
        </p:nvCxnSpPr>
        <p:spPr>
          <a:xfrm>
            <a:off x="7934704" y="2740865"/>
            <a:ext cx="57474" cy="349907"/>
          </a:xfrm>
          <a:prstGeom prst="straightConnector1">
            <a:avLst/>
          </a:prstGeom>
          <a:ln w="12700">
            <a:solidFill>
              <a:srgbClr val="FFCCFF"/>
            </a:solidFill>
            <a:tailEnd type="triangle"/>
          </a:ln>
        </p:spPr>
        <p:style>
          <a:lnRef idx="1">
            <a:schemeClr val="accent1"/>
          </a:lnRef>
          <a:fillRef idx="0">
            <a:schemeClr val="accent1"/>
          </a:fillRef>
          <a:effectRef idx="0">
            <a:schemeClr val="accent1"/>
          </a:effectRef>
          <a:fontRef idx="minor">
            <a:schemeClr val="tx1"/>
          </a:fontRef>
        </p:style>
      </p:cxnSp>
      <p:sp>
        <p:nvSpPr>
          <p:cNvPr id="81" name="Text Box 168">
            <a:extLst>
              <a:ext uri="{FF2B5EF4-FFF2-40B4-BE49-F238E27FC236}">
                <a16:creationId xmlns:a16="http://schemas.microsoft.com/office/drawing/2014/main" id="{B4F03464-0C6E-4371-9B85-3B404EC4AF7B}"/>
              </a:ext>
            </a:extLst>
          </p:cNvPr>
          <p:cNvSpPr txBox="1">
            <a:spLocks noChangeArrowheads="1"/>
          </p:cNvSpPr>
          <p:nvPr/>
        </p:nvSpPr>
        <p:spPr bwMode="auto">
          <a:xfrm>
            <a:off x="7836087" y="3806211"/>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sp>
        <p:nvSpPr>
          <p:cNvPr id="82" name="Text Box 168">
            <a:extLst>
              <a:ext uri="{FF2B5EF4-FFF2-40B4-BE49-F238E27FC236}">
                <a16:creationId xmlns:a16="http://schemas.microsoft.com/office/drawing/2014/main" id="{F683D91C-E54E-4DAE-AF8C-7908D55CFF33}"/>
              </a:ext>
            </a:extLst>
          </p:cNvPr>
          <p:cNvSpPr txBox="1">
            <a:spLocks noChangeArrowheads="1"/>
          </p:cNvSpPr>
          <p:nvPr/>
        </p:nvSpPr>
        <p:spPr bwMode="auto">
          <a:xfrm>
            <a:off x="1398426" y="6057532"/>
            <a:ext cx="3708909" cy="707886"/>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は</a:t>
            </a:r>
            <a:r>
              <a:rPr lang="ja-JP" altLang="en-US" sz="1600" b="1" dirty="0">
                <a:solidFill>
                  <a:srgbClr val="000000"/>
                </a:solidFill>
              </a:rPr>
              <a:t>（開）</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であるが，</a:t>
            </a:r>
            <a:endParaRPr lang="en-US" altLang="ja-JP" sz="1600" dirty="0">
              <a:solidFill>
                <a:srgbClr val="000000"/>
              </a:solidFill>
            </a:endParaRPr>
          </a:p>
          <a:p>
            <a:pPr>
              <a:spcBef>
                <a:spcPct val="50000"/>
              </a:spcBef>
              <a:defRPr/>
            </a:pPr>
            <a:r>
              <a:rPr lang="ja-JP" altLang="en-US" sz="1600" b="1" dirty="0">
                <a:solidFill>
                  <a:srgbClr val="000000"/>
                </a:solidFill>
              </a:rPr>
              <a:t>　　　　　　 閉</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ではない．</a:t>
            </a:r>
            <a:endParaRPr lang="en-US" altLang="ja-JP" sz="1600" dirty="0">
              <a:solidFill>
                <a:srgbClr val="000000"/>
              </a:solidFill>
            </a:endParaRPr>
          </a:p>
        </p:txBody>
      </p:sp>
      <p:sp>
        <p:nvSpPr>
          <p:cNvPr id="83" name="Text Box 168">
            <a:extLst>
              <a:ext uri="{FF2B5EF4-FFF2-40B4-BE49-F238E27FC236}">
                <a16:creationId xmlns:a16="http://schemas.microsoft.com/office/drawing/2014/main" id="{DBC5D5B1-5CE7-448C-9998-5B417FB7779F}"/>
              </a:ext>
            </a:extLst>
          </p:cNvPr>
          <p:cNvSpPr txBox="1">
            <a:spLocks noChangeArrowheads="1"/>
          </p:cNvSpPr>
          <p:nvPr/>
        </p:nvSpPr>
        <p:spPr bwMode="auto">
          <a:xfrm>
            <a:off x="7335774" y="5263727"/>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spTree>
    <p:extLst>
      <p:ext uri="{BB962C8B-B14F-4D97-AF65-F5344CB8AC3E}">
        <p14:creationId xmlns:p14="http://schemas.microsoft.com/office/powerpoint/2010/main" val="2013445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heel(1)">
                                      <p:cBhvr>
                                        <p:cTn id="15" dur="20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up)">
                                      <p:cBhvr>
                                        <p:cTn id="20" dur="500"/>
                                        <p:tgtEl>
                                          <p:spTgt spid="57"/>
                                        </p:tgtEl>
                                      </p:cBhvr>
                                    </p:animEffect>
                                  </p:childTnLst>
                                </p:cTn>
                              </p:par>
                              <p:par>
                                <p:cTn id="21" presetID="22" presetClass="entr" presetSubtype="1"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up)">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left)">
                                      <p:cBhvr>
                                        <p:cTn id="2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7" grpId="0" animBg="1"/>
      <p:bldP spid="81" grpId="0"/>
      <p:bldP spid="82" grpId="0" animBg="1"/>
      <p:bldP spid="8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B84C7A8C-C29A-46F3-87B7-B86DDEA59797}"/>
              </a:ext>
            </a:extLst>
          </p:cNvPr>
          <p:cNvSpPr/>
          <p:nvPr/>
        </p:nvSpPr>
        <p:spPr>
          <a:xfrm>
            <a:off x="5711546" y="5278455"/>
            <a:ext cx="2153529" cy="1289162"/>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1778F2C5-E8FB-4C26-8D7E-BB958D53FE2A}"/>
              </a:ext>
            </a:extLst>
          </p:cNvPr>
          <p:cNvSpPr/>
          <p:nvPr/>
        </p:nvSpPr>
        <p:spPr>
          <a:xfrm>
            <a:off x="5807310" y="5331153"/>
            <a:ext cx="1881913" cy="1144260"/>
          </a:xfrm>
          <a:custGeom>
            <a:avLst/>
            <a:gdLst>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57024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3098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461486 w 1909084"/>
              <a:gd name="connsiteY44" fmla="*/ 95962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2954 w 1904669"/>
              <a:gd name="connsiteY35" fmla="*/ 792294 h 1157291"/>
              <a:gd name="connsiteX36" fmla="*/ 1369132 w 1904669"/>
              <a:gd name="connsiteY36" fmla="*/ 835543 h 1157291"/>
              <a:gd name="connsiteX37" fmla="*/ 1727478 w 1904669"/>
              <a:gd name="connsiteY37" fmla="*/ 977646 h 1157291"/>
              <a:gd name="connsiteX38" fmla="*/ 1789262 w 1904669"/>
              <a:gd name="connsiteY38" fmla="*/ 977646 h 1157291"/>
              <a:gd name="connsiteX39" fmla="*/ 1882388 w 1904669"/>
              <a:gd name="connsiteY39" fmla="*/ 995730 h 1157291"/>
              <a:gd name="connsiteX40" fmla="*/ 1900473 w 1904669"/>
              <a:gd name="connsiteY40" fmla="*/ 1095035 h 1157291"/>
              <a:gd name="connsiteX41" fmla="*/ 1820154 w 1904669"/>
              <a:gd name="connsiteY41" fmla="*/ 1156819 h 1157291"/>
              <a:gd name="connsiteX42" fmla="*/ 1752192 w 1904669"/>
              <a:gd name="connsiteY42" fmla="*/ 1119748 h 1157291"/>
              <a:gd name="connsiteX43" fmla="*/ 1708943 w 1904669"/>
              <a:gd name="connsiteY43" fmla="*/ 1051786 h 1157291"/>
              <a:gd name="connsiteX44" fmla="*/ 1461486 w 1904669"/>
              <a:gd name="connsiteY44" fmla="*/ 959625 h 1157291"/>
              <a:gd name="connsiteX45" fmla="*/ 1293575 w 1904669"/>
              <a:gd name="connsiteY45" fmla="*/ 903892 h 1157291"/>
              <a:gd name="connsiteX46" fmla="*/ 1205663 w 1904669"/>
              <a:gd name="connsiteY46" fmla="*/ 901574 h 1157291"/>
              <a:gd name="connsiteX47" fmla="*/ 1135318 w 1904669"/>
              <a:gd name="connsiteY47" fmla="*/ 810829 h 1157291"/>
              <a:gd name="connsiteX48" fmla="*/ 930982 w 1904669"/>
              <a:gd name="connsiteY48" fmla="*/ 724332 h 1157291"/>
              <a:gd name="connsiteX49" fmla="*/ 741833 w 1904669"/>
              <a:gd name="connsiteY49" fmla="*/ 651157 h 1157291"/>
              <a:gd name="connsiteX50" fmla="*/ 654757 w 1904669"/>
              <a:gd name="connsiteY50" fmla="*/ 658751 h 1157291"/>
              <a:gd name="connsiteX51" fmla="*/ 565943 w 1904669"/>
              <a:gd name="connsiteY51" fmla="*/ 631656 h 1157291"/>
              <a:gd name="connsiteX52" fmla="*/ 371260 w 1904669"/>
              <a:gd name="connsiteY52" fmla="*/ 707599 h 1157291"/>
              <a:gd name="connsiteX53" fmla="*/ 230831 w 1904669"/>
              <a:gd name="connsiteY53" fmla="*/ 761402 h 1157291"/>
              <a:gd name="connsiteX54" fmla="*/ 184236 w 1904669"/>
              <a:gd name="connsiteY54" fmla="*/ 837924 h 1157291"/>
              <a:gd name="connsiteX55" fmla="*/ 121100 w 1904669"/>
              <a:gd name="connsiteY55" fmla="*/ 854078 h 1157291"/>
              <a:gd name="connsiteX56" fmla="*/ 16067 w 1904669"/>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575078 w 1904669"/>
              <a:gd name="connsiteY36" fmla="*/ 927640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28175 w 1903794"/>
              <a:gd name="connsiteY21" fmla="*/ 742867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2701 w 1903794"/>
              <a:gd name="connsiteY17" fmla="*/ 412968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51294 w 1903794"/>
              <a:gd name="connsiteY18" fmla="*/ 569873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4632 w 1903794"/>
              <a:gd name="connsiteY17" fmla="*/ 437616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891467 w 1903794"/>
              <a:gd name="connsiteY15" fmla="*/ 203031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709 h 1157636"/>
              <a:gd name="connsiteX1" fmla="*/ 9889 w 1903794"/>
              <a:gd name="connsiteY1" fmla="*/ 693785 h 1157636"/>
              <a:gd name="connsiteX2" fmla="*/ 108743 w 1903794"/>
              <a:gd name="connsiteY2" fmla="*/ 650537 h 1157636"/>
              <a:gd name="connsiteX3" fmla="*/ 189062 w 1903794"/>
              <a:gd name="connsiteY3" fmla="*/ 675250 h 1157636"/>
              <a:gd name="connsiteX4" fmla="*/ 386770 w 1903794"/>
              <a:gd name="connsiteY4" fmla="*/ 619645 h 1157636"/>
              <a:gd name="connsiteX5" fmla="*/ 535051 w 1903794"/>
              <a:gd name="connsiteY5" fmla="*/ 557861 h 1157636"/>
              <a:gd name="connsiteX6" fmla="*/ 572121 w 1903794"/>
              <a:gd name="connsiteY6" fmla="*/ 496077 h 1157636"/>
              <a:gd name="connsiteX7" fmla="*/ 658619 w 1903794"/>
              <a:gd name="connsiteY7" fmla="*/ 446650 h 1157636"/>
              <a:gd name="connsiteX8" fmla="*/ 757473 w 1903794"/>
              <a:gd name="connsiteY8" fmla="*/ 279834 h 1157636"/>
              <a:gd name="connsiteX9" fmla="*/ 800721 w 1903794"/>
              <a:gd name="connsiteY9" fmla="*/ 156266 h 1157636"/>
              <a:gd name="connsiteX10" fmla="*/ 848796 w 1903794"/>
              <a:gd name="connsiteY10" fmla="*/ 43640 h 1157636"/>
              <a:gd name="connsiteX11" fmla="*/ 874862 w 1903794"/>
              <a:gd name="connsiteY11" fmla="*/ 1807 h 1157636"/>
              <a:gd name="connsiteX12" fmla="*/ 979894 w 1903794"/>
              <a:gd name="connsiteY12" fmla="*/ 20342 h 1157636"/>
              <a:gd name="connsiteX13" fmla="*/ 992251 w 1903794"/>
              <a:gd name="connsiteY13" fmla="*/ 131553 h 1157636"/>
              <a:gd name="connsiteX14" fmla="*/ 949002 w 1903794"/>
              <a:gd name="connsiteY14" fmla="*/ 174801 h 1157636"/>
              <a:gd name="connsiteX15" fmla="*/ 891467 w 1903794"/>
              <a:gd name="connsiteY15" fmla="*/ 203376 h 1157636"/>
              <a:gd name="connsiteX16" fmla="*/ 837792 w 1903794"/>
              <a:gd name="connsiteY16" fmla="*/ 298369 h 1157636"/>
              <a:gd name="connsiteX17" fmla="*/ 763201 w 1903794"/>
              <a:gd name="connsiteY17" fmla="*/ 430818 h 1157636"/>
              <a:gd name="connsiteX18" fmla="*/ 734625 w 1903794"/>
              <a:gd name="connsiteY18" fmla="*/ 555931 h 1157636"/>
              <a:gd name="connsiteX19" fmla="*/ 961359 w 1903794"/>
              <a:gd name="connsiteY19" fmla="*/ 662893 h 1157636"/>
              <a:gd name="connsiteX20" fmla="*/ 1156750 w 1903794"/>
              <a:gd name="connsiteY20" fmla="*/ 740830 h 1157636"/>
              <a:gd name="connsiteX21" fmla="*/ 1220400 w 1903794"/>
              <a:gd name="connsiteY21" fmla="*/ 731820 h 1157636"/>
              <a:gd name="connsiteX22" fmla="*/ 1264100 w 1903794"/>
              <a:gd name="connsiteY22" fmla="*/ 730855 h 1157636"/>
              <a:gd name="connsiteX23" fmla="*/ 1369132 w 1903794"/>
              <a:gd name="connsiteY23" fmla="*/ 613466 h 1157636"/>
              <a:gd name="connsiteX24" fmla="*/ 1461808 w 1903794"/>
              <a:gd name="connsiteY24" fmla="*/ 526969 h 1157636"/>
              <a:gd name="connsiteX25" fmla="*/ 1474165 w 1903794"/>
              <a:gd name="connsiteY25" fmla="*/ 477542 h 1157636"/>
              <a:gd name="connsiteX26" fmla="*/ 1492700 w 1903794"/>
              <a:gd name="connsiteY26" fmla="*/ 409580 h 1157636"/>
              <a:gd name="connsiteX27" fmla="*/ 1528354 w 1903794"/>
              <a:gd name="connsiteY27" fmla="*/ 379203 h 1157636"/>
              <a:gd name="connsiteX28" fmla="*/ 1593420 w 1903794"/>
              <a:gd name="connsiteY28" fmla="*/ 378237 h 1157636"/>
              <a:gd name="connsiteX29" fmla="*/ 1647159 w 1903794"/>
              <a:gd name="connsiteY29" fmla="*/ 428115 h 1157636"/>
              <a:gd name="connsiteX30" fmla="*/ 1638600 w 1903794"/>
              <a:gd name="connsiteY30" fmla="*/ 515577 h 1157636"/>
              <a:gd name="connsiteX31" fmla="*/ 1605971 w 1903794"/>
              <a:gd name="connsiteY31" fmla="*/ 544861 h 1157636"/>
              <a:gd name="connsiteX32" fmla="*/ 1545924 w 1903794"/>
              <a:gd name="connsiteY32" fmla="*/ 555995 h 1157636"/>
              <a:gd name="connsiteX33" fmla="*/ 1359607 w 1903794"/>
              <a:gd name="connsiteY33" fmla="*/ 747010 h 1157636"/>
              <a:gd name="connsiteX34" fmla="*/ 1376276 w 1903794"/>
              <a:gd name="connsiteY34" fmla="*/ 852557 h 1157636"/>
              <a:gd name="connsiteX35" fmla="*/ 1575078 w 1903794"/>
              <a:gd name="connsiteY35" fmla="*/ 927985 h 1157636"/>
              <a:gd name="connsiteX36" fmla="*/ 1755924 w 1903794"/>
              <a:gd name="connsiteY36" fmla="*/ 994660 h 1157636"/>
              <a:gd name="connsiteX37" fmla="*/ 1875244 w 1903794"/>
              <a:gd name="connsiteY37" fmla="*/ 996075 h 1157636"/>
              <a:gd name="connsiteX38" fmla="*/ 1900473 w 1903794"/>
              <a:gd name="connsiteY38" fmla="*/ 1095380 h 1157636"/>
              <a:gd name="connsiteX39" fmla="*/ 1820154 w 1903794"/>
              <a:gd name="connsiteY39" fmla="*/ 1157164 h 1157636"/>
              <a:gd name="connsiteX40" fmla="*/ 1752192 w 1903794"/>
              <a:gd name="connsiteY40" fmla="*/ 1120093 h 1157636"/>
              <a:gd name="connsiteX41" fmla="*/ 1708943 w 1903794"/>
              <a:gd name="connsiteY41" fmla="*/ 1052131 h 1157636"/>
              <a:gd name="connsiteX42" fmla="*/ 1461486 w 1903794"/>
              <a:gd name="connsiteY42" fmla="*/ 959970 h 1157636"/>
              <a:gd name="connsiteX43" fmla="*/ 1293575 w 1903794"/>
              <a:gd name="connsiteY43" fmla="*/ 904237 h 1157636"/>
              <a:gd name="connsiteX44" fmla="*/ 1205663 w 1903794"/>
              <a:gd name="connsiteY44" fmla="*/ 901919 h 1157636"/>
              <a:gd name="connsiteX45" fmla="*/ 1135318 w 1903794"/>
              <a:gd name="connsiteY45" fmla="*/ 811174 h 1157636"/>
              <a:gd name="connsiteX46" fmla="*/ 930982 w 1903794"/>
              <a:gd name="connsiteY46" fmla="*/ 724677 h 1157636"/>
              <a:gd name="connsiteX47" fmla="*/ 741833 w 1903794"/>
              <a:gd name="connsiteY47" fmla="*/ 651502 h 1157636"/>
              <a:gd name="connsiteX48" fmla="*/ 654757 w 1903794"/>
              <a:gd name="connsiteY48" fmla="*/ 659096 h 1157636"/>
              <a:gd name="connsiteX49" fmla="*/ 565943 w 1903794"/>
              <a:gd name="connsiteY49" fmla="*/ 632001 h 1157636"/>
              <a:gd name="connsiteX50" fmla="*/ 371260 w 1903794"/>
              <a:gd name="connsiteY50" fmla="*/ 707944 h 1157636"/>
              <a:gd name="connsiteX51" fmla="*/ 230831 w 1903794"/>
              <a:gd name="connsiteY51" fmla="*/ 761747 h 1157636"/>
              <a:gd name="connsiteX52" fmla="*/ 184236 w 1903794"/>
              <a:gd name="connsiteY52" fmla="*/ 838269 h 1157636"/>
              <a:gd name="connsiteX53" fmla="*/ 121100 w 1903794"/>
              <a:gd name="connsiteY53" fmla="*/ 854423 h 1157636"/>
              <a:gd name="connsiteX54" fmla="*/ 16067 w 1903794"/>
              <a:gd name="connsiteY54" fmla="*/ 829709 h 1157636"/>
              <a:gd name="connsiteX0" fmla="*/ 16067 w 1903794"/>
              <a:gd name="connsiteY0" fmla="*/ 822856 h 1150783"/>
              <a:gd name="connsiteX1" fmla="*/ 9889 w 1903794"/>
              <a:gd name="connsiteY1" fmla="*/ 686932 h 1150783"/>
              <a:gd name="connsiteX2" fmla="*/ 108743 w 1903794"/>
              <a:gd name="connsiteY2" fmla="*/ 643684 h 1150783"/>
              <a:gd name="connsiteX3" fmla="*/ 189062 w 1903794"/>
              <a:gd name="connsiteY3" fmla="*/ 668397 h 1150783"/>
              <a:gd name="connsiteX4" fmla="*/ 386770 w 1903794"/>
              <a:gd name="connsiteY4" fmla="*/ 612792 h 1150783"/>
              <a:gd name="connsiteX5" fmla="*/ 535051 w 1903794"/>
              <a:gd name="connsiteY5" fmla="*/ 551008 h 1150783"/>
              <a:gd name="connsiteX6" fmla="*/ 572121 w 1903794"/>
              <a:gd name="connsiteY6" fmla="*/ 489224 h 1150783"/>
              <a:gd name="connsiteX7" fmla="*/ 658619 w 1903794"/>
              <a:gd name="connsiteY7" fmla="*/ 439797 h 1150783"/>
              <a:gd name="connsiteX8" fmla="*/ 757473 w 1903794"/>
              <a:gd name="connsiteY8" fmla="*/ 272981 h 1150783"/>
              <a:gd name="connsiteX9" fmla="*/ 800721 w 1903794"/>
              <a:gd name="connsiteY9" fmla="*/ 149413 h 1150783"/>
              <a:gd name="connsiteX10" fmla="*/ 848796 w 1903794"/>
              <a:gd name="connsiteY10" fmla="*/ 36787 h 1150783"/>
              <a:gd name="connsiteX11" fmla="*/ 877243 w 1903794"/>
              <a:gd name="connsiteY11" fmla="*/ 4479 h 1150783"/>
              <a:gd name="connsiteX12" fmla="*/ 979894 w 1903794"/>
              <a:gd name="connsiteY12" fmla="*/ 13489 h 1150783"/>
              <a:gd name="connsiteX13" fmla="*/ 992251 w 1903794"/>
              <a:gd name="connsiteY13" fmla="*/ 124700 h 1150783"/>
              <a:gd name="connsiteX14" fmla="*/ 949002 w 1903794"/>
              <a:gd name="connsiteY14" fmla="*/ 167948 h 1150783"/>
              <a:gd name="connsiteX15" fmla="*/ 891467 w 1903794"/>
              <a:gd name="connsiteY15" fmla="*/ 196523 h 1150783"/>
              <a:gd name="connsiteX16" fmla="*/ 837792 w 1903794"/>
              <a:gd name="connsiteY16" fmla="*/ 291516 h 1150783"/>
              <a:gd name="connsiteX17" fmla="*/ 763201 w 1903794"/>
              <a:gd name="connsiteY17" fmla="*/ 423965 h 1150783"/>
              <a:gd name="connsiteX18" fmla="*/ 734625 w 1903794"/>
              <a:gd name="connsiteY18" fmla="*/ 549078 h 1150783"/>
              <a:gd name="connsiteX19" fmla="*/ 961359 w 1903794"/>
              <a:gd name="connsiteY19" fmla="*/ 656040 h 1150783"/>
              <a:gd name="connsiteX20" fmla="*/ 1156750 w 1903794"/>
              <a:gd name="connsiteY20" fmla="*/ 733977 h 1150783"/>
              <a:gd name="connsiteX21" fmla="*/ 1220400 w 1903794"/>
              <a:gd name="connsiteY21" fmla="*/ 724967 h 1150783"/>
              <a:gd name="connsiteX22" fmla="*/ 1264100 w 1903794"/>
              <a:gd name="connsiteY22" fmla="*/ 724002 h 1150783"/>
              <a:gd name="connsiteX23" fmla="*/ 1369132 w 1903794"/>
              <a:gd name="connsiteY23" fmla="*/ 606613 h 1150783"/>
              <a:gd name="connsiteX24" fmla="*/ 1461808 w 1903794"/>
              <a:gd name="connsiteY24" fmla="*/ 520116 h 1150783"/>
              <a:gd name="connsiteX25" fmla="*/ 1474165 w 1903794"/>
              <a:gd name="connsiteY25" fmla="*/ 470689 h 1150783"/>
              <a:gd name="connsiteX26" fmla="*/ 1492700 w 1903794"/>
              <a:gd name="connsiteY26" fmla="*/ 402727 h 1150783"/>
              <a:gd name="connsiteX27" fmla="*/ 1528354 w 1903794"/>
              <a:gd name="connsiteY27" fmla="*/ 372350 h 1150783"/>
              <a:gd name="connsiteX28" fmla="*/ 1593420 w 1903794"/>
              <a:gd name="connsiteY28" fmla="*/ 371384 h 1150783"/>
              <a:gd name="connsiteX29" fmla="*/ 1647159 w 1903794"/>
              <a:gd name="connsiteY29" fmla="*/ 421262 h 1150783"/>
              <a:gd name="connsiteX30" fmla="*/ 1638600 w 1903794"/>
              <a:gd name="connsiteY30" fmla="*/ 508724 h 1150783"/>
              <a:gd name="connsiteX31" fmla="*/ 1605971 w 1903794"/>
              <a:gd name="connsiteY31" fmla="*/ 538008 h 1150783"/>
              <a:gd name="connsiteX32" fmla="*/ 1545924 w 1903794"/>
              <a:gd name="connsiteY32" fmla="*/ 549142 h 1150783"/>
              <a:gd name="connsiteX33" fmla="*/ 1359607 w 1903794"/>
              <a:gd name="connsiteY33" fmla="*/ 740157 h 1150783"/>
              <a:gd name="connsiteX34" fmla="*/ 1376276 w 1903794"/>
              <a:gd name="connsiteY34" fmla="*/ 845704 h 1150783"/>
              <a:gd name="connsiteX35" fmla="*/ 1575078 w 1903794"/>
              <a:gd name="connsiteY35" fmla="*/ 921132 h 1150783"/>
              <a:gd name="connsiteX36" fmla="*/ 1755924 w 1903794"/>
              <a:gd name="connsiteY36" fmla="*/ 987807 h 1150783"/>
              <a:gd name="connsiteX37" fmla="*/ 1875244 w 1903794"/>
              <a:gd name="connsiteY37" fmla="*/ 989222 h 1150783"/>
              <a:gd name="connsiteX38" fmla="*/ 1900473 w 1903794"/>
              <a:gd name="connsiteY38" fmla="*/ 1088527 h 1150783"/>
              <a:gd name="connsiteX39" fmla="*/ 1820154 w 1903794"/>
              <a:gd name="connsiteY39" fmla="*/ 1150311 h 1150783"/>
              <a:gd name="connsiteX40" fmla="*/ 1752192 w 1903794"/>
              <a:gd name="connsiteY40" fmla="*/ 1113240 h 1150783"/>
              <a:gd name="connsiteX41" fmla="*/ 1708943 w 1903794"/>
              <a:gd name="connsiteY41" fmla="*/ 1045278 h 1150783"/>
              <a:gd name="connsiteX42" fmla="*/ 1461486 w 1903794"/>
              <a:gd name="connsiteY42" fmla="*/ 953117 h 1150783"/>
              <a:gd name="connsiteX43" fmla="*/ 1293575 w 1903794"/>
              <a:gd name="connsiteY43" fmla="*/ 897384 h 1150783"/>
              <a:gd name="connsiteX44" fmla="*/ 1205663 w 1903794"/>
              <a:gd name="connsiteY44" fmla="*/ 895066 h 1150783"/>
              <a:gd name="connsiteX45" fmla="*/ 1135318 w 1903794"/>
              <a:gd name="connsiteY45" fmla="*/ 804321 h 1150783"/>
              <a:gd name="connsiteX46" fmla="*/ 930982 w 1903794"/>
              <a:gd name="connsiteY46" fmla="*/ 717824 h 1150783"/>
              <a:gd name="connsiteX47" fmla="*/ 741833 w 1903794"/>
              <a:gd name="connsiteY47" fmla="*/ 644649 h 1150783"/>
              <a:gd name="connsiteX48" fmla="*/ 654757 w 1903794"/>
              <a:gd name="connsiteY48" fmla="*/ 652243 h 1150783"/>
              <a:gd name="connsiteX49" fmla="*/ 565943 w 1903794"/>
              <a:gd name="connsiteY49" fmla="*/ 625148 h 1150783"/>
              <a:gd name="connsiteX50" fmla="*/ 371260 w 1903794"/>
              <a:gd name="connsiteY50" fmla="*/ 701091 h 1150783"/>
              <a:gd name="connsiteX51" fmla="*/ 230831 w 1903794"/>
              <a:gd name="connsiteY51" fmla="*/ 754894 h 1150783"/>
              <a:gd name="connsiteX52" fmla="*/ 184236 w 1903794"/>
              <a:gd name="connsiteY52" fmla="*/ 831416 h 1150783"/>
              <a:gd name="connsiteX53" fmla="*/ 121100 w 1903794"/>
              <a:gd name="connsiteY53" fmla="*/ 847570 h 1150783"/>
              <a:gd name="connsiteX54" fmla="*/ 16067 w 1903794"/>
              <a:gd name="connsiteY54" fmla="*/ 822856 h 1150783"/>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00721 w 1903794"/>
              <a:gd name="connsiteY9" fmla="*/ 145831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06848 h 1134775"/>
              <a:gd name="connsiteX1" fmla="*/ 9889 w 1903794"/>
              <a:gd name="connsiteY1" fmla="*/ 670924 h 1134775"/>
              <a:gd name="connsiteX2" fmla="*/ 108743 w 1903794"/>
              <a:gd name="connsiteY2" fmla="*/ 627676 h 1134775"/>
              <a:gd name="connsiteX3" fmla="*/ 189062 w 1903794"/>
              <a:gd name="connsiteY3" fmla="*/ 652389 h 1134775"/>
              <a:gd name="connsiteX4" fmla="*/ 386770 w 1903794"/>
              <a:gd name="connsiteY4" fmla="*/ 596784 h 1134775"/>
              <a:gd name="connsiteX5" fmla="*/ 535051 w 1903794"/>
              <a:gd name="connsiteY5" fmla="*/ 535000 h 1134775"/>
              <a:gd name="connsiteX6" fmla="*/ 572121 w 1903794"/>
              <a:gd name="connsiteY6" fmla="*/ 473216 h 1134775"/>
              <a:gd name="connsiteX7" fmla="*/ 658619 w 1903794"/>
              <a:gd name="connsiteY7" fmla="*/ 423789 h 1134775"/>
              <a:gd name="connsiteX8" fmla="*/ 757473 w 1903794"/>
              <a:gd name="connsiteY8" fmla="*/ 256973 h 1134775"/>
              <a:gd name="connsiteX9" fmla="*/ 829296 w 1903794"/>
              <a:gd name="connsiteY9" fmla="*/ 116736 h 1134775"/>
              <a:gd name="connsiteX10" fmla="*/ 848796 w 1903794"/>
              <a:gd name="connsiteY10" fmla="*/ 20779 h 1134775"/>
              <a:gd name="connsiteX11" fmla="*/ 975132 w 1903794"/>
              <a:gd name="connsiteY11" fmla="*/ 7006 h 1134775"/>
              <a:gd name="connsiteX12" fmla="*/ 992251 w 1903794"/>
              <a:gd name="connsiteY12" fmla="*/ 108692 h 1134775"/>
              <a:gd name="connsiteX13" fmla="*/ 949002 w 1903794"/>
              <a:gd name="connsiteY13" fmla="*/ 151940 h 1134775"/>
              <a:gd name="connsiteX14" fmla="*/ 891467 w 1903794"/>
              <a:gd name="connsiteY14" fmla="*/ 180515 h 1134775"/>
              <a:gd name="connsiteX15" fmla="*/ 837792 w 1903794"/>
              <a:gd name="connsiteY15" fmla="*/ 275508 h 1134775"/>
              <a:gd name="connsiteX16" fmla="*/ 763201 w 1903794"/>
              <a:gd name="connsiteY16" fmla="*/ 407957 h 1134775"/>
              <a:gd name="connsiteX17" fmla="*/ 734625 w 1903794"/>
              <a:gd name="connsiteY17" fmla="*/ 533070 h 1134775"/>
              <a:gd name="connsiteX18" fmla="*/ 961359 w 1903794"/>
              <a:gd name="connsiteY18" fmla="*/ 640032 h 1134775"/>
              <a:gd name="connsiteX19" fmla="*/ 1156750 w 1903794"/>
              <a:gd name="connsiteY19" fmla="*/ 717969 h 1134775"/>
              <a:gd name="connsiteX20" fmla="*/ 1220400 w 1903794"/>
              <a:gd name="connsiteY20" fmla="*/ 708959 h 1134775"/>
              <a:gd name="connsiteX21" fmla="*/ 1264100 w 1903794"/>
              <a:gd name="connsiteY21" fmla="*/ 707994 h 1134775"/>
              <a:gd name="connsiteX22" fmla="*/ 1369132 w 1903794"/>
              <a:gd name="connsiteY22" fmla="*/ 590605 h 1134775"/>
              <a:gd name="connsiteX23" fmla="*/ 1461808 w 1903794"/>
              <a:gd name="connsiteY23" fmla="*/ 504108 h 1134775"/>
              <a:gd name="connsiteX24" fmla="*/ 1474165 w 1903794"/>
              <a:gd name="connsiteY24" fmla="*/ 454681 h 1134775"/>
              <a:gd name="connsiteX25" fmla="*/ 1492700 w 1903794"/>
              <a:gd name="connsiteY25" fmla="*/ 386719 h 1134775"/>
              <a:gd name="connsiteX26" fmla="*/ 1528354 w 1903794"/>
              <a:gd name="connsiteY26" fmla="*/ 356342 h 1134775"/>
              <a:gd name="connsiteX27" fmla="*/ 1593420 w 1903794"/>
              <a:gd name="connsiteY27" fmla="*/ 355376 h 1134775"/>
              <a:gd name="connsiteX28" fmla="*/ 1647159 w 1903794"/>
              <a:gd name="connsiteY28" fmla="*/ 405254 h 1134775"/>
              <a:gd name="connsiteX29" fmla="*/ 1638600 w 1903794"/>
              <a:gd name="connsiteY29" fmla="*/ 492716 h 1134775"/>
              <a:gd name="connsiteX30" fmla="*/ 1605971 w 1903794"/>
              <a:gd name="connsiteY30" fmla="*/ 522000 h 1134775"/>
              <a:gd name="connsiteX31" fmla="*/ 1545924 w 1903794"/>
              <a:gd name="connsiteY31" fmla="*/ 533134 h 1134775"/>
              <a:gd name="connsiteX32" fmla="*/ 1359607 w 1903794"/>
              <a:gd name="connsiteY32" fmla="*/ 724149 h 1134775"/>
              <a:gd name="connsiteX33" fmla="*/ 1376276 w 1903794"/>
              <a:gd name="connsiteY33" fmla="*/ 829696 h 1134775"/>
              <a:gd name="connsiteX34" fmla="*/ 1575078 w 1903794"/>
              <a:gd name="connsiteY34" fmla="*/ 905124 h 1134775"/>
              <a:gd name="connsiteX35" fmla="*/ 1755924 w 1903794"/>
              <a:gd name="connsiteY35" fmla="*/ 971799 h 1134775"/>
              <a:gd name="connsiteX36" fmla="*/ 1875244 w 1903794"/>
              <a:gd name="connsiteY36" fmla="*/ 973214 h 1134775"/>
              <a:gd name="connsiteX37" fmla="*/ 1900473 w 1903794"/>
              <a:gd name="connsiteY37" fmla="*/ 1072519 h 1134775"/>
              <a:gd name="connsiteX38" fmla="*/ 1820154 w 1903794"/>
              <a:gd name="connsiteY38" fmla="*/ 1134303 h 1134775"/>
              <a:gd name="connsiteX39" fmla="*/ 1752192 w 1903794"/>
              <a:gd name="connsiteY39" fmla="*/ 1097232 h 1134775"/>
              <a:gd name="connsiteX40" fmla="*/ 1708943 w 1903794"/>
              <a:gd name="connsiteY40" fmla="*/ 1029270 h 1134775"/>
              <a:gd name="connsiteX41" fmla="*/ 1461486 w 1903794"/>
              <a:gd name="connsiteY41" fmla="*/ 937109 h 1134775"/>
              <a:gd name="connsiteX42" fmla="*/ 1293575 w 1903794"/>
              <a:gd name="connsiteY42" fmla="*/ 881376 h 1134775"/>
              <a:gd name="connsiteX43" fmla="*/ 1205663 w 1903794"/>
              <a:gd name="connsiteY43" fmla="*/ 879058 h 1134775"/>
              <a:gd name="connsiteX44" fmla="*/ 1135318 w 1903794"/>
              <a:gd name="connsiteY44" fmla="*/ 788313 h 1134775"/>
              <a:gd name="connsiteX45" fmla="*/ 930982 w 1903794"/>
              <a:gd name="connsiteY45" fmla="*/ 701816 h 1134775"/>
              <a:gd name="connsiteX46" fmla="*/ 741833 w 1903794"/>
              <a:gd name="connsiteY46" fmla="*/ 628641 h 1134775"/>
              <a:gd name="connsiteX47" fmla="*/ 654757 w 1903794"/>
              <a:gd name="connsiteY47" fmla="*/ 636235 h 1134775"/>
              <a:gd name="connsiteX48" fmla="*/ 565943 w 1903794"/>
              <a:gd name="connsiteY48" fmla="*/ 609140 h 1134775"/>
              <a:gd name="connsiteX49" fmla="*/ 371260 w 1903794"/>
              <a:gd name="connsiteY49" fmla="*/ 685083 h 1134775"/>
              <a:gd name="connsiteX50" fmla="*/ 230831 w 1903794"/>
              <a:gd name="connsiteY50" fmla="*/ 738886 h 1134775"/>
              <a:gd name="connsiteX51" fmla="*/ 184236 w 1903794"/>
              <a:gd name="connsiteY51" fmla="*/ 815408 h 1134775"/>
              <a:gd name="connsiteX52" fmla="*/ 121100 w 1903794"/>
              <a:gd name="connsiteY52" fmla="*/ 831562 h 1134775"/>
              <a:gd name="connsiteX53" fmla="*/ 16067 w 1903794"/>
              <a:gd name="connsiteY53" fmla="*/ 806848 h 1134775"/>
              <a:gd name="connsiteX0" fmla="*/ 16067 w 1903794"/>
              <a:gd name="connsiteY0" fmla="*/ 816333 h 1144260"/>
              <a:gd name="connsiteX1" fmla="*/ 9889 w 1903794"/>
              <a:gd name="connsiteY1" fmla="*/ 680409 h 1144260"/>
              <a:gd name="connsiteX2" fmla="*/ 108743 w 1903794"/>
              <a:gd name="connsiteY2" fmla="*/ 637161 h 1144260"/>
              <a:gd name="connsiteX3" fmla="*/ 189062 w 1903794"/>
              <a:gd name="connsiteY3" fmla="*/ 661874 h 1144260"/>
              <a:gd name="connsiteX4" fmla="*/ 386770 w 1903794"/>
              <a:gd name="connsiteY4" fmla="*/ 606269 h 1144260"/>
              <a:gd name="connsiteX5" fmla="*/ 535051 w 1903794"/>
              <a:gd name="connsiteY5" fmla="*/ 544485 h 1144260"/>
              <a:gd name="connsiteX6" fmla="*/ 572121 w 1903794"/>
              <a:gd name="connsiteY6" fmla="*/ 482701 h 1144260"/>
              <a:gd name="connsiteX7" fmla="*/ 658619 w 1903794"/>
              <a:gd name="connsiteY7" fmla="*/ 433274 h 1144260"/>
              <a:gd name="connsiteX8" fmla="*/ 757473 w 1903794"/>
              <a:gd name="connsiteY8" fmla="*/ 266458 h 1144260"/>
              <a:gd name="connsiteX9" fmla="*/ 829296 w 1903794"/>
              <a:gd name="connsiteY9" fmla="*/ 126221 h 1144260"/>
              <a:gd name="connsiteX10" fmla="*/ 865464 w 1903794"/>
              <a:gd name="connsiteY10" fmla="*/ 11214 h 1144260"/>
              <a:gd name="connsiteX11" fmla="*/ 975132 w 1903794"/>
              <a:gd name="connsiteY11" fmla="*/ 16491 h 1144260"/>
              <a:gd name="connsiteX12" fmla="*/ 992251 w 1903794"/>
              <a:gd name="connsiteY12" fmla="*/ 118177 h 1144260"/>
              <a:gd name="connsiteX13" fmla="*/ 949002 w 1903794"/>
              <a:gd name="connsiteY13" fmla="*/ 161425 h 1144260"/>
              <a:gd name="connsiteX14" fmla="*/ 891467 w 1903794"/>
              <a:gd name="connsiteY14" fmla="*/ 190000 h 1144260"/>
              <a:gd name="connsiteX15" fmla="*/ 837792 w 1903794"/>
              <a:gd name="connsiteY15" fmla="*/ 284993 h 1144260"/>
              <a:gd name="connsiteX16" fmla="*/ 763201 w 1903794"/>
              <a:gd name="connsiteY16" fmla="*/ 417442 h 1144260"/>
              <a:gd name="connsiteX17" fmla="*/ 734625 w 1903794"/>
              <a:gd name="connsiteY17" fmla="*/ 542555 h 1144260"/>
              <a:gd name="connsiteX18" fmla="*/ 961359 w 1903794"/>
              <a:gd name="connsiteY18" fmla="*/ 649517 h 1144260"/>
              <a:gd name="connsiteX19" fmla="*/ 1156750 w 1903794"/>
              <a:gd name="connsiteY19" fmla="*/ 727454 h 1144260"/>
              <a:gd name="connsiteX20" fmla="*/ 1220400 w 1903794"/>
              <a:gd name="connsiteY20" fmla="*/ 718444 h 1144260"/>
              <a:gd name="connsiteX21" fmla="*/ 1264100 w 1903794"/>
              <a:gd name="connsiteY21" fmla="*/ 717479 h 1144260"/>
              <a:gd name="connsiteX22" fmla="*/ 1369132 w 1903794"/>
              <a:gd name="connsiteY22" fmla="*/ 600090 h 1144260"/>
              <a:gd name="connsiteX23" fmla="*/ 1461808 w 1903794"/>
              <a:gd name="connsiteY23" fmla="*/ 513593 h 1144260"/>
              <a:gd name="connsiteX24" fmla="*/ 1474165 w 1903794"/>
              <a:gd name="connsiteY24" fmla="*/ 464166 h 1144260"/>
              <a:gd name="connsiteX25" fmla="*/ 1492700 w 1903794"/>
              <a:gd name="connsiteY25" fmla="*/ 396204 h 1144260"/>
              <a:gd name="connsiteX26" fmla="*/ 1528354 w 1903794"/>
              <a:gd name="connsiteY26" fmla="*/ 365827 h 1144260"/>
              <a:gd name="connsiteX27" fmla="*/ 1593420 w 1903794"/>
              <a:gd name="connsiteY27" fmla="*/ 364861 h 1144260"/>
              <a:gd name="connsiteX28" fmla="*/ 1647159 w 1903794"/>
              <a:gd name="connsiteY28" fmla="*/ 414739 h 1144260"/>
              <a:gd name="connsiteX29" fmla="*/ 1638600 w 1903794"/>
              <a:gd name="connsiteY29" fmla="*/ 502201 h 1144260"/>
              <a:gd name="connsiteX30" fmla="*/ 1605971 w 1903794"/>
              <a:gd name="connsiteY30" fmla="*/ 531485 h 1144260"/>
              <a:gd name="connsiteX31" fmla="*/ 1545924 w 1903794"/>
              <a:gd name="connsiteY31" fmla="*/ 542619 h 1144260"/>
              <a:gd name="connsiteX32" fmla="*/ 1359607 w 1903794"/>
              <a:gd name="connsiteY32" fmla="*/ 733634 h 1144260"/>
              <a:gd name="connsiteX33" fmla="*/ 1376276 w 1903794"/>
              <a:gd name="connsiteY33" fmla="*/ 839181 h 1144260"/>
              <a:gd name="connsiteX34" fmla="*/ 1575078 w 1903794"/>
              <a:gd name="connsiteY34" fmla="*/ 914609 h 1144260"/>
              <a:gd name="connsiteX35" fmla="*/ 1755924 w 1903794"/>
              <a:gd name="connsiteY35" fmla="*/ 981284 h 1144260"/>
              <a:gd name="connsiteX36" fmla="*/ 1875244 w 1903794"/>
              <a:gd name="connsiteY36" fmla="*/ 982699 h 1144260"/>
              <a:gd name="connsiteX37" fmla="*/ 1900473 w 1903794"/>
              <a:gd name="connsiteY37" fmla="*/ 1082004 h 1144260"/>
              <a:gd name="connsiteX38" fmla="*/ 1820154 w 1903794"/>
              <a:gd name="connsiteY38" fmla="*/ 1143788 h 1144260"/>
              <a:gd name="connsiteX39" fmla="*/ 1752192 w 1903794"/>
              <a:gd name="connsiteY39" fmla="*/ 1106717 h 1144260"/>
              <a:gd name="connsiteX40" fmla="*/ 1708943 w 1903794"/>
              <a:gd name="connsiteY40" fmla="*/ 1038755 h 1144260"/>
              <a:gd name="connsiteX41" fmla="*/ 1461486 w 1903794"/>
              <a:gd name="connsiteY41" fmla="*/ 946594 h 1144260"/>
              <a:gd name="connsiteX42" fmla="*/ 1293575 w 1903794"/>
              <a:gd name="connsiteY42" fmla="*/ 890861 h 1144260"/>
              <a:gd name="connsiteX43" fmla="*/ 1205663 w 1903794"/>
              <a:gd name="connsiteY43" fmla="*/ 888543 h 1144260"/>
              <a:gd name="connsiteX44" fmla="*/ 1135318 w 1903794"/>
              <a:gd name="connsiteY44" fmla="*/ 797798 h 1144260"/>
              <a:gd name="connsiteX45" fmla="*/ 930982 w 1903794"/>
              <a:gd name="connsiteY45" fmla="*/ 711301 h 1144260"/>
              <a:gd name="connsiteX46" fmla="*/ 741833 w 1903794"/>
              <a:gd name="connsiteY46" fmla="*/ 638126 h 1144260"/>
              <a:gd name="connsiteX47" fmla="*/ 654757 w 1903794"/>
              <a:gd name="connsiteY47" fmla="*/ 645720 h 1144260"/>
              <a:gd name="connsiteX48" fmla="*/ 565943 w 1903794"/>
              <a:gd name="connsiteY48" fmla="*/ 618625 h 1144260"/>
              <a:gd name="connsiteX49" fmla="*/ 371260 w 1903794"/>
              <a:gd name="connsiteY49" fmla="*/ 694568 h 1144260"/>
              <a:gd name="connsiteX50" fmla="*/ 230831 w 1903794"/>
              <a:gd name="connsiteY50" fmla="*/ 748371 h 1144260"/>
              <a:gd name="connsiteX51" fmla="*/ 184236 w 1903794"/>
              <a:gd name="connsiteY51" fmla="*/ 824893 h 1144260"/>
              <a:gd name="connsiteX52" fmla="*/ 121100 w 1903794"/>
              <a:gd name="connsiteY52" fmla="*/ 841047 h 1144260"/>
              <a:gd name="connsiteX53" fmla="*/ 16067 w 1903794"/>
              <a:gd name="connsiteY53" fmla="*/ 816333 h 1144260"/>
              <a:gd name="connsiteX0" fmla="*/ 16567 w 1904294"/>
              <a:gd name="connsiteY0" fmla="*/ 816333 h 1144260"/>
              <a:gd name="connsiteX1" fmla="*/ 10389 w 1904294"/>
              <a:gd name="connsiteY1" fmla="*/ 680409 h 1144260"/>
              <a:gd name="connsiteX2" fmla="*/ 116386 w 1904294"/>
              <a:gd name="connsiteY2" fmla="*/ 653830 h 1144260"/>
              <a:gd name="connsiteX3" fmla="*/ 189562 w 1904294"/>
              <a:gd name="connsiteY3" fmla="*/ 661874 h 1144260"/>
              <a:gd name="connsiteX4" fmla="*/ 387270 w 1904294"/>
              <a:gd name="connsiteY4" fmla="*/ 606269 h 1144260"/>
              <a:gd name="connsiteX5" fmla="*/ 535551 w 1904294"/>
              <a:gd name="connsiteY5" fmla="*/ 544485 h 1144260"/>
              <a:gd name="connsiteX6" fmla="*/ 572621 w 1904294"/>
              <a:gd name="connsiteY6" fmla="*/ 482701 h 1144260"/>
              <a:gd name="connsiteX7" fmla="*/ 659119 w 1904294"/>
              <a:gd name="connsiteY7" fmla="*/ 433274 h 1144260"/>
              <a:gd name="connsiteX8" fmla="*/ 757973 w 1904294"/>
              <a:gd name="connsiteY8" fmla="*/ 266458 h 1144260"/>
              <a:gd name="connsiteX9" fmla="*/ 829796 w 1904294"/>
              <a:gd name="connsiteY9" fmla="*/ 126221 h 1144260"/>
              <a:gd name="connsiteX10" fmla="*/ 865964 w 1904294"/>
              <a:gd name="connsiteY10" fmla="*/ 11214 h 1144260"/>
              <a:gd name="connsiteX11" fmla="*/ 975632 w 1904294"/>
              <a:gd name="connsiteY11" fmla="*/ 16491 h 1144260"/>
              <a:gd name="connsiteX12" fmla="*/ 992751 w 1904294"/>
              <a:gd name="connsiteY12" fmla="*/ 118177 h 1144260"/>
              <a:gd name="connsiteX13" fmla="*/ 949502 w 1904294"/>
              <a:gd name="connsiteY13" fmla="*/ 161425 h 1144260"/>
              <a:gd name="connsiteX14" fmla="*/ 891967 w 1904294"/>
              <a:gd name="connsiteY14" fmla="*/ 190000 h 1144260"/>
              <a:gd name="connsiteX15" fmla="*/ 838292 w 1904294"/>
              <a:gd name="connsiteY15" fmla="*/ 284993 h 1144260"/>
              <a:gd name="connsiteX16" fmla="*/ 763701 w 1904294"/>
              <a:gd name="connsiteY16" fmla="*/ 417442 h 1144260"/>
              <a:gd name="connsiteX17" fmla="*/ 735125 w 1904294"/>
              <a:gd name="connsiteY17" fmla="*/ 542555 h 1144260"/>
              <a:gd name="connsiteX18" fmla="*/ 961859 w 1904294"/>
              <a:gd name="connsiteY18" fmla="*/ 649517 h 1144260"/>
              <a:gd name="connsiteX19" fmla="*/ 1157250 w 1904294"/>
              <a:gd name="connsiteY19" fmla="*/ 727454 h 1144260"/>
              <a:gd name="connsiteX20" fmla="*/ 1220900 w 1904294"/>
              <a:gd name="connsiteY20" fmla="*/ 718444 h 1144260"/>
              <a:gd name="connsiteX21" fmla="*/ 1264600 w 1904294"/>
              <a:gd name="connsiteY21" fmla="*/ 717479 h 1144260"/>
              <a:gd name="connsiteX22" fmla="*/ 1369632 w 1904294"/>
              <a:gd name="connsiteY22" fmla="*/ 600090 h 1144260"/>
              <a:gd name="connsiteX23" fmla="*/ 1462308 w 1904294"/>
              <a:gd name="connsiteY23" fmla="*/ 513593 h 1144260"/>
              <a:gd name="connsiteX24" fmla="*/ 1474665 w 1904294"/>
              <a:gd name="connsiteY24" fmla="*/ 464166 h 1144260"/>
              <a:gd name="connsiteX25" fmla="*/ 1493200 w 1904294"/>
              <a:gd name="connsiteY25" fmla="*/ 396204 h 1144260"/>
              <a:gd name="connsiteX26" fmla="*/ 1528854 w 1904294"/>
              <a:gd name="connsiteY26" fmla="*/ 365827 h 1144260"/>
              <a:gd name="connsiteX27" fmla="*/ 1593920 w 1904294"/>
              <a:gd name="connsiteY27" fmla="*/ 364861 h 1144260"/>
              <a:gd name="connsiteX28" fmla="*/ 1647659 w 1904294"/>
              <a:gd name="connsiteY28" fmla="*/ 414739 h 1144260"/>
              <a:gd name="connsiteX29" fmla="*/ 1639100 w 1904294"/>
              <a:gd name="connsiteY29" fmla="*/ 502201 h 1144260"/>
              <a:gd name="connsiteX30" fmla="*/ 1606471 w 1904294"/>
              <a:gd name="connsiteY30" fmla="*/ 531485 h 1144260"/>
              <a:gd name="connsiteX31" fmla="*/ 1546424 w 1904294"/>
              <a:gd name="connsiteY31" fmla="*/ 542619 h 1144260"/>
              <a:gd name="connsiteX32" fmla="*/ 1360107 w 1904294"/>
              <a:gd name="connsiteY32" fmla="*/ 733634 h 1144260"/>
              <a:gd name="connsiteX33" fmla="*/ 1376776 w 1904294"/>
              <a:gd name="connsiteY33" fmla="*/ 839181 h 1144260"/>
              <a:gd name="connsiteX34" fmla="*/ 1575578 w 1904294"/>
              <a:gd name="connsiteY34" fmla="*/ 914609 h 1144260"/>
              <a:gd name="connsiteX35" fmla="*/ 1756424 w 1904294"/>
              <a:gd name="connsiteY35" fmla="*/ 981284 h 1144260"/>
              <a:gd name="connsiteX36" fmla="*/ 1875744 w 1904294"/>
              <a:gd name="connsiteY36" fmla="*/ 982699 h 1144260"/>
              <a:gd name="connsiteX37" fmla="*/ 1900973 w 1904294"/>
              <a:gd name="connsiteY37" fmla="*/ 1082004 h 1144260"/>
              <a:gd name="connsiteX38" fmla="*/ 1820654 w 1904294"/>
              <a:gd name="connsiteY38" fmla="*/ 1143788 h 1144260"/>
              <a:gd name="connsiteX39" fmla="*/ 1752692 w 1904294"/>
              <a:gd name="connsiteY39" fmla="*/ 1106717 h 1144260"/>
              <a:gd name="connsiteX40" fmla="*/ 1709443 w 1904294"/>
              <a:gd name="connsiteY40" fmla="*/ 1038755 h 1144260"/>
              <a:gd name="connsiteX41" fmla="*/ 1461986 w 1904294"/>
              <a:gd name="connsiteY41" fmla="*/ 946594 h 1144260"/>
              <a:gd name="connsiteX42" fmla="*/ 1294075 w 1904294"/>
              <a:gd name="connsiteY42" fmla="*/ 890861 h 1144260"/>
              <a:gd name="connsiteX43" fmla="*/ 1206163 w 1904294"/>
              <a:gd name="connsiteY43" fmla="*/ 888543 h 1144260"/>
              <a:gd name="connsiteX44" fmla="*/ 1135818 w 1904294"/>
              <a:gd name="connsiteY44" fmla="*/ 797798 h 1144260"/>
              <a:gd name="connsiteX45" fmla="*/ 931482 w 1904294"/>
              <a:gd name="connsiteY45" fmla="*/ 711301 h 1144260"/>
              <a:gd name="connsiteX46" fmla="*/ 742333 w 1904294"/>
              <a:gd name="connsiteY46" fmla="*/ 638126 h 1144260"/>
              <a:gd name="connsiteX47" fmla="*/ 655257 w 1904294"/>
              <a:gd name="connsiteY47" fmla="*/ 645720 h 1144260"/>
              <a:gd name="connsiteX48" fmla="*/ 566443 w 1904294"/>
              <a:gd name="connsiteY48" fmla="*/ 618625 h 1144260"/>
              <a:gd name="connsiteX49" fmla="*/ 371760 w 1904294"/>
              <a:gd name="connsiteY49" fmla="*/ 694568 h 1144260"/>
              <a:gd name="connsiteX50" fmla="*/ 231331 w 1904294"/>
              <a:gd name="connsiteY50" fmla="*/ 748371 h 1144260"/>
              <a:gd name="connsiteX51" fmla="*/ 184736 w 1904294"/>
              <a:gd name="connsiteY51" fmla="*/ 824893 h 1144260"/>
              <a:gd name="connsiteX52" fmla="*/ 121600 w 1904294"/>
              <a:gd name="connsiteY52" fmla="*/ 841047 h 1144260"/>
              <a:gd name="connsiteX53" fmla="*/ 16567 w 1904294"/>
              <a:gd name="connsiteY53" fmla="*/ 816333 h 1144260"/>
              <a:gd name="connsiteX0" fmla="*/ 7188 w 1894915"/>
              <a:gd name="connsiteY0" fmla="*/ 816333 h 1144260"/>
              <a:gd name="connsiteX1" fmla="*/ 20060 w 1894915"/>
              <a:gd name="connsiteY1" fmla="*/ 699459 h 1144260"/>
              <a:gd name="connsiteX2" fmla="*/ 107007 w 1894915"/>
              <a:gd name="connsiteY2" fmla="*/ 653830 h 1144260"/>
              <a:gd name="connsiteX3" fmla="*/ 180183 w 1894915"/>
              <a:gd name="connsiteY3" fmla="*/ 661874 h 1144260"/>
              <a:gd name="connsiteX4" fmla="*/ 377891 w 1894915"/>
              <a:gd name="connsiteY4" fmla="*/ 606269 h 1144260"/>
              <a:gd name="connsiteX5" fmla="*/ 526172 w 1894915"/>
              <a:gd name="connsiteY5" fmla="*/ 544485 h 1144260"/>
              <a:gd name="connsiteX6" fmla="*/ 563242 w 1894915"/>
              <a:gd name="connsiteY6" fmla="*/ 482701 h 1144260"/>
              <a:gd name="connsiteX7" fmla="*/ 649740 w 1894915"/>
              <a:gd name="connsiteY7" fmla="*/ 433274 h 1144260"/>
              <a:gd name="connsiteX8" fmla="*/ 748594 w 1894915"/>
              <a:gd name="connsiteY8" fmla="*/ 266458 h 1144260"/>
              <a:gd name="connsiteX9" fmla="*/ 820417 w 1894915"/>
              <a:gd name="connsiteY9" fmla="*/ 126221 h 1144260"/>
              <a:gd name="connsiteX10" fmla="*/ 856585 w 1894915"/>
              <a:gd name="connsiteY10" fmla="*/ 11214 h 1144260"/>
              <a:gd name="connsiteX11" fmla="*/ 966253 w 1894915"/>
              <a:gd name="connsiteY11" fmla="*/ 16491 h 1144260"/>
              <a:gd name="connsiteX12" fmla="*/ 983372 w 1894915"/>
              <a:gd name="connsiteY12" fmla="*/ 118177 h 1144260"/>
              <a:gd name="connsiteX13" fmla="*/ 940123 w 1894915"/>
              <a:gd name="connsiteY13" fmla="*/ 161425 h 1144260"/>
              <a:gd name="connsiteX14" fmla="*/ 882588 w 1894915"/>
              <a:gd name="connsiteY14" fmla="*/ 190000 h 1144260"/>
              <a:gd name="connsiteX15" fmla="*/ 828913 w 1894915"/>
              <a:gd name="connsiteY15" fmla="*/ 284993 h 1144260"/>
              <a:gd name="connsiteX16" fmla="*/ 754322 w 1894915"/>
              <a:gd name="connsiteY16" fmla="*/ 417442 h 1144260"/>
              <a:gd name="connsiteX17" fmla="*/ 725746 w 1894915"/>
              <a:gd name="connsiteY17" fmla="*/ 542555 h 1144260"/>
              <a:gd name="connsiteX18" fmla="*/ 952480 w 1894915"/>
              <a:gd name="connsiteY18" fmla="*/ 649517 h 1144260"/>
              <a:gd name="connsiteX19" fmla="*/ 1147871 w 1894915"/>
              <a:gd name="connsiteY19" fmla="*/ 727454 h 1144260"/>
              <a:gd name="connsiteX20" fmla="*/ 1211521 w 1894915"/>
              <a:gd name="connsiteY20" fmla="*/ 718444 h 1144260"/>
              <a:gd name="connsiteX21" fmla="*/ 1255221 w 1894915"/>
              <a:gd name="connsiteY21" fmla="*/ 717479 h 1144260"/>
              <a:gd name="connsiteX22" fmla="*/ 1360253 w 1894915"/>
              <a:gd name="connsiteY22" fmla="*/ 600090 h 1144260"/>
              <a:gd name="connsiteX23" fmla="*/ 1452929 w 1894915"/>
              <a:gd name="connsiteY23" fmla="*/ 513593 h 1144260"/>
              <a:gd name="connsiteX24" fmla="*/ 1465286 w 1894915"/>
              <a:gd name="connsiteY24" fmla="*/ 464166 h 1144260"/>
              <a:gd name="connsiteX25" fmla="*/ 1483821 w 1894915"/>
              <a:gd name="connsiteY25" fmla="*/ 396204 h 1144260"/>
              <a:gd name="connsiteX26" fmla="*/ 1519475 w 1894915"/>
              <a:gd name="connsiteY26" fmla="*/ 365827 h 1144260"/>
              <a:gd name="connsiteX27" fmla="*/ 1584541 w 1894915"/>
              <a:gd name="connsiteY27" fmla="*/ 364861 h 1144260"/>
              <a:gd name="connsiteX28" fmla="*/ 1638280 w 1894915"/>
              <a:gd name="connsiteY28" fmla="*/ 414739 h 1144260"/>
              <a:gd name="connsiteX29" fmla="*/ 1629721 w 1894915"/>
              <a:gd name="connsiteY29" fmla="*/ 502201 h 1144260"/>
              <a:gd name="connsiteX30" fmla="*/ 1597092 w 1894915"/>
              <a:gd name="connsiteY30" fmla="*/ 531485 h 1144260"/>
              <a:gd name="connsiteX31" fmla="*/ 1537045 w 1894915"/>
              <a:gd name="connsiteY31" fmla="*/ 542619 h 1144260"/>
              <a:gd name="connsiteX32" fmla="*/ 1350728 w 1894915"/>
              <a:gd name="connsiteY32" fmla="*/ 733634 h 1144260"/>
              <a:gd name="connsiteX33" fmla="*/ 1367397 w 1894915"/>
              <a:gd name="connsiteY33" fmla="*/ 839181 h 1144260"/>
              <a:gd name="connsiteX34" fmla="*/ 1566199 w 1894915"/>
              <a:gd name="connsiteY34" fmla="*/ 914609 h 1144260"/>
              <a:gd name="connsiteX35" fmla="*/ 1747045 w 1894915"/>
              <a:gd name="connsiteY35" fmla="*/ 981284 h 1144260"/>
              <a:gd name="connsiteX36" fmla="*/ 1866365 w 1894915"/>
              <a:gd name="connsiteY36" fmla="*/ 982699 h 1144260"/>
              <a:gd name="connsiteX37" fmla="*/ 1891594 w 1894915"/>
              <a:gd name="connsiteY37" fmla="*/ 1082004 h 1144260"/>
              <a:gd name="connsiteX38" fmla="*/ 1811275 w 1894915"/>
              <a:gd name="connsiteY38" fmla="*/ 1143788 h 1144260"/>
              <a:gd name="connsiteX39" fmla="*/ 1743313 w 1894915"/>
              <a:gd name="connsiteY39" fmla="*/ 1106717 h 1144260"/>
              <a:gd name="connsiteX40" fmla="*/ 1700064 w 1894915"/>
              <a:gd name="connsiteY40" fmla="*/ 1038755 h 1144260"/>
              <a:gd name="connsiteX41" fmla="*/ 1452607 w 1894915"/>
              <a:gd name="connsiteY41" fmla="*/ 946594 h 1144260"/>
              <a:gd name="connsiteX42" fmla="*/ 1284696 w 1894915"/>
              <a:gd name="connsiteY42" fmla="*/ 890861 h 1144260"/>
              <a:gd name="connsiteX43" fmla="*/ 1196784 w 1894915"/>
              <a:gd name="connsiteY43" fmla="*/ 888543 h 1144260"/>
              <a:gd name="connsiteX44" fmla="*/ 1126439 w 1894915"/>
              <a:gd name="connsiteY44" fmla="*/ 797798 h 1144260"/>
              <a:gd name="connsiteX45" fmla="*/ 922103 w 1894915"/>
              <a:gd name="connsiteY45" fmla="*/ 711301 h 1144260"/>
              <a:gd name="connsiteX46" fmla="*/ 732954 w 1894915"/>
              <a:gd name="connsiteY46" fmla="*/ 638126 h 1144260"/>
              <a:gd name="connsiteX47" fmla="*/ 645878 w 1894915"/>
              <a:gd name="connsiteY47" fmla="*/ 645720 h 1144260"/>
              <a:gd name="connsiteX48" fmla="*/ 557064 w 1894915"/>
              <a:gd name="connsiteY48" fmla="*/ 618625 h 1144260"/>
              <a:gd name="connsiteX49" fmla="*/ 362381 w 1894915"/>
              <a:gd name="connsiteY49" fmla="*/ 694568 h 1144260"/>
              <a:gd name="connsiteX50" fmla="*/ 221952 w 1894915"/>
              <a:gd name="connsiteY50" fmla="*/ 748371 h 1144260"/>
              <a:gd name="connsiteX51" fmla="*/ 175357 w 1894915"/>
              <a:gd name="connsiteY51" fmla="*/ 824893 h 1144260"/>
              <a:gd name="connsiteX52" fmla="*/ 112221 w 1894915"/>
              <a:gd name="connsiteY52" fmla="*/ 841047 h 1144260"/>
              <a:gd name="connsiteX53" fmla="*/ 7188 w 189491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24893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3431 w 1882925"/>
              <a:gd name="connsiteY3" fmla="*/ 678543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3236 w 1881913"/>
              <a:gd name="connsiteY0" fmla="*/ 816333 h 1144260"/>
              <a:gd name="connsiteX1" fmla="*/ 7058 w 1881913"/>
              <a:gd name="connsiteY1" fmla="*/ 699459 h 1144260"/>
              <a:gd name="connsiteX2" fmla="*/ 79718 w 1881913"/>
              <a:gd name="connsiteY2" fmla="*/ 658593 h 1144260"/>
              <a:gd name="connsiteX3" fmla="*/ 162419 w 1881913"/>
              <a:gd name="connsiteY3" fmla="*/ 678543 h 1144260"/>
              <a:gd name="connsiteX4" fmla="*/ 364889 w 1881913"/>
              <a:gd name="connsiteY4" fmla="*/ 606269 h 1144260"/>
              <a:gd name="connsiteX5" fmla="*/ 513170 w 1881913"/>
              <a:gd name="connsiteY5" fmla="*/ 544485 h 1144260"/>
              <a:gd name="connsiteX6" fmla="*/ 550240 w 1881913"/>
              <a:gd name="connsiteY6" fmla="*/ 482701 h 1144260"/>
              <a:gd name="connsiteX7" fmla="*/ 636738 w 1881913"/>
              <a:gd name="connsiteY7" fmla="*/ 433274 h 1144260"/>
              <a:gd name="connsiteX8" fmla="*/ 735592 w 1881913"/>
              <a:gd name="connsiteY8" fmla="*/ 266458 h 1144260"/>
              <a:gd name="connsiteX9" fmla="*/ 807415 w 1881913"/>
              <a:gd name="connsiteY9" fmla="*/ 126221 h 1144260"/>
              <a:gd name="connsiteX10" fmla="*/ 843583 w 1881913"/>
              <a:gd name="connsiteY10" fmla="*/ 11214 h 1144260"/>
              <a:gd name="connsiteX11" fmla="*/ 953251 w 1881913"/>
              <a:gd name="connsiteY11" fmla="*/ 16491 h 1144260"/>
              <a:gd name="connsiteX12" fmla="*/ 970370 w 1881913"/>
              <a:gd name="connsiteY12" fmla="*/ 118177 h 1144260"/>
              <a:gd name="connsiteX13" fmla="*/ 927121 w 1881913"/>
              <a:gd name="connsiteY13" fmla="*/ 161425 h 1144260"/>
              <a:gd name="connsiteX14" fmla="*/ 869586 w 1881913"/>
              <a:gd name="connsiteY14" fmla="*/ 190000 h 1144260"/>
              <a:gd name="connsiteX15" fmla="*/ 815911 w 1881913"/>
              <a:gd name="connsiteY15" fmla="*/ 284993 h 1144260"/>
              <a:gd name="connsiteX16" fmla="*/ 741320 w 1881913"/>
              <a:gd name="connsiteY16" fmla="*/ 417442 h 1144260"/>
              <a:gd name="connsiteX17" fmla="*/ 712744 w 1881913"/>
              <a:gd name="connsiteY17" fmla="*/ 542555 h 1144260"/>
              <a:gd name="connsiteX18" fmla="*/ 939478 w 1881913"/>
              <a:gd name="connsiteY18" fmla="*/ 649517 h 1144260"/>
              <a:gd name="connsiteX19" fmla="*/ 1134869 w 1881913"/>
              <a:gd name="connsiteY19" fmla="*/ 727454 h 1144260"/>
              <a:gd name="connsiteX20" fmla="*/ 1198519 w 1881913"/>
              <a:gd name="connsiteY20" fmla="*/ 718444 h 1144260"/>
              <a:gd name="connsiteX21" fmla="*/ 1242219 w 1881913"/>
              <a:gd name="connsiteY21" fmla="*/ 717479 h 1144260"/>
              <a:gd name="connsiteX22" fmla="*/ 1347251 w 1881913"/>
              <a:gd name="connsiteY22" fmla="*/ 600090 h 1144260"/>
              <a:gd name="connsiteX23" fmla="*/ 1439927 w 1881913"/>
              <a:gd name="connsiteY23" fmla="*/ 513593 h 1144260"/>
              <a:gd name="connsiteX24" fmla="*/ 1452284 w 1881913"/>
              <a:gd name="connsiteY24" fmla="*/ 464166 h 1144260"/>
              <a:gd name="connsiteX25" fmla="*/ 1470819 w 1881913"/>
              <a:gd name="connsiteY25" fmla="*/ 396204 h 1144260"/>
              <a:gd name="connsiteX26" fmla="*/ 1506473 w 1881913"/>
              <a:gd name="connsiteY26" fmla="*/ 365827 h 1144260"/>
              <a:gd name="connsiteX27" fmla="*/ 1571539 w 1881913"/>
              <a:gd name="connsiteY27" fmla="*/ 364861 h 1144260"/>
              <a:gd name="connsiteX28" fmla="*/ 1625278 w 1881913"/>
              <a:gd name="connsiteY28" fmla="*/ 414739 h 1144260"/>
              <a:gd name="connsiteX29" fmla="*/ 1616719 w 1881913"/>
              <a:gd name="connsiteY29" fmla="*/ 502201 h 1144260"/>
              <a:gd name="connsiteX30" fmla="*/ 1584090 w 1881913"/>
              <a:gd name="connsiteY30" fmla="*/ 531485 h 1144260"/>
              <a:gd name="connsiteX31" fmla="*/ 1524043 w 1881913"/>
              <a:gd name="connsiteY31" fmla="*/ 542619 h 1144260"/>
              <a:gd name="connsiteX32" fmla="*/ 1337726 w 1881913"/>
              <a:gd name="connsiteY32" fmla="*/ 733634 h 1144260"/>
              <a:gd name="connsiteX33" fmla="*/ 1354395 w 1881913"/>
              <a:gd name="connsiteY33" fmla="*/ 839181 h 1144260"/>
              <a:gd name="connsiteX34" fmla="*/ 1553197 w 1881913"/>
              <a:gd name="connsiteY34" fmla="*/ 914609 h 1144260"/>
              <a:gd name="connsiteX35" fmla="*/ 1734043 w 1881913"/>
              <a:gd name="connsiteY35" fmla="*/ 981284 h 1144260"/>
              <a:gd name="connsiteX36" fmla="*/ 1853363 w 1881913"/>
              <a:gd name="connsiteY36" fmla="*/ 982699 h 1144260"/>
              <a:gd name="connsiteX37" fmla="*/ 1878592 w 1881913"/>
              <a:gd name="connsiteY37" fmla="*/ 1082004 h 1144260"/>
              <a:gd name="connsiteX38" fmla="*/ 1798273 w 1881913"/>
              <a:gd name="connsiteY38" fmla="*/ 1143788 h 1144260"/>
              <a:gd name="connsiteX39" fmla="*/ 1730311 w 1881913"/>
              <a:gd name="connsiteY39" fmla="*/ 1106717 h 1144260"/>
              <a:gd name="connsiteX40" fmla="*/ 1687062 w 1881913"/>
              <a:gd name="connsiteY40" fmla="*/ 1038755 h 1144260"/>
              <a:gd name="connsiteX41" fmla="*/ 1439605 w 1881913"/>
              <a:gd name="connsiteY41" fmla="*/ 946594 h 1144260"/>
              <a:gd name="connsiteX42" fmla="*/ 1271694 w 1881913"/>
              <a:gd name="connsiteY42" fmla="*/ 890861 h 1144260"/>
              <a:gd name="connsiteX43" fmla="*/ 1183782 w 1881913"/>
              <a:gd name="connsiteY43" fmla="*/ 888543 h 1144260"/>
              <a:gd name="connsiteX44" fmla="*/ 1113437 w 1881913"/>
              <a:gd name="connsiteY44" fmla="*/ 797798 h 1144260"/>
              <a:gd name="connsiteX45" fmla="*/ 909101 w 1881913"/>
              <a:gd name="connsiteY45" fmla="*/ 711301 h 1144260"/>
              <a:gd name="connsiteX46" fmla="*/ 719952 w 1881913"/>
              <a:gd name="connsiteY46" fmla="*/ 638126 h 1144260"/>
              <a:gd name="connsiteX47" fmla="*/ 632876 w 1881913"/>
              <a:gd name="connsiteY47" fmla="*/ 645720 h 1144260"/>
              <a:gd name="connsiteX48" fmla="*/ 544062 w 1881913"/>
              <a:gd name="connsiteY48" fmla="*/ 618625 h 1144260"/>
              <a:gd name="connsiteX49" fmla="*/ 349379 w 1881913"/>
              <a:gd name="connsiteY49" fmla="*/ 694568 h 1144260"/>
              <a:gd name="connsiteX50" fmla="*/ 192281 w 1881913"/>
              <a:gd name="connsiteY50" fmla="*/ 748371 h 1144260"/>
              <a:gd name="connsiteX51" fmla="*/ 162355 w 1881913"/>
              <a:gd name="connsiteY51" fmla="*/ 815368 h 1144260"/>
              <a:gd name="connsiteX52" fmla="*/ 99219 w 1881913"/>
              <a:gd name="connsiteY52" fmla="*/ 841047 h 1144260"/>
              <a:gd name="connsiteX53" fmla="*/ 13236 w 1881913"/>
              <a:gd name="connsiteY53" fmla="*/ 816333 h 114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81913" h="1144260">
                <a:moveTo>
                  <a:pt x="13236" y="816333"/>
                </a:moveTo>
                <a:cubicBezTo>
                  <a:pt x="-2124" y="792735"/>
                  <a:pt x="-4022" y="725749"/>
                  <a:pt x="7058" y="699459"/>
                </a:cubicBezTo>
                <a:cubicBezTo>
                  <a:pt x="18138" y="673169"/>
                  <a:pt x="53825" y="662079"/>
                  <a:pt x="79718" y="658593"/>
                </a:cubicBezTo>
                <a:cubicBezTo>
                  <a:pt x="105612" y="655107"/>
                  <a:pt x="114891" y="687264"/>
                  <a:pt x="162419" y="678543"/>
                </a:cubicBezTo>
                <a:cubicBezTo>
                  <a:pt x="209948" y="669822"/>
                  <a:pt x="306430" y="628612"/>
                  <a:pt x="364889" y="606269"/>
                </a:cubicBezTo>
                <a:cubicBezTo>
                  <a:pt x="423348" y="583926"/>
                  <a:pt x="482278" y="565080"/>
                  <a:pt x="513170" y="544485"/>
                </a:cubicBezTo>
                <a:cubicBezTo>
                  <a:pt x="544062" y="523890"/>
                  <a:pt x="529645" y="501236"/>
                  <a:pt x="550240" y="482701"/>
                </a:cubicBezTo>
                <a:cubicBezTo>
                  <a:pt x="570835" y="464166"/>
                  <a:pt x="605846" y="469314"/>
                  <a:pt x="636738" y="433274"/>
                </a:cubicBezTo>
                <a:cubicBezTo>
                  <a:pt x="667630" y="397234"/>
                  <a:pt x="707146" y="317633"/>
                  <a:pt x="735592" y="266458"/>
                </a:cubicBezTo>
                <a:cubicBezTo>
                  <a:pt x="764038" y="215283"/>
                  <a:pt x="789417" y="168762"/>
                  <a:pt x="807415" y="126221"/>
                </a:cubicBezTo>
                <a:cubicBezTo>
                  <a:pt x="825414" y="83680"/>
                  <a:pt x="819277" y="29502"/>
                  <a:pt x="843583" y="11214"/>
                </a:cubicBezTo>
                <a:cubicBezTo>
                  <a:pt x="867889" y="-7074"/>
                  <a:pt x="932120" y="-1336"/>
                  <a:pt x="953251" y="16491"/>
                </a:cubicBezTo>
                <a:cubicBezTo>
                  <a:pt x="974382" y="34318"/>
                  <a:pt x="974725" y="94021"/>
                  <a:pt x="970370" y="118177"/>
                </a:cubicBezTo>
                <a:cubicBezTo>
                  <a:pt x="966015" y="142333"/>
                  <a:pt x="943918" y="149455"/>
                  <a:pt x="927121" y="161425"/>
                </a:cubicBezTo>
                <a:cubicBezTo>
                  <a:pt x="910324" y="173395"/>
                  <a:pt x="888121" y="169405"/>
                  <a:pt x="869586" y="190000"/>
                </a:cubicBezTo>
                <a:cubicBezTo>
                  <a:pt x="851051" y="210595"/>
                  <a:pt x="837289" y="247086"/>
                  <a:pt x="815911" y="284993"/>
                </a:cubicBezTo>
                <a:cubicBezTo>
                  <a:pt x="794533" y="322900"/>
                  <a:pt x="758514" y="374515"/>
                  <a:pt x="741320" y="417442"/>
                </a:cubicBezTo>
                <a:cubicBezTo>
                  <a:pt x="724126" y="460369"/>
                  <a:pt x="679718" y="503876"/>
                  <a:pt x="712744" y="542555"/>
                </a:cubicBezTo>
                <a:cubicBezTo>
                  <a:pt x="745770" y="581234"/>
                  <a:pt x="869124" y="618701"/>
                  <a:pt x="939478" y="649517"/>
                </a:cubicBezTo>
                <a:cubicBezTo>
                  <a:pt x="1009832" y="680334"/>
                  <a:pt x="1091696" y="715966"/>
                  <a:pt x="1134869" y="727454"/>
                </a:cubicBezTo>
                <a:cubicBezTo>
                  <a:pt x="1178042" y="738942"/>
                  <a:pt x="1180627" y="720106"/>
                  <a:pt x="1198519" y="718444"/>
                </a:cubicBezTo>
                <a:cubicBezTo>
                  <a:pt x="1216411" y="716782"/>
                  <a:pt x="1217430" y="737205"/>
                  <a:pt x="1242219" y="717479"/>
                </a:cubicBezTo>
                <a:cubicBezTo>
                  <a:pt x="1267008" y="697753"/>
                  <a:pt x="1314300" y="634071"/>
                  <a:pt x="1347251" y="600090"/>
                </a:cubicBezTo>
                <a:cubicBezTo>
                  <a:pt x="1380202" y="566109"/>
                  <a:pt x="1422422" y="536247"/>
                  <a:pt x="1439927" y="513593"/>
                </a:cubicBezTo>
                <a:cubicBezTo>
                  <a:pt x="1457432" y="490939"/>
                  <a:pt x="1447135" y="483731"/>
                  <a:pt x="1452284" y="464166"/>
                </a:cubicBezTo>
                <a:cubicBezTo>
                  <a:pt x="1457433" y="444601"/>
                  <a:pt x="1461788" y="412594"/>
                  <a:pt x="1470819" y="396204"/>
                </a:cubicBezTo>
                <a:cubicBezTo>
                  <a:pt x="1479851" y="379814"/>
                  <a:pt x="1489686" y="371051"/>
                  <a:pt x="1506473" y="365827"/>
                </a:cubicBezTo>
                <a:cubicBezTo>
                  <a:pt x="1523260" y="360603"/>
                  <a:pt x="1551738" y="356709"/>
                  <a:pt x="1571539" y="364861"/>
                </a:cubicBezTo>
                <a:cubicBezTo>
                  <a:pt x="1591340" y="373013"/>
                  <a:pt x="1617748" y="391849"/>
                  <a:pt x="1625278" y="414739"/>
                </a:cubicBezTo>
                <a:cubicBezTo>
                  <a:pt x="1632808" y="437629"/>
                  <a:pt x="1623584" y="482743"/>
                  <a:pt x="1616719" y="502201"/>
                </a:cubicBezTo>
                <a:cubicBezTo>
                  <a:pt x="1609854" y="521659"/>
                  <a:pt x="1599139" y="527527"/>
                  <a:pt x="1584090" y="531485"/>
                </a:cubicBezTo>
                <a:cubicBezTo>
                  <a:pt x="1569041" y="535443"/>
                  <a:pt x="1565104" y="508928"/>
                  <a:pt x="1524043" y="542619"/>
                </a:cubicBezTo>
                <a:cubicBezTo>
                  <a:pt x="1482982" y="576310"/>
                  <a:pt x="1366001" y="684207"/>
                  <a:pt x="1337726" y="733634"/>
                </a:cubicBezTo>
                <a:cubicBezTo>
                  <a:pt x="1309451" y="783061"/>
                  <a:pt x="1318483" y="809018"/>
                  <a:pt x="1354395" y="839181"/>
                </a:cubicBezTo>
                <a:cubicBezTo>
                  <a:pt x="1390307" y="869344"/>
                  <a:pt x="1489922" y="890925"/>
                  <a:pt x="1553197" y="914609"/>
                </a:cubicBezTo>
                <a:cubicBezTo>
                  <a:pt x="1616472" y="938293"/>
                  <a:pt x="1684015" y="969936"/>
                  <a:pt x="1734043" y="981284"/>
                </a:cubicBezTo>
                <a:cubicBezTo>
                  <a:pt x="1784071" y="992632"/>
                  <a:pt x="1829271" y="965912"/>
                  <a:pt x="1853363" y="982699"/>
                </a:cubicBezTo>
                <a:cubicBezTo>
                  <a:pt x="1877455" y="999486"/>
                  <a:pt x="1887774" y="1055156"/>
                  <a:pt x="1878592" y="1082004"/>
                </a:cubicBezTo>
                <a:cubicBezTo>
                  <a:pt x="1869410" y="1108852"/>
                  <a:pt x="1822986" y="1139669"/>
                  <a:pt x="1798273" y="1143788"/>
                </a:cubicBezTo>
                <a:cubicBezTo>
                  <a:pt x="1773560" y="1147907"/>
                  <a:pt x="1748846" y="1124222"/>
                  <a:pt x="1730311" y="1106717"/>
                </a:cubicBezTo>
                <a:cubicBezTo>
                  <a:pt x="1711776" y="1089212"/>
                  <a:pt x="1735513" y="1065442"/>
                  <a:pt x="1687062" y="1038755"/>
                </a:cubicBezTo>
                <a:cubicBezTo>
                  <a:pt x="1638611" y="1012068"/>
                  <a:pt x="1508833" y="971243"/>
                  <a:pt x="1439605" y="946594"/>
                </a:cubicBezTo>
                <a:cubicBezTo>
                  <a:pt x="1370377" y="921945"/>
                  <a:pt x="1314331" y="900536"/>
                  <a:pt x="1271694" y="890861"/>
                </a:cubicBezTo>
                <a:cubicBezTo>
                  <a:pt x="1229057" y="881186"/>
                  <a:pt x="1210158" y="904053"/>
                  <a:pt x="1183782" y="888543"/>
                </a:cubicBezTo>
                <a:cubicBezTo>
                  <a:pt x="1157406" y="873033"/>
                  <a:pt x="1159217" y="827338"/>
                  <a:pt x="1113437" y="797798"/>
                </a:cubicBezTo>
                <a:cubicBezTo>
                  <a:pt x="1067657" y="768258"/>
                  <a:pt x="974682" y="737913"/>
                  <a:pt x="909101" y="711301"/>
                </a:cubicBezTo>
                <a:cubicBezTo>
                  <a:pt x="843520" y="684689"/>
                  <a:pt x="765989" y="649056"/>
                  <a:pt x="719952" y="638126"/>
                </a:cubicBezTo>
                <a:cubicBezTo>
                  <a:pt x="673915" y="627196"/>
                  <a:pt x="662191" y="648970"/>
                  <a:pt x="632876" y="645720"/>
                </a:cubicBezTo>
                <a:cubicBezTo>
                  <a:pt x="603561" y="642470"/>
                  <a:pt x="591312" y="610484"/>
                  <a:pt x="544062" y="618625"/>
                </a:cubicBezTo>
                <a:cubicBezTo>
                  <a:pt x="496812" y="626766"/>
                  <a:pt x="408009" y="672944"/>
                  <a:pt x="349379" y="694568"/>
                </a:cubicBezTo>
                <a:cubicBezTo>
                  <a:pt x="290749" y="716192"/>
                  <a:pt x="223452" y="728238"/>
                  <a:pt x="192281" y="748371"/>
                </a:cubicBezTo>
                <a:cubicBezTo>
                  <a:pt x="161110" y="768504"/>
                  <a:pt x="185009" y="799922"/>
                  <a:pt x="162355" y="815368"/>
                </a:cubicBezTo>
                <a:cubicBezTo>
                  <a:pt x="139701" y="830814"/>
                  <a:pt x="124072" y="840886"/>
                  <a:pt x="99219" y="841047"/>
                </a:cubicBezTo>
                <a:cubicBezTo>
                  <a:pt x="74366" y="841208"/>
                  <a:pt x="28596" y="839931"/>
                  <a:pt x="13236" y="816333"/>
                </a:cubicBezTo>
                <a:close/>
              </a:path>
            </a:pathLst>
          </a:custGeom>
          <a:solidFill>
            <a:schemeClr val="bg1"/>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kumimoji="1" lang="en-US" altLang="ja-JP" sz="1600" dirty="0">
                <a:latin typeface="+mn-lt"/>
              </a:rPr>
              <a:t>1-1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を球面に埋め込まれた連結グラフとする．このとき，以下の等式が成り立つ：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は連結なので．）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60" y="4441529"/>
            <a:ext cx="630252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Text Box 168">
            <a:extLst>
              <a:ext uri="{FF2B5EF4-FFF2-40B4-BE49-F238E27FC236}">
                <a16:creationId xmlns:a16="http://schemas.microsoft.com/office/drawing/2014/main" id="{F2E502A9-01D5-460E-92DE-49F8978C3BF6}"/>
              </a:ext>
            </a:extLst>
          </p:cNvPr>
          <p:cNvSpPr txBox="1">
            <a:spLocks noChangeArrowheads="1"/>
          </p:cNvSpPr>
          <p:nvPr/>
        </p:nvSpPr>
        <p:spPr bwMode="auto">
          <a:xfrm>
            <a:off x="762214" y="5129429"/>
            <a:ext cx="25841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改めて，</a:t>
            </a:r>
            <a:r>
              <a:rPr lang="en-US" altLang="ja-JP" sz="1600" dirty="0">
                <a:solidFill>
                  <a:srgbClr val="000000"/>
                </a:solidFill>
              </a:rPr>
              <a:t>G</a:t>
            </a:r>
            <a:r>
              <a:rPr lang="ja-JP" altLang="en-US" sz="1600" dirty="0">
                <a:solidFill>
                  <a:srgbClr val="000000"/>
                </a:solidFill>
              </a:rPr>
              <a:t> ⊂ </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の面とは，</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BAFCDCBC-4F2C-4BB6-9975-B1C3C233AAD6}"/>
              </a:ext>
            </a:extLst>
          </p:cNvPr>
          <p:cNvSpPr txBox="1">
            <a:spLocks noChangeArrowheads="1"/>
          </p:cNvSpPr>
          <p:nvPr/>
        </p:nvSpPr>
        <p:spPr bwMode="auto">
          <a:xfrm>
            <a:off x="762214" y="5539730"/>
            <a:ext cx="306838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G</a:t>
            </a:r>
            <a:r>
              <a:rPr lang="ja-JP" altLang="en-US" sz="1600" dirty="0">
                <a:solidFill>
                  <a:srgbClr val="000000"/>
                </a:solidFill>
              </a:rPr>
              <a:t>の連結かつ極大な開集合</a:t>
            </a:r>
            <a:endParaRPr lang="en-US" altLang="ja-JP" sz="1600" dirty="0">
              <a:solidFill>
                <a:srgbClr val="000000"/>
              </a:solidFill>
            </a:endParaRPr>
          </a:p>
        </p:txBody>
      </p:sp>
      <p:sp>
        <p:nvSpPr>
          <p:cNvPr id="7" name="正方形/長方形 6">
            <a:extLst>
              <a:ext uri="{FF2B5EF4-FFF2-40B4-BE49-F238E27FC236}">
                <a16:creationId xmlns:a16="http://schemas.microsoft.com/office/drawing/2014/main" id="{2821F027-3BCA-42A8-8DA2-A978D15C0669}"/>
              </a:ext>
            </a:extLst>
          </p:cNvPr>
          <p:cNvSpPr/>
          <p:nvPr/>
        </p:nvSpPr>
        <p:spPr>
          <a:xfrm>
            <a:off x="624015" y="5129429"/>
            <a:ext cx="3330147" cy="80937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168">
            <a:extLst>
              <a:ext uri="{FF2B5EF4-FFF2-40B4-BE49-F238E27FC236}">
                <a16:creationId xmlns:a16="http://schemas.microsoft.com/office/drawing/2014/main" id="{3300D24C-2CAB-47F3-8484-E82136D4076A}"/>
              </a:ext>
            </a:extLst>
          </p:cNvPr>
          <p:cNvSpPr txBox="1">
            <a:spLocks noChangeArrowheads="1"/>
          </p:cNvSpPr>
          <p:nvPr/>
        </p:nvSpPr>
        <p:spPr bwMode="auto">
          <a:xfrm>
            <a:off x="5662419" y="5749755"/>
            <a:ext cx="46543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29" name="Text Box 168">
            <a:extLst>
              <a:ext uri="{FF2B5EF4-FFF2-40B4-BE49-F238E27FC236}">
                <a16:creationId xmlns:a16="http://schemas.microsoft.com/office/drawing/2014/main" id="{5A58B8C2-AFEA-4CBB-8DBC-5E181CDFB43A}"/>
              </a:ext>
            </a:extLst>
          </p:cNvPr>
          <p:cNvSpPr txBox="1">
            <a:spLocks noChangeArrowheads="1"/>
          </p:cNvSpPr>
          <p:nvPr/>
        </p:nvSpPr>
        <p:spPr bwMode="auto">
          <a:xfrm>
            <a:off x="6118523" y="5623637"/>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32" name="Text Box 168">
            <a:extLst>
              <a:ext uri="{FF2B5EF4-FFF2-40B4-BE49-F238E27FC236}">
                <a16:creationId xmlns:a16="http://schemas.microsoft.com/office/drawing/2014/main" id="{D281E627-73C8-4BA5-B613-A3E2CB459B72}"/>
              </a:ext>
            </a:extLst>
          </p:cNvPr>
          <p:cNvSpPr txBox="1">
            <a:spLocks noChangeArrowheads="1"/>
          </p:cNvSpPr>
          <p:nvPr/>
        </p:nvSpPr>
        <p:spPr bwMode="auto">
          <a:xfrm>
            <a:off x="6741914" y="525463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34" name="Text Box 168">
            <a:extLst>
              <a:ext uri="{FF2B5EF4-FFF2-40B4-BE49-F238E27FC236}">
                <a16:creationId xmlns:a16="http://schemas.microsoft.com/office/drawing/2014/main" id="{56A50F7C-F1FF-403E-A5C9-008BA5FAA1DB}"/>
              </a:ext>
            </a:extLst>
          </p:cNvPr>
          <p:cNvSpPr txBox="1">
            <a:spLocks noChangeArrowheads="1"/>
          </p:cNvSpPr>
          <p:nvPr/>
        </p:nvSpPr>
        <p:spPr bwMode="auto">
          <a:xfrm>
            <a:off x="6837613" y="580900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35" name="Text Box 168">
            <a:extLst>
              <a:ext uri="{FF2B5EF4-FFF2-40B4-BE49-F238E27FC236}">
                <a16:creationId xmlns:a16="http://schemas.microsoft.com/office/drawing/2014/main" id="{C02F23E8-5EBB-418A-A20C-707DDE5A832E}"/>
              </a:ext>
            </a:extLst>
          </p:cNvPr>
          <p:cNvSpPr txBox="1">
            <a:spLocks noChangeArrowheads="1"/>
          </p:cNvSpPr>
          <p:nvPr/>
        </p:nvSpPr>
        <p:spPr bwMode="auto">
          <a:xfrm>
            <a:off x="7362040" y="559586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36" name="Text Box 168">
            <a:extLst>
              <a:ext uri="{FF2B5EF4-FFF2-40B4-BE49-F238E27FC236}">
                <a16:creationId xmlns:a16="http://schemas.microsoft.com/office/drawing/2014/main" id="{A90798D9-EB7E-457E-985A-55C9C9F424C8}"/>
              </a:ext>
            </a:extLst>
          </p:cNvPr>
          <p:cNvSpPr txBox="1">
            <a:spLocks noChangeArrowheads="1"/>
          </p:cNvSpPr>
          <p:nvPr/>
        </p:nvSpPr>
        <p:spPr bwMode="auto">
          <a:xfrm>
            <a:off x="7612371" y="6259839"/>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20" name="十角形 19">
            <a:extLst>
              <a:ext uri="{FF2B5EF4-FFF2-40B4-BE49-F238E27FC236}">
                <a16:creationId xmlns:a16="http://schemas.microsoft.com/office/drawing/2014/main" id="{8C44F1B4-4AFD-45E3-B5F6-FAC7CFED9D1B}"/>
              </a:ext>
            </a:extLst>
          </p:cNvPr>
          <p:cNvSpPr/>
          <p:nvPr/>
        </p:nvSpPr>
        <p:spPr>
          <a:xfrm>
            <a:off x="7152133" y="3100640"/>
            <a:ext cx="1680091" cy="1680091"/>
          </a:xfrm>
          <a:prstGeom prst="dec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十角形 59">
            <a:extLst>
              <a:ext uri="{FF2B5EF4-FFF2-40B4-BE49-F238E27FC236}">
                <a16:creationId xmlns:a16="http://schemas.microsoft.com/office/drawing/2014/main" id="{4B3CE747-C4E4-426D-9624-2EA6CD0AE7EB}"/>
              </a:ext>
            </a:extLst>
          </p:cNvPr>
          <p:cNvSpPr/>
          <p:nvPr/>
        </p:nvSpPr>
        <p:spPr>
          <a:xfrm>
            <a:off x="7183573" y="3132761"/>
            <a:ext cx="1618966" cy="1618966"/>
          </a:xfrm>
          <a:prstGeom prst="decagon">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Oval 25">
            <a:extLst>
              <a:ext uri="{FF2B5EF4-FFF2-40B4-BE49-F238E27FC236}">
                <a16:creationId xmlns:a16="http://schemas.microsoft.com/office/drawing/2014/main" id="{F13AE1CD-18EE-4AE8-96AF-344A7E63FB40}"/>
              </a:ext>
            </a:extLst>
          </p:cNvPr>
          <p:cNvSpPr>
            <a:spLocks noChangeArrowheads="1"/>
          </p:cNvSpPr>
          <p:nvPr/>
        </p:nvSpPr>
        <p:spPr bwMode="auto">
          <a:xfrm>
            <a:off x="7680445" y="306067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 name="Oval 25">
            <a:extLst>
              <a:ext uri="{FF2B5EF4-FFF2-40B4-BE49-F238E27FC236}">
                <a16:creationId xmlns:a16="http://schemas.microsoft.com/office/drawing/2014/main" id="{68221C4E-D691-4D66-A31D-C30B0D454334}"/>
              </a:ext>
            </a:extLst>
          </p:cNvPr>
          <p:cNvSpPr>
            <a:spLocks noChangeArrowheads="1"/>
          </p:cNvSpPr>
          <p:nvPr/>
        </p:nvSpPr>
        <p:spPr bwMode="auto">
          <a:xfrm>
            <a:off x="8185011" y="305862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 name="Oval 25">
            <a:extLst>
              <a:ext uri="{FF2B5EF4-FFF2-40B4-BE49-F238E27FC236}">
                <a16:creationId xmlns:a16="http://schemas.microsoft.com/office/drawing/2014/main" id="{D0FCE660-6756-4C3E-8293-2698328DD482}"/>
              </a:ext>
            </a:extLst>
          </p:cNvPr>
          <p:cNvSpPr>
            <a:spLocks noChangeArrowheads="1"/>
          </p:cNvSpPr>
          <p:nvPr/>
        </p:nvSpPr>
        <p:spPr bwMode="auto">
          <a:xfrm>
            <a:off x="8606837" y="335440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Oval 25">
            <a:extLst>
              <a:ext uri="{FF2B5EF4-FFF2-40B4-BE49-F238E27FC236}">
                <a16:creationId xmlns:a16="http://schemas.microsoft.com/office/drawing/2014/main" id="{C628F663-919F-48BF-9F87-963EDA1679E7}"/>
              </a:ext>
            </a:extLst>
          </p:cNvPr>
          <p:cNvSpPr>
            <a:spLocks noChangeArrowheads="1"/>
          </p:cNvSpPr>
          <p:nvPr/>
        </p:nvSpPr>
        <p:spPr bwMode="auto">
          <a:xfrm>
            <a:off x="7265201" y="337574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 name="Oval 25">
            <a:extLst>
              <a:ext uri="{FF2B5EF4-FFF2-40B4-BE49-F238E27FC236}">
                <a16:creationId xmlns:a16="http://schemas.microsoft.com/office/drawing/2014/main" id="{5CC6E99F-967A-46F8-8E25-729A0AB971B6}"/>
              </a:ext>
            </a:extLst>
          </p:cNvPr>
          <p:cNvSpPr>
            <a:spLocks noChangeArrowheads="1"/>
          </p:cNvSpPr>
          <p:nvPr/>
        </p:nvSpPr>
        <p:spPr bwMode="auto">
          <a:xfrm>
            <a:off x="8754272" y="38750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 name="Oval 25">
            <a:extLst>
              <a:ext uri="{FF2B5EF4-FFF2-40B4-BE49-F238E27FC236}">
                <a16:creationId xmlns:a16="http://schemas.microsoft.com/office/drawing/2014/main" id="{398E40B0-24DC-4E5D-838F-5BBA2917A7DD}"/>
              </a:ext>
            </a:extLst>
          </p:cNvPr>
          <p:cNvSpPr>
            <a:spLocks noChangeArrowheads="1"/>
          </p:cNvSpPr>
          <p:nvPr/>
        </p:nvSpPr>
        <p:spPr bwMode="auto">
          <a:xfrm>
            <a:off x="8606837" y="44303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 name="Oval 25">
            <a:extLst>
              <a:ext uri="{FF2B5EF4-FFF2-40B4-BE49-F238E27FC236}">
                <a16:creationId xmlns:a16="http://schemas.microsoft.com/office/drawing/2014/main" id="{77C8451D-66D8-466A-BE07-172ADF4B116A}"/>
              </a:ext>
            </a:extLst>
          </p:cNvPr>
          <p:cNvSpPr>
            <a:spLocks noChangeArrowheads="1"/>
          </p:cNvSpPr>
          <p:nvPr/>
        </p:nvSpPr>
        <p:spPr bwMode="auto">
          <a:xfrm>
            <a:off x="8216836" y="47122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 name="Oval 25">
            <a:extLst>
              <a:ext uri="{FF2B5EF4-FFF2-40B4-BE49-F238E27FC236}">
                <a16:creationId xmlns:a16="http://schemas.microsoft.com/office/drawing/2014/main" id="{F760C148-438B-462B-B0EF-86DD4747AB1F}"/>
              </a:ext>
            </a:extLst>
          </p:cNvPr>
          <p:cNvSpPr>
            <a:spLocks noChangeArrowheads="1"/>
          </p:cNvSpPr>
          <p:nvPr/>
        </p:nvSpPr>
        <p:spPr bwMode="auto">
          <a:xfrm>
            <a:off x="7672212" y="472050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 name="Text Box 168">
            <a:extLst>
              <a:ext uri="{FF2B5EF4-FFF2-40B4-BE49-F238E27FC236}">
                <a16:creationId xmlns:a16="http://schemas.microsoft.com/office/drawing/2014/main" id="{B0210E6F-81F2-49C9-82D9-8912942BF193}"/>
              </a:ext>
            </a:extLst>
          </p:cNvPr>
          <p:cNvSpPr txBox="1">
            <a:spLocks noChangeArrowheads="1"/>
          </p:cNvSpPr>
          <p:nvPr/>
        </p:nvSpPr>
        <p:spPr bwMode="auto">
          <a:xfrm>
            <a:off x="7453413" y="2873964"/>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70" name="Text Box 168">
            <a:extLst>
              <a:ext uri="{FF2B5EF4-FFF2-40B4-BE49-F238E27FC236}">
                <a16:creationId xmlns:a16="http://schemas.microsoft.com/office/drawing/2014/main" id="{1C637F0A-667A-4792-9975-6C61A981BBBB}"/>
              </a:ext>
            </a:extLst>
          </p:cNvPr>
          <p:cNvSpPr txBox="1">
            <a:spLocks noChangeArrowheads="1"/>
          </p:cNvSpPr>
          <p:nvPr/>
        </p:nvSpPr>
        <p:spPr bwMode="auto">
          <a:xfrm>
            <a:off x="8194805" y="2876920"/>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1" name="Text Box 168">
            <a:extLst>
              <a:ext uri="{FF2B5EF4-FFF2-40B4-BE49-F238E27FC236}">
                <a16:creationId xmlns:a16="http://schemas.microsoft.com/office/drawing/2014/main" id="{4520CD6B-0B8F-4550-B06E-509EC01EB9C3}"/>
              </a:ext>
            </a:extLst>
          </p:cNvPr>
          <p:cNvSpPr txBox="1">
            <a:spLocks noChangeArrowheads="1"/>
          </p:cNvSpPr>
          <p:nvPr/>
        </p:nvSpPr>
        <p:spPr bwMode="auto">
          <a:xfrm>
            <a:off x="8642744" y="320802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72" name="Text Box 168">
            <a:extLst>
              <a:ext uri="{FF2B5EF4-FFF2-40B4-BE49-F238E27FC236}">
                <a16:creationId xmlns:a16="http://schemas.microsoft.com/office/drawing/2014/main" id="{837EB9B2-2A72-48ED-889F-C963D9E93908}"/>
              </a:ext>
            </a:extLst>
          </p:cNvPr>
          <p:cNvSpPr txBox="1">
            <a:spLocks noChangeArrowheads="1"/>
          </p:cNvSpPr>
          <p:nvPr/>
        </p:nvSpPr>
        <p:spPr bwMode="auto">
          <a:xfrm>
            <a:off x="8814353" y="3795017"/>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3" name="Text Box 168">
            <a:extLst>
              <a:ext uri="{FF2B5EF4-FFF2-40B4-BE49-F238E27FC236}">
                <a16:creationId xmlns:a16="http://schemas.microsoft.com/office/drawing/2014/main" id="{45101673-5420-48F6-8A5F-45FF5CFCF7F7}"/>
              </a:ext>
            </a:extLst>
          </p:cNvPr>
          <p:cNvSpPr txBox="1">
            <a:spLocks noChangeArrowheads="1"/>
          </p:cNvSpPr>
          <p:nvPr/>
        </p:nvSpPr>
        <p:spPr bwMode="auto">
          <a:xfrm>
            <a:off x="8637715" y="43779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4" name="Text Box 168">
            <a:extLst>
              <a:ext uri="{FF2B5EF4-FFF2-40B4-BE49-F238E27FC236}">
                <a16:creationId xmlns:a16="http://schemas.microsoft.com/office/drawing/2014/main" id="{A39354E5-0E5A-4593-AB34-BA632AA3550B}"/>
              </a:ext>
            </a:extLst>
          </p:cNvPr>
          <p:cNvSpPr txBox="1">
            <a:spLocks noChangeArrowheads="1"/>
          </p:cNvSpPr>
          <p:nvPr/>
        </p:nvSpPr>
        <p:spPr bwMode="auto">
          <a:xfrm>
            <a:off x="8253004" y="471225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75" name="Text Box 168">
            <a:extLst>
              <a:ext uri="{FF2B5EF4-FFF2-40B4-BE49-F238E27FC236}">
                <a16:creationId xmlns:a16="http://schemas.microsoft.com/office/drawing/2014/main" id="{FD6040C8-CACF-4153-B1BD-D03772F6205B}"/>
              </a:ext>
            </a:extLst>
          </p:cNvPr>
          <p:cNvSpPr txBox="1">
            <a:spLocks noChangeArrowheads="1"/>
          </p:cNvSpPr>
          <p:nvPr/>
        </p:nvSpPr>
        <p:spPr bwMode="auto">
          <a:xfrm>
            <a:off x="7001715" y="4336851"/>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76" name="Text Box 168">
            <a:extLst>
              <a:ext uri="{FF2B5EF4-FFF2-40B4-BE49-F238E27FC236}">
                <a16:creationId xmlns:a16="http://schemas.microsoft.com/office/drawing/2014/main" id="{81406A7C-ADF5-4EC4-9A0E-D26763BF2BD5}"/>
              </a:ext>
            </a:extLst>
          </p:cNvPr>
          <p:cNvSpPr txBox="1">
            <a:spLocks noChangeArrowheads="1"/>
          </p:cNvSpPr>
          <p:nvPr/>
        </p:nvSpPr>
        <p:spPr bwMode="auto">
          <a:xfrm>
            <a:off x="7473366" y="47284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7" name="Oval 25">
            <a:extLst>
              <a:ext uri="{FF2B5EF4-FFF2-40B4-BE49-F238E27FC236}">
                <a16:creationId xmlns:a16="http://schemas.microsoft.com/office/drawing/2014/main" id="{F9D3D86F-58DF-48C9-B851-89C2DA2CA9D6}"/>
              </a:ext>
            </a:extLst>
          </p:cNvPr>
          <p:cNvSpPr>
            <a:spLocks noChangeArrowheads="1"/>
          </p:cNvSpPr>
          <p:nvPr/>
        </p:nvSpPr>
        <p:spPr bwMode="auto">
          <a:xfrm>
            <a:off x="7257466" y="43963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 name="Oval 25">
            <a:extLst>
              <a:ext uri="{FF2B5EF4-FFF2-40B4-BE49-F238E27FC236}">
                <a16:creationId xmlns:a16="http://schemas.microsoft.com/office/drawing/2014/main" id="{6028BBDF-9FA9-4E39-A1D1-D2B9946E1A51}"/>
              </a:ext>
            </a:extLst>
          </p:cNvPr>
          <p:cNvSpPr>
            <a:spLocks noChangeArrowheads="1"/>
          </p:cNvSpPr>
          <p:nvPr/>
        </p:nvSpPr>
        <p:spPr bwMode="auto">
          <a:xfrm>
            <a:off x="7119949" y="38867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Text Box 168">
            <a:extLst>
              <a:ext uri="{FF2B5EF4-FFF2-40B4-BE49-F238E27FC236}">
                <a16:creationId xmlns:a16="http://schemas.microsoft.com/office/drawing/2014/main" id="{4A4FFB7B-C5A7-4FD4-8CA1-492BD58B5FD1}"/>
              </a:ext>
            </a:extLst>
          </p:cNvPr>
          <p:cNvSpPr txBox="1">
            <a:spLocks noChangeArrowheads="1"/>
          </p:cNvSpPr>
          <p:nvPr/>
        </p:nvSpPr>
        <p:spPr bwMode="auto">
          <a:xfrm>
            <a:off x="6904734" y="386776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80" name="Text Box 168">
            <a:extLst>
              <a:ext uri="{FF2B5EF4-FFF2-40B4-BE49-F238E27FC236}">
                <a16:creationId xmlns:a16="http://schemas.microsoft.com/office/drawing/2014/main" id="{640769A8-E00C-47C4-B292-E2411F097E89}"/>
              </a:ext>
            </a:extLst>
          </p:cNvPr>
          <p:cNvSpPr txBox="1">
            <a:spLocks noChangeArrowheads="1"/>
          </p:cNvSpPr>
          <p:nvPr/>
        </p:nvSpPr>
        <p:spPr bwMode="auto">
          <a:xfrm>
            <a:off x="7018749" y="3288021"/>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12" name="フリーフォーム: 図形 11">
            <a:extLst>
              <a:ext uri="{FF2B5EF4-FFF2-40B4-BE49-F238E27FC236}">
                <a16:creationId xmlns:a16="http://schemas.microsoft.com/office/drawing/2014/main" id="{2E5FE5A0-2F44-42FE-BEB8-04551B032965}"/>
              </a:ext>
            </a:extLst>
          </p:cNvPr>
          <p:cNvSpPr/>
          <p:nvPr/>
        </p:nvSpPr>
        <p:spPr>
          <a:xfrm>
            <a:off x="7191632" y="3144795"/>
            <a:ext cx="1587844" cy="1618735"/>
          </a:xfrm>
          <a:custGeom>
            <a:avLst/>
            <a:gdLst>
              <a:gd name="connsiteX0" fmla="*/ 630195 w 1587844"/>
              <a:gd name="connsiteY0" fmla="*/ 6178 h 1618735"/>
              <a:gd name="connsiteX1" fmla="*/ 1056503 w 1587844"/>
              <a:gd name="connsiteY1" fmla="*/ 0 h 1618735"/>
              <a:gd name="connsiteX2" fmla="*/ 1421027 w 1587844"/>
              <a:gd name="connsiteY2" fmla="*/ 284205 h 1618735"/>
              <a:gd name="connsiteX3" fmla="*/ 1587844 w 1587844"/>
              <a:gd name="connsiteY3" fmla="*/ 759940 h 1618735"/>
              <a:gd name="connsiteX4" fmla="*/ 1445741 w 1587844"/>
              <a:gd name="connsiteY4" fmla="*/ 1309816 h 1618735"/>
              <a:gd name="connsiteX5" fmla="*/ 1062682 w 1587844"/>
              <a:gd name="connsiteY5" fmla="*/ 1600200 h 1618735"/>
              <a:gd name="connsiteX6" fmla="*/ 537519 w 1587844"/>
              <a:gd name="connsiteY6" fmla="*/ 1618735 h 1618735"/>
              <a:gd name="connsiteX7" fmla="*/ 142103 w 1587844"/>
              <a:gd name="connsiteY7" fmla="*/ 1303637 h 1618735"/>
              <a:gd name="connsiteX8" fmla="*/ 0 w 1587844"/>
              <a:gd name="connsiteY8" fmla="*/ 790832 h 1618735"/>
              <a:gd name="connsiteX9" fmla="*/ 135925 w 1587844"/>
              <a:gd name="connsiteY9" fmla="*/ 296562 h 1618735"/>
              <a:gd name="connsiteX10" fmla="*/ 500449 w 1587844"/>
              <a:gd name="connsiteY10" fmla="*/ 30891 h 161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7844" h="1618735">
                <a:moveTo>
                  <a:pt x="630195" y="6178"/>
                </a:moveTo>
                <a:lnTo>
                  <a:pt x="1056503" y="0"/>
                </a:lnTo>
                <a:lnTo>
                  <a:pt x="1421027" y="284205"/>
                </a:lnTo>
                <a:lnTo>
                  <a:pt x="1587844" y="759940"/>
                </a:lnTo>
                <a:lnTo>
                  <a:pt x="1445741" y="1309816"/>
                </a:lnTo>
                <a:lnTo>
                  <a:pt x="1062682" y="1600200"/>
                </a:lnTo>
                <a:lnTo>
                  <a:pt x="537519" y="1618735"/>
                </a:lnTo>
                <a:lnTo>
                  <a:pt x="142103" y="1303637"/>
                </a:lnTo>
                <a:lnTo>
                  <a:pt x="0" y="790832"/>
                </a:lnTo>
                <a:lnTo>
                  <a:pt x="135925" y="296562"/>
                </a:lnTo>
                <a:lnTo>
                  <a:pt x="500449" y="30891"/>
                </a:lnTo>
              </a:path>
            </a:pathLst>
          </a:custGeom>
          <a:noFill/>
          <a:ln>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Text Box 168">
            <a:extLst>
              <a:ext uri="{FF2B5EF4-FFF2-40B4-BE49-F238E27FC236}">
                <a16:creationId xmlns:a16="http://schemas.microsoft.com/office/drawing/2014/main" id="{B4F03464-0C6E-4371-9B85-3B404EC4AF7B}"/>
              </a:ext>
            </a:extLst>
          </p:cNvPr>
          <p:cNvSpPr txBox="1">
            <a:spLocks noChangeArrowheads="1"/>
          </p:cNvSpPr>
          <p:nvPr/>
        </p:nvSpPr>
        <p:spPr bwMode="auto">
          <a:xfrm>
            <a:off x="7836087" y="3806211"/>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sp>
        <p:nvSpPr>
          <p:cNvPr id="82" name="Text Box 168">
            <a:extLst>
              <a:ext uri="{FF2B5EF4-FFF2-40B4-BE49-F238E27FC236}">
                <a16:creationId xmlns:a16="http://schemas.microsoft.com/office/drawing/2014/main" id="{F683D91C-E54E-4DAE-AF8C-7908D55CFF33}"/>
              </a:ext>
            </a:extLst>
          </p:cNvPr>
          <p:cNvSpPr txBox="1">
            <a:spLocks noChangeArrowheads="1"/>
          </p:cNvSpPr>
          <p:nvPr/>
        </p:nvSpPr>
        <p:spPr bwMode="auto">
          <a:xfrm>
            <a:off x="1398426" y="6057532"/>
            <a:ext cx="3708909" cy="707886"/>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は</a:t>
            </a:r>
            <a:r>
              <a:rPr lang="ja-JP" altLang="en-US" sz="1600" b="1" dirty="0">
                <a:solidFill>
                  <a:srgbClr val="000000"/>
                </a:solidFill>
              </a:rPr>
              <a:t>（開）</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であるが，</a:t>
            </a:r>
            <a:endParaRPr lang="en-US" altLang="ja-JP" sz="1600" dirty="0">
              <a:solidFill>
                <a:srgbClr val="000000"/>
              </a:solidFill>
            </a:endParaRPr>
          </a:p>
          <a:p>
            <a:pPr>
              <a:spcBef>
                <a:spcPct val="50000"/>
              </a:spcBef>
              <a:defRPr/>
            </a:pPr>
            <a:r>
              <a:rPr lang="ja-JP" altLang="en-US" sz="1600" b="1" dirty="0">
                <a:solidFill>
                  <a:srgbClr val="000000"/>
                </a:solidFill>
              </a:rPr>
              <a:t>　　　　　　 閉</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ではない．</a:t>
            </a:r>
            <a:endParaRPr lang="en-US" altLang="ja-JP" sz="1600" dirty="0">
              <a:solidFill>
                <a:srgbClr val="000000"/>
              </a:solidFill>
            </a:endParaRPr>
          </a:p>
        </p:txBody>
      </p:sp>
      <p:cxnSp>
        <p:nvCxnSpPr>
          <p:cNvPr id="37" name="直線コネクタ 36">
            <a:extLst>
              <a:ext uri="{FF2B5EF4-FFF2-40B4-BE49-F238E27FC236}">
                <a16:creationId xmlns:a16="http://schemas.microsoft.com/office/drawing/2014/main" id="{CA1CEBBD-8899-4411-BE2E-D32F067535A8}"/>
              </a:ext>
            </a:extLst>
          </p:cNvPr>
          <p:cNvCxnSpPr/>
          <p:nvPr/>
        </p:nvCxnSpPr>
        <p:spPr>
          <a:xfrm>
            <a:off x="2256692" y="6327815"/>
            <a:ext cx="1846385"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grpSp>
        <p:nvGrpSpPr>
          <p:cNvPr id="17" name="グループ化 16">
            <a:extLst>
              <a:ext uri="{FF2B5EF4-FFF2-40B4-BE49-F238E27FC236}">
                <a16:creationId xmlns:a16="http://schemas.microsoft.com/office/drawing/2014/main" id="{5A3AD3B9-1902-4D2B-85B1-DE80736AA79F}"/>
              </a:ext>
            </a:extLst>
          </p:cNvPr>
          <p:cNvGrpSpPr/>
          <p:nvPr/>
        </p:nvGrpSpPr>
        <p:grpSpPr>
          <a:xfrm>
            <a:off x="3243884" y="5021107"/>
            <a:ext cx="3068381" cy="1036425"/>
            <a:chOff x="3243884" y="5021107"/>
            <a:chExt cx="3068381" cy="1036425"/>
          </a:xfrm>
        </p:grpSpPr>
        <p:cxnSp>
          <p:nvCxnSpPr>
            <p:cNvPr id="39" name="直線矢印コネクタ 38">
              <a:extLst>
                <a:ext uri="{FF2B5EF4-FFF2-40B4-BE49-F238E27FC236}">
                  <a16:creationId xmlns:a16="http://schemas.microsoft.com/office/drawing/2014/main" id="{DEC9967A-C0B3-47C2-82F5-A678170E4779}"/>
                </a:ext>
              </a:extLst>
            </p:cNvPr>
            <p:cNvCxnSpPr>
              <a:cxnSpLocks/>
            </p:cNvCxnSpPr>
            <p:nvPr/>
          </p:nvCxnSpPr>
          <p:spPr>
            <a:xfrm flipH="1">
              <a:off x="3724730" y="5331153"/>
              <a:ext cx="336171" cy="726379"/>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83" name="Text Box 168">
              <a:extLst>
                <a:ext uri="{FF2B5EF4-FFF2-40B4-BE49-F238E27FC236}">
                  <a16:creationId xmlns:a16="http://schemas.microsoft.com/office/drawing/2014/main" id="{93E8BBA9-548A-418D-83F9-DCF0B7150B03}"/>
                </a:ext>
              </a:extLst>
            </p:cNvPr>
            <p:cNvSpPr txBox="1">
              <a:spLocks noChangeArrowheads="1"/>
            </p:cNvSpPr>
            <p:nvPr/>
          </p:nvSpPr>
          <p:spPr bwMode="auto">
            <a:xfrm>
              <a:off x="3243884" y="5021107"/>
              <a:ext cx="3068381" cy="338554"/>
            </a:xfrm>
            <a:prstGeom prst="rect">
              <a:avLst/>
            </a:prstGeom>
            <a:solidFill>
              <a:schemeClr val="accent2">
                <a:lumMod val="20000"/>
                <a:lumOff val="80000"/>
              </a:schemeClr>
            </a:solidFill>
            <a:ln>
              <a:solidFill>
                <a:srgbClr val="FFC00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各面が開円盤（開</a:t>
              </a:r>
              <a:r>
                <a:rPr lang="en-US" altLang="ja-JP" sz="1600" dirty="0">
                  <a:solidFill>
                    <a:srgbClr val="000000"/>
                  </a:solidFill>
                </a:rPr>
                <a:t>2-</a:t>
              </a:r>
              <a:r>
                <a:rPr lang="ja-JP" altLang="en-US" sz="1600" dirty="0">
                  <a:solidFill>
                    <a:srgbClr val="000000"/>
                  </a:solidFill>
                </a:rPr>
                <a:t>胞体）と同相</a:t>
              </a:r>
              <a:endParaRPr lang="en-US" altLang="ja-JP" sz="1600" dirty="0">
                <a:solidFill>
                  <a:srgbClr val="000000"/>
                </a:solidFill>
              </a:endParaRPr>
            </a:p>
          </p:txBody>
        </p:sp>
      </p:grpSp>
      <p:grpSp>
        <p:nvGrpSpPr>
          <p:cNvPr id="84" name="グループ化 83">
            <a:extLst>
              <a:ext uri="{FF2B5EF4-FFF2-40B4-BE49-F238E27FC236}">
                <a16:creationId xmlns:a16="http://schemas.microsoft.com/office/drawing/2014/main" id="{A47C0015-12DC-4167-BBF3-4AEC0C03A442}"/>
              </a:ext>
            </a:extLst>
          </p:cNvPr>
          <p:cNvGrpSpPr/>
          <p:nvPr/>
        </p:nvGrpSpPr>
        <p:grpSpPr>
          <a:xfrm>
            <a:off x="2979062" y="948408"/>
            <a:ext cx="5988300" cy="531609"/>
            <a:chOff x="2979062" y="948408"/>
            <a:chExt cx="5988300" cy="531609"/>
          </a:xfrm>
        </p:grpSpPr>
        <p:sp>
          <p:nvSpPr>
            <p:cNvPr id="85" name="Text Box 168">
              <a:extLst>
                <a:ext uri="{FF2B5EF4-FFF2-40B4-BE49-F238E27FC236}">
                  <a16:creationId xmlns:a16="http://schemas.microsoft.com/office/drawing/2014/main" id="{EE14C13C-DDD5-41C6-AFCC-45ED1487ED5A}"/>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86" name="矢印: 下 85">
              <a:extLst>
                <a:ext uri="{FF2B5EF4-FFF2-40B4-BE49-F238E27FC236}">
                  <a16:creationId xmlns:a16="http://schemas.microsoft.com/office/drawing/2014/main" id="{9AE95EDC-44C1-415C-B32B-B6FB67BB431E}"/>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7" name="Text Box 168">
            <a:extLst>
              <a:ext uri="{FF2B5EF4-FFF2-40B4-BE49-F238E27FC236}">
                <a16:creationId xmlns:a16="http://schemas.microsoft.com/office/drawing/2014/main" id="{1B956562-98FF-49B1-9279-B58DD0A7D372}"/>
              </a:ext>
            </a:extLst>
          </p:cNvPr>
          <p:cNvSpPr txBox="1">
            <a:spLocks noChangeArrowheads="1"/>
          </p:cNvSpPr>
          <p:nvPr/>
        </p:nvSpPr>
        <p:spPr bwMode="auto">
          <a:xfrm>
            <a:off x="7119162" y="2473348"/>
            <a:ext cx="1698852" cy="338554"/>
          </a:xfrm>
          <a:prstGeom prst="rect">
            <a:avLst/>
          </a:prstGeom>
          <a:solidFill>
            <a:srgbClr val="FFCC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a:t>
            </a:r>
            <a:r>
              <a:rPr lang="en-US" altLang="ja-JP" sz="1600" dirty="0">
                <a:solidFill>
                  <a:srgbClr val="000000"/>
                </a:solidFill>
              </a:rPr>
              <a:t>f</a:t>
            </a:r>
            <a:r>
              <a:rPr lang="ja-JP" altLang="en-US" sz="1600" dirty="0" err="1">
                <a:solidFill>
                  <a:srgbClr val="000000"/>
                </a:solidFill>
              </a:rPr>
              <a:t>の境界閉</a:t>
            </a:r>
            <a:r>
              <a:rPr lang="ja-JP" altLang="en-US" sz="1600" dirty="0">
                <a:solidFill>
                  <a:srgbClr val="000000"/>
                </a:solidFill>
              </a:rPr>
              <a:t>歩道</a:t>
            </a:r>
            <a:endParaRPr lang="en-US" altLang="ja-JP" sz="1600" dirty="0">
              <a:solidFill>
                <a:srgbClr val="000000"/>
              </a:solidFill>
            </a:endParaRPr>
          </a:p>
        </p:txBody>
      </p:sp>
      <p:cxnSp>
        <p:nvCxnSpPr>
          <p:cNvPr id="88" name="直線矢印コネクタ 87">
            <a:extLst>
              <a:ext uri="{FF2B5EF4-FFF2-40B4-BE49-F238E27FC236}">
                <a16:creationId xmlns:a16="http://schemas.microsoft.com/office/drawing/2014/main" id="{03A021D1-59A1-4EB5-8814-D64D7D738699}"/>
              </a:ext>
            </a:extLst>
          </p:cNvPr>
          <p:cNvCxnSpPr/>
          <p:nvPr/>
        </p:nvCxnSpPr>
        <p:spPr>
          <a:xfrm>
            <a:off x="7934704" y="2740865"/>
            <a:ext cx="57474" cy="349907"/>
          </a:xfrm>
          <a:prstGeom prst="straightConnector1">
            <a:avLst/>
          </a:prstGeom>
          <a:ln w="12700">
            <a:solidFill>
              <a:srgbClr val="FFCCFF"/>
            </a:solidFill>
            <a:tailEnd type="triangle"/>
          </a:ln>
        </p:spPr>
        <p:style>
          <a:lnRef idx="1">
            <a:schemeClr val="accent1"/>
          </a:lnRef>
          <a:fillRef idx="0">
            <a:schemeClr val="accent1"/>
          </a:fillRef>
          <a:effectRef idx="0">
            <a:schemeClr val="accent1"/>
          </a:effectRef>
          <a:fontRef idx="minor">
            <a:schemeClr val="tx1"/>
          </a:fontRef>
        </p:style>
      </p:cxnSp>
      <p:sp>
        <p:nvSpPr>
          <p:cNvPr id="89" name="Text Box 168">
            <a:extLst>
              <a:ext uri="{FF2B5EF4-FFF2-40B4-BE49-F238E27FC236}">
                <a16:creationId xmlns:a16="http://schemas.microsoft.com/office/drawing/2014/main" id="{F012CDC2-FB0E-4B21-8C74-DDAB032B4F23}"/>
              </a:ext>
            </a:extLst>
          </p:cNvPr>
          <p:cNvSpPr txBox="1">
            <a:spLocks noChangeArrowheads="1"/>
          </p:cNvSpPr>
          <p:nvPr/>
        </p:nvSpPr>
        <p:spPr bwMode="auto">
          <a:xfrm>
            <a:off x="7335774" y="5263727"/>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spTree>
    <p:extLst>
      <p:ext uri="{BB962C8B-B14F-4D97-AF65-F5344CB8AC3E}">
        <p14:creationId xmlns:p14="http://schemas.microsoft.com/office/powerpoint/2010/main" val="4054605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up)">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up)">
                                      <p:cBhvr>
                                        <p:cTn id="17"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ext Box 168">
            <a:extLst>
              <a:ext uri="{FF2B5EF4-FFF2-40B4-BE49-F238E27FC236}">
                <a16:creationId xmlns:a16="http://schemas.microsoft.com/office/drawing/2014/main" id="{D19CCEA6-C33A-4994-96F4-2634CCD836A2}"/>
              </a:ext>
            </a:extLst>
          </p:cNvPr>
          <p:cNvSpPr txBox="1">
            <a:spLocks noChangeArrowheads="1"/>
          </p:cNvSpPr>
          <p:nvPr/>
        </p:nvSpPr>
        <p:spPr bwMode="auto">
          <a:xfrm>
            <a:off x="1398426" y="6057532"/>
            <a:ext cx="3708909" cy="707886"/>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は</a:t>
            </a:r>
            <a:r>
              <a:rPr lang="ja-JP" altLang="en-US" sz="1600" b="1" dirty="0">
                <a:solidFill>
                  <a:srgbClr val="000000"/>
                </a:solidFill>
              </a:rPr>
              <a:t>（開）</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であるが，</a:t>
            </a:r>
            <a:endParaRPr lang="en-US" altLang="ja-JP" sz="1600" dirty="0">
              <a:solidFill>
                <a:srgbClr val="000000"/>
              </a:solidFill>
            </a:endParaRPr>
          </a:p>
          <a:p>
            <a:pPr>
              <a:spcBef>
                <a:spcPct val="50000"/>
              </a:spcBef>
              <a:defRPr/>
            </a:pPr>
            <a:r>
              <a:rPr lang="ja-JP" altLang="en-US" sz="1600" b="1" dirty="0">
                <a:solidFill>
                  <a:srgbClr val="000000"/>
                </a:solidFill>
              </a:rPr>
              <a:t>　　　　　　 閉</a:t>
            </a:r>
            <a:r>
              <a:rPr lang="en-US" altLang="ja-JP" sz="1600" b="1" dirty="0">
                <a:solidFill>
                  <a:srgbClr val="000000"/>
                </a:solidFill>
              </a:rPr>
              <a:t>2-</a:t>
            </a:r>
            <a:r>
              <a:rPr lang="ja-JP" altLang="en-US" sz="1600" b="1" dirty="0">
                <a:solidFill>
                  <a:srgbClr val="000000"/>
                </a:solidFill>
              </a:rPr>
              <a:t>胞体埋め込み</a:t>
            </a:r>
            <a:r>
              <a:rPr lang="ja-JP" altLang="en-US" sz="1600" dirty="0">
                <a:solidFill>
                  <a:srgbClr val="000000"/>
                </a:solidFill>
              </a:rPr>
              <a:t>ではない．</a:t>
            </a:r>
            <a:endParaRPr lang="en-US" altLang="ja-JP" sz="1600" dirty="0">
              <a:solidFill>
                <a:srgbClr val="000000"/>
              </a:solidFill>
            </a:endParaRPr>
          </a:p>
        </p:txBody>
      </p:sp>
      <p:sp>
        <p:nvSpPr>
          <p:cNvPr id="24" name="正方形/長方形 23">
            <a:extLst>
              <a:ext uri="{FF2B5EF4-FFF2-40B4-BE49-F238E27FC236}">
                <a16:creationId xmlns:a16="http://schemas.microsoft.com/office/drawing/2014/main" id="{B84C7A8C-C29A-46F3-87B7-B86DDEA59797}"/>
              </a:ext>
            </a:extLst>
          </p:cNvPr>
          <p:cNvSpPr/>
          <p:nvPr/>
        </p:nvSpPr>
        <p:spPr>
          <a:xfrm>
            <a:off x="5711546" y="5278455"/>
            <a:ext cx="2153529" cy="1289162"/>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1778F2C5-E8FB-4C26-8D7E-BB958D53FE2A}"/>
              </a:ext>
            </a:extLst>
          </p:cNvPr>
          <p:cNvSpPr/>
          <p:nvPr/>
        </p:nvSpPr>
        <p:spPr>
          <a:xfrm>
            <a:off x="5807310" y="5331153"/>
            <a:ext cx="1881913" cy="1144260"/>
          </a:xfrm>
          <a:custGeom>
            <a:avLst/>
            <a:gdLst>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57024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219954 w 1909084"/>
              <a:gd name="connsiteY55" fmla="*/ 835543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287916 w 1909084"/>
              <a:gd name="connsiteY53" fmla="*/ 755224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83332 w 1909084"/>
              <a:gd name="connsiteY51" fmla="*/ 656370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20402 w 1909084"/>
              <a:gd name="connsiteY50" fmla="*/ 644013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1193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41721 h 1157291"/>
              <a:gd name="connsiteX48" fmla="*/ 1128175 w 1909084"/>
              <a:gd name="connsiteY48" fmla="*/ 810829 h 1157291"/>
              <a:gd name="connsiteX49" fmla="*/ 930982 w 1909084"/>
              <a:gd name="connsiteY49" fmla="*/ 724332 h 1157291"/>
              <a:gd name="connsiteX50" fmla="*/ 741833 w 1909084"/>
              <a:gd name="connsiteY50" fmla="*/ 651157 h 1157291"/>
              <a:gd name="connsiteX51" fmla="*/ 654757 w 1909084"/>
              <a:gd name="connsiteY51" fmla="*/ 658751 h 1157291"/>
              <a:gd name="connsiteX52" fmla="*/ 565943 w 1909084"/>
              <a:gd name="connsiteY52" fmla="*/ 631656 h 1157291"/>
              <a:gd name="connsiteX53" fmla="*/ 371260 w 1909084"/>
              <a:gd name="connsiteY53" fmla="*/ 707599 h 1157291"/>
              <a:gd name="connsiteX54" fmla="*/ 230831 w 1909084"/>
              <a:gd name="connsiteY54" fmla="*/ 761402 h 1157291"/>
              <a:gd name="connsiteX55" fmla="*/ 184236 w 1909084"/>
              <a:gd name="connsiteY55" fmla="*/ 837924 h 1157291"/>
              <a:gd name="connsiteX56" fmla="*/ 121100 w 1909084"/>
              <a:gd name="connsiteY56" fmla="*/ 854078 h 1157291"/>
              <a:gd name="connsiteX57" fmla="*/ 16067 w 1909084"/>
              <a:gd name="connsiteY57"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28175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196138 w 1909084"/>
              <a:gd name="connsiteY46" fmla="*/ 915862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88813 w 1909084"/>
              <a:gd name="connsiteY45" fmla="*/ 946754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387667 w 1909084"/>
              <a:gd name="connsiteY44" fmla="*/ 94057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9084"/>
              <a:gd name="connsiteY0" fmla="*/ 829364 h 1157291"/>
              <a:gd name="connsiteX1" fmla="*/ 9889 w 1909084"/>
              <a:gd name="connsiteY1" fmla="*/ 693440 h 1157291"/>
              <a:gd name="connsiteX2" fmla="*/ 108743 w 1909084"/>
              <a:gd name="connsiteY2" fmla="*/ 650192 h 1157291"/>
              <a:gd name="connsiteX3" fmla="*/ 189062 w 1909084"/>
              <a:gd name="connsiteY3" fmla="*/ 674905 h 1157291"/>
              <a:gd name="connsiteX4" fmla="*/ 386770 w 1909084"/>
              <a:gd name="connsiteY4" fmla="*/ 619300 h 1157291"/>
              <a:gd name="connsiteX5" fmla="*/ 535051 w 1909084"/>
              <a:gd name="connsiteY5" fmla="*/ 557516 h 1157291"/>
              <a:gd name="connsiteX6" fmla="*/ 572121 w 1909084"/>
              <a:gd name="connsiteY6" fmla="*/ 495732 h 1157291"/>
              <a:gd name="connsiteX7" fmla="*/ 658619 w 1909084"/>
              <a:gd name="connsiteY7" fmla="*/ 446305 h 1157291"/>
              <a:gd name="connsiteX8" fmla="*/ 757473 w 1909084"/>
              <a:gd name="connsiteY8" fmla="*/ 279489 h 1157291"/>
              <a:gd name="connsiteX9" fmla="*/ 800721 w 1909084"/>
              <a:gd name="connsiteY9" fmla="*/ 155921 h 1157291"/>
              <a:gd name="connsiteX10" fmla="*/ 813078 w 1909084"/>
              <a:gd name="connsiteY10" fmla="*/ 38532 h 1157291"/>
              <a:gd name="connsiteX11" fmla="*/ 874862 w 1909084"/>
              <a:gd name="connsiteY11" fmla="*/ 1462 h 1157291"/>
              <a:gd name="connsiteX12" fmla="*/ 979894 w 1909084"/>
              <a:gd name="connsiteY12" fmla="*/ 19997 h 1157291"/>
              <a:gd name="connsiteX13" fmla="*/ 992251 w 1909084"/>
              <a:gd name="connsiteY13" fmla="*/ 131208 h 1157291"/>
              <a:gd name="connsiteX14" fmla="*/ 949002 w 1909084"/>
              <a:gd name="connsiteY14" fmla="*/ 174456 h 1157291"/>
              <a:gd name="connsiteX15" fmla="*/ 905754 w 1909084"/>
              <a:gd name="connsiteY15" fmla="*/ 174456 h 1157291"/>
              <a:gd name="connsiteX16" fmla="*/ 837792 w 1909084"/>
              <a:gd name="connsiteY16" fmla="*/ 298024 h 1157291"/>
              <a:gd name="connsiteX17" fmla="*/ 763651 w 1909084"/>
              <a:gd name="connsiteY17" fmla="*/ 446305 h 1157291"/>
              <a:gd name="connsiteX18" fmla="*/ 751294 w 1909084"/>
              <a:gd name="connsiteY18" fmla="*/ 501910 h 1157291"/>
              <a:gd name="connsiteX19" fmla="*/ 751294 w 1909084"/>
              <a:gd name="connsiteY19" fmla="*/ 569873 h 1157291"/>
              <a:gd name="connsiteX20" fmla="*/ 961359 w 1909084"/>
              <a:gd name="connsiteY20" fmla="*/ 662548 h 1157291"/>
              <a:gd name="connsiteX21" fmla="*/ 1128175 w 1909084"/>
              <a:gd name="connsiteY21" fmla="*/ 742867 h 1157291"/>
              <a:gd name="connsiteX22" fmla="*/ 1208494 w 1909084"/>
              <a:gd name="connsiteY22" fmla="*/ 724332 h 1157291"/>
              <a:gd name="connsiteX23" fmla="*/ 1264100 w 1909084"/>
              <a:gd name="connsiteY23" fmla="*/ 730510 h 1157291"/>
              <a:gd name="connsiteX24" fmla="*/ 1369132 w 1909084"/>
              <a:gd name="connsiteY24" fmla="*/ 613121 h 1157291"/>
              <a:gd name="connsiteX25" fmla="*/ 1461808 w 1909084"/>
              <a:gd name="connsiteY25" fmla="*/ 526624 h 1157291"/>
              <a:gd name="connsiteX26" fmla="*/ 1474165 w 1909084"/>
              <a:gd name="connsiteY26" fmla="*/ 477197 h 1157291"/>
              <a:gd name="connsiteX27" fmla="*/ 1492700 w 1909084"/>
              <a:gd name="connsiteY27" fmla="*/ 409235 h 1157291"/>
              <a:gd name="connsiteX28" fmla="*/ 1523592 w 1909084"/>
              <a:gd name="connsiteY28" fmla="*/ 359808 h 1157291"/>
              <a:gd name="connsiteX29" fmla="*/ 1610089 w 1909084"/>
              <a:gd name="connsiteY29" fmla="*/ 365986 h 1157291"/>
              <a:gd name="connsiteX30" fmla="*/ 1647159 w 1909084"/>
              <a:gd name="connsiteY30" fmla="*/ 427770 h 1157291"/>
              <a:gd name="connsiteX31" fmla="*/ 1640981 w 1909084"/>
              <a:gd name="connsiteY31" fmla="*/ 508089 h 1157291"/>
              <a:gd name="connsiteX32" fmla="*/ 1597732 w 1909084"/>
              <a:gd name="connsiteY32" fmla="*/ 545159 h 1157291"/>
              <a:gd name="connsiteX33" fmla="*/ 1548305 w 1909084"/>
              <a:gd name="connsiteY33" fmla="*/ 538981 h 1157291"/>
              <a:gd name="connsiteX34" fmla="*/ 1369132 w 1909084"/>
              <a:gd name="connsiteY34" fmla="*/ 749046 h 1157291"/>
              <a:gd name="connsiteX35" fmla="*/ 1362954 w 1909084"/>
              <a:gd name="connsiteY35" fmla="*/ 792294 h 1157291"/>
              <a:gd name="connsiteX36" fmla="*/ 1369132 w 1909084"/>
              <a:gd name="connsiteY36" fmla="*/ 835543 h 1157291"/>
              <a:gd name="connsiteX37" fmla="*/ 1727478 w 1909084"/>
              <a:gd name="connsiteY37" fmla="*/ 977646 h 1157291"/>
              <a:gd name="connsiteX38" fmla="*/ 1789262 w 1909084"/>
              <a:gd name="connsiteY38" fmla="*/ 977646 h 1157291"/>
              <a:gd name="connsiteX39" fmla="*/ 1894294 w 1909084"/>
              <a:gd name="connsiteY39" fmla="*/ 983824 h 1157291"/>
              <a:gd name="connsiteX40" fmla="*/ 1900473 w 1909084"/>
              <a:gd name="connsiteY40" fmla="*/ 1095035 h 1157291"/>
              <a:gd name="connsiteX41" fmla="*/ 1820154 w 1909084"/>
              <a:gd name="connsiteY41" fmla="*/ 1156819 h 1157291"/>
              <a:gd name="connsiteX42" fmla="*/ 1752192 w 1909084"/>
              <a:gd name="connsiteY42" fmla="*/ 1119748 h 1157291"/>
              <a:gd name="connsiteX43" fmla="*/ 1708943 w 1909084"/>
              <a:gd name="connsiteY43" fmla="*/ 1051786 h 1157291"/>
              <a:gd name="connsiteX44" fmla="*/ 1461486 w 1909084"/>
              <a:gd name="connsiteY44" fmla="*/ 959625 h 1157291"/>
              <a:gd name="connsiteX45" fmla="*/ 1293575 w 1909084"/>
              <a:gd name="connsiteY45" fmla="*/ 903892 h 1157291"/>
              <a:gd name="connsiteX46" fmla="*/ 1205663 w 1909084"/>
              <a:gd name="connsiteY46" fmla="*/ 901574 h 1157291"/>
              <a:gd name="connsiteX47" fmla="*/ 1135318 w 1909084"/>
              <a:gd name="connsiteY47" fmla="*/ 810829 h 1157291"/>
              <a:gd name="connsiteX48" fmla="*/ 930982 w 1909084"/>
              <a:gd name="connsiteY48" fmla="*/ 724332 h 1157291"/>
              <a:gd name="connsiteX49" fmla="*/ 741833 w 1909084"/>
              <a:gd name="connsiteY49" fmla="*/ 651157 h 1157291"/>
              <a:gd name="connsiteX50" fmla="*/ 654757 w 1909084"/>
              <a:gd name="connsiteY50" fmla="*/ 658751 h 1157291"/>
              <a:gd name="connsiteX51" fmla="*/ 565943 w 1909084"/>
              <a:gd name="connsiteY51" fmla="*/ 631656 h 1157291"/>
              <a:gd name="connsiteX52" fmla="*/ 371260 w 1909084"/>
              <a:gd name="connsiteY52" fmla="*/ 707599 h 1157291"/>
              <a:gd name="connsiteX53" fmla="*/ 230831 w 1909084"/>
              <a:gd name="connsiteY53" fmla="*/ 761402 h 1157291"/>
              <a:gd name="connsiteX54" fmla="*/ 184236 w 1909084"/>
              <a:gd name="connsiteY54" fmla="*/ 837924 h 1157291"/>
              <a:gd name="connsiteX55" fmla="*/ 121100 w 1909084"/>
              <a:gd name="connsiteY55" fmla="*/ 854078 h 1157291"/>
              <a:gd name="connsiteX56" fmla="*/ 16067 w 1909084"/>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2954 w 1904669"/>
              <a:gd name="connsiteY35" fmla="*/ 792294 h 1157291"/>
              <a:gd name="connsiteX36" fmla="*/ 1369132 w 1904669"/>
              <a:gd name="connsiteY36" fmla="*/ 835543 h 1157291"/>
              <a:gd name="connsiteX37" fmla="*/ 1727478 w 1904669"/>
              <a:gd name="connsiteY37" fmla="*/ 977646 h 1157291"/>
              <a:gd name="connsiteX38" fmla="*/ 1789262 w 1904669"/>
              <a:gd name="connsiteY38" fmla="*/ 977646 h 1157291"/>
              <a:gd name="connsiteX39" fmla="*/ 1882388 w 1904669"/>
              <a:gd name="connsiteY39" fmla="*/ 995730 h 1157291"/>
              <a:gd name="connsiteX40" fmla="*/ 1900473 w 1904669"/>
              <a:gd name="connsiteY40" fmla="*/ 1095035 h 1157291"/>
              <a:gd name="connsiteX41" fmla="*/ 1820154 w 1904669"/>
              <a:gd name="connsiteY41" fmla="*/ 1156819 h 1157291"/>
              <a:gd name="connsiteX42" fmla="*/ 1752192 w 1904669"/>
              <a:gd name="connsiteY42" fmla="*/ 1119748 h 1157291"/>
              <a:gd name="connsiteX43" fmla="*/ 1708943 w 1904669"/>
              <a:gd name="connsiteY43" fmla="*/ 1051786 h 1157291"/>
              <a:gd name="connsiteX44" fmla="*/ 1461486 w 1904669"/>
              <a:gd name="connsiteY44" fmla="*/ 959625 h 1157291"/>
              <a:gd name="connsiteX45" fmla="*/ 1293575 w 1904669"/>
              <a:gd name="connsiteY45" fmla="*/ 903892 h 1157291"/>
              <a:gd name="connsiteX46" fmla="*/ 1205663 w 1904669"/>
              <a:gd name="connsiteY46" fmla="*/ 901574 h 1157291"/>
              <a:gd name="connsiteX47" fmla="*/ 1135318 w 1904669"/>
              <a:gd name="connsiteY47" fmla="*/ 810829 h 1157291"/>
              <a:gd name="connsiteX48" fmla="*/ 930982 w 1904669"/>
              <a:gd name="connsiteY48" fmla="*/ 724332 h 1157291"/>
              <a:gd name="connsiteX49" fmla="*/ 741833 w 1904669"/>
              <a:gd name="connsiteY49" fmla="*/ 651157 h 1157291"/>
              <a:gd name="connsiteX50" fmla="*/ 654757 w 1904669"/>
              <a:gd name="connsiteY50" fmla="*/ 658751 h 1157291"/>
              <a:gd name="connsiteX51" fmla="*/ 565943 w 1904669"/>
              <a:gd name="connsiteY51" fmla="*/ 631656 h 1157291"/>
              <a:gd name="connsiteX52" fmla="*/ 371260 w 1904669"/>
              <a:gd name="connsiteY52" fmla="*/ 707599 h 1157291"/>
              <a:gd name="connsiteX53" fmla="*/ 230831 w 1904669"/>
              <a:gd name="connsiteY53" fmla="*/ 761402 h 1157291"/>
              <a:gd name="connsiteX54" fmla="*/ 184236 w 1904669"/>
              <a:gd name="connsiteY54" fmla="*/ 837924 h 1157291"/>
              <a:gd name="connsiteX55" fmla="*/ 121100 w 1904669"/>
              <a:gd name="connsiteY55" fmla="*/ 854078 h 1157291"/>
              <a:gd name="connsiteX56" fmla="*/ 16067 w 1904669"/>
              <a:gd name="connsiteY56"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69132 w 1904669"/>
              <a:gd name="connsiteY34" fmla="*/ 749046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69132 w 1904669"/>
              <a:gd name="connsiteY35" fmla="*/ 835543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97732 w 1904669"/>
              <a:gd name="connsiteY32" fmla="*/ 545159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40981 w 1904669"/>
              <a:gd name="connsiteY31" fmla="*/ 508089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3592 w 1904669"/>
              <a:gd name="connsiteY28" fmla="*/ 35980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610089 w 1904669"/>
              <a:gd name="connsiteY29" fmla="*/ 365986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48305 w 1904669"/>
              <a:gd name="connsiteY32" fmla="*/ 538981 h 1157291"/>
              <a:gd name="connsiteX33" fmla="*/ 1359607 w 1904669"/>
              <a:gd name="connsiteY33" fmla="*/ 746665 h 1157291"/>
              <a:gd name="connsiteX34" fmla="*/ 1376276 w 1904669"/>
              <a:gd name="connsiteY34" fmla="*/ 852212 h 1157291"/>
              <a:gd name="connsiteX35" fmla="*/ 1727478 w 1904669"/>
              <a:gd name="connsiteY35" fmla="*/ 977646 h 1157291"/>
              <a:gd name="connsiteX36" fmla="*/ 1789262 w 1904669"/>
              <a:gd name="connsiteY36" fmla="*/ 977646 h 1157291"/>
              <a:gd name="connsiteX37" fmla="*/ 1882388 w 1904669"/>
              <a:gd name="connsiteY37" fmla="*/ 995730 h 1157291"/>
              <a:gd name="connsiteX38" fmla="*/ 1900473 w 1904669"/>
              <a:gd name="connsiteY38" fmla="*/ 1095035 h 1157291"/>
              <a:gd name="connsiteX39" fmla="*/ 1820154 w 1904669"/>
              <a:gd name="connsiteY39" fmla="*/ 1156819 h 1157291"/>
              <a:gd name="connsiteX40" fmla="*/ 1752192 w 1904669"/>
              <a:gd name="connsiteY40" fmla="*/ 1119748 h 1157291"/>
              <a:gd name="connsiteX41" fmla="*/ 1708943 w 1904669"/>
              <a:gd name="connsiteY41" fmla="*/ 1051786 h 1157291"/>
              <a:gd name="connsiteX42" fmla="*/ 1461486 w 1904669"/>
              <a:gd name="connsiteY42" fmla="*/ 959625 h 1157291"/>
              <a:gd name="connsiteX43" fmla="*/ 1293575 w 1904669"/>
              <a:gd name="connsiteY43" fmla="*/ 903892 h 1157291"/>
              <a:gd name="connsiteX44" fmla="*/ 1205663 w 1904669"/>
              <a:gd name="connsiteY44" fmla="*/ 901574 h 1157291"/>
              <a:gd name="connsiteX45" fmla="*/ 1135318 w 1904669"/>
              <a:gd name="connsiteY45" fmla="*/ 810829 h 1157291"/>
              <a:gd name="connsiteX46" fmla="*/ 930982 w 1904669"/>
              <a:gd name="connsiteY46" fmla="*/ 724332 h 1157291"/>
              <a:gd name="connsiteX47" fmla="*/ 741833 w 1904669"/>
              <a:gd name="connsiteY47" fmla="*/ 651157 h 1157291"/>
              <a:gd name="connsiteX48" fmla="*/ 654757 w 1904669"/>
              <a:gd name="connsiteY48" fmla="*/ 658751 h 1157291"/>
              <a:gd name="connsiteX49" fmla="*/ 565943 w 1904669"/>
              <a:gd name="connsiteY49" fmla="*/ 631656 h 1157291"/>
              <a:gd name="connsiteX50" fmla="*/ 371260 w 1904669"/>
              <a:gd name="connsiteY50" fmla="*/ 707599 h 1157291"/>
              <a:gd name="connsiteX51" fmla="*/ 230831 w 1904669"/>
              <a:gd name="connsiteY51" fmla="*/ 761402 h 1157291"/>
              <a:gd name="connsiteX52" fmla="*/ 184236 w 1904669"/>
              <a:gd name="connsiteY52" fmla="*/ 837924 h 1157291"/>
              <a:gd name="connsiteX53" fmla="*/ 121100 w 1904669"/>
              <a:gd name="connsiteY53" fmla="*/ 854078 h 1157291"/>
              <a:gd name="connsiteX54" fmla="*/ 16067 w 1904669"/>
              <a:gd name="connsiteY54"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8305 w 1904669"/>
              <a:gd name="connsiteY33" fmla="*/ 538981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589302 w 1904669"/>
              <a:gd name="connsiteY32" fmla="*/ 534991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727478 w 1904669"/>
              <a:gd name="connsiteY36" fmla="*/ 977646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4669"/>
              <a:gd name="connsiteY0" fmla="*/ 829364 h 1157291"/>
              <a:gd name="connsiteX1" fmla="*/ 9889 w 1904669"/>
              <a:gd name="connsiteY1" fmla="*/ 693440 h 1157291"/>
              <a:gd name="connsiteX2" fmla="*/ 108743 w 1904669"/>
              <a:gd name="connsiteY2" fmla="*/ 650192 h 1157291"/>
              <a:gd name="connsiteX3" fmla="*/ 189062 w 1904669"/>
              <a:gd name="connsiteY3" fmla="*/ 674905 h 1157291"/>
              <a:gd name="connsiteX4" fmla="*/ 386770 w 1904669"/>
              <a:gd name="connsiteY4" fmla="*/ 619300 h 1157291"/>
              <a:gd name="connsiteX5" fmla="*/ 535051 w 1904669"/>
              <a:gd name="connsiteY5" fmla="*/ 557516 h 1157291"/>
              <a:gd name="connsiteX6" fmla="*/ 572121 w 1904669"/>
              <a:gd name="connsiteY6" fmla="*/ 495732 h 1157291"/>
              <a:gd name="connsiteX7" fmla="*/ 658619 w 1904669"/>
              <a:gd name="connsiteY7" fmla="*/ 446305 h 1157291"/>
              <a:gd name="connsiteX8" fmla="*/ 757473 w 1904669"/>
              <a:gd name="connsiteY8" fmla="*/ 279489 h 1157291"/>
              <a:gd name="connsiteX9" fmla="*/ 800721 w 1904669"/>
              <a:gd name="connsiteY9" fmla="*/ 155921 h 1157291"/>
              <a:gd name="connsiteX10" fmla="*/ 813078 w 1904669"/>
              <a:gd name="connsiteY10" fmla="*/ 38532 h 1157291"/>
              <a:gd name="connsiteX11" fmla="*/ 874862 w 1904669"/>
              <a:gd name="connsiteY11" fmla="*/ 1462 h 1157291"/>
              <a:gd name="connsiteX12" fmla="*/ 979894 w 1904669"/>
              <a:gd name="connsiteY12" fmla="*/ 19997 h 1157291"/>
              <a:gd name="connsiteX13" fmla="*/ 992251 w 1904669"/>
              <a:gd name="connsiteY13" fmla="*/ 131208 h 1157291"/>
              <a:gd name="connsiteX14" fmla="*/ 949002 w 1904669"/>
              <a:gd name="connsiteY14" fmla="*/ 174456 h 1157291"/>
              <a:gd name="connsiteX15" fmla="*/ 905754 w 1904669"/>
              <a:gd name="connsiteY15" fmla="*/ 174456 h 1157291"/>
              <a:gd name="connsiteX16" fmla="*/ 837792 w 1904669"/>
              <a:gd name="connsiteY16" fmla="*/ 298024 h 1157291"/>
              <a:gd name="connsiteX17" fmla="*/ 763651 w 1904669"/>
              <a:gd name="connsiteY17" fmla="*/ 446305 h 1157291"/>
              <a:gd name="connsiteX18" fmla="*/ 751294 w 1904669"/>
              <a:gd name="connsiteY18" fmla="*/ 501910 h 1157291"/>
              <a:gd name="connsiteX19" fmla="*/ 751294 w 1904669"/>
              <a:gd name="connsiteY19" fmla="*/ 569873 h 1157291"/>
              <a:gd name="connsiteX20" fmla="*/ 961359 w 1904669"/>
              <a:gd name="connsiteY20" fmla="*/ 662548 h 1157291"/>
              <a:gd name="connsiteX21" fmla="*/ 1128175 w 1904669"/>
              <a:gd name="connsiteY21" fmla="*/ 742867 h 1157291"/>
              <a:gd name="connsiteX22" fmla="*/ 1208494 w 1904669"/>
              <a:gd name="connsiteY22" fmla="*/ 724332 h 1157291"/>
              <a:gd name="connsiteX23" fmla="*/ 1264100 w 1904669"/>
              <a:gd name="connsiteY23" fmla="*/ 730510 h 1157291"/>
              <a:gd name="connsiteX24" fmla="*/ 1369132 w 1904669"/>
              <a:gd name="connsiteY24" fmla="*/ 613121 h 1157291"/>
              <a:gd name="connsiteX25" fmla="*/ 1461808 w 1904669"/>
              <a:gd name="connsiteY25" fmla="*/ 526624 h 1157291"/>
              <a:gd name="connsiteX26" fmla="*/ 1474165 w 1904669"/>
              <a:gd name="connsiteY26" fmla="*/ 477197 h 1157291"/>
              <a:gd name="connsiteX27" fmla="*/ 1492700 w 1904669"/>
              <a:gd name="connsiteY27" fmla="*/ 409235 h 1157291"/>
              <a:gd name="connsiteX28" fmla="*/ 1528354 w 1904669"/>
              <a:gd name="connsiteY28" fmla="*/ 378858 h 1157291"/>
              <a:gd name="connsiteX29" fmla="*/ 1593420 w 1904669"/>
              <a:gd name="connsiteY29" fmla="*/ 377892 h 1157291"/>
              <a:gd name="connsiteX30" fmla="*/ 1647159 w 1904669"/>
              <a:gd name="connsiteY30" fmla="*/ 427770 h 1157291"/>
              <a:gd name="connsiteX31" fmla="*/ 1638600 w 1904669"/>
              <a:gd name="connsiteY31" fmla="*/ 515232 h 1157291"/>
              <a:gd name="connsiteX32" fmla="*/ 1605971 w 1904669"/>
              <a:gd name="connsiteY32" fmla="*/ 544516 h 1157291"/>
              <a:gd name="connsiteX33" fmla="*/ 1545924 w 1904669"/>
              <a:gd name="connsiteY33" fmla="*/ 555650 h 1157291"/>
              <a:gd name="connsiteX34" fmla="*/ 1359607 w 1904669"/>
              <a:gd name="connsiteY34" fmla="*/ 746665 h 1157291"/>
              <a:gd name="connsiteX35" fmla="*/ 1376276 w 1904669"/>
              <a:gd name="connsiteY35" fmla="*/ 852212 h 1157291"/>
              <a:gd name="connsiteX36" fmla="*/ 1575078 w 1904669"/>
              <a:gd name="connsiteY36" fmla="*/ 927640 h 1157291"/>
              <a:gd name="connsiteX37" fmla="*/ 1789262 w 1904669"/>
              <a:gd name="connsiteY37" fmla="*/ 977646 h 1157291"/>
              <a:gd name="connsiteX38" fmla="*/ 1882388 w 1904669"/>
              <a:gd name="connsiteY38" fmla="*/ 995730 h 1157291"/>
              <a:gd name="connsiteX39" fmla="*/ 1900473 w 1904669"/>
              <a:gd name="connsiteY39" fmla="*/ 1095035 h 1157291"/>
              <a:gd name="connsiteX40" fmla="*/ 1820154 w 1904669"/>
              <a:gd name="connsiteY40" fmla="*/ 1156819 h 1157291"/>
              <a:gd name="connsiteX41" fmla="*/ 1752192 w 1904669"/>
              <a:gd name="connsiteY41" fmla="*/ 1119748 h 1157291"/>
              <a:gd name="connsiteX42" fmla="*/ 1708943 w 1904669"/>
              <a:gd name="connsiteY42" fmla="*/ 1051786 h 1157291"/>
              <a:gd name="connsiteX43" fmla="*/ 1461486 w 1904669"/>
              <a:gd name="connsiteY43" fmla="*/ 959625 h 1157291"/>
              <a:gd name="connsiteX44" fmla="*/ 1293575 w 1904669"/>
              <a:gd name="connsiteY44" fmla="*/ 903892 h 1157291"/>
              <a:gd name="connsiteX45" fmla="*/ 1205663 w 1904669"/>
              <a:gd name="connsiteY45" fmla="*/ 901574 h 1157291"/>
              <a:gd name="connsiteX46" fmla="*/ 1135318 w 1904669"/>
              <a:gd name="connsiteY46" fmla="*/ 810829 h 1157291"/>
              <a:gd name="connsiteX47" fmla="*/ 930982 w 1904669"/>
              <a:gd name="connsiteY47" fmla="*/ 724332 h 1157291"/>
              <a:gd name="connsiteX48" fmla="*/ 741833 w 1904669"/>
              <a:gd name="connsiteY48" fmla="*/ 651157 h 1157291"/>
              <a:gd name="connsiteX49" fmla="*/ 654757 w 1904669"/>
              <a:gd name="connsiteY49" fmla="*/ 658751 h 1157291"/>
              <a:gd name="connsiteX50" fmla="*/ 565943 w 1904669"/>
              <a:gd name="connsiteY50" fmla="*/ 631656 h 1157291"/>
              <a:gd name="connsiteX51" fmla="*/ 371260 w 1904669"/>
              <a:gd name="connsiteY51" fmla="*/ 707599 h 1157291"/>
              <a:gd name="connsiteX52" fmla="*/ 230831 w 1904669"/>
              <a:gd name="connsiteY52" fmla="*/ 761402 h 1157291"/>
              <a:gd name="connsiteX53" fmla="*/ 184236 w 1904669"/>
              <a:gd name="connsiteY53" fmla="*/ 837924 h 1157291"/>
              <a:gd name="connsiteX54" fmla="*/ 121100 w 1904669"/>
              <a:gd name="connsiteY54" fmla="*/ 854078 h 1157291"/>
              <a:gd name="connsiteX55" fmla="*/ 16067 w 1904669"/>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5747"/>
              <a:gd name="connsiteY0" fmla="*/ 829364 h 1157291"/>
              <a:gd name="connsiteX1" fmla="*/ 9889 w 1905747"/>
              <a:gd name="connsiteY1" fmla="*/ 693440 h 1157291"/>
              <a:gd name="connsiteX2" fmla="*/ 108743 w 1905747"/>
              <a:gd name="connsiteY2" fmla="*/ 650192 h 1157291"/>
              <a:gd name="connsiteX3" fmla="*/ 189062 w 1905747"/>
              <a:gd name="connsiteY3" fmla="*/ 674905 h 1157291"/>
              <a:gd name="connsiteX4" fmla="*/ 386770 w 1905747"/>
              <a:gd name="connsiteY4" fmla="*/ 619300 h 1157291"/>
              <a:gd name="connsiteX5" fmla="*/ 535051 w 1905747"/>
              <a:gd name="connsiteY5" fmla="*/ 557516 h 1157291"/>
              <a:gd name="connsiteX6" fmla="*/ 572121 w 1905747"/>
              <a:gd name="connsiteY6" fmla="*/ 495732 h 1157291"/>
              <a:gd name="connsiteX7" fmla="*/ 658619 w 1905747"/>
              <a:gd name="connsiteY7" fmla="*/ 446305 h 1157291"/>
              <a:gd name="connsiteX8" fmla="*/ 757473 w 1905747"/>
              <a:gd name="connsiteY8" fmla="*/ 279489 h 1157291"/>
              <a:gd name="connsiteX9" fmla="*/ 800721 w 1905747"/>
              <a:gd name="connsiteY9" fmla="*/ 155921 h 1157291"/>
              <a:gd name="connsiteX10" fmla="*/ 813078 w 1905747"/>
              <a:gd name="connsiteY10" fmla="*/ 38532 h 1157291"/>
              <a:gd name="connsiteX11" fmla="*/ 874862 w 1905747"/>
              <a:gd name="connsiteY11" fmla="*/ 1462 h 1157291"/>
              <a:gd name="connsiteX12" fmla="*/ 979894 w 1905747"/>
              <a:gd name="connsiteY12" fmla="*/ 19997 h 1157291"/>
              <a:gd name="connsiteX13" fmla="*/ 992251 w 1905747"/>
              <a:gd name="connsiteY13" fmla="*/ 131208 h 1157291"/>
              <a:gd name="connsiteX14" fmla="*/ 949002 w 1905747"/>
              <a:gd name="connsiteY14" fmla="*/ 174456 h 1157291"/>
              <a:gd name="connsiteX15" fmla="*/ 905754 w 1905747"/>
              <a:gd name="connsiteY15" fmla="*/ 174456 h 1157291"/>
              <a:gd name="connsiteX16" fmla="*/ 837792 w 1905747"/>
              <a:gd name="connsiteY16" fmla="*/ 298024 h 1157291"/>
              <a:gd name="connsiteX17" fmla="*/ 763651 w 1905747"/>
              <a:gd name="connsiteY17" fmla="*/ 446305 h 1157291"/>
              <a:gd name="connsiteX18" fmla="*/ 751294 w 1905747"/>
              <a:gd name="connsiteY18" fmla="*/ 501910 h 1157291"/>
              <a:gd name="connsiteX19" fmla="*/ 751294 w 1905747"/>
              <a:gd name="connsiteY19" fmla="*/ 569873 h 1157291"/>
              <a:gd name="connsiteX20" fmla="*/ 961359 w 1905747"/>
              <a:gd name="connsiteY20" fmla="*/ 662548 h 1157291"/>
              <a:gd name="connsiteX21" fmla="*/ 1128175 w 1905747"/>
              <a:gd name="connsiteY21" fmla="*/ 742867 h 1157291"/>
              <a:gd name="connsiteX22" fmla="*/ 1208494 w 1905747"/>
              <a:gd name="connsiteY22" fmla="*/ 724332 h 1157291"/>
              <a:gd name="connsiteX23" fmla="*/ 1264100 w 1905747"/>
              <a:gd name="connsiteY23" fmla="*/ 730510 h 1157291"/>
              <a:gd name="connsiteX24" fmla="*/ 1369132 w 1905747"/>
              <a:gd name="connsiteY24" fmla="*/ 613121 h 1157291"/>
              <a:gd name="connsiteX25" fmla="*/ 1461808 w 1905747"/>
              <a:gd name="connsiteY25" fmla="*/ 526624 h 1157291"/>
              <a:gd name="connsiteX26" fmla="*/ 1474165 w 1905747"/>
              <a:gd name="connsiteY26" fmla="*/ 477197 h 1157291"/>
              <a:gd name="connsiteX27" fmla="*/ 1492700 w 1905747"/>
              <a:gd name="connsiteY27" fmla="*/ 409235 h 1157291"/>
              <a:gd name="connsiteX28" fmla="*/ 1528354 w 1905747"/>
              <a:gd name="connsiteY28" fmla="*/ 378858 h 1157291"/>
              <a:gd name="connsiteX29" fmla="*/ 1593420 w 1905747"/>
              <a:gd name="connsiteY29" fmla="*/ 377892 h 1157291"/>
              <a:gd name="connsiteX30" fmla="*/ 1647159 w 1905747"/>
              <a:gd name="connsiteY30" fmla="*/ 427770 h 1157291"/>
              <a:gd name="connsiteX31" fmla="*/ 1638600 w 1905747"/>
              <a:gd name="connsiteY31" fmla="*/ 515232 h 1157291"/>
              <a:gd name="connsiteX32" fmla="*/ 1605971 w 1905747"/>
              <a:gd name="connsiteY32" fmla="*/ 544516 h 1157291"/>
              <a:gd name="connsiteX33" fmla="*/ 1545924 w 1905747"/>
              <a:gd name="connsiteY33" fmla="*/ 555650 h 1157291"/>
              <a:gd name="connsiteX34" fmla="*/ 1359607 w 1905747"/>
              <a:gd name="connsiteY34" fmla="*/ 746665 h 1157291"/>
              <a:gd name="connsiteX35" fmla="*/ 1376276 w 1905747"/>
              <a:gd name="connsiteY35" fmla="*/ 852212 h 1157291"/>
              <a:gd name="connsiteX36" fmla="*/ 1575078 w 1905747"/>
              <a:gd name="connsiteY36" fmla="*/ 927640 h 1157291"/>
              <a:gd name="connsiteX37" fmla="*/ 1755924 w 1905747"/>
              <a:gd name="connsiteY37" fmla="*/ 994315 h 1157291"/>
              <a:gd name="connsiteX38" fmla="*/ 1882388 w 1905747"/>
              <a:gd name="connsiteY38" fmla="*/ 995730 h 1157291"/>
              <a:gd name="connsiteX39" fmla="*/ 1900473 w 1905747"/>
              <a:gd name="connsiteY39" fmla="*/ 1095035 h 1157291"/>
              <a:gd name="connsiteX40" fmla="*/ 1820154 w 1905747"/>
              <a:gd name="connsiteY40" fmla="*/ 1156819 h 1157291"/>
              <a:gd name="connsiteX41" fmla="*/ 1752192 w 1905747"/>
              <a:gd name="connsiteY41" fmla="*/ 1119748 h 1157291"/>
              <a:gd name="connsiteX42" fmla="*/ 1708943 w 1905747"/>
              <a:gd name="connsiteY42" fmla="*/ 1051786 h 1157291"/>
              <a:gd name="connsiteX43" fmla="*/ 1461486 w 1905747"/>
              <a:gd name="connsiteY43" fmla="*/ 959625 h 1157291"/>
              <a:gd name="connsiteX44" fmla="*/ 1293575 w 1905747"/>
              <a:gd name="connsiteY44" fmla="*/ 903892 h 1157291"/>
              <a:gd name="connsiteX45" fmla="*/ 1205663 w 1905747"/>
              <a:gd name="connsiteY45" fmla="*/ 901574 h 1157291"/>
              <a:gd name="connsiteX46" fmla="*/ 1135318 w 1905747"/>
              <a:gd name="connsiteY46" fmla="*/ 810829 h 1157291"/>
              <a:gd name="connsiteX47" fmla="*/ 930982 w 1905747"/>
              <a:gd name="connsiteY47" fmla="*/ 724332 h 1157291"/>
              <a:gd name="connsiteX48" fmla="*/ 741833 w 1905747"/>
              <a:gd name="connsiteY48" fmla="*/ 651157 h 1157291"/>
              <a:gd name="connsiteX49" fmla="*/ 654757 w 1905747"/>
              <a:gd name="connsiteY49" fmla="*/ 658751 h 1157291"/>
              <a:gd name="connsiteX50" fmla="*/ 565943 w 1905747"/>
              <a:gd name="connsiteY50" fmla="*/ 631656 h 1157291"/>
              <a:gd name="connsiteX51" fmla="*/ 371260 w 1905747"/>
              <a:gd name="connsiteY51" fmla="*/ 707599 h 1157291"/>
              <a:gd name="connsiteX52" fmla="*/ 230831 w 1905747"/>
              <a:gd name="connsiteY52" fmla="*/ 761402 h 1157291"/>
              <a:gd name="connsiteX53" fmla="*/ 184236 w 1905747"/>
              <a:gd name="connsiteY53" fmla="*/ 837924 h 1157291"/>
              <a:gd name="connsiteX54" fmla="*/ 121100 w 1905747"/>
              <a:gd name="connsiteY54" fmla="*/ 854078 h 1157291"/>
              <a:gd name="connsiteX55" fmla="*/ 16067 w 1905747"/>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28175 w 1903794"/>
              <a:gd name="connsiteY21" fmla="*/ 742867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08494 w 1903794"/>
              <a:gd name="connsiteY22" fmla="*/ 724332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651 w 1903794"/>
              <a:gd name="connsiteY17" fmla="*/ 446305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2701 w 1903794"/>
              <a:gd name="connsiteY17" fmla="*/ 412968 h 1157291"/>
              <a:gd name="connsiteX18" fmla="*/ 751294 w 1903794"/>
              <a:gd name="connsiteY18" fmla="*/ 501910 h 1157291"/>
              <a:gd name="connsiteX19" fmla="*/ 751294 w 1903794"/>
              <a:gd name="connsiteY19" fmla="*/ 569873 h 1157291"/>
              <a:gd name="connsiteX20" fmla="*/ 961359 w 1903794"/>
              <a:gd name="connsiteY20" fmla="*/ 662548 h 1157291"/>
              <a:gd name="connsiteX21" fmla="*/ 1156750 w 1903794"/>
              <a:gd name="connsiteY21" fmla="*/ 740485 h 1157291"/>
              <a:gd name="connsiteX22" fmla="*/ 1220400 w 1903794"/>
              <a:gd name="connsiteY22" fmla="*/ 731475 h 1157291"/>
              <a:gd name="connsiteX23" fmla="*/ 1264100 w 1903794"/>
              <a:gd name="connsiteY23" fmla="*/ 730510 h 1157291"/>
              <a:gd name="connsiteX24" fmla="*/ 1369132 w 1903794"/>
              <a:gd name="connsiteY24" fmla="*/ 613121 h 1157291"/>
              <a:gd name="connsiteX25" fmla="*/ 1461808 w 1903794"/>
              <a:gd name="connsiteY25" fmla="*/ 526624 h 1157291"/>
              <a:gd name="connsiteX26" fmla="*/ 1474165 w 1903794"/>
              <a:gd name="connsiteY26" fmla="*/ 477197 h 1157291"/>
              <a:gd name="connsiteX27" fmla="*/ 1492700 w 1903794"/>
              <a:gd name="connsiteY27" fmla="*/ 409235 h 1157291"/>
              <a:gd name="connsiteX28" fmla="*/ 1528354 w 1903794"/>
              <a:gd name="connsiteY28" fmla="*/ 378858 h 1157291"/>
              <a:gd name="connsiteX29" fmla="*/ 1593420 w 1903794"/>
              <a:gd name="connsiteY29" fmla="*/ 377892 h 1157291"/>
              <a:gd name="connsiteX30" fmla="*/ 1647159 w 1903794"/>
              <a:gd name="connsiteY30" fmla="*/ 427770 h 1157291"/>
              <a:gd name="connsiteX31" fmla="*/ 1638600 w 1903794"/>
              <a:gd name="connsiteY31" fmla="*/ 515232 h 1157291"/>
              <a:gd name="connsiteX32" fmla="*/ 1605971 w 1903794"/>
              <a:gd name="connsiteY32" fmla="*/ 544516 h 1157291"/>
              <a:gd name="connsiteX33" fmla="*/ 1545924 w 1903794"/>
              <a:gd name="connsiteY33" fmla="*/ 555650 h 1157291"/>
              <a:gd name="connsiteX34" fmla="*/ 1359607 w 1903794"/>
              <a:gd name="connsiteY34" fmla="*/ 746665 h 1157291"/>
              <a:gd name="connsiteX35" fmla="*/ 1376276 w 1903794"/>
              <a:gd name="connsiteY35" fmla="*/ 852212 h 1157291"/>
              <a:gd name="connsiteX36" fmla="*/ 1575078 w 1903794"/>
              <a:gd name="connsiteY36" fmla="*/ 927640 h 1157291"/>
              <a:gd name="connsiteX37" fmla="*/ 1755924 w 1903794"/>
              <a:gd name="connsiteY37" fmla="*/ 994315 h 1157291"/>
              <a:gd name="connsiteX38" fmla="*/ 1875244 w 1903794"/>
              <a:gd name="connsiteY38" fmla="*/ 995730 h 1157291"/>
              <a:gd name="connsiteX39" fmla="*/ 1900473 w 1903794"/>
              <a:gd name="connsiteY39" fmla="*/ 1095035 h 1157291"/>
              <a:gd name="connsiteX40" fmla="*/ 1820154 w 1903794"/>
              <a:gd name="connsiteY40" fmla="*/ 1156819 h 1157291"/>
              <a:gd name="connsiteX41" fmla="*/ 1752192 w 1903794"/>
              <a:gd name="connsiteY41" fmla="*/ 1119748 h 1157291"/>
              <a:gd name="connsiteX42" fmla="*/ 1708943 w 1903794"/>
              <a:gd name="connsiteY42" fmla="*/ 1051786 h 1157291"/>
              <a:gd name="connsiteX43" fmla="*/ 1461486 w 1903794"/>
              <a:gd name="connsiteY43" fmla="*/ 959625 h 1157291"/>
              <a:gd name="connsiteX44" fmla="*/ 1293575 w 1903794"/>
              <a:gd name="connsiteY44" fmla="*/ 903892 h 1157291"/>
              <a:gd name="connsiteX45" fmla="*/ 1205663 w 1903794"/>
              <a:gd name="connsiteY45" fmla="*/ 901574 h 1157291"/>
              <a:gd name="connsiteX46" fmla="*/ 1135318 w 1903794"/>
              <a:gd name="connsiteY46" fmla="*/ 810829 h 1157291"/>
              <a:gd name="connsiteX47" fmla="*/ 930982 w 1903794"/>
              <a:gd name="connsiteY47" fmla="*/ 724332 h 1157291"/>
              <a:gd name="connsiteX48" fmla="*/ 741833 w 1903794"/>
              <a:gd name="connsiteY48" fmla="*/ 651157 h 1157291"/>
              <a:gd name="connsiteX49" fmla="*/ 654757 w 1903794"/>
              <a:gd name="connsiteY49" fmla="*/ 658751 h 1157291"/>
              <a:gd name="connsiteX50" fmla="*/ 565943 w 1903794"/>
              <a:gd name="connsiteY50" fmla="*/ 631656 h 1157291"/>
              <a:gd name="connsiteX51" fmla="*/ 371260 w 1903794"/>
              <a:gd name="connsiteY51" fmla="*/ 707599 h 1157291"/>
              <a:gd name="connsiteX52" fmla="*/ 230831 w 1903794"/>
              <a:gd name="connsiteY52" fmla="*/ 761402 h 1157291"/>
              <a:gd name="connsiteX53" fmla="*/ 184236 w 1903794"/>
              <a:gd name="connsiteY53" fmla="*/ 837924 h 1157291"/>
              <a:gd name="connsiteX54" fmla="*/ 121100 w 1903794"/>
              <a:gd name="connsiteY54" fmla="*/ 854078 h 1157291"/>
              <a:gd name="connsiteX55" fmla="*/ 16067 w 1903794"/>
              <a:gd name="connsiteY55"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51294 w 1903794"/>
              <a:gd name="connsiteY18" fmla="*/ 569873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51294 w 1903794"/>
              <a:gd name="connsiteY17" fmla="*/ 501910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84632 w 1903794"/>
              <a:gd name="connsiteY17" fmla="*/ 437616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905754 w 1903794"/>
              <a:gd name="connsiteY15" fmla="*/ 174456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364 h 1157291"/>
              <a:gd name="connsiteX1" fmla="*/ 9889 w 1903794"/>
              <a:gd name="connsiteY1" fmla="*/ 693440 h 1157291"/>
              <a:gd name="connsiteX2" fmla="*/ 108743 w 1903794"/>
              <a:gd name="connsiteY2" fmla="*/ 650192 h 1157291"/>
              <a:gd name="connsiteX3" fmla="*/ 189062 w 1903794"/>
              <a:gd name="connsiteY3" fmla="*/ 674905 h 1157291"/>
              <a:gd name="connsiteX4" fmla="*/ 386770 w 1903794"/>
              <a:gd name="connsiteY4" fmla="*/ 619300 h 1157291"/>
              <a:gd name="connsiteX5" fmla="*/ 535051 w 1903794"/>
              <a:gd name="connsiteY5" fmla="*/ 557516 h 1157291"/>
              <a:gd name="connsiteX6" fmla="*/ 572121 w 1903794"/>
              <a:gd name="connsiteY6" fmla="*/ 495732 h 1157291"/>
              <a:gd name="connsiteX7" fmla="*/ 658619 w 1903794"/>
              <a:gd name="connsiteY7" fmla="*/ 446305 h 1157291"/>
              <a:gd name="connsiteX8" fmla="*/ 757473 w 1903794"/>
              <a:gd name="connsiteY8" fmla="*/ 279489 h 1157291"/>
              <a:gd name="connsiteX9" fmla="*/ 800721 w 1903794"/>
              <a:gd name="connsiteY9" fmla="*/ 155921 h 1157291"/>
              <a:gd name="connsiteX10" fmla="*/ 813078 w 1903794"/>
              <a:gd name="connsiteY10" fmla="*/ 38532 h 1157291"/>
              <a:gd name="connsiteX11" fmla="*/ 874862 w 1903794"/>
              <a:gd name="connsiteY11" fmla="*/ 1462 h 1157291"/>
              <a:gd name="connsiteX12" fmla="*/ 979894 w 1903794"/>
              <a:gd name="connsiteY12" fmla="*/ 19997 h 1157291"/>
              <a:gd name="connsiteX13" fmla="*/ 992251 w 1903794"/>
              <a:gd name="connsiteY13" fmla="*/ 131208 h 1157291"/>
              <a:gd name="connsiteX14" fmla="*/ 949002 w 1903794"/>
              <a:gd name="connsiteY14" fmla="*/ 174456 h 1157291"/>
              <a:gd name="connsiteX15" fmla="*/ 891467 w 1903794"/>
              <a:gd name="connsiteY15" fmla="*/ 203031 h 1157291"/>
              <a:gd name="connsiteX16" fmla="*/ 837792 w 1903794"/>
              <a:gd name="connsiteY16" fmla="*/ 298024 h 1157291"/>
              <a:gd name="connsiteX17" fmla="*/ 763201 w 1903794"/>
              <a:gd name="connsiteY17" fmla="*/ 430473 h 1157291"/>
              <a:gd name="connsiteX18" fmla="*/ 734625 w 1903794"/>
              <a:gd name="connsiteY18" fmla="*/ 555586 h 1157291"/>
              <a:gd name="connsiteX19" fmla="*/ 961359 w 1903794"/>
              <a:gd name="connsiteY19" fmla="*/ 662548 h 1157291"/>
              <a:gd name="connsiteX20" fmla="*/ 1156750 w 1903794"/>
              <a:gd name="connsiteY20" fmla="*/ 740485 h 1157291"/>
              <a:gd name="connsiteX21" fmla="*/ 1220400 w 1903794"/>
              <a:gd name="connsiteY21" fmla="*/ 731475 h 1157291"/>
              <a:gd name="connsiteX22" fmla="*/ 1264100 w 1903794"/>
              <a:gd name="connsiteY22" fmla="*/ 730510 h 1157291"/>
              <a:gd name="connsiteX23" fmla="*/ 1369132 w 1903794"/>
              <a:gd name="connsiteY23" fmla="*/ 613121 h 1157291"/>
              <a:gd name="connsiteX24" fmla="*/ 1461808 w 1903794"/>
              <a:gd name="connsiteY24" fmla="*/ 526624 h 1157291"/>
              <a:gd name="connsiteX25" fmla="*/ 1474165 w 1903794"/>
              <a:gd name="connsiteY25" fmla="*/ 477197 h 1157291"/>
              <a:gd name="connsiteX26" fmla="*/ 1492700 w 1903794"/>
              <a:gd name="connsiteY26" fmla="*/ 409235 h 1157291"/>
              <a:gd name="connsiteX27" fmla="*/ 1528354 w 1903794"/>
              <a:gd name="connsiteY27" fmla="*/ 378858 h 1157291"/>
              <a:gd name="connsiteX28" fmla="*/ 1593420 w 1903794"/>
              <a:gd name="connsiteY28" fmla="*/ 377892 h 1157291"/>
              <a:gd name="connsiteX29" fmla="*/ 1647159 w 1903794"/>
              <a:gd name="connsiteY29" fmla="*/ 427770 h 1157291"/>
              <a:gd name="connsiteX30" fmla="*/ 1638600 w 1903794"/>
              <a:gd name="connsiteY30" fmla="*/ 515232 h 1157291"/>
              <a:gd name="connsiteX31" fmla="*/ 1605971 w 1903794"/>
              <a:gd name="connsiteY31" fmla="*/ 544516 h 1157291"/>
              <a:gd name="connsiteX32" fmla="*/ 1545924 w 1903794"/>
              <a:gd name="connsiteY32" fmla="*/ 555650 h 1157291"/>
              <a:gd name="connsiteX33" fmla="*/ 1359607 w 1903794"/>
              <a:gd name="connsiteY33" fmla="*/ 746665 h 1157291"/>
              <a:gd name="connsiteX34" fmla="*/ 1376276 w 1903794"/>
              <a:gd name="connsiteY34" fmla="*/ 852212 h 1157291"/>
              <a:gd name="connsiteX35" fmla="*/ 1575078 w 1903794"/>
              <a:gd name="connsiteY35" fmla="*/ 927640 h 1157291"/>
              <a:gd name="connsiteX36" fmla="*/ 1755924 w 1903794"/>
              <a:gd name="connsiteY36" fmla="*/ 994315 h 1157291"/>
              <a:gd name="connsiteX37" fmla="*/ 1875244 w 1903794"/>
              <a:gd name="connsiteY37" fmla="*/ 995730 h 1157291"/>
              <a:gd name="connsiteX38" fmla="*/ 1900473 w 1903794"/>
              <a:gd name="connsiteY38" fmla="*/ 1095035 h 1157291"/>
              <a:gd name="connsiteX39" fmla="*/ 1820154 w 1903794"/>
              <a:gd name="connsiteY39" fmla="*/ 1156819 h 1157291"/>
              <a:gd name="connsiteX40" fmla="*/ 1752192 w 1903794"/>
              <a:gd name="connsiteY40" fmla="*/ 1119748 h 1157291"/>
              <a:gd name="connsiteX41" fmla="*/ 1708943 w 1903794"/>
              <a:gd name="connsiteY41" fmla="*/ 1051786 h 1157291"/>
              <a:gd name="connsiteX42" fmla="*/ 1461486 w 1903794"/>
              <a:gd name="connsiteY42" fmla="*/ 959625 h 1157291"/>
              <a:gd name="connsiteX43" fmla="*/ 1293575 w 1903794"/>
              <a:gd name="connsiteY43" fmla="*/ 903892 h 1157291"/>
              <a:gd name="connsiteX44" fmla="*/ 1205663 w 1903794"/>
              <a:gd name="connsiteY44" fmla="*/ 901574 h 1157291"/>
              <a:gd name="connsiteX45" fmla="*/ 1135318 w 1903794"/>
              <a:gd name="connsiteY45" fmla="*/ 810829 h 1157291"/>
              <a:gd name="connsiteX46" fmla="*/ 930982 w 1903794"/>
              <a:gd name="connsiteY46" fmla="*/ 724332 h 1157291"/>
              <a:gd name="connsiteX47" fmla="*/ 741833 w 1903794"/>
              <a:gd name="connsiteY47" fmla="*/ 651157 h 1157291"/>
              <a:gd name="connsiteX48" fmla="*/ 654757 w 1903794"/>
              <a:gd name="connsiteY48" fmla="*/ 658751 h 1157291"/>
              <a:gd name="connsiteX49" fmla="*/ 565943 w 1903794"/>
              <a:gd name="connsiteY49" fmla="*/ 631656 h 1157291"/>
              <a:gd name="connsiteX50" fmla="*/ 371260 w 1903794"/>
              <a:gd name="connsiteY50" fmla="*/ 707599 h 1157291"/>
              <a:gd name="connsiteX51" fmla="*/ 230831 w 1903794"/>
              <a:gd name="connsiteY51" fmla="*/ 761402 h 1157291"/>
              <a:gd name="connsiteX52" fmla="*/ 184236 w 1903794"/>
              <a:gd name="connsiteY52" fmla="*/ 837924 h 1157291"/>
              <a:gd name="connsiteX53" fmla="*/ 121100 w 1903794"/>
              <a:gd name="connsiteY53" fmla="*/ 854078 h 1157291"/>
              <a:gd name="connsiteX54" fmla="*/ 16067 w 1903794"/>
              <a:gd name="connsiteY54" fmla="*/ 829364 h 1157291"/>
              <a:gd name="connsiteX0" fmla="*/ 16067 w 1903794"/>
              <a:gd name="connsiteY0" fmla="*/ 829709 h 1157636"/>
              <a:gd name="connsiteX1" fmla="*/ 9889 w 1903794"/>
              <a:gd name="connsiteY1" fmla="*/ 693785 h 1157636"/>
              <a:gd name="connsiteX2" fmla="*/ 108743 w 1903794"/>
              <a:gd name="connsiteY2" fmla="*/ 650537 h 1157636"/>
              <a:gd name="connsiteX3" fmla="*/ 189062 w 1903794"/>
              <a:gd name="connsiteY3" fmla="*/ 675250 h 1157636"/>
              <a:gd name="connsiteX4" fmla="*/ 386770 w 1903794"/>
              <a:gd name="connsiteY4" fmla="*/ 619645 h 1157636"/>
              <a:gd name="connsiteX5" fmla="*/ 535051 w 1903794"/>
              <a:gd name="connsiteY5" fmla="*/ 557861 h 1157636"/>
              <a:gd name="connsiteX6" fmla="*/ 572121 w 1903794"/>
              <a:gd name="connsiteY6" fmla="*/ 496077 h 1157636"/>
              <a:gd name="connsiteX7" fmla="*/ 658619 w 1903794"/>
              <a:gd name="connsiteY7" fmla="*/ 446650 h 1157636"/>
              <a:gd name="connsiteX8" fmla="*/ 757473 w 1903794"/>
              <a:gd name="connsiteY8" fmla="*/ 279834 h 1157636"/>
              <a:gd name="connsiteX9" fmla="*/ 800721 w 1903794"/>
              <a:gd name="connsiteY9" fmla="*/ 156266 h 1157636"/>
              <a:gd name="connsiteX10" fmla="*/ 848796 w 1903794"/>
              <a:gd name="connsiteY10" fmla="*/ 43640 h 1157636"/>
              <a:gd name="connsiteX11" fmla="*/ 874862 w 1903794"/>
              <a:gd name="connsiteY11" fmla="*/ 1807 h 1157636"/>
              <a:gd name="connsiteX12" fmla="*/ 979894 w 1903794"/>
              <a:gd name="connsiteY12" fmla="*/ 20342 h 1157636"/>
              <a:gd name="connsiteX13" fmla="*/ 992251 w 1903794"/>
              <a:gd name="connsiteY13" fmla="*/ 131553 h 1157636"/>
              <a:gd name="connsiteX14" fmla="*/ 949002 w 1903794"/>
              <a:gd name="connsiteY14" fmla="*/ 174801 h 1157636"/>
              <a:gd name="connsiteX15" fmla="*/ 891467 w 1903794"/>
              <a:gd name="connsiteY15" fmla="*/ 203376 h 1157636"/>
              <a:gd name="connsiteX16" fmla="*/ 837792 w 1903794"/>
              <a:gd name="connsiteY16" fmla="*/ 298369 h 1157636"/>
              <a:gd name="connsiteX17" fmla="*/ 763201 w 1903794"/>
              <a:gd name="connsiteY17" fmla="*/ 430818 h 1157636"/>
              <a:gd name="connsiteX18" fmla="*/ 734625 w 1903794"/>
              <a:gd name="connsiteY18" fmla="*/ 555931 h 1157636"/>
              <a:gd name="connsiteX19" fmla="*/ 961359 w 1903794"/>
              <a:gd name="connsiteY19" fmla="*/ 662893 h 1157636"/>
              <a:gd name="connsiteX20" fmla="*/ 1156750 w 1903794"/>
              <a:gd name="connsiteY20" fmla="*/ 740830 h 1157636"/>
              <a:gd name="connsiteX21" fmla="*/ 1220400 w 1903794"/>
              <a:gd name="connsiteY21" fmla="*/ 731820 h 1157636"/>
              <a:gd name="connsiteX22" fmla="*/ 1264100 w 1903794"/>
              <a:gd name="connsiteY22" fmla="*/ 730855 h 1157636"/>
              <a:gd name="connsiteX23" fmla="*/ 1369132 w 1903794"/>
              <a:gd name="connsiteY23" fmla="*/ 613466 h 1157636"/>
              <a:gd name="connsiteX24" fmla="*/ 1461808 w 1903794"/>
              <a:gd name="connsiteY24" fmla="*/ 526969 h 1157636"/>
              <a:gd name="connsiteX25" fmla="*/ 1474165 w 1903794"/>
              <a:gd name="connsiteY25" fmla="*/ 477542 h 1157636"/>
              <a:gd name="connsiteX26" fmla="*/ 1492700 w 1903794"/>
              <a:gd name="connsiteY26" fmla="*/ 409580 h 1157636"/>
              <a:gd name="connsiteX27" fmla="*/ 1528354 w 1903794"/>
              <a:gd name="connsiteY27" fmla="*/ 379203 h 1157636"/>
              <a:gd name="connsiteX28" fmla="*/ 1593420 w 1903794"/>
              <a:gd name="connsiteY28" fmla="*/ 378237 h 1157636"/>
              <a:gd name="connsiteX29" fmla="*/ 1647159 w 1903794"/>
              <a:gd name="connsiteY29" fmla="*/ 428115 h 1157636"/>
              <a:gd name="connsiteX30" fmla="*/ 1638600 w 1903794"/>
              <a:gd name="connsiteY30" fmla="*/ 515577 h 1157636"/>
              <a:gd name="connsiteX31" fmla="*/ 1605971 w 1903794"/>
              <a:gd name="connsiteY31" fmla="*/ 544861 h 1157636"/>
              <a:gd name="connsiteX32" fmla="*/ 1545924 w 1903794"/>
              <a:gd name="connsiteY32" fmla="*/ 555995 h 1157636"/>
              <a:gd name="connsiteX33" fmla="*/ 1359607 w 1903794"/>
              <a:gd name="connsiteY33" fmla="*/ 747010 h 1157636"/>
              <a:gd name="connsiteX34" fmla="*/ 1376276 w 1903794"/>
              <a:gd name="connsiteY34" fmla="*/ 852557 h 1157636"/>
              <a:gd name="connsiteX35" fmla="*/ 1575078 w 1903794"/>
              <a:gd name="connsiteY35" fmla="*/ 927985 h 1157636"/>
              <a:gd name="connsiteX36" fmla="*/ 1755924 w 1903794"/>
              <a:gd name="connsiteY36" fmla="*/ 994660 h 1157636"/>
              <a:gd name="connsiteX37" fmla="*/ 1875244 w 1903794"/>
              <a:gd name="connsiteY37" fmla="*/ 996075 h 1157636"/>
              <a:gd name="connsiteX38" fmla="*/ 1900473 w 1903794"/>
              <a:gd name="connsiteY38" fmla="*/ 1095380 h 1157636"/>
              <a:gd name="connsiteX39" fmla="*/ 1820154 w 1903794"/>
              <a:gd name="connsiteY39" fmla="*/ 1157164 h 1157636"/>
              <a:gd name="connsiteX40" fmla="*/ 1752192 w 1903794"/>
              <a:gd name="connsiteY40" fmla="*/ 1120093 h 1157636"/>
              <a:gd name="connsiteX41" fmla="*/ 1708943 w 1903794"/>
              <a:gd name="connsiteY41" fmla="*/ 1052131 h 1157636"/>
              <a:gd name="connsiteX42" fmla="*/ 1461486 w 1903794"/>
              <a:gd name="connsiteY42" fmla="*/ 959970 h 1157636"/>
              <a:gd name="connsiteX43" fmla="*/ 1293575 w 1903794"/>
              <a:gd name="connsiteY43" fmla="*/ 904237 h 1157636"/>
              <a:gd name="connsiteX44" fmla="*/ 1205663 w 1903794"/>
              <a:gd name="connsiteY44" fmla="*/ 901919 h 1157636"/>
              <a:gd name="connsiteX45" fmla="*/ 1135318 w 1903794"/>
              <a:gd name="connsiteY45" fmla="*/ 811174 h 1157636"/>
              <a:gd name="connsiteX46" fmla="*/ 930982 w 1903794"/>
              <a:gd name="connsiteY46" fmla="*/ 724677 h 1157636"/>
              <a:gd name="connsiteX47" fmla="*/ 741833 w 1903794"/>
              <a:gd name="connsiteY47" fmla="*/ 651502 h 1157636"/>
              <a:gd name="connsiteX48" fmla="*/ 654757 w 1903794"/>
              <a:gd name="connsiteY48" fmla="*/ 659096 h 1157636"/>
              <a:gd name="connsiteX49" fmla="*/ 565943 w 1903794"/>
              <a:gd name="connsiteY49" fmla="*/ 632001 h 1157636"/>
              <a:gd name="connsiteX50" fmla="*/ 371260 w 1903794"/>
              <a:gd name="connsiteY50" fmla="*/ 707944 h 1157636"/>
              <a:gd name="connsiteX51" fmla="*/ 230831 w 1903794"/>
              <a:gd name="connsiteY51" fmla="*/ 761747 h 1157636"/>
              <a:gd name="connsiteX52" fmla="*/ 184236 w 1903794"/>
              <a:gd name="connsiteY52" fmla="*/ 838269 h 1157636"/>
              <a:gd name="connsiteX53" fmla="*/ 121100 w 1903794"/>
              <a:gd name="connsiteY53" fmla="*/ 854423 h 1157636"/>
              <a:gd name="connsiteX54" fmla="*/ 16067 w 1903794"/>
              <a:gd name="connsiteY54" fmla="*/ 829709 h 1157636"/>
              <a:gd name="connsiteX0" fmla="*/ 16067 w 1903794"/>
              <a:gd name="connsiteY0" fmla="*/ 822856 h 1150783"/>
              <a:gd name="connsiteX1" fmla="*/ 9889 w 1903794"/>
              <a:gd name="connsiteY1" fmla="*/ 686932 h 1150783"/>
              <a:gd name="connsiteX2" fmla="*/ 108743 w 1903794"/>
              <a:gd name="connsiteY2" fmla="*/ 643684 h 1150783"/>
              <a:gd name="connsiteX3" fmla="*/ 189062 w 1903794"/>
              <a:gd name="connsiteY3" fmla="*/ 668397 h 1150783"/>
              <a:gd name="connsiteX4" fmla="*/ 386770 w 1903794"/>
              <a:gd name="connsiteY4" fmla="*/ 612792 h 1150783"/>
              <a:gd name="connsiteX5" fmla="*/ 535051 w 1903794"/>
              <a:gd name="connsiteY5" fmla="*/ 551008 h 1150783"/>
              <a:gd name="connsiteX6" fmla="*/ 572121 w 1903794"/>
              <a:gd name="connsiteY6" fmla="*/ 489224 h 1150783"/>
              <a:gd name="connsiteX7" fmla="*/ 658619 w 1903794"/>
              <a:gd name="connsiteY7" fmla="*/ 439797 h 1150783"/>
              <a:gd name="connsiteX8" fmla="*/ 757473 w 1903794"/>
              <a:gd name="connsiteY8" fmla="*/ 272981 h 1150783"/>
              <a:gd name="connsiteX9" fmla="*/ 800721 w 1903794"/>
              <a:gd name="connsiteY9" fmla="*/ 149413 h 1150783"/>
              <a:gd name="connsiteX10" fmla="*/ 848796 w 1903794"/>
              <a:gd name="connsiteY10" fmla="*/ 36787 h 1150783"/>
              <a:gd name="connsiteX11" fmla="*/ 877243 w 1903794"/>
              <a:gd name="connsiteY11" fmla="*/ 4479 h 1150783"/>
              <a:gd name="connsiteX12" fmla="*/ 979894 w 1903794"/>
              <a:gd name="connsiteY12" fmla="*/ 13489 h 1150783"/>
              <a:gd name="connsiteX13" fmla="*/ 992251 w 1903794"/>
              <a:gd name="connsiteY13" fmla="*/ 124700 h 1150783"/>
              <a:gd name="connsiteX14" fmla="*/ 949002 w 1903794"/>
              <a:gd name="connsiteY14" fmla="*/ 167948 h 1150783"/>
              <a:gd name="connsiteX15" fmla="*/ 891467 w 1903794"/>
              <a:gd name="connsiteY15" fmla="*/ 196523 h 1150783"/>
              <a:gd name="connsiteX16" fmla="*/ 837792 w 1903794"/>
              <a:gd name="connsiteY16" fmla="*/ 291516 h 1150783"/>
              <a:gd name="connsiteX17" fmla="*/ 763201 w 1903794"/>
              <a:gd name="connsiteY17" fmla="*/ 423965 h 1150783"/>
              <a:gd name="connsiteX18" fmla="*/ 734625 w 1903794"/>
              <a:gd name="connsiteY18" fmla="*/ 549078 h 1150783"/>
              <a:gd name="connsiteX19" fmla="*/ 961359 w 1903794"/>
              <a:gd name="connsiteY19" fmla="*/ 656040 h 1150783"/>
              <a:gd name="connsiteX20" fmla="*/ 1156750 w 1903794"/>
              <a:gd name="connsiteY20" fmla="*/ 733977 h 1150783"/>
              <a:gd name="connsiteX21" fmla="*/ 1220400 w 1903794"/>
              <a:gd name="connsiteY21" fmla="*/ 724967 h 1150783"/>
              <a:gd name="connsiteX22" fmla="*/ 1264100 w 1903794"/>
              <a:gd name="connsiteY22" fmla="*/ 724002 h 1150783"/>
              <a:gd name="connsiteX23" fmla="*/ 1369132 w 1903794"/>
              <a:gd name="connsiteY23" fmla="*/ 606613 h 1150783"/>
              <a:gd name="connsiteX24" fmla="*/ 1461808 w 1903794"/>
              <a:gd name="connsiteY24" fmla="*/ 520116 h 1150783"/>
              <a:gd name="connsiteX25" fmla="*/ 1474165 w 1903794"/>
              <a:gd name="connsiteY25" fmla="*/ 470689 h 1150783"/>
              <a:gd name="connsiteX26" fmla="*/ 1492700 w 1903794"/>
              <a:gd name="connsiteY26" fmla="*/ 402727 h 1150783"/>
              <a:gd name="connsiteX27" fmla="*/ 1528354 w 1903794"/>
              <a:gd name="connsiteY27" fmla="*/ 372350 h 1150783"/>
              <a:gd name="connsiteX28" fmla="*/ 1593420 w 1903794"/>
              <a:gd name="connsiteY28" fmla="*/ 371384 h 1150783"/>
              <a:gd name="connsiteX29" fmla="*/ 1647159 w 1903794"/>
              <a:gd name="connsiteY29" fmla="*/ 421262 h 1150783"/>
              <a:gd name="connsiteX30" fmla="*/ 1638600 w 1903794"/>
              <a:gd name="connsiteY30" fmla="*/ 508724 h 1150783"/>
              <a:gd name="connsiteX31" fmla="*/ 1605971 w 1903794"/>
              <a:gd name="connsiteY31" fmla="*/ 538008 h 1150783"/>
              <a:gd name="connsiteX32" fmla="*/ 1545924 w 1903794"/>
              <a:gd name="connsiteY32" fmla="*/ 549142 h 1150783"/>
              <a:gd name="connsiteX33" fmla="*/ 1359607 w 1903794"/>
              <a:gd name="connsiteY33" fmla="*/ 740157 h 1150783"/>
              <a:gd name="connsiteX34" fmla="*/ 1376276 w 1903794"/>
              <a:gd name="connsiteY34" fmla="*/ 845704 h 1150783"/>
              <a:gd name="connsiteX35" fmla="*/ 1575078 w 1903794"/>
              <a:gd name="connsiteY35" fmla="*/ 921132 h 1150783"/>
              <a:gd name="connsiteX36" fmla="*/ 1755924 w 1903794"/>
              <a:gd name="connsiteY36" fmla="*/ 987807 h 1150783"/>
              <a:gd name="connsiteX37" fmla="*/ 1875244 w 1903794"/>
              <a:gd name="connsiteY37" fmla="*/ 989222 h 1150783"/>
              <a:gd name="connsiteX38" fmla="*/ 1900473 w 1903794"/>
              <a:gd name="connsiteY38" fmla="*/ 1088527 h 1150783"/>
              <a:gd name="connsiteX39" fmla="*/ 1820154 w 1903794"/>
              <a:gd name="connsiteY39" fmla="*/ 1150311 h 1150783"/>
              <a:gd name="connsiteX40" fmla="*/ 1752192 w 1903794"/>
              <a:gd name="connsiteY40" fmla="*/ 1113240 h 1150783"/>
              <a:gd name="connsiteX41" fmla="*/ 1708943 w 1903794"/>
              <a:gd name="connsiteY41" fmla="*/ 1045278 h 1150783"/>
              <a:gd name="connsiteX42" fmla="*/ 1461486 w 1903794"/>
              <a:gd name="connsiteY42" fmla="*/ 953117 h 1150783"/>
              <a:gd name="connsiteX43" fmla="*/ 1293575 w 1903794"/>
              <a:gd name="connsiteY43" fmla="*/ 897384 h 1150783"/>
              <a:gd name="connsiteX44" fmla="*/ 1205663 w 1903794"/>
              <a:gd name="connsiteY44" fmla="*/ 895066 h 1150783"/>
              <a:gd name="connsiteX45" fmla="*/ 1135318 w 1903794"/>
              <a:gd name="connsiteY45" fmla="*/ 804321 h 1150783"/>
              <a:gd name="connsiteX46" fmla="*/ 930982 w 1903794"/>
              <a:gd name="connsiteY46" fmla="*/ 717824 h 1150783"/>
              <a:gd name="connsiteX47" fmla="*/ 741833 w 1903794"/>
              <a:gd name="connsiteY47" fmla="*/ 644649 h 1150783"/>
              <a:gd name="connsiteX48" fmla="*/ 654757 w 1903794"/>
              <a:gd name="connsiteY48" fmla="*/ 652243 h 1150783"/>
              <a:gd name="connsiteX49" fmla="*/ 565943 w 1903794"/>
              <a:gd name="connsiteY49" fmla="*/ 625148 h 1150783"/>
              <a:gd name="connsiteX50" fmla="*/ 371260 w 1903794"/>
              <a:gd name="connsiteY50" fmla="*/ 701091 h 1150783"/>
              <a:gd name="connsiteX51" fmla="*/ 230831 w 1903794"/>
              <a:gd name="connsiteY51" fmla="*/ 754894 h 1150783"/>
              <a:gd name="connsiteX52" fmla="*/ 184236 w 1903794"/>
              <a:gd name="connsiteY52" fmla="*/ 831416 h 1150783"/>
              <a:gd name="connsiteX53" fmla="*/ 121100 w 1903794"/>
              <a:gd name="connsiteY53" fmla="*/ 847570 h 1150783"/>
              <a:gd name="connsiteX54" fmla="*/ 16067 w 1903794"/>
              <a:gd name="connsiteY54" fmla="*/ 822856 h 1150783"/>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00721 w 1903794"/>
              <a:gd name="connsiteY9" fmla="*/ 145831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19274 h 1147201"/>
              <a:gd name="connsiteX1" fmla="*/ 9889 w 1903794"/>
              <a:gd name="connsiteY1" fmla="*/ 683350 h 1147201"/>
              <a:gd name="connsiteX2" fmla="*/ 108743 w 1903794"/>
              <a:gd name="connsiteY2" fmla="*/ 640102 h 1147201"/>
              <a:gd name="connsiteX3" fmla="*/ 189062 w 1903794"/>
              <a:gd name="connsiteY3" fmla="*/ 664815 h 1147201"/>
              <a:gd name="connsiteX4" fmla="*/ 386770 w 1903794"/>
              <a:gd name="connsiteY4" fmla="*/ 609210 h 1147201"/>
              <a:gd name="connsiteX5" fmla="*/ 535051 w 1903794"/>
              <a:gd name="connsiteY5" fmla="*/ 547426 h 1147201"/>
              <a:gd name="connsiteX6" fmla="*/ 572121 w 1903794"/>
              <a:gd name="connsiteY6" fmla="*/ 485642 h 1147201"/>
              <a:gd name="connsiteX7" fmla="*/ 658619 w 1903794"/>
              <a:gd name="connsiteY7" fmla="*/ 436215 h 1147201"/>
              <a:gd name="connsiteX8" fmla="*/ 757473 w 1903794"/>
              <a:gd name="connsiteY8" fmla="*/ 269399 h 1147201"/>
              <a:gd name="connsiteX9" fmla="*/ 829296 w 1903794"/>
              <a:gd name="connsiteY9" fmla="*/ 129162 h 1147201"/>
              <a:gd name="connsiteX10" fmla="*/ 848796 w 1903794"/>
              <a:gd name="connsiteY10" fmla="*/ 33205 h 1147201"/>
              <a:gd name="connsiteX11" fmla="*/ 877243 w 1903794"/>
              <a:gd name="connsiteY11" fmla="*/ 897 h 1147201"/>
              <a:gd name="connsiteX12" fmla="*/ 975132 w 1903794"/>
              <a:gd name="connsiteY12" fmla="*/ 19432 h 1147201"/>
              <a:gd name="connsiteX13" fmla="*/ 992251 w 1903794"/>
              <a:gd name="connsiteY13" fmla="*/ 121118 h 1147201"/>
              <a:gd name="connsiteX14" fmla="*/ 949002 w 1903794"/>
              <a:gd name="connsiteY14" fmla="*/ 164366 h 1147201"/>
              <a:gd name="connsiteX15" fmla="*/ 891467 w 1903794"/>
              <a:gd name="connsiteY15" fmla="*/ 192941 h 1147201"/>
              <a:gd name="connsiteX16" fmla="*/ 837792 w 1903794"/>
              <a:gd name="connsiteY16" fmla="*/ 287934 h 1147201"/>
              <a:gd name="connsiteX17" fmla="*/ 763201 w 1903794"/>
              <a:gd name="connsiteY17" fmla="*/ 420383 h 1147201"/>
              <a:gd name="connsiteX18" fmla="*/ 734625 w 1903794"/>
              <a:gd name="connsiteY18" fmla="*/ 545496 h 1147201"/>
              <a:gd name="connsiteX19" fmla="*/ 961359 w 1903794"/>
              <a:gd name="connsiteY19" fmla="*/ 652458 h 1147201"/>
              <a:gd name="connsiteX20" fmla="*/ 1156750 w 1903794"/>
              <a:gd name="connsiteY20" fmla="*/ 730395 h 1147201"/>
              <a:gd name="connsiteX21" fmla="*/ 1220400 w 1903794"/>
              <a:gd name="connsiteY21" fmla="*/ 721385 h 1147201"/>
              <a:gd name="connsiteX22" fmla="*/ 1264100 w 1903794"/>
              <a:gd name="connsiteY22" fmla="*/ 720420 h 1147201"/>
              <a:gd name="connsiteX23" fmla="*/ 1369132 w 1903794"/>
              <a:gd name="connsiteY23" fmla="*/ 603031 h 1147201"/>
              <a:gd name="connsiteX24" fmla="*/ 1461808 w 1903794"/>
              <a:gd name="connsiteY24" fmla="*/ 516534 h 1147201"/>
              <a:gd name="connsiteX25" fmla="*/ 1474165 w 1903794"/>
              <a:gd name="connsiteY25" fmla="*/ 467107 h 1147201"/>
              <a:gd name="connsiteX26" fmla="*/ 1492700 w 1903794"/>
              <a:gd name="connsiteY26" fmla="*/ 399145 h 1147201"/>
              <a:gd name="connsiteX27" fmla="*/ 1528354 w 1903794"/>
              <a:gd name="connsiteY27" fmla="*/ 368768 h 1147201"/>
              <a:gd name="connsiteX28" fmla="*/ 1593420 w 1903794"/>
              <a:gd name="connsiteY28" fmla="*/ 367802 h 1147201"/>
              <a:gd name="connsiteX29" fmla="*/ 1647159 w 1903794"/>
              <a:gd name="connsiteY29" fmla="*/ 417680 h 1147201"/>
              <a:gd name="connsiteX30" fmla="*/ 1638600 w 1903794"/>
              <a:gd name="connsiteY30" fmla="*/ 505142 h 1147201"/>
              <a:gd name="connsiteX31" fmla="*/ 1605971 w 1903794"/>
              <a:gd name="connsiteY31" fmla="*/ 534426 h 1147201"/>
              <a:gd name="connsiteX32" fmla="*/ 1545924 w 1903794"/>
              <a:gd name="connsiteY32" fmla="*/ 545560 h 1147201"/>
              <a:gd name="connsiteX33" fmla="*/ 1359607 w 1903794"/>
              <a:gd name="connsiteY33" fmla="*/ 736575 h 1147201"/>
              <a:gd name="connsiteX34" fmla="*/ 1376276 w 1903794"/>
              <a:gd name="connsiteY34" fmla="*/ 842122 h 1147201"/>
              <a:gd name="connsiteX35" fmla="*/ 1575078 w 1903794"/>
              <a:gd name="connsiteY35" fmla="*/ 917550 h 1147201"/>
              <a:gd name="connsiteX36" fmla="*/ 1755924 w 1903794"/>
              <a:gd name="connsiteY36" fmla="*/ 984225 h 1147201"/>
              <a:gd name="connsiteX37" fmla="*/ 1875244 w 1903794"/>
              <a:gd name="connsiteY37" fmla="*/ 985640 h 1147201"/>
              <a:gd name="connsiteX38" fmla="*/ 1900473 w 1903794"/>
              <a:gd name="connsiteY38" fmla="*/ 1084945 h 1147201"/>
              <a:gd name="connsiteX39" fmla="*/ 1820154 w 1903794"/>
              <a:gd name="connsiteY39" fmla="*/ 1146729 h 1147201"/>
              <a:gd name="connsiteX40" fmla="*/ 1752192 w 1903794"/>
              <a:gd name="connsiteY40" fmla="*/ 1109658 h 1147201"/>
              <a:gd name="connsiteX41" fmla="*/ 1708943 w 1903794"/>
              <a:gd name="connsiteY41" fmla="*/ 1041696 h 1147201"/>
              <a:gd name="connsiteX42" fmla="*/ 1461486 w 1903794"/>
              <a:gd name="connsiteY42" fmla="*/ 949535 h 1147201"/>
              <a:gd name="connsiteX43" fmla="*/ 1293575 w 1903794"/>
              <a:gd name="connsiteY43" fmla="*/ 893802 h 1147201"/>
              <a:gd name="connsiteX44" fmla="*/ 1205663 w 1903794"/>
              <a:gd name="connsiteY44" fmla="*/ 891484 h 1147201"/>
              <a:gd name="connsiteX45" fmla="*/ 1135318 w 1903794"/>
              <a:gd name="connsiteY45" fmla="*/ 800739 h 1147201"/>
              <a:gd name="connsiteX46" fmla="*/ 930982 w 1903794"/>
              <a:gd name="connsiteY46" fmla="*/ 714242 h 1147201"/>
              <a:gd name="connsiteX47" fmla="*/ 741833 w 1903794"/>
              <a:gd name="connsiteY47" fmla="*/ 641067 h 1147201"/>
              <a:gd name="connsiteX48" fmla="*/ 654757 w 1903794"/>
              <a:gd name="connsiteY48" fmla="*/ 648661 h 1147201"/>
              <a:gd name="connsiteX49" fmla="*/ 565943 w 1903794"/>
              <a:gd name="connsiteY49" fmla="*/ 621566 h 1147201"/>
              <a:gd name="connsiteX50" fmla="*/ 371260 w 1903794"/>
              <a:gd name="connsiteY50" fmla="*/ 697509 h 1147201"/>
              <a:gd name="connsiteX51" fmla="*/ 230831 w 1903794"/>
              <a:gd name="connsiteY51" fmla="*/ 751312 h 1147201"/>
              <a:gd name="connsiteX52" fmla="*/ 184236 w 1903794"/>
              <a:gd name="connsiteY52" fmla="*/ 827834 h 1147201"/>
              <a:gd name="connsiteX53" fmla="*/ 121100 w 1903794"/>
              <a:gd name="connsiteY53" fmla="*/ 843988 h 1147201"/>
              <a:gd name="connsiteX54" fmla="*/ 16067 w 1903794"/>
              <a:gd name="connsiteY54" fmla="*/ 819274 h 1147201"/>
              <a:gd name="connsiteX0" fmla="*/ 16067 w 1903794"/>
              <a:gd name="connsiteY0" fmla="*/ 806848 h 1134775"/>
              <a:gd name="connsiteX1" fmla="*/ 9889 w 1903794"/>
              <a:gd name="connsiteY1" fmla="*/ 670924 h 1134775"/>
              <a:gd name="connsiteX2" fmla="*/ 108743 w 1903794"/>
              <a:gd name="connsiteY2" fmla="*/ 627676 h 1134775"/>
              <a:gd name="connsiteX3" fmla="*/ 189062 w 1903794"/>
              <a:gd name="connsiteY3" fmla="*/ 652389 h 1134775"/>
              <a:gd name="connsiteX4" fmla="*/ 386770 w 1903794"/>
              <a:gd name="connsiteY4" fmla="*/ 596784 h 1134775"/>
              <a:gd name="connsiteX5" fmla="*/ 535051 w 1903794"/>
              <a:gd name="connsiteY5" fmla="*/ 535000 h 1134775"/>
              <a:gd name="connsiteX6" fmla="*/ 572121 w 1903794"/>
              <a:gd name="connsiteY6" fmla="*/ 473216 h 1134775"/>
              <a:gd name="connsiteX7" fmla="*/ 658619 w 1903794"/>
              <a:gd name="connsiteY7" fmla="*/ 423789 h 1134775"/>
              <a:gd name="connsiteX8" fmla="*/ 757473 w 1903794"/>
              <a:gd name="connsiteY8" fmla="*/ 256973 h 1134775"/>
              <a:gd name="connsiteX9" fmla="*/ 829296 w 1903794"/>
              <a:gd name="connsiteY9" fmla="*/ 116736 h 1134775"/>
              <a:gd name="connsiteX10" fmla="*/ 848796 w 1903794"/>
              <a:gd name="connsiteY10" fmla="*/ 20779 h 1134775"/>
              <a:gd name="connsiteX11" fmla="*/ 975132 w 1903794"/>
              <a:gd name="connsiteY11" fmla="*/ 7006 h 1134775"/>
              <a:gd name="connsiteX12" fmla="*/ 992251 w 1903794"/>
              <a:gd name="connsiteY12" fmla="*/ 108692 h 1134775"/>
              <a:gd name="connsiteX13" fmla="*/ 949002 w 1903794"/>
              <a:gd name="connsiteY13" fmla="*/ 151940 h 1134775"/>
              <a:gd name="connsiteX14" fmla="*/ 891467 w 1903794"/>
              <a:gd name="connsiteY14" fmla="*/ 180515 h 1134775"/>
              <a:gd name="connsiteX15" fmla="*/ 837792 w 1903794"/>
              <a:gd name="connsiteY15" fmla="*/ 275508 h 1134775"/>
              <a:gd name="connsiteX16" fmla="*/ 763201 w 1903794"/>
              <a:gd name="connsiteY16" fmla="*/ 407957 h 1134775"/>
              <a:gd name="connsiteX17" fmla="*/ 734625 w 1903794"/>
              <a:gd name="connsiteY17" fmla="*/ 533070 h 1134775"/>
              <a:gd name="connsiteX18" fmla="*/ 961359 w 1903794"/>
              <a:gd name="connsiteY18" fmla="*/ 640032 h 1134775"/>
              <a:gd name="connsiteX19" fmla="*/ 1156750 w 1903794"/>
              <a:gd name="connsiteY19" fmla="*/ 717969 h 1134775"/>
              <a:gd name="connsiteX20" fmla="*/ 1220400 w 1903794"/>
              <a:gd name="connsiteY20" fmla="*/ 708959 h 1134775"/>
              <a:gd name="connsiteX21" fmla="*/ 1264100 w 1903794"/>
              <a:gd name="connsiteY21" fmla="*/ 707994 h 1134775"/>
              <a:gd name="connsiteX22" fmla="*/ 1369132 w 1903794"/>
              <a:gd name="connsiteY22" fmla="*/ 590605 h 1134775"/>
              <a:gd name="connsiteX23" fmla="*/ 1461808 w 1903794"/>
              <a:gd name="connsiteY23" fmla="*/ 504108 h 1134775"/>
              <a:gd name="connsiteX24" fmla="*/ 1474165 w 1903794"/>
              <a:gd name="connsiteY24" fmla="*/ 454681 h 1134775"/>
              <a:gd name="connsiteX25" fmla="*/ 1492700 w 1903794"/>
              <a:gd name="connsiteY25" fmla="*/ 386719 h 1134775"/>
              <a:gd name="connsiteX26" fmla="*/ 1528354 w 1903794"/>
              <a:gd name="connsiteY26" fmla="*/ 356342 h 1134775"/>
              <a:gd name="connsiteX27" fmla="*/ 1593420 w 1903794"/>
              <a:gd name="connsiteY27" fmla="*/ 355376 h 1134775"/>
              <a:gd name="connsiteX28" fmla="*/ 1647159 w 1903794"/>
              <a:gd name="connsiteY28" fmla="*/ 405254 h 1134775"/>
              <a:gd name="connsiteX29" fmla="*/ 1638600 w 1903794"/>
              <a:gd name="connsiteY29" fmla="*/ 492716 h 1134775"/>
              <a:gd name="connsiteX30" fmla="*/ 1605971 w 1903794"/>
              <a:gd name="connsiteY30" fmla="*/ 522000 h 1134775"/>
              <a:gd name="connsiteX31" fmla="*/ 1545924 w 1903794"/>
              <a:gd name="connsiteY31" fmla="*/ 533134 h 1134775"/>
              <a:gd name="connsiteX32" fmla="*/ 1359607 w 1903794"/>
              <a:gd name="connsiteY32" fmla="*/ 724149 h 1134775"/>
              <a:gd name="connsiteX33" fmla="*/ 1376276 w 1903794"/>
              <a:gd name="connsiteY33" fmla="*/ 829696 h 1134775"/>
              <a:gd name="connsiteX34" fmla="*/ 1575078 w 1903794"/>
              <a:gd name="connsiteY34" fmla="*/ 905124 h 1134775"/>
              <a:gd name="connsiteX35" fmla="*/ 1755924 w 1903794"/>
              <a:gd name="connsiteY35" fmla="*/ 971799 h 1134775"/>
              <a:gd name="connsiteX36" fmla="*/ 1875244 w 1903794"/>
              <a:gd name="connsiteY36" fmla="*/ 973214 h 1134775"/>
              <a:gd name="connsiteX37" fmla="*/ 1900473 w 1903794"/>
              <a:gd name="connsiteY37" fmla="*/ 1072519 h 1134775"/>
              <a:gd name="connsiteX38" fmla="*/ 1820154 w 1903794"/>
              <a:gd name="connsiteY38" fmla="*/ 1134303 h 1134775"/>
              <a:gd name="connsiteX39" fmla="*/ 1752192 w 1903794"/>
              <a:gd name="connsiteY39" fmla="*/ 1097232 h 1134775"/>
              <a:gd name="connsiteX40" fmla="*/ 1708943 w 1903794"/>
              <a:gd name="connsiteY40" fmla="*/ 1029270 h 1134775"/>
              <a:gd name="connsiteX41" fmla="*/ 1461486 w 1903794"/>
              <a:gd name="connsiteY41" fmla="*/ 937109 h 1134775"/>
              <a:gd name="connsiteX42" fmla="*/ 1293575 w 1903794"/>
              <a:gd name="connsiteY42" fmla="*/ 881376 h 1134775"/>
              <a:gd name="connsiteX43" fmla="*/ 1205663 w 1903794"/>
              <a:gd name="connsiteY43" fmla="*/ 879058 h 1134775"/>
              <a:gd name="connsiteX44" fmla="*/ 1135318 w 1903794"/>
              <a:gd name="connsiteY44" fmla="*/ 788313 h 1134775"/>
              <a:gd name="connsiteX45" fmla="*/ 930982 w 1903794"/>
              <a:gd name="connsiteY45" fmla="*/ 701816 h 1134775"/>
              <a:gd name="connsiteX46" fmla="*/ 741833 w 1903794"/>
              <a:gd name="connsiteY46" fmla="*/ 628641 h 1134775"/>
              <a:gd name="connsiteX47" fmla="*/ 654757 w 1903794"/>
              <a:gd name="connsiteY47" fmla="*/ 636235 h 1134775"/>
              <a:gd name="connsiteX48" fmla="*/ 565943 w 1903794"/>
              <a:gd name="connsiteY48" fmla="*/ 609140 h 1134775"/>
              <a:gd name="connsiteX49" fmla="*/ 371260 w 1903794"/>
              <a:gd name="connsiteY49" fmla="*/ 685083 h 1134775"/>
              <a:gd name="connsiteX50" fmla="*/ 230831 w 1903794"/>
              <a:gd name="connsiteY50" fmla="*/ 738886 h 1134775"/>
              <a:gd name="connsiteX51" fmla="*/ 184236 w 1903794"/>
              <a:gd name="connsiteY51" fmla="*/ 815408 h 1134775"/>
              <a:gd name="connsiteX52" fmla="*/ 121100 w 1903794"/>
              <a:gd name="connsiteY52" fmla="*/ 831562 h 1134775"/>
              <a:gd name="connsiteX53" fmla="*/ 16067 w 1903794"/>
              <a:gd name="connsiteY53" fmla="*/ 806848 h 1134775"/>
              <a:gd name="connsiteX0" fmla="*/ 16067 w 1903794"/>
              <a:gd name="connsiteY0" fmla="*/ 816333 h 1144260"/>
              <a:gd name="connsiteX1" fmla="*/ 9889 w 1903794"/>
              <a:gd name="connsiteY1" fmla="*/ 680409 h 1144260"/>
              <a:gd name="connsiteX2" fmla="*/ 108743 w 1903794"/>
              <a:gd name="connsiteY2" fmla="*/ 637161 h 1144260"/>
              <a:gd name="connsiteX3" fmla="*/ 189062 w 1903794"/>
              <a:gd name="connsiteY3" fmla="*/ 661874 h 1144260"/>
              <a:gd name="connsiteX4" fmla="*/ 386770 w 1903794"/>
              <a:gd name="connsiteY4" fmla="*/ 606269 h 1144260"/>
              <a:gd name="connsiteX5" fmla="*/ 535051 w 1903794"/>
              <a:gd name="connsiteY5" fmla="*/ 544485 h 1144260"/>
              <a:gd name="connsiteX6" fmla="*/ 572121 w 1903794"/>
              <a:gd name="connsiteY6" fmla="*/ 482701 h 1144260"/>
              <a:gd name="connsiteX7" fmla="*/ 658619 w 1903794"/>
              <a:gd name="connsiteY7" fmla="*/ 433274 h 1144260"/>
              <a:gd name="connsiteX8" fmla="*/ 757473 w 1903794"/>
              <a:gd name="connsiteY8" fmla="*/ 266458 h 1144260"/>
              <a:gd name="connsiteX9" fmla="*/ 829296 w 1903794"/>
              <a:gd name="connsiteY9" fmla="*/ 126221 h 1144260"/>
              <a:gd name="connsiteX10" fmla="*/ 865464 w 1903794"/>
              <a:gd name="connsiteY10" fmla="*/ 11214 h 1144260"/>
              <a:gd name="connsiteX11" fmla="*/ 975132 w 1903794"/>
              <a:gd name="connsiteY11" fmla="*/ 16491 h 1144260"/>
              <a:gd name="connsiteX12" fmla="*/ 992251 w 1903794"/>
              <a:gd name="connsiteY12" fmla="*/ 118177 h 1144260"/>
              <a:gd name="connsiteX13" fmla="*/ 949002 w 1903794"/>
              <a:gd name="connsiteY13" fmla="*/ 161425 h 1144260"/>
              <a:gd name="connsiteX14" fmla="*/ 891467 w 1903794"/>
              <a:gd name="connsiteY14" fmla="*/ 190000 h 1144260"/>
              <a:gd name="connsiteX15" fmla="*/ 837792 w 1903794"/>
              <a:gd name="connsiteY15" fmla="*/ 284993 h 1144260"/>
              <a:gd name="connsiteX16" fmla="*/ 763201 w 1903794"/>
              <a:gd name="connsiteY16" fmla="*/ 417442 h 1144260"/>
              <a:gd name="connsiteX17" fmla="*/ 734625 w 1903794"/>
              <a:gd name="connsiteY17" fmla="*/ 542555 h 1144260"/>
              <a:gd name="connsiteX18" fmla="*/ 961359 w 1903794"/>
              <a:gd name="connsiteY18" fmla="*/ 649517 h 1144260"/>
              <a:gd name="connsiteX19" fmla="*/ 1156750 w 1903794"/>
              <a:gd name="connsiteY19" fmla="*/ 727454 h 1144260"/>
              <a:gd name="connsiteX20" fmla="*/ 1220400 w 1903794"/>
              <a:gd name="connsiteY20" fmla="*/ 718444 h 1144260"/>
              <a:gd name="connsiteX21" fmla="*/ 1264100 w 1903794"/>
              <a:gd name="connsiteY21" fmla="*/ 717479 h 1144260"/>
              <a:gd name="connsiteX22" fmla="*/ 1369132 w 1903794"/>
              <a:gd name="connsiteY22" fmla="*/ 600090 h 1144260"/>
              <a:gd name="connsiteX23" fmla="*/ 1461808 w 1903794"/>
              <a:gd name="connsiteY23" fmla="*/ 513593 h 1144260"/>
              <a:gd name="connsiteX24" fmla="*/ 1474165 w 1903794"/>
              <a:gd name="connsiteY24" fmla="*/ 464166 h 1144260"/>
              <a:gd name="connsiteX25" fmla="*/ 1492700 w 1903794"/>
              <a:gd name="connsiteY25" fmla="*/ 396204 h 1144260"/>
              <a:gd name="connsiteX26" fmla="*/ 1528354 w 1903794"/>
              <a:gd name="connsiteY26" fmla="*/ 365827 h 1144260"/>
              <a:gd name="connsiteX27" fmla="*/ 1593420 w 1903794"/>
              <a:gd name="connsiteY27" fmla="*/ 364861 h 1144260"/>
              <a:gd name="connsiteX28" fmla="*/ 1647159 w 1903794"/>
              <a:gd name="connsiteY28" fmla="*/ 414739 h 1144260"/>
              <a:gd name="connsiteX29" fmla="*/ 1638600 w 1903794"/>
              <a:gd name="connsiteY29" fmla="*/ 502201 h 1144260"/>
              <a:gd name="connsiteX30" fmla="*/ 1605971 w 1903794"/>
              <a:gd name="connsiteY30" fmla="*/ 531485 h 1144260"/>
              <a:gd name="connsiteX31" fmla="*/ 1545924 w 1903794"/>
              <a:gd name="connsiteY31" fmla="*/ 542619 h 1144260"/>
              <a:gd name="connsiteX32" fmla="*/ 1359607 w 1903794"/>
              <a:gd name="connsiteY32" fmla="*/ 733634 h 1144260"/>
              <a:gd name="connsiteX33" fmla="*/ 1376276 w 1903794"/>
              <a:gd name="connsiteY33" fmla="*/ 839181 h 1144260"/>
              <a:gd name="connsiteX34" fmla="*/ 1575078 w 1903794"/>
              <a:gd name="connsiteY34" fmla="*/ 914609 h 1144260"/>
              <a:gd name="connsiteX35" fmla="*/ 1755924 w 1903794"/>
              <a:gd name="connsiteY35" fmla="*/ 981284 h 1144260"/>
              <a:gd name="connsiteX36" fmla="*/ 1875244 w 1903794"/>
              <a:gd name="connsiteY36" fmla="*/ 982699 h 1144260"/>
              <a:gd name="connsiteX37" fmla="*/ 1900473 w 1903794"/>
              <a:gd name="connsiteY37" fmla="*/ 1082004 h 1144260"/>
              <a:gd name="connsiteX38" fmla="*/ 1820154 w 1903794"/>
              <a:gd name="connsiteY38" fmla="*/ 1143788 h 1144260"/>
              <a:gd name="connsiteX39" fmla="*/ 1752192 w 1903794"/>
              <a:gd name="connsiteY39" fmla="*/ 1106717 h 1144260"/>
              <a:gd name="connsiteX40" fmla="*/ 1708943 w 1903794"/>
              <a:gd name="connsiteY40" fmla="*/ 1038755 h 1144260"/>
              <a:gd name="connsiteX41" fmla="*/ 1461486 w 1903794"/>
              <a:gd name="connsiteY41" fmla="*/ 946594 h 1144260"/>
              <a:gd name="connsiteX42" fmla="*/ 1293575 w 1903794"/>
              <a:gd name="connsiteY42" fmla="*/ 890861 h 1144260"/>
              <a:gd name="connsiteX43" fmla="*/ 1205663 w 1903794"/>
              <a:gd name="connsiteY43" fmla="*/ 888543 h 1144260"/>
              <a:gd name="connsiteX44" fmla="*/ 1135318 w 1903794"/>
              <a:gd name="connsiteY44" fmla="*/ 797798 h 1144260"/>
              <a:gd name="connsiteX45" fmla="*/ 930982 w 1903794"/>
              <a:gd name="connsiteY45" fmla="*/ 711301 h 1144260"/>
              <a:gd name="connsiteX46" fmla="*/ 741833 w 1903794"/>
              <a:gd name="connsiteY46" fmla="*/ 638126 h 1144260"/>
              <a:gd name="connsiteX47" fmla="*/ 654757 w 1903794"/>
              <a:gd name="connsiteY47" fmla="*/ 645720 h 1144260"/>
              <a:gd name="connsiteX48" fmla="*/ 565943 w 1903794"/>
              <a:gd name="connsiteY48" fmla="*/ 618625 h 1144260"/>
              <a:gd name="connsiteX49" fmla="*/ 371260 w 1903794"/>
              <a:gd name="connsiteY49" fmla="*/ 694568 h 1144260"/>
              <a:gd name="connsiteX50" fmla="*/ 230831 w 1903794"/>
              <a:gd name="connsiteY50" fmla="*/ 748371 h 1144260"/>
              <a:gd name="connsiteX51" fmla="*/ 184236 w 1903794"/>
              <a:gd name="connsiteY51" fmla="*/ 824893 h 1144260"/>
              <a:gd name="connsiteX52" fmla="*/ 121100 w 1903794"/>
              <a:gd name="connsiteY52" fmla="*/ 841047 h 1144260"/>
              <a:gd name="connsiteX53" fmla="*/ 16067 w 1903794"/>
              <a:gd name="connsiteY53" fmla="*/ 816333 h 1144260"/>
              <a:gd name="connsiteX0" fmla="*/ 16567 w 1904294"/>
              <a:gd name="connsiteY0" fmla="*/ 816333 h 1144260"/>
              <a:gd name="connsiteX1" fmla="*/ 10389 w 1904294"/>
              <a:gd name="connsiteY1" fmla="*/ 680409 h 1144260"/>
              <a:gd name="connsiteX2" fmla="*/ 116386 w 1904294"/>
              <a:gd name="connsiteY2" fmla="*/ 653830 h 1144260"/>
              <a:gd name="connsiteX3" fmla="*/ 189562 w 1904294"/>
              <a:gd name="connsiteY3" fmla="*/ 661874 h 1144260"/>
              <a:gd name="connsiteX4" fmla="*/ 387270 w 1904294"/>
              <a:gd name="connsiteY4" fmla="*/ 606269 h 1144260"/>
              <a:gd name="connsiteX5" fmla="*/ 535551 w 1904294"/>
              <a:gd name="connsiteY5" fmla="*/ 544485 h 1144260"/>
              <a:gd name="connsiteX6" fmla="*/ 572621 w 1904294"/>
              <a:gd name="connsiteY6" fmla="*/ 482701 h 1144260"/>
              <a:gd name="connsiteX7" fmla="*/ 659119 w 1904294"/>
              <a:gd name="connsiteY7" fmla="*/ 433274 h 1144260"/>
              <a:gd name="connsiteX8" fmla="*/ 757973 w 1904294"/>
              <a:gd name="connsiteY8" fmla="*/ 266458 h 1144260"/>
              <a:gd name="connsiteX9" fmla="*/ 829796 w 1904294"/>
              <a:gd name="connsiteY9" fmla="*/ 126221 h 1144260"/>
              <a:gd name="connsiteX10" fmla="*/ 865964 w 1904294"/>
              <a:gd name="connsiteY10" fmla="*/ 11214 h 1144260"/>
              <a:gd name="connsiteX11" fmla="*/ 975632 w 1904294"/>
              <a:gd name="connsiteY11" fmla="*/ 16491 h 1144260"/>
              <a:gd name="connsiteX12" fmla="*/ 992751 w 1904294"/>
              <a:gd name="connsiteY12" fmla="*/ 118177 h 1144260"/>
              <a:gd name="connsiteX13" fmla="*/ 949502 w 1904294"/>
              <a:gd name="connsiteY13" fmla="*/ 161425 h 1144260"/>
              <a:gd name="connsiteX14" fmla="*/ 891967 w 1904294"/>
              <a:gd name="connsiteY14" fmla="*/ 190000 h 1144260"/>
              <a:gd name="connsiteX15" fmla="*/ 838292 w 1904294"/>
              <a:gd name="connsiteY15" fmla="*/ 284993 h 1144260"/>
              <a:gd name="connsiteX16" fmla="*/ 763701 w 1904294"/>
              <a:gd name="connsiteY16" fmla="*/ 417442 h 1144260"/>
              <a:gd name="connsiteX17" fmla="*/ 735125 w 1904294"/>
              <a:gd name="connsiteY17" fmla="*/ 542555 h 1144260"/>
              <a:gd name="connsiteX18" fmla="*/ 961859 w 1904294"/>
              <a:gd name="connsiteY18" fmla="*/ 649517 h 1144260"/>
              <a:gd name="connsiteX19" fmla="*/ 1157250 w 1904294"/>
              <a:gd name="connsiteY19" fmla="*/ 727454 h 1144260"/>
              <a:gd name="connsiteX20" fmla="*/ 1220900 w 1904294"/>
              <a:gd name="connsiteY20" fmla="*/ 718444 h 1144260"/>
              <a:gd name="connsiteX21" fmla="*/ 1264600 w 1904294"/>
              <a:gd name="connsiteY21" fmla="*/ 717479 h 1144260"/>
              <a:gd name="connsiteX22" fmla="*/ 1369632 w 1904294"/>
              <a:gd name="connsiteY22" fmla="*/ 600090 h 1144260"/>
              <a:gd name="connsiteX23" fmla="*/ 1462308 w 1904294"/>
              <a:gd name="connsiteY23" fmla="*/ 513593 h 1144260"/>
              <a:gd name="connsiteX24" fmla="*/ 1474665 w 1904294"/>
              <a:gd name="connsiteY24" fmla="*/ 464166 h 1144260"/>
              <a:gd name="connsiteX25" fmla="*/ 1493200 w 1904294"/>
              <a:gd name="connsiteY25" fmla="*/ 396204 h 1144260"/>
              <a:gd name="connsiteX26" fmla="*/ 1528854 w 1904294"/>
              <a:gd name="connsiteY26" fmla="*/ 365827 h 1144260"/>
              <a:gd name="connsiteX27" fmla="*/ 1593920 w 1904294"/>
              <a:gd name="connsiteY27" fmla="*/ 364861 h 1144260"/>
              <a:gd name="connsiteX28" fmla="*/ 1647659 w 1904294"/>
              <a:gd name="connsiteY28" fmla="*/ 414739 h 1144260"/>
              <a:gd name="connsiteX29" fmla="*/ 1639100 w 1904294"/>
              <a:gd name="connsiteY29" fmla="*/ 502201 h 1144260"/>
              <a:gd name="connsiteX30" fmla="*/ 1606471 w 1904294"/>
              <a:gd name="connsiteY30" fmla="*/ 531485 h 1144260"/>
              <a:gd name="connsiteX31" fmla="*/ 1546424 w 1904294"/>
              <a:gd name="connsiteY31" fmla="*/ 542619 h 1144260"/>
              <a:gd name="connsiteX32" fmla="*/ 1360107 w 1904294"/>
              <a:gd name="connsiteY32" fmla="*/ 733634 h 1144260"/>
              <a:gd name="connsiteX33" fmla="*/ 1376776 w 1904294"/>
              <a:gd name="connsiteY33" fmla="*/ 839181 h 1144260"/>
              <a:gd name="connsiteX34" fmla="*/ 1575578 w 1904294"/>
              <a:gd name="connsiteY34" fmla="*/ 914609 h 1144260"/>
              <a:gd name="connsiteX35" fmla="*/ 1756424 w 1904294"/>
              <a:gd name="connsiteY35" fmla="*/ 981284 h 1144260"/>
              <a:gd name="connsiteX36" fmla="*/ 1875744 w 1904294"/>
              <a:gd name="connsiteY36" fmla="*/ 982699 h 1144260"/>
              <a:gd name="connsiteX37" fmla="*/ 1900973 w 1904294"/>
              <a:gd name="connsiteY37" fmla="*/ 1082004 h 1144260"/>
              <a:gd name="connsiteX38" fmla="*/ 1820654 w 1904294"/>
              <a:gd name="connsiteY38" fmla="*/ 1143788 h 1144260"/>
              <a:gd name="connsiteX39" fmla="*/ 1752692 w 1904294"/>
              <a:gd name="connsiteY39" fmla="*/ 1106717 h 1144260"/>
              <a:gd name="connsiteX40" fmla="*/ 1709443 w 1904294"/>
              <a:gd name="connsiteY40" fmla="*/ 1038755 h 1144260"/>
              <a:gd name="connsiteX41" fmla="*/ 1461986 w 1904294"/>
              <a:gd name="connsiteY41" fmla="*/ 946594 h 1144260"/>
              <a:gd name="connsiteX42" fmla="*/ 1294075 w 1904294"/>
              <a:gd name="connsiteY42" fmla="*/ 890861 h 1144260"/>
              <a:gd name="connsiteX43" fmla="*/ 1206163 w 1904294"/>
              <a:gd name="connsiteY43" fmla="*/ 888543 h 1144260"/>
              <a:gd name="connsiteX44" fmla="*/ 1135818 w 1904294"/>
              <a:gd name="connsiteY44" fmla="*/ 797798 h 1144260"/>
              <a:gd name="connsiteX45" fmla="*/ 931482 w 1904294"/>
              <a:gd name="connsiteY45" fmla="*/ 711301 h 1144260"/>
              <a:gd name="connsiteX46" fmla="*/ 742333 w 1904294"/>
              <a:gd name="connsiteY46" fmla="*/ 638126 h 1144260"/>
              <a:gd name="connsiteX47" fmla="*/ 655257 w 1904294"/>
              <a:gd name="connsiteY47" fmla="*/ 645720 h 1144260"/>
              <a:gd name="connsiteX48" fmla="*/ 566443 w 1904294"/>
              <a:gd name="connsiteY48" fmla="*/ 618625 h 1144260"/>
              <a:gd name="connsiteX49" fmla="*/ 371760 w 1904294"/>
              <a:gd name="connsiteY49" fmla="*/ 694568 h 1144260"/>
              <a:gd name="connsiteX50" fmla="*/ 231331 w 1904294"/>
              <a:gd name="connsiteY50" fmla="*/ 748371 h 1144260"/>
              <a:gd name="connsiteX51" fmla="*/ 184736 w 1904294"/>
              <a:gd name="connsiteY51" fmla="*/ 824893 h 1144260"/>
              <a:gd name="connsiteX52" fmla="*/ 121600 w 1904294"/>
              <a:gd name="connsiteY52" fmla="*/ 841047 h 1144260"/>
              <a:gd name="connsiteX53" fmla="*/ 16567 w 1904294"/>
              <a:gd name="connsiteY53" fmla="*/ 816333 h 1144260"/>
              <a:gd name="connsiteX0" fmla="*/ 7188 w 1894915"/>
              <a:gd name="connsiteY0" fmla="*/ 816333 h 1144260"/>
              <a:gd name="connsiteX1" fmla="*/ 20060 w 1894915"/>
              <a:gd name="connsiteY1" fmla="*/ 699459 h 1144260"/>
              <a:gd name="connsiteX2" fmla="*/ 107007 w 1894915"/>
              <a:gd name="connsiteY2" fmla="*/ 653830 h 1144260"/>
              <a:gd name="connsiteX3" fmla="*/ 180183 w 1894915"/>
              <a:gd name="connsiteY3" fmla="*/ 661874 h 1144260"/>
              <a:gd name="connsiteX4" fmla="*/ 377891 w 1894915"/>
              <a:gd name="connsiteY4" fmla="*/ 606269 h 1144260"/>
              <a:gd name="connsiteX5" fmla="*/ 526172 w 1894915"/>
              <a:gd name="connsiteY5" fmla="*/ 544485 h 1144260"/>
              <a:gd name="connsiteX6" fmla="*/ 563242 w 1894915"/>
              <a:gd name="connsiteY6" fmla="*/ 482701 h 1144260"/>
              <a:gd name="connsiteX7" fmla="*/ 649740 w 1894915"/>
              <a:gd name="connsiteY7" fmla="*/ 433274 h 1144260"/>
              <a:gd name="connsiteX8" fmla="*/ 748594 w 1894915"/>
              <a:gd name="connsiteY8" fmla="*/ 266458 h 1144260"/>
              <a:gd name="connsiteX9" fmla="*/ 820417 w 1894915"/>
              <a:gd name="connsiteY9" fmla="*/ 126221 h 1144260"/>
              <a:gd name="connsiteX10" fmla="*/ 856585 w 1894915"/>
              <a:gd name="connsiteY10" fmla="*/ 11214 h 1144260"/>
              <a:gd name="connsiteX11" fmla="*/ 966253 w 1894915"/>
              <a:gd name="connsiteY11" fmla="*/ 16491 h 1144260"/>
              <a:gd name="connsiteX12" fmla="*/ 983372 w 1894915"/>
              <a:gd name="connsiteY12" fmla="*/ 118177 h 1144260"/>
              <a:gd name="connsiteX13" fmla="*/ 940123 w 1894915"/>
              <a:gd name="connsiteY13" fmla="*/ 161425 h 1144260"/>
              <a:gd name="connsiteX14" fmla="*/ 882588 w 1894915"/>
              <a:gd name="connsiteY14" fmla="*/ 190000 h 1144260"/>
              <a:gd name="connsiteX15" fmla="*/ 828913 w 1894915"/>
              <a:gd name="connsiteY15" fmla="*/ 284993 h 1144260"/>
              <a:gd name="connsiteX16" fmla="*/ 754322 w 1894915"/>
              <a:gd name="connsiteY16" fmla="*/ 417442 h 1144260"/>
              <a:gd name="connsiteX17" fmla="*/ 725746 w 1894915"/>
              <a:gd name="connsiteY17" fmla="*/ 542555 h 1144260"/>
              <a:gd name="connsiteX18" fmla="*/ 952480 w 1894915"/>
              <a:gd name="connsiteY18" fmla="*/ 649517 h 1144260"/>
              <a:gd name="connsiteX19" fmla="*/ 1147871 w 1894915"/>
              <a:gd name="connsiteY19" fmla="*/ 727454 h 1144260"/>
              <a:gd name="connsiteX20" fmla="*/ 1211521 w 1894915"/>
              <a:gd name="connsiteY20" fmla="*/ 718444 h 1144260"/>
              <a:gd name="connsiteX21" fmla="*/ 1255221 w 1894915"/>
              <a:gd name="connsiteY21" fmla="*/ 717479 h 1144260"/>
              <a:gd name="connsiteX22" fmla="*/ 1360253 w 1894915"/>
              <a:gd name="connsiteY22" fmla="*/ 600090 h 1144260"/>
              <a:gd name="connsiteX23" fmla="*/ 1452929 w 1894915"/>
              <a:gd name="connsiteY23" fmla="*/ 513593 h 1144260"/>
              <a:gd name="connsiteX24" fmla="*/ 1465286 w 1894915"/>
              <a:gd name="connsiteY24" fmla="*/ 464166 h 1144260"/>
              <a:gd name="connsiteX25" fmla="*/ 1483821 w 1894915"/>
              <a:gd name="connsiteY25" fmla="*/ 396204 h 1144260"/>
              <a:gd name="connsiteX26" fmla="*/ 1519475 w 1894915"/>
              <a:gd name="connsiteY26" fmla="*/ 365827 h 1144260"/>
              <a:gd name="connsiteX27" fmla="*/ 1584541 w 1894915"/>
              <a:gd name="connsiteY27" fmla="*/ 364861 h 1144260"/>
              <a:gd name="connsiteX28" fmla="*/ 1638280 w 1894915"/>
              <a:gd name="connsiteY28" fmla="*/ 414739 h 1144260"/>
              <a:gd name="connsiteX29" fmla="*/ 1629721 w 1894915"/>
              <a:gd name="connsiteY29" fmla="*/ 502201 h 1144260"/>
              <a:gd name="connsiteX30" fmla="*/ 1597092 w 1894915"/>
              <a:gd name="connsiteY30" fmla="*/ 531485 h 1144260"/>
              <a:gd name="connsiteX31" fmla="*/ 1537045 w 1894915"/>
              <a:gd name="connsiteY31" fmla="*/ 542619 h 1144260"/>
              <a:gd name="connsiteX32" fmla="*/ 1350728 w 1894915"/>
              <a:gd name="connsiteY32" fmla="*/ 733634 h 1144260"/>
              <a:gd name="connsiteX33" fmla="*/ 1367397 w 1894915"/>
              <a:gd name="connsiteY33" fmla="*/ 839181 h 1144260"/>
              <a:gd name="connsiteX34" fmla="*/ 1566199 w 1894915"/>
              <a:gd name="connsiteY34" fmla="*/ 914609 h 1144260"/>
              <a:gd name="connsiteX35" fmla="*/ 1747045 w 1894915"/>
              <a:gd name="connsiteY35" fmla="*/ 981284 h 1144260"/>
              <a:gd name="connsiteX36" fmla="*/ 1866365 w 1894915"/>
              <a:gd name="connsiteY36" fmla="*/ 982699 h 1144260"/>
              <a:gd name="connsiteX37" fmla="*/ 1891594 w 1894915"/>
              <a:gd name="connsiteY37" fmla="*/ 1082004 h 1144260"/>
              <a:gd name="connsiteX38" fmla="*/ 1811275 w 1894915"/>
              <a:gd name="connsiteY38" fmla="*/ 1143788 h 1144260"/>
              <a:gd name="connsiteX39" fmla="*/ 1743313 w 1894915"/>
              <a:gd name="connsiteY39" fmla="*/ 1106717 h 1144260"/>
              <a:gd name="connsiteX40" fmla="*/ 1700064 w 1894915"/>
              <a:gd name="connsiteY40" fmla="*/ 1038755 h 1144260"/>
              <a:gd name="connsiteX41" fmla="*/ 1452607 w 1894915"/>
              <a:gd name="connsiteY41" fmla="*/ 946594 h 1144260"/>
              <a:gd name="connsiteX42" fmla="*/ 1284696 w 1894915"/>
              <a:gd name="connsiteY42" fmla="*/ 890861 h 1144260"/>
              <a:gd name="connsiteX43" fmla="*/ 1196784 w 1894915"/>
              <a:gd name="connsiteY43" fmla="*/ 888543 h 1144260"/>
              <a:gd name="connsiteX44" fmla="*/ 1126439 w 1894915"/>
              <a:gd name="connsiteY44" fmla="*/ 797798 h 1144260"/>
              <a:gd name="connsiteX45" fmla="*/ 922103 w 1894915"/>
              <a:gd name="connsiteY45" fmla="*/ 711301 h 1144260"/>
              <a:gd name="connsiteX46" fmla="*/ 732954 w 1894915"/>
              <a:gd name="connsiteY46" fmla="*/ 638126 h 1144260"/>
              <a:gd name="connsiteX47" fmla="*/ 645878 w 1894915"/>
              <a:gd name="connsiteY47" fmla="*/ 645720 h 1144260"/>
              <a:gd name="connsiteX48" fmla="*/ 557064 w 1894915"/>
              <a:gd name="connsiteY48" fmla="*/ 618625 h 1144260"/>
              <a:gd name="connsiteX49" fmla="*/ 362381 w 1894915"/>
              <a:gd name="connsiteY49" fmla="*/ 694568 h 1144260"/>
              <a:gd name="connsiteX50" fmla="*/ 221952 w 1894915"/>
              <a:gd name="connsiteY50" fmla="*/ 748371 h 1144260"/>
              <a:gd name="connsiteX51" fmla="*/ 175357 w 1894915"/>
              <a:gd name="connsiteY51" fmla="*/ 824893 h 1144260"/>
              <a:gd name="connsiteX52" fmla="*/ 112221 w 1894915"/>
              <a:gd name="connsiteY52" fmla="*/ 841047 h 1144260"/>
              <a:gd name="connsiteX53" fmla="*/ 7188 w 189491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24893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209962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8193 w 1882925"/>
              <a:gd name="connsiteY3" fmla="*/ 661874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4248 w 1882925"/>
              <a:gd name="connsiteY0" fmla="*/ 816333 h 1144260"/>
              <a:gd name="connsiteX1" fmla="*/ 8070 w 1882925"/>
              <a:gd name="connsiteY1" fmla="*/ 699459 h 1144260"/>
              <a:gd name="connsiteX2" fmla="*/ 95017 w 1882925"/>
              <a:gd name="connsiteY2" fmla="*/ 653830 h 1144260"/>
              <a:gd name="connsiteX3" fmla="*/ 163431 w 1882925"/>
              <a:gd name="connsiteY3" fmla="*/ 678543 h 1144260"/>
              <a:gd name="connsiteX4" fmla="*/ 365901 w 1882925"/>
              <a:gd name="connsiteY4" fmla="*/ 606269 h 1144260"/>
              <a:gd name="connsiteX5" fmla="*/ 514182 w 1882925"/>
              <a:gd name="connsiteY5" fmla="*/ 544485 h 1144260"/>
              <a:gd name="connsiteX6" fmla="*/ 551252 w 1882925"/>
              <a:gd name="connsiteY6" fmla="*/ 482701 h 1144260"/>
              <a:gd name="connsiteX7" fmla="*/ 637750 w 1882925"/>
              <a:gd name="connsiteY7" fmla="*/ 433274 h 1144260"/>
              <a:gd name="connsiteX8" fmla="*/ 736604 w 1882925"/>
              <a:gd name="connsiteY8" fmla="*/ 266458 h 1144260"/>
              <a:gd name="connsiteX9" fmla="*/ 808427 w 1882925"/>
              <a:gd name="connsiteY9" fmla="*/ 126221 h 1144260"/>
              <a:gd name="connsiteX10" fmla="*/ 844595 w 1882925"/>
              <a:gd name="connsiteY10" fmla="*/ 11214 h 1144260"/>
              <a:gd name="connsiteX11" fmla="*/ 954263 w 1882925"/>
              <a:gd name="connsiteY11" fmla="*/ 16491 h 1144260"/>
              <a:gd name="connsiteX12" fmla="*/ 971382 w 1882925"/>
              <a:gd name="connsiteY12" fmla="*/ 118177 h 1144260"/>
              <a:gd name="connsiteX13" fmla="*/ 928133 w 1882925"/>
              <a:gd name="connsiteY13" fmla="*/ 161425 h 1144260"/>
              <a:gd name="connsiteX14" fmla="*/ 870598 w 1882925"/>
              <a:gd name="connsiteY14" fmla="*/ 190000 h 1144260"/>
              <a:gd name="connsiteX15" fmla="*/ 816923 w 1882925"/>
              <a:gd name="connsiteY15" fmla="*/ 284993 h 1144260"/>
              <a:gd name="connsiteX16" fmla="*/ 742332 w 1882925"/>
              <a:gd name="connsiteY16" fmla="*/ 417442 h 1144260"/>
              <a:gd name="connsiteX17" fmla="*/ 713756 w 1882925"/>
              <a:gd name="connsiteY17" fmla="*/ 542555 h 1144260"/>
              <a:gd name="connsiteX18" fmla="*/ 940490 w 1882925"/>
              <a:gd name="connsiteY18" fmla="*/ 649517 h 1144260"/>
              <a:gd name="connsiteX19" fmla="*/ 1135881 w 1882925"/>
              <a:gd name="connsiteY19" fmla="*/ 727454 h 1144260"/>
              <a:gd name="connsiteX20" fmla="*/ 1199531 w 1882925"/>
              <a:gd name="connsiteY20" fmla="*/ 718444 h 1144260"/>
              <a:gd name="connsiteX21" fmla="*/ 1243231 w 1882925"/>
              <a:gd name="connsiteY21" fmla="*/ 717479 h 1144260"/>
              <a:gd name="connsiteX22" fmla="*/ 1348263 w 1882925"/>
              <a:gd name="connsiteY22" fmla="*/ 600090 h 1144260"/>
              <a:gd name="connsiteX23" fmla="*/ 1440939 w 1882925"/>
              <a:gd name="connsiteY23" fmla="*/ 513593 h 1144260"/>
              <a:gd name="connsiteX24" fmla="*/ 1453296 w 1882925"/>
              <a:gd name="connsiteY24" fmla="*/ 464166 h 1144260"/>
              <a:gd name="connsiteX25" fmla="*/ 1471831 w 1882925"/>
              <a:gd name="connsiteY25" fmla="*/ 396204 h 1144260"/>
              <a:gd name="connsiteX26" fmla="*/ 1507485 w 1882925"/>
              <a:gd name="connsiteY26" fmla="*/ 365827 h 1144260"/>
              <a:gd name="connsiteX27" fmla="*/ 1572551 w 1882925"/>
              <a:gd name="connsiteY27" fmla="*/ 364861 h 1144260"/>
              <a:gd name="connsiteX28" fmla="*/ 1626290 w 1882925"/>
              <a:gd name="connsiteY28" fmla="*/ 414739 h 1144260"/>
              <a:gd name="connsiteX29" fmla="*/ 1617731 w 1882925"/>
              <a:gd name="connsiteY29" fmla="*/ 502201 h 1144260"/>
              <a:gd name="connsiteX30" fmla="*/ 1585102 w 1882925"/>
              <a:gd name="connsiteY30" fmla="*/ 531485 h 1144260"/>
              <a:gd name="connsiteX31" fmla="*/ 1525055 w 1882925"/>
              <a:gd name="connsiteY31" fmla="*/ 542619 h 1144260"/>
              <a:gd name="connsiteX32" fmla="*/ 1338738 w 1882925"/>
              <a:gd name="connsiteY32" fmla="*/ 733634 h 1144260"/>
              <a:gd name="connsiteX33" fmla="*/ 1355407 w 1882925"/>
              <a:gd name="connsiteY33" fmla="*/ 839181 h 1144260"/>
              <a:gd name="connsiteX34" fmla="*/ 1554209 w 1882925"/>
              <a:gd name="connsiteY34" fmla="*/ 914609 h 1144260"/>
              <a:gd name="connsiteX35" fmla="*/ 1735055 w 1882925"/>
              <a:gd name="connsiteY35" fmla="*/ 981284 h 1144260"/>
              <a:gd name="connsiteX36" fmla="*/ 1854375 w 1882925"/>
              <a:gd name="connsiteY36" fmla="*/ 982699 h 1144260"/>
              <a:gd name="connsiteX37" fmla="*/ 1879604 w 1882925"/>
              <a:gd name="connsiteY37" fmla="*/ 1082004 h 1144260"/>
              <a:gd name="connsiteX38" fmla="*/ 1799285 w 1882925"/>
              <a:gd name="connsiteY38" fmla="*/ 1143788 h 1144260"/>
              <a:gd name="connsiteX39" fmla="*/ 1731323 w 1882925"/>
              <a:gd name="connsiteY39" fmla="*/ 1106717 h 1144260"/>
              <a:gd name="connsiteX40" fmla="*/ 1688074 w 1882925"/>
              <a:gd name="connsiteY40" fmla="*/ 1038755 h 1144260"/>
              <a:gd name="connsiteX41" fmla="*/ 1440617 w 1882925"/>
              <a:gd name="connsiteY41" fmla="*/ 946594 h 1144260"/>
              <a:gd name="connsiteX42" fmla="*/ 1272706 w 1882925"/>
              <a:gd name="connsiteY42" fmla="*/ 890861 h 1144260"/>
              <a:gd name="connsiteX43" fmla="*/ 1184794 w 1882925"/>
              <a:gd name="connsiteY43" fmla="*/ 888543 h 1144260"/>
              <a:gd name="connsiteX44" fmla="*/ 1114449 w 1882925"/>
              <a:gd name="connsiteY44" fmla="*/ 797798 h 1144260"/>
              <a:gd name="connsiteX45" fmla="*/ 910113 w 1882925"/>
              <a:gd name="connsiteY45" fmla="*/ 711301 h 1144260"/>
              <a:gd name="connsiteX46" fmla="*/ 720964 w 1882925"/>
              <a:gd name="connsiteY46" fmla="*/ 638126 h 1144260"/>
              <a:gd name="connsiteX47" fmla="*/ 633888 w 1882925"/>
              <a:gd name="connsiteY47" fmla="*/ 645720 h 1144260"/>
              <a:gd name="connsiteX48" fmla="*/ 545074 w 1882925"/>
              <a:gd name="connsiteY48" fmla="*/ 618625 h 1144260"/>
              <a:gd name="connsiteX49" fmla="*/ 350391 w 1882925"/>
              <a:gd name="connsiteY49" fmla="*/ 694568 h 1144260"/>
              <a:gd name="connsiteX50" fmla="*/ 193293 w 1882925"/>
              <a:gd name="connsiteY50" fmla="*/ 748371 h 1144260"/>
              <a:gd name="connsiteX51" fmla="*/ 163367 w 1882925"/>
              <a:gd name="connsiteY51" fmla="*/ 815368 h 1144260"/>
              <a:gd name="connsiteX52" fmla="*/ 100231 w 1882925"/>
              <a:gd name="connsiteY52" fmla="*/ 841047 h 1144260"/>
              <a:gd name="connsiteX53" fmla="*/ 14248 w 1882925"/>
              <a:gd name="connsiteY53" fmla="*/ 816333 h 1144260"/>
              <a:gd name="connsiteX0" fmla="*/ 13236 w 1881913"/>
              <a:gd name="connsiteY0" fmla="*/ 816333 h 1144260"/>
              <a:gd name="connsiteX1" fmla="*/ 7058 w 1881913"/>
              <a:gd name="connsiteY1" fmla="*/ 699459 h 1144260"/>
              <a:gd name="connsiteX2" fmla="*/ 79718 w 1881913"/>
              <a:gd name="connsiteY2" fmla="*/ 658593 h 1144260"/>
              <a:gd name="connsiteX3" fmla="*/ 162419 w 1881913"/>
              <a:gd name="connsiteY3" fmla="*/ 678543 h 1144260"/>
              <a:gd name="connsiteX4" fmla="*/ 364889 w 1881913"/>
              <a:gd name="connsiteY4" fmla="*/ 606269 h 1144260"/>
              <a:gd name="connsiteX5" fmla="*/ 513170 w 1881913"/>
              <a:gd name="connsiteY5" fmla="*/ 544485 h 1144260"/>
              <a:gd name="connsiteX6" fmla="*/ 550240 w 1881913"/>
              <a:gd name="connsiteY6" fmla="*/ 482701 h 1144260"/>
              <a:gd name="connsiteX7" fmla="*/ 636738 w 1881913"/>
              <a:gd name="connsiteY7" fmla="*/ 433274 h 1144260"/>
              <a:gd name="connsiteX8" fmla="*/ 735592 w 1881913"/>
              <a:gd name="connsiteY8" fmla="*/ 266458 h 1144260"/>
              <a:gd name="connsiteX9" fmla="*/ 807415 w 1881913"/>
              <a:gd name="connsiteY9" fmla="*/ 126221 h 1144260"/>
              <a:gd name="connsiteX10" fmla="*/ 843583 w 1881913"/>
              <a:gd name="connsiteY10" fmla="*/ 11214 h 1144260"/>
              <a:gd name="connsiteX11" fmla="*/ 953251 w 1881913"/>
              <a:gd name="connsiteY11" fmla="*/ 16491 h 1144260"/>
              <a:gd name="connsiteX12" fmla="*/ 970370 w 1881913"/>
              <a:gd name="connsiteY12" fmla="*/ 118177 h 1144260"/>
              <a:gd name="connsiteX13" fmla="*/ 927121 w 1881913"/>
              <a:gd name="connsiteY13" fmla="*/ 161425 h 1144260"/>
              <a:gd name="connsiteX14" fmla="*/ 869586 w 1881913"/>
              <a:gd name="connsiteY14" fmla="*/ 190000 h 1144260"/>
              <a:gd name="connsiteX15" fmla="*/ 815911 w 1881913"/>
              <a:gd name="connsiteY15" fmla="*/ 284993 h 1144260"/>
              <a:gd name="connsiteX16" fmla="*/ 741320 w 1881913"/>
              <a:gd name="connsiteY16" fmla="*/ 417442 h 1144260"/>
              <a:gd name="connsiteX17" fmla="*/ 712744 w 1881913"/>
              <a:gd name="connsiteY17" fmla="*/ 542555 h 1144260"/>
              <a:gd name="connsiteX18" fmla="*/ 939478 w 1881913"/>
              <a:gd name="connsiteY18" fmla="*/ 649517 h 1144260"/>
              <a:gd name="connsiteX19" fmla="*/ 1134869 w 1881913"/>
              <a:gd name="connsiteY19" fmla="*/ 727454 h 1144260"/>
              <a:gd name="connsiteX20" fmla="*/ 1198519 w 1881913"/>
              <a:gd name="connsiteY20" fmla="*/ 718444 h 1144260"/>
              <a:gd name="connsiteX21" fmla="*/ 1242219 w 1881913"/>
              <a:gd name="connsiteY21" fmla="*/ 717479 h 1144260"/>
              <a:gd name="connsiteX22" fmla="*/ 1347251 w 1881913"/>
              <a:gd name="connsiteY22" fmla="*/ 600090 h 1144260"/>
              <a:gd name="connsiteX23" fmla="*/ 1439927 w 1881913"/>
              <a:gd name="connsiteY23" fmla="*/ 513593 h 1144260"/>
              <a:gd name="connsiteX24" fmla="*/ 1452284 w 1881913"/>
              <a:gd name="connsiteY24" fmla="*/ 464166 h 1144260"/>
              <a:gd name="connsiteX25" fmla="*/ 1470819 w 1881913"/>
              <a:gd name="connsiteY25" fmla="*/ 396204 h 1144260"/>
              <a:gd name="connsiteX26" fmla="*/ 1506473 w 1881913"/>
              <a:gd name="connsiteY26" fmla="*/ 365827 h 1144260"/>
              <a:gd name="connsiteX27" fmla="*/ 1571539 w 1881913"/>
              <a:gd name="connsiteY27" fmla="*/ 364861 h 1144260"/>
              <a:gd name="connsiteX28" fmla="*/ 1625278 w 1881913"/>
              <a:gd name="connsiteY28" fmla="*/ 414739 h 1144260"/>
              <a:gd name="connsiteX29" fmla="*/ 1616719 w 1881913"/>
              <a:gd name="connsiteY29" fmla="*/ 502201 h 1144260"/>
              <a:gd name="connsiteX30" fmla="*/ 1584090 w 1881913"/>
              <a:gd name="connsiteY30" fmla="*/ 531485 h 1144260"/>
              <a:gd name="connsiteX31" fmla="*/ 1524043 w 1881913"/>
              <a:gd name="connsiteY31" fmla="*/ 542619 h 1144260"/>
              <a:gd name="connsiteX32" fmla="*/ 1337726 w 1881913"/>
              <a:gd name="connsiteY32" fmla="*/ 733634 h 1144260"/>
              <a:gd name="connsiteX33" fmla="*/ 1354395 w 1881913"/>
              <a:gd name="connsiteY33" fmla="*/ 839181 h 1144260"/>
              <a:gd name="connsiteX34" fmla="*/ 1553197 w 1881913"/>
              <a:gd name="connsiteY34" fmla="*/ 914609 h 1144260"/>
              <a:gd name="connsiteX35" fmla="*/ 1734043 w 1881913"/>
              <a:gd name="connsiteY35" fmla="*/ 981284 h 1144260"/>
              <a:gd name="connsiteX36" fmla="*/ 1853363 w 1881913"/>
              <a:gd name="connsiteY36" fmla="*/ 982699 h 1144260"/>
              <a:gd name="connsiteX37" fmla="*/ 1878592 w 1881913"/>
              <a:gd name="connsiteY37" fmla="*/ 1082004 h 1144260"/>
              <a:gd name="connsiteX38" fmla="*/ 1798273 w 1881913"/>
              <a:gd name="connsiteY38" fmla="*/ 1143788 h 1144260"/>
              <a:gd name="connsiteX39" fmla="*/ 1730311 w 1881913"/>
              <a:gd name="connsiteY39" fmla="*/ 1106717 h 1144260"/>
              <a:gd name="connsiteX40" fmla="*/ 1687062 w 1881913"/>
              <a:gd name="connsiteY40" fmla="*/ 1038755 h 1144260"/>
              <a:gd name="connsiteX41" fmla="*/ 1439605 w 1881913"/>
              <a:gd name="connsiteY41" fmla="*/ 946594 h 1144260"/>
              <a:gd name="connsiteX42" fmla="*/ 1271694 w 1881913"/>
              <a:gd name="connsiteY42" fmla="*/ 890861 h 1144260"/>
              <a:gd name="connsiteX43" fmla="*/ 1183782 w 1881913"/>
              <a:gd name="connsiteY43" fmla="*/ 888543 h 1144260"/>
              <a:gd name="connsiteX44" fmla="*/ 1113437 w 1881913"/>
              <a:gd name="connsiteY44" fmla="*/ 797798 h 1144260"/>
              <a:gd name="connsiteX45" fmla="*/ 909101 w 1881913"/>
              <a:gd name="connsiteY45" fmla="*/ 711301 h 1144260"/>
              <a:gd name="connsiteX46" fmla="*/ 719952 w 1881913"/>
              <a:gd name="connsiteY46" fmla="*/ 638126 h 1144260"/>
              <a:gd name="connsiteX47" fmla="*/ 632876 w 1881913"/>
              <a:gd name="connsiteY47" fmla="*/ 645720 h 1144260"/>
              <a:gd name="connsiteX48" fmla="*/ 544062 w 1881913"/>
              <a:gd name="connsiteY48" fmla="*/ 618625 h 1144260"/>
              <a:gd name="connsiteX49" fmla="*/ 349379 w 1881913"/>
              <a:gd name="connsiteY49" fmla="*/ 694568 h 1144260"/>
              <a:gd name="connsiteX50" fmla="*/ 192281 w 1881913"/>
              <a:gd name="connsiteY50" fmla="*/ 748371 h 1144260"/>
              <a:gd name="connsiteX51" fmla="*/ 162355 w 1881913"/>
              <a:gd name="connsiteY51" fmla="*/ 815368 h 1144260"/>
              <a:gd name="connsiteX52" fmla="*/ 99219 w 1881913"/>
              <a:gd name="connsiteY52" fmla="*/ 841047 h 1144260"/>
              <a:gd name="connsiteX53" fmla="*/ 13236 w 1881913"/>
              <a:gd name="connsiteY53" fmla="*/ 816333 h 114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81913" h="1144260">
                <a:moveTo>
                  <a:pt x="13236" y="816333"/>
                </a:moveTo>
                <a:cubicBezTo>
                  <a:pt x="-2124" y="792735"/>
                  <a:pt x="-4022" y="725749"/>
                  <a:pt x="7058" y="699459"/>
                </a:cubicBezTo>
                <a:cubicBezTo>
                  <a:pt x="18138" y="673169"/>
                  <a:pt x="53825" y="662079"/>
                  <a:pt x="79718" y="658593"/>
                </a:cubicBezTo>
                <a:cubicBezTo>
                  <a:pt x="105612" y="655107"/>
                  <a:pt x="114891" y="687264"/>
                  <a:pt x="162419" y="678543"/>
                </a:cubicBezTo>
                <a:cubicBezTo>
                  <a:pt x="209948" y="669822"/>
                  <a:pt x="306430" y="628612"/>
                  <a:pt x="364889" y="606269"/>
                </a:cubicBezTo>
                <a:cubicBezTo>
                  <a:pt x="423348" y="583926"/>
                  <a:pt x="482278" y="565080"/>
                  <a:pt x="513170" y="544485"/>
                </a:cubicBezTo>
                <a:cubicBezTo>
                  <a:pt x="544062" y="523890"/>
                  <a:pt x="529645" y="501236"/>
                  <a:pt x="550240" y="482701"/>
                </a:cubicBezTo>
                <a:cubicBezTo>
                  <a:pt x="570835" y="464166"/>
                  <a:pt x="605846" y="469314"/>
                  <a:pt x="636738" y="433274"/>
                </a:cubicBezTo>
                <a:cubicBezTo>
                  <a:pt x="667630" y="397234"/>
                  <a:pt x="707146" y="317633"/>
                  <a:pt x="735592" y="266458"/>
                </a:cubicBezTo>
                <a:cubicBezTo>
                  <a:pt x="764038" y="215283"/>
                  <a:pt x="789417" y="168762"/>
                  <a:pt x="807415" y="126221"/>
                </a:cubicBezTo>
                <a:cubicBezTo>
                  <a:pt x="825414" y="83680"/>
                  <a:pt x="819277" y="29502"/>
                  <a:pt x="843583" y="11214"/>
                </a:cubicBezTo>
                <a:cubicBezTo>
                  <a:pt x="867889" y="-7074"/>
                  <a:pt x="932120" y="-1336"/>
                  <a:pt x="953251" y="16491"/>
                </a:cubicBezTo>
                <a:cubicBezTo>
                  <a:pt x="974382" y="34318"/>
                  <a:pt x="974725" y="94021"/>
                  <a:pt x="970370" y="118177"/>
                </a:cubicBezTo>
                <a:cubicBezTo>
                  <a:pt x="966015" y="142333"/>
                  <a:pt x="943918" y="149455"/>
                  <a:pt x="927121" y="161425"/>
                </a:cubicBezTo>
                <a:cubicBezTo>
                  <a:pt x="910324" y="173395"/>
                  <a:pt x="888121" y="169405"/>
                  <a:pt x="869586" y="190000"/>
                </a:cubicBezTo>
                <a:cubicBezTo>
                  <a:pt x="851051" y="210595"/>
                  <a:pt x="837289" y="247086"/>
                  <a:pt x="815911" y="284993"/>
                </a:cubicBezTo>
                <a:cubicBezTo>
                  <a:pt x="794533" y="322900"/>
                  <a:pt x="758514" y="374515"/>
                  <a:pt x="741320" y="417442"/>
                </a:cubicBezTo>
                <a:cubicBezTo>
                  <a:pt x="724126" y="460369"/>
                  <a:pt x="679718" y="503876"/>
                  <a:pt x="712744" y="542555"/>
                </a:cubicBezTo>
                <a:cubicBezTo>
                  <a:pt x="745770" y="581234"/>
                  <a:pt x="869124" y="618701"/>
                  <a:pt x="939478" y="649517"/>
                </a:cubicBezTo>
                <a:cubicBezTo>
                  <a:pt x="1009832" y="680334"/>
                  <a:pt x="1091696" y="715966"/>
                  <a:pt x="1134869" y="727454"/>
                </a:cubicBezTo>
                <a:cubicBezTo>
                  <a:pt x="1178042" y="738942"/>
                  <a:pt x="1180627" y="720106"/>
                  <a:pt x="1198519" y="718444"/>
                </a:cubicBezTo>
                <a:cubicBezTo>
                  <a:pt x="1216411" y="716782"/>
                  <a:pt x="1217430" y="737205"/>
                  <a:pt x="1242219" y="717479"/>
                </a:cubicBezTo>
                <a:cubicBezTo>
                  <a:pt x="1267008" y="697753"/>
                  <a:pt x="1314300" y="634071"/>
                  <a:pt x="1347251" y="600090"/>
                </a:cubicBezTo>
                <a:cubicBezTo>
                  <a:pt x="1380202" y="566109"/>
                  <a:pt x="1422422" y="536247"/>
                  <a:pt x="1439927" y="513593"/>
                </a:cubicBezTo>
                <a:cubicBezTo>
                  <a:pt x="1457432" y="490939"/>
                  <a:pt x="1447135" y="483731"/>
                  <a:pt x="1452284" y="464166"/>
                </a:cubicBezTo>
                <a:cubicBezTo>
                  <a:pt x="1457433" y="444601"/>
                  <a:pt x="1461788" y="412594"/>
                  <a:pt x="1470819" y="396204"/>
                </a:cubicBezTo>
                <a:cubicBezTo>
                  <a:pt x="1479851" y="379814"/>
                  <a:pt x="1489686" y="371051"/>
                  <a:pt x="1506473" y="365827"/>
                </a:cubicBezTo>
                <a:cubicBezTo>
                  <a:pt x="1523260" y="360603"/>
                  <a:pt x="1551738" y="356709"/>
                  <a:pt x="1571539" y="364861"/>
                </a:cubicBezTo>
                <a:cubicBezTo>
                  <a:pt x="1591340" y="373013"/>
                  <a:pt x="1617748" y="391849"/>
                  <a:pt x="1625278" y="414739"/>
                </a:cubicBezTo>
                <a:cubicBezTo>
                  <a:pt x="1632808" y="437629"/>
                  <a:pt x="1623584" y="482743"/>
                  <a:pt x="1616719" y="502201"/>
                </a:cubicBezTo>
                <a:cubicBezTo>
                  <a:pt x="1609854" y="521659"/>
                  <a:pt x="1599139" y="527527"/>
                  <a:pt x="1584090" y="531485"/>
                </a:cubicBezTo>
                <a:cubicBezTo>
                  <a:pt x="1569041" y="535443"/>
                  <a:pt x="1565104" y="508928"/>
                  <a:pt x="1524043" y="542619"/>
                </a:cubicBezTo>
                <a:cubicBezTo>
                  <a:pt x="1482982" y="576310"/>
                  <a:pt x="1366001" y="684207"/>
                  <a:pt x="1337726" y="733634"/>
                </a:cubicBezTo>
                <a:cubicBezTo>
                  <a:pt x="1309451" y="783061"/>
                  <a:pt x="1318483" y="809018"/>
                  <a:pt x="1354395" y="839181"/>
                </a:cubicBezTo>
                <a:cubicBezTo>
                  <a:pt x="1390307" y="869344"/>
                  <a:pt x="1489922" y="890925"/>
                  <a:pt x="1553197" y="914609"/>
                </a:cubicBezTo>
                <a:cubicBezTo>
                  <a:pt x="1616472" y="938293"/>
                  <a:pt x="1684015" y="969936"/>
                  <a:pt x="1734043" y="981284"/>
                </a:cubicBezTo>
                <a:cubicBezTo>
                  <a:pt x="1784071" y="992632"/>
                  <a:pt x="1829271" y="965912"/>
                  <a:pt x="1853363" y="982699"/>
                </a:cubicBezTo>
                <a:cubicBezTo>
                  <a:pt x="1877455" y="999486"/>
                  <a:pt x="1887774" y="1055156"/>
                  <a:pt x="1878592" y="1082004"/>
                </a:cubicBezTo>
                <a:cubicBezTo>
                  <a:pt x="1869410" y="1108852"/>
                  <a:pt x="1822986" y="1139669"/>
                  <a:pt x="1798273" y="1143788"/>
                </a:cubicBezTo>
                <a:cubicBezTo>
                  <a:pt x="1773560" y="1147907"/>
                  <a:pt x="1748846" y="1124222"/>
                  <a:pt x="1730311" y="1106717"/>
                </a:cubicBezTo>
                <a:cubicBezTo>
                  <a:pt x="1711776" y="1089212"/>
                  <a:pt x="1735513" y="1065442"/>
                  <a:pt x="1687062" y="1038755"/>
                </a:cubicBezTo>
                <a:cubicBezTo>
                  <a:pt x="1638611" y="1012068"/>
                  <a:pt x="1508833" y="971243"/>
                  <a:pt x="1439605" y="946594"/>
                </a:cubicBezTo>
                <a:cubicBezTo>
                  <a:pt x="1370377" y="921945"/>
                  <a:pt x="1314331" y="900536"/>
                  <a:pt x="1271694" y="890861"/>
                </a:cubicBezTo>
                <a:cubicBezTo>
                  <a:pt x="1229057" y="881186"/>
                  <a:pt x="1210158" y="904053"/>
                  <a:pt x="1183782" y="888543"/>
                </a:cubicBezTo>
                <a:cubicBezTo>
                  <a:pt x="1157406" y="873033"/>
                  <a:pt x="1159217" y="827338"/>
                  <a:pt x="1113437" y="797798"/>
                </a:cubicBezTo>
                <a:cubicBezTo>
                  <a:pt x="1067657" y="768258"/>
                  <a:pt x="974682" y="737913"/>
                  <a:pt x="909101" y="711301"/>
                </a:cubicBezTo>
                <a:cubicBezTo>
                  <a:pt x="843520" y="684689"/>
                  <a:pt x="765989" y="649056"/>
                  <a:pt x="719952" y="638126"/>
                </a:cubicBezTo>
                <a:cubicBezTo>
                  <a:pt x="673915" y="627196"/>
                  <a:pt x="662191" y="648970"/>
                  <a:pt x="632876" y="645720"/>
                </a:cubicBezTo>
                <a:cubicBezTo>
                  <a:pt x="603561" y="642470"/>
                  <a:pt x="591312" y="610484"/>
                  <a:pt x="544062" y="618625"/>
                </a:cubicBezTo>
                <a:cubicBezTo>
                  <a:pt x="496812" y="626766"/>
                  <a:pt x="408009" y="672944"/>
                  <a:pt x="349379" y="694568"/>
                </a:cubicBezTo>
                <a:cubicBezTo>
                  <a:pt x="290749" y="716192"/>
                  <a:pt x="223452" y="728238"/>
                  <a:pt x="192281" y="748371"/>
                </a:cubicBezTo>
                <a:cubicBezTo>
                  <a:pt x="161110" y="768504"/>
                  <a:pt x="185009" y="799922"/>
                  <a:pt x="162355" y="815368"/>
                </a:cubicBezTo>
                <a:cubicBezTo>
                  <a:pt x="139701" y="830814"/>
                  <a:pt x="124072" y="840886"/>
                  <a:pt x="99219" y="841047"/>
                </a:cubicBezTo>
                <a:cubicBezTo>
                  <a:pt x="74366" y="841208"/>
                  <a:pt x="28596" y="839931"/>
                  <a:pt x="13236" y="816333"/>
                </a:cubicBezTo>
                <a:close/>
              </a:path>
            </a:pathLst>
          </a:custGeom>
          <a:solidFill>
            <a:schemeClr val="bg1"/>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3" name="Text Box 168">
            <a:extLst>
              <a:ext uri="{FF2B5EF4-FFF2-40B4-BE49-F238E27FC236}">
                <a16:creationId xmlns:a16="http://schemas.microsoft.com/office/drawing/2014/main" id="{E5C084CC-F3D5-4155-A5DB-D0B1AD5992FF}"/>
              </a:ext>
            </a:extLst>
          </p:cNvPr>
          <p:cNvSpPr txBox="1">
            <a:spLocks noChangeArrowheads="1"/>
          </p:cNvSpPr>
          <p:nvPr/>
        </p:nvSpPr>
        <p:spPr bwMode="auto">
          <a:xfrm>
            <a:off x="154460" y="3008083"/>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14" name="Text Box 168">
            <a:extLst>
              <a:ext uri="{FF2B5EF4-FFF2-40B4-BE49-F238E27FC236}">
                <a16:creationId xmlns:a16="http://schemas.microsoft.com/office/drawing/2014/main" id="{B11E4E35-7F25-44BC-8804-6493768BE125}"/>
              </a:ext>
            </a:extLst>
          </p:cNvPr>
          <p:cNvSpPr txBox="1">
            <a:spLocks noChangeArrowheads="1"/>
          </p:cNvSpPr>
          <p:nvPr/>
        </p:nvSpPr>
        <p:spPr bwMode="auto">
          <a:xfrm>
            <a:off x="154459" y="3429000"/>
            <a:ext cx="379970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|E(G)|</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8" name="Text Box 168">
            <a:extLst>
              <a:ext uri="{FF2B5EF4-FFF2-40B4-BE49-F238E27FC236}">
                <a16:creationId xmlns:a16="http://schemas.microsoft.com/office/drawing/2014/main" id="{6E9A8082-DF73-4E17-A381-7AEE7F462544}"/>
              </a:ext>
            </a:extLst>
          </p:cNvPr>
          <p:cNvSpPr txBox="1">
            <a:spLocks noChangeArrowheads="1"/>
          </p:cNvSpPr>
          <p:nvPr/>
        </p:nvSpPr>
        <p:spPr bwMode="auto">
          <a:xfrm>
            <a:off x="154459" y="3932372"/>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a:t>
            </a:r>
            <a:r>
              <a:rPr lang="en-US" altLang="ja-JP" sz="1600" dirty="0">
                <a:solidFill>
                  <a:srgbClr val="000000"/>
                </a:solidFill>
              </a:rPr>
              <a:t>G</a:t>
            </a:r>
            <a:r>
              <a:rPr lang="ja-JP" altLang="en-US" sz="1600" dirty="0">
                <a:solidFill>
                  <a:srgbClr val="000000"/>
                </a:solidFill>
              </a:rPr>
              <a:t>の含む全域木</a:t>
            </a:r>
            <a:r>
              <a:rPr lang="en-US" altLang="ja-JP" sz="1600" dirty="0">
                <a:solidFill>
                  <a:srgbClr val="000000"/>
                </a:solidFill>
              </a:rPr>
              <a:t>T</a:t>
            </a:r>
            <a:r>
              <a:rPr lang="ja-JP" altLang="en-US" sz="1600" dirty="0">
                <a:solidFill>
                  <a:srgbClr val="000000"/>
                </a:solidFill>
              </a:rPr>
              <a:t>を</a:t>
            </a:r>
            <a:r>
              <a:rPr lang="en-US" altLang="ja-JP" sz="1600" dirty="0">
                <a:solidFill>
                  <a:srgbClr val="000000"/>
                </a:solidFill>
              </a:rPr>
              <a:t>1</a:t>
            </a:r>
            <a:r>
              <a:rPr lang="ja-JP" altLang="en-US" sz="1600" dirty="0">
                <a:solidFill>
                  <a:srgbClr val="000000"/>
                </a:solidFill>
              </a:rPr>
              <a:t>つ選ぶ．（∵</a:t>
            </a:r>
            <a:r>
              <a:rPr lang="en-US" altLang="ja-JP" sz="1600" dirty="0">
                <a:solidFill>
                  <a:srgbClr val="000000"/>
                </a:solidFill>
              </a:rPr>
              <a:t>G</a:t>
            </a:r>
            <a:r>
              <a:rPr lang="ja-JP" altLang="en-US" sz="1600" dirty="0">
                <a:solidFill>
                  <a:srgbClr val="000000"/>
                </a:solidFill>
              </a:rPr>
              <a:t>は</a:t>
            </a:r>
            <a:r>
              <a:rPr lang="ja-JP" altLang="en-US" sz="1600" dirty="0">
                <a:solidFill>
                  <a:srgbClr val="FF0000"/>
                </a:solidFill>
              </a:rPr>
              <a:t>連結</a:t>
            </a:r>
            <a:r>
              <a:rPr lang="ja-JP" altLang="en-US" sz="1600" dirty="0">
                <a:solidFill>
                  <a:srgbClr val="000000"/>
                </a:solidFill>
              </a:rPr>
              <a:t>なので．）</a:t>
            </a:r>
            <a:endParaRPr lang="en-US" altLang="ja-JP" sz="1600" dirty="0">
              <a:solidFill>
                <a:srgbClr val="000000"/>
              </a:solidFill>
            </a:endParaRPr>
          </a:p>
        </p:txBody>
      </p:sp>
      <p:sp>
        <p:nvSpPr>
          <p:cNvPr id="9" name="Text Box 168">
            <a:extLst>
              <a:ext uri="{FF2B5EF4-FFF2-40B4-BE49-F238E27FC236}">
                <a16:creationId xmlns:a16="http://schemas.microsoft.com/office/drawing/2014/main" id="{2BB76C4B-6E36-4149-A79D-07A1068779AB}"/>
              </a:ext>
            </a:extLst>
          </p:cNvPr>
          <p:cNvSpPr txBox="1">
            <a:spLocks noChangeArrowheads="1"/>
          </p:cNvSpPr>
          <p:nvPr/>
        </p:nvSpPr>
        <p:spPr bwMode="auto">
          <a:xfrm>
            <a:off x="154460" y="4441529"/>
            <a:ext cx="630252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|E(T)|=|V(T)|-1,    |F(T)|=1</a:t>
            </a:r>
            <a:r>
              <a:rPr lang="ja-JP" altLang="en-US" sz="1600" dirty="0">
                <a:solidFill>
                  <a:srgbClr val="000000"/>
                </a:solidFill>
              </a:rPr>
              <a:t>　　より，</a:t>
            </a:r>
            <a:r>
              <a:rPr lang="en-US" altLang="ja-JP" sz="1600" dirty="0">
                <a:solidFill>
                  <a:srgbClr val="000000"/>
                </a:solidFill>
              </a:rPr>
              <a:t>T</a:t>
            </a:r>
            <a:r>
              <a:rPr lang="ja-JP" altLang="en-US" sz="1600" dirty="0">
                <a:solidFill>
                  <a:srgbClr val="000000"/>
                </a:solidFill>
              </a:rPr>
              <a:t>は上記の等式を満たす．</a:t>
            </a:r>
            <a:endParaRPr lang="en-US" altLang="ja-JP" sz="1600" dirty="0">
              <a:solidFill>
                <a:srgbClr val="000000"/>
              </a:solidFill>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11" name="Oval 25">
            <a:extLst>
              <a:ext uri="{FF2B5EF4-FFF2-40B4-BE49-F238E27FC236}">
                <a16:creationId xmlns:a16="http://schemas.microsoft.com/office/drawing/2014/main" id="{D4681277-F623-456D-A224-4F0E1771ED0B}"/>
              </a:ext>
            </a:extLst>
          </p:cNvPr>
          <p:cNvSpPr>
            <a:spLocks noChangeArrowheads="1"/>
          </p:cNvSpPr>
          <p:nvPr/>
        </p:nvSpPr>
        <p:spPr bwMode="auto">
          <a:xfrm>
            <a:off x="5829729" y="603327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35244344-5AC6-4AC1-A2DC-E7142B76DAFE}"/>
              </a:ext>
            </a:extLst>
          </p:cNvPr>
          <p:cNvCxnSpPr>
            <a:cxnSpLocks/>
          </p:cNvCxnSpPr>
          <p:nvPr/>
        </p:nvCxnSpPr>
        <p:spPr>
          <a:xfrm flipV="1">
            <a:off x="5883704" y="5884831"/>
            <a:ext cx="553071" cy="202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25">
            <a:extLst>
              <a:ext uri="{FF2B5EF4-FFF2-40B4-BE49-F238E27FC236}">
                <a16:creationId xmlns:a16="http://schemas.microsoft.com/office/drawing/2014/main" id="{73643319-81E2-4F4D-9552-2485AA208C73}"/>
              </a:ext>
            </a:extLst>
          </p:cNvPr>
          <p:cNvSpPr>
            <a:spLocks noChangeArrowheads="1"/>
          </p:cNvSpPr>
          <p:nvPr/>
        </p:nvSpPr>
        <p:spPr bwMode="auto">
          <a:xfrm>
            <a:off x="6382800" y="583085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 name="Oval 25">
            <a:extLst>
              <a:ext uri="{FF2B5EF4-FFF2-40B4-BE49-F238E27FC236}">
                <a16:creationId xmlns:a16="http://schemas.microsoft.com/office/drawing/2014/main" id="{330C0EE8-59CE-4F79-8EE5-0BD56DE59075}"/>
              </a:ext>
            </a:extLst>
          </p:cNvPr>
          <p:cNvSpPr>
            <a:spLocks noChangeArrowheads="1"/>
          </p:cNvSpPr>
          <p:nvPr/>
        </p:nvSpPr>
        <p:spPr bwMode="auto">
          <a:xfrm>
            <a:off x="6646410" y="536003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6" name="直線コネクタ 5">
            <a:extLst>
              <a:ext uri="{FF2B5EF4-FFF2-40B4-BE49-F238E27FC236}">
                <a16:creationId xmlns:a16="http://schemas.microsoft.com/office/drawing/2014/main" id="{3E8014C8-6E3F-4220-8F32-74E35B9D4D38}"/>
              </a:ext>
            </a:extLst>
          </p:cNvPr>
          <p:cNvCxnSpPr>
            <a:cxnSpLocks/>
            <a:endCxn id="16" idx="3"/>
          </p:cNvCxnSpPr>
          <p:nvPr/>
        </p:nvCxnSpPr>
        <p:spPr>
          <a:xfrm flipV="1">
            <a:off x="6436775" y="5452174"/>
            <a:ext cx="225444" cy="426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B77995E1-42EC-4BE5-A80A-601F18DE862B}"/>
              </a:ext>
            </a:extLst>
          </p:cNvPr>
          <p:cNvCxnSpPr>
            <a:cxnSpLocks/>
          </p:cNvCxnSpPr>
          <p:nvPr/>
        </p:nvCxnSpPr>
        <p:spPr>
          <a:xfrm>
            <a:off x="6456983" y="5900654"/>
            <a:ext cx="586368" cy="239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Oval 25">
            <a:extLst>
              <a:ext uri="{FF2B5EF4-FFF2-40B4-BE49-F238E27FC236}">
                <a16:creationId xmlns:a16="http://schemas.microsoft.com/office/drawing/2014/main" id="{AC67F0C3-8F68-4F47-A08C-1856BD59315F}"/>
              </a:ext>
            </a:extLst>
          </p:cNvPr>
          <p:cNvSpPr>
            <a:spLocks noChangeArrowheads="1"/>
          </p:cNvSpPr>
          <p:nvPr/>
        </p:nvSpPr>
        <p:spPr bwMode="auto">
          <a:xfrm>
            <a:off x="6977062" y="608724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2" name="直線コネクタ 21">
            <a:extLst>
              <a:ext uri="{FF2B5EF4-FFF2-40B4-BE49-F238E27FC236}">
                <a16:creationId xmlns:a16="http://schemas.microsoft.com/office/drawing/2014/main" id="{DBE47076-FAC0-45C3-B367-9039A4698649}"/>
              </a:ext>
            </a:extLst>
          </p:cNvPr>
          <p:cNvCxnSpPr>
            <a:cxnSpLocks/>
          </p:cNvCxnSpPr>
          <p:nvPr/>
        </p:nvCxnSpPr>
        <p:spPr>
          <a:xfrm flipV="1">
            <a:off x="7031037" y="5777751"/>
            <a:ext cx="321233" cy="3623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AA595A8-BC4C-4131-BC30-472F7E1BE2C6}"/>
              </a:ext>
            </a:extLst>
          </p:cNvPr>
          <p:cNvCxnSpPr>
            <a:cxnSpLocks/>
          </p:cNvCxnSpPr>
          <p:nvPr/>
        </p:nvCxnSpPr>
        <p:spPr>
          <a:xfrm>
            <a:off x="7031037" y="6162444"/>
            <a:ext cx="574054" cy="219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Oval 25">
            <a:extLst>
              <a:ext uri="{FF2B5EF4-FFF2-40B4-BE49-F238E27FC236}">
                <a16:creationId xmlns:a16="http://schemas.microsoft.com/office/drawing/2014/main" id="{52B37100-09A0-48EC-868A-8DB504F60E21}"/>
              </a:ext>
            </a:extLst>
          </p:cNvPr>
          <p:cNvSpPr>
            <a:spLocks noChangeArrowheads="1"/>
          </p:cNvSpPr>
          <p:nvPr/>
        </p:nvSpPr>
        <p:spPr bwMode="auto">
          <a:xfrm>
            <a:off x="7298295" y="57229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1" name="Oval 25">
            <a:extLst>
              <a:ext uri="{FF2B5EF4-FFF2-40B4-BE49-F238E27FC236}">
                <a16:creationId xmlns:a16="http://schemas.microsoft.com/office/drawing/2014/main" id="{9BE7C0D2-B309-406F-8672-D01FD022071F}"/>
              </a:ext>
            </a:extLst>
          </p:cNvPr>
          <p:cNvSpPr>
            <a:spLocks noChangeArrowheads="1"/>
          </p:cNvSpPr>
          <p:nvPr/>
        </p:nvSpPr>
        <p:spPr bwMode="auto">
          <a:xfrm>
            <a:off x="7551116" y="63278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 name="Text Box 168">
            <a:extLst>
              <a:ext uri="{FF2B5EF4-FFF2-40B4-BE49-F238E27FC236}">
                <a16:creationId xmlns:a16="http://schemas.microsoft.com/office/drawing/2014/main" id="{98C09C08-1196-4539-9074-E7817F9DB708}"/>
              </a:ext>
            </a:extLst>
          </p:cNvPr>
          <p:cNvSpPr txBox="1">
            <a:spLocks noChangeArrowheads="1"/>
          </p:cNvSpPr>
          <p:nvPr/>
        </p:nvSpPr>
        <p:spPr bwMode="auto">
          <a:xfrm>
            <a:off x="6618672" y="6490257"/>
            <a:ext cx="42467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T</a:t>
            </a:r>
          </a:p>
        </p:txBody>
      </p:sp>
      <p:sp>
        <p:nvSpPr>
          <p:cNvPr id="3" name="正方形/長方形 2">
            <a:extLst>
              <a:ext uri="{FF2B5EF4-FFF2-40B4-BE49-F238E27FC236}">
                <a16:creationId xmlns:a16="http://schemas.microsoft.com/office/drawing/2014/main" id="{F9DE8A89-663A-47C9-B25E-B2A339872918}"/>
              </a:ext>
            </a:extLst>
          </p:cNvPr>
          <p:cNvSpPr/>
          <p:nvPr/>
        </p:nvSpPr>
        <p:spPr>
          <a:xfrm>
            <a:off x="2020330" y="4441529"/>
            <a:ext cx="914400" cy="33855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Text Box 168">
            <a:extLst>
              <a:ext uri="{FF2B5EF4-FFF2-40B4-BE49-F238E27FC236}">
                <a16:creationId xmlns:a16="http://schemas.microsoft.com/office/drawing/2014/main" id="{F2E502A9-01D5-460E-92DE-49F8978C3BF6}"/>
              </a:ext>
            </a:extLst>
          </p:cNvPr>
          <p:cNvSpPr txBox="1">
            <a:spLocks noChangeArrowheads="1"/>
          </p:cNvSpPr>
          <p:nvPr/>
        </p:nvSpPr>
        <p:spPr bwMode="auto">
          <a:xfrm>
            <a:off x="762214" y="5129429"/>
            <a:ext cx="258419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改めて，</a:t>
            </a:r>
            <a:r>
              <a:rPr lang="en-US" altLang="ja-JP" sz="1600" dirty="0">
                <a:solidFill>
                  <a:srgbClr val="000000"/>
                </a:solidFill>
              </a:rPr>
              <a:t>G</a:t>
            </a:r>
            <a:r>
              <a:rPr lang="ja-JP" altLang="en-US" sz="1600" dirty="0">
                <a:solidFill>
                  <a:srgbClr val="000000"/>
                </a:solidFill>
              </a:rPr>
              <a:t> ⊂ </a:t>
            </a:r>
            <a:r>
              <a:rPr lang="en-US" altLang="ja-JP" sz="1600" dirty="0">
                <a:solidFill>
                  <a:srgbClr val="000000"/>
                </a:solidFill>
              </a:rPr>
              <a:t>S</a:t>
            </a:r>
            <a:r>
              <a:rPr lang="en-US" altLang="ja-JP" sz="1600" baseline="30000" dirty="0">
                <a:solidFill>
                  <a:srgbClr val="000000"/>
                </a:solidFill>
              </a:rPr>
              <a:t>2</a:t>
            </a:r>
            <a:r>
              <a:rPr lang="ja-JP" altLang="en-US" sz="1600" dirty="0">
                <a:solidFill>
                  <a:srgbClr val="000000"/>
                </a:solidFill>
              </a:rPr>
              <a:t>の面とは，</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BAFCDCBC-4F2C-4BB6-9975-B1C3C233AAD6}"/>
              </a:ext>
            </a:extLst>
          </p:cNvPr>
          <p:cNvSpPr txBox="1">
            <a:spLocks noChangeArrowheads="1"/>
          </p:cNvSpPr>
          <p:nvPr/>
        </p:nvSpPr>
        <p:spPr bwMode="auto">
          <a:xfrm>
            <a:off x="762214" y="5539730"/>
            <a:ext cx="306838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G</a:t>
            </a:r>
            <a:r>
              <a:rPr lang="ja-JP" altLang="en-US" sz="1600" dirty="0">
                <a:solidFill>
                  <a:srgbClr val="000000"/>
                </a:solidFill>
              </a:rPr>
              <a:t>の連結かつ極大な開集合</a:t>
            </a:r>
            <a:endParaRPr lang="en-US" altLang="ja-JP" sz="1600" dirty="0">
              <a:solidFill>
                <a:srgbClr val="000000"/>
              </a:solidFill>
            </a:endParaRPr>
          </a:p>
        </p:txBody>
      </p:sp>
      <p:sp>
        <p:nvSpPr>
          <p:cNvPr id="7" name="正方形/長方形 6">
            <a:extLst>
              <a:ext uri="{FF2B5EF4-FFF2-40B4-BE49-F238E27FC236}">
                <a16:creationId xmlns:a16="http://schemas.microsoft.com/office/drawing/2014/main" id="{2821F027-3BCA-42A8-8DA2-A978D15C0669}"/>
              </a:ext>
            </a:extLst>
          </p:cNvPr>
          <p:cNvSpPr/>
          <p:nvPr/>
        </p:nvSpPr>
        <p:spPr>
          <a:xfrm>
            <a:off x="624015" y="5129429"/>
            <a:ext cx="3330147" cy="809377"/>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168">
            <a:extLst>
              <a:ext uri="{FF2B5EF4-FFF2-40B4-BE49-F238E27FC236}">
                <a16:creationId xmlns:a16="http://schemas.microsoft.com/office/drawing/2014/main" id="{3300D24C-2CAB-47F3-8484-E82136D4076A}"/>
              </a:ext>
            </a:extLst>
          </p:cNvPr>
          <p:cNvSpPr txBox="1">
            <a:spLocks noChangeArrowheads="1"/>
          </p:cNvSpPr>
          <p:nvPr/>
        </p:nvSpPr>
        <p:spPr bwMode="auto">
          <a:xfrm>
            <a:off x="5662419" y="5749755"/>
            <a:ext cx="46543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29" name="Text Box 168">
            <a:extLst>
              <a:ext uri="{FF2B5EF4-FFF2-40B4-BE49-F238E27FC236}">
                <a16:creationId xmlns:a16="http://schemas.microsoft.com/office/drawing/2014/main" id="{5A58B8C2-AFEA-4CBB-8DBC-5E181CDFB43A}"/>
              </a:ext>
            </a:extLst>
          </p:cNvPr>
          <p:cNvSpPr txBox="1">
            <a:spLocks noChangeArrowheads="1"/>
          </p:cNvSpPr>
          <p:nvPr/>
        </p:nvSpPr>
        <p:spPr bwMode="auto">
          <a:xfrm>
            <a:off x="6118523" y="5623637"/>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32" name="Text Box 168">
            <a:extLst>
              <a:ext uri="{FF2B5EF4-FFF2-40B4-BE49-F238E27FC236}">
                <a16:creationId xmlns:a16="http://schemas.microsoft.com/office/drawing/2014/main" id="{D281E627-73C8-4BA5-B613-A3E2CB459B72}"/>
              </a:ext>
            </a:extLst>
          </p:cNvPr>
          <p:cNvSpPr txBox="1">
            <a:spLocks noChangeArrowheads="1"/>
          </p:cNvSpPr>
          <p:nvPr/>
        </p:nvSpPr>
        <p:spPr bwMode="auto">
          <a:xfrm>
            <a:off x="6741914" y="525463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34" name="Text Box 168">
            <a:extLst>
              <a:ext uri="{FF2B5EF4-FFF2-40B4-BE49-F238E27FC236}">
                <a16:creationId xmlns:a16="http://schemas.microsoft.com/office/drawing/2014/main" id="{56A50F7C-F1FF-403E-A5C9-008BA5FAA1DB}"/>
              </a:ext>
            </a:extLst>
          </p:cNvPr>
          <p:cNvSpPr txBox="1">
            <a:spLocks noChangeArrowheads="1"/>
          </p:cNvSpPr>
          <p:nvPr/>
        </p:nvSpPr>
        <p:spPr bwMode="auto">
          <a:xfrm>
            <a:off x="6837613" y="580900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35" name="Text Box 168">
            <a:extLst>
              <a:ext uri="{FF2B5EF4-FFF2-40B4-BE49-F238E27FC236}">
                <a16:creationId xmlns:a16="http://schemas.microsoft.com/office/drawing/2014/main" id="{C02F23E8-5EBB-418A-A20C-707DDE5A832E}"/>
              </a:ext>
            </a:extLst>
          </p:cNvPr>
          <p:cNvSpPr txBox="1">
            <a:spLocks noChangeArrowheads="1"/>
          </p:cNvSpPr>
          <p:nvPr/>
        </p:nvSpPr>
        <p:spPr bwMode="auto">
          <a:xfrm>
            <a:off x="7362040" y="5595866"/>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36" name="Text Box 168">
            <a:extLst>
              <a:ext uri="{FF2B5EF4-FFF2-40B4-BE49-F238E27FC236}">
                <a16:creationId xmlns:a16="http://schemas.microsoft.com/office/drawing/2014/main" id="{A90798D9-EB7E-457E-985A-55C9C9F424C8}"/>
              </a:ext>
            </a:extLst>
          </p:cNvPr>
          <p:cNvSpPr txBox="1">
            <a:spLocks noChangeArrowheads="1"/>
          </p:cNvSpPr>
          <p:nvPr/>
        </p:nvSpPr>
        <p:spPr bwMode="auto">
          <a:xfrm>
            <a:off x="7612371" y="6259839"/>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20" name="十角形 19">
            <a:extLst>
              <a:ext uri="{FF2B5EF4-FFF2-40B4-BE49-F238E27FC236}">
                <a16:creationId xmlns:a16="http://schemas.microsoft.com/office/drawing/2014/main" id="{8C44F1B4-4AFD-45E3-B5F6-FAC7CFED9D1B}"/>
              </a:ext>
            </a:extLst>
          </p:cNvPr>
          <p:cNvSpPr/>
          <p:nvPr/>
        </p:nvSpPr>
        <p:spPr>
          <a:xfrm>
            <a:off x="7152133" y="3100640"/>
            <a:ext cx="1680091" cy="1680091"/>
          </a:xfrm>
          <a:prstGeom prst="dec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十角形 59">
            <a:extLst>
              <a:ext uri="{FF2B5EF4-FFF2-40B4-BE49-F238E27FC236}">
                <a16:creationId xmlns:a16="http://schemas.microsoft.com/office/drawing/2014/main" id="{4B3CE747-C4E4-426D-9624-2EA6CD0AE7EB}"/>
              </a:ext>
            </a:extLst>
          </p:cNvPr>
          <p:cNvSpPr/>
          <p:nvPr/>
        </p:nvSpPr>
        <p:spPr>
          <a:xfrm>
            <a:off x="7183573" y="3132761"/>
            <a:ext cx="1618966" cy="1618966"/>
          </a:xfrm>
          <a:prstGeom prst="decagon">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Oval 25">
            <a:extLst>
              <a:ext uri="{FF2B5EF4-FFF2-40B4-BE49-F238E27FC236}">
                <a16:creationId xmlns:a16="http://schemas.microsoft.com/office/drawing/2014/main" id="{F13AE1CD-18EE-4AE8-96AF-344A7E63FB40}"/>
              </a:ext>
            </a:extLst>
          </p:cNvPr>
          <p:cNvSpPr>
            <a:spLocks noChangeArrowheads="1"/>
          </p:cNvSpPr>
          <p:nvPr/>
        </p:nvSpPr>
        <p:spPr bwMode="auto">
          <a:xfrm>
            <a:off x="7680445" y="3060677"/>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 name="Oval 25">
            <a:extLst>
              <a:ext uri="{FF2B5EF4-FFF2-40B4-BE49-F238E27FC236}">
                <a16:creationId xmlns:a16="http://schemas.microsoft.com/office/drawing/2014/main" id="{68221C4E-D691-4D66-A31D-C30B0D454334}"/>
              </a:ext>
            </a:extLst>
          </p:cNvPr>
          <p:cNvSpPr>
            <a:spLocks noChangeArrowheads="1"/>
          </p:cNvSpPr>
          <p:nvPr/>
        </p:nvSpPr>
        <p:spPr bwMode="auto">
          <a:xfrm>
            <a:off x="8185011" y="305862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3" name="Oval 25">
            <a:extLst>
              <a:ext uri="{FF2B5EF4-FFF2-40B4-BE49-F238E27FC236}">
                <a16:creationId xmlns:a16="http://schemas.microsoft.com/office/drawing/2014/main" id="{D0FCE660-6756-4C3E-8293-2698328DD482}"/>
              </a:ext>
            </a:extLst>
          </p:cNvPr>
          <p:cNvSpPr>
            <a:spLocks noChangeArrowheads="1"/>
          </p:cNvSpPr>
          <p:nvPr/>
        </p:nvSpPr>
        <p:spPr bwMode="auto">
          <a:xfrm>
            <a:off x="8606837" y="335440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Oval 25">
            <a:extLst>
              <a:ext uri="{FF2B5EF4-FFF2-40B4-BE49-F238E27FC236}">
                <a16:creationId xmlns:a16="http://schemas.microsoft.com/office/drawing/2014/main" id="{C628F663-919F-48BF-9F87-963EDA1679E7}"/>
              </a:ext>
            </a:extLst>
          </p:cNvPr>
          <p:cNvSpPr>
            <a:spLocks noChangeArrowheads="1"/>
          </p:cNvSpPr>
          <p:nvPr/>
        </p:nvSpPr>
        <p:spPr bwMode="auto">
          <a:xfrm>
            <a:off x="7265201" y="337574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5" name="Oval 25">
            <a:extLst>
              <a:ext uri="{FF2B5EF4-FFF2-40B4-BE49-F238E27FC236}">
                <a16:creationId xmlns:a16="http://schemas.microsoft.com/office/drawing/2014/main" id="{5CC6E99F-967A-46F8-8E25-729A0AB971B6}"/>
              </a:ext>
            </a:extLst>
          </p:cNvPr>
          <p:cNvSpPr>
            <a:spLocks noChangeArrowheads="1"/>
          </p:cNvSpPr>
          <p:nvPr/>
        </p:nvSpPr>
        <p:spPr bwMode="auto">
          <a:xfrm>
            <a:off x="8754272" y="38750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6" name="Oval 25">
            <a:extLst>
              <a:ext uri="{FF2B5EF4-FFF2-40B4-BE49-F238E27FC236}">
                <a16:creationId xmlns:a16="http://schemas.microsoft.com/office/drawing/2014/main" id="{398E40B0-24DC-4E5D-838F-5BBA2917A7DD}"/>
              </a:ext>
            </a:extLst>
          </p:cNvPr>
          <p:cNvSpPr>
            <a:spLocks noChangeArrowheads="1"/>
          </p:cNvSpPr>
          <p:nvPr/>
        </p:nvSpPr>
        <p:spPr bwMode="auto">
          <a:xfrm>
            <a:off x="8606837" y="443031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7" name="Oval 25">
            <a:extLst>
              <a:ext uri="{FF2B5EF4-FFF2-40B4-BE49-F238E27FC236}">
                <a16:creationId xmlns:a16="http://schemas.microsoft.com/office/drawing/2014/main" id="{77C8451D-66D8-466A-BE07-172ADF4B116A}"/>
              </a:ext>
            </a:extLst>
          </p:cNvPr>
          <p:cNvSpPr>
            <a:spLocks noChangeArrowheads="1"/>
          </p:cNvSpPr>
          <p:nvPr/>
        </p:nvSpPr>
        <p:spPr bwMode="auto">
          <a:xfrm>
            <a:off x="8216836" y="47122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8" name="Oval 25">
            <a:extLst>
              <a:ext uri="{FF2B5EF4-FFF2-40B4-BE49-F238E27FC236}">
                <a16:creationId xmlns:a16="http://schemas.microsoft.com/office/drawing/2014/main" id="{F760C148-438B-462B-B0EF-86DD4747AB1F}"/>
              </a:ext>
            </a:extLst>
          </p:cNvPr>
          <p:cNvSpPr>
            <a:spLocks noChangeArrowheads="1"/>
          </p:cNvSpPr>
          <p:nvPr/>
        </p:nvSpPr>
        <p:spPr bwMode="auto">
          <a:xfrm>
            <a:off x="7672212" y="472050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9" name="Text Box 168">
            <a:extLst>
              <a:ext uri="{FF2B5EF4-FFF2-40B4-BE49-F238E27FC236}">
                <a16:creationId xmlns:a16="http://schemas.microsoft.com/office/drawing/2014/main" id="{B0210E6F-81F2-49C9-82D9-8912942BF193}"/>
              </a:ext>
            </a:extLst>
          </p:cNvPr>
          <p:cNvSpPr txBox="1">
            <a:spLocks noChangeArrowheads="1"/>
          </p:cNvSpPr>
          <p:nvPr/>
        </p:nvSpPr>
        <p:spPr bwMode="auto">
          <a:xfrm>
            <a:off x="7453413" y="2873964"/>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0</a:t>
            </a:r>
          </a:p>
        </p:txBody>
      </p:sp>
      <p:sp>
        <p:nvSpPr>
          <p:cNvPr id="70" name="Text Box 168">
            <a:extLst>
              <a:ext uri="{FF2B5EF4-FFF2-40B4-BE49-F238E27FC236}">
                <a16:creationId xmlns:a16="http://schemas.microsoft.com/office/drawing/2014/main" id="{1C637F0A-667A-4792-9975-6C61A981BBBB}"/>
              </a:ext>
            </a:extLst>
          </p:cNvPr>
          <p:cNvSpPr txBox="1">
            <a:spLocks noChangeArrowheads="1"/>
          </p:cNvSpPr>
          <p:nvPr/>
        </p:nvSpPr>
        <p:spPr bwMode="auto">
          <a:xfrm>
            <a:off x="8194805" y="2876920"/>
            <a:ext cx="329646"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1" name="Text Box 168">
            <a:extLst>
              <a:ext uri="{FF2B5EF4-FFF2-40B4-BE49-F238E27FC236}">
                <a16:creationId xmlns:a16="http://schemas.microsoft.com/office/drawing/2014/main" id="{4520CD6B-0B8F-4550-B06E-509EC01EB9C3}"/>
              </a:ext>
            </a:extLst>
          </p:cNvPr>
          <p:cNvSpPr txBox="1">
            <a:spLocks noChangeArrowheads="1"/>
          </p:cNvSpPr>
          <p:nvPr/>
        </p:nvSpPr>
        <p:spPr bwMode="auto">
          <a:xfrm>
            <a:off x="8642744" y="320802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2</a:t>
            </a:r>
          </a:p>
        </p:txBody>
      </p:sp>
      <p:sp>
        <p:nvSpPr>
          <p:cNvPr id="72" name="Text Box 168">
            <a:extLst>
              <a:ext uri="{FF2B5EF4-FFF2-40B4-BE49-F238E27FC236}">
                <a16:creationId xmlns:a16="http://schemas.microsoft.com/office/drawing/2014/main" id="{837EB9B2-2A72-48ED-889F-C963D9E93908}"/>
              </a:ext>
            </a:extLst>
          </p:cNvPr>
          <p:cNvSpPr txBox="1">
            <a:spLocks noChangeArrowheads="1"/>
          </p:cNvSpPr>
          <p:nvPr/>
        </p:nvSpPr>
        <p:spPr bwMode="auto">
          <a:xfrm>
            <a:off x="8814353" y="3795017"/>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73" name="Text Box 168">
            <a:extLst>
              <a:ext uri="{FF2B5EF4-FFF2-40B4-BE49-F238E27FC236}">
                <a16:creationId xmlns:a16="http://schemas.microsoft.com/office/drawing/2014/main" id="{45101673-5420-48F6-8A5F-45FF5CFCF7F7}"/>
              </a:ext>
            </a:extLst>
          </p:cNvPr>
          <p:cNvSpPr txBox="1">
            <a:spLocks noChangeArrowheads="1"/>
          </p:cNvSpPr>
          <p:nvPr/>
        </p:nvSpPr>
        <p:spPr bwMode="auto">
          <a:xfrm>
            <a:off x="8637715" y="43779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4" name="Text Box 168">
            <a:extLst>
              <a:ext uri="{FF2B5EF4-FFF2-40B4-BE49-F238E27FC236}">
                <a16:creationId xmlns:a16="http://schemas.microsoft.com/office/drawing/2014/main" id="{A39354E5-0E5A-4593-AB34-BA632AA3550B}"/>
              </a:ext>
            </a:extLst>
          </p:cNvPr>
          <p:cNvSpPr txBox="1">
            <a:spLocks noChangeArrowheads="1"/>
          </p:cNvSpPr>
          <p:nvPr/>
        </p:nvSpPr>
        <p:spPr bwMode="auto">
          <a:xfrm>
            <a:off x="8253004" y="4712254"/>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4</a:t>
            </a:r>
          </a:p>
        </p:txBody>
      </p:sp>
      <p:sp>
        <p:nvSpPr>
          <p:cNvPr id="75" name="Text Box 168">
            <a:extLst>
              <a:ext uri="{FF2B5EF4-FFF2-40B4-BE49-F238E27FC236}">
                <a16:creationId xmlns:a16="http://schemas.microsoft.com/office/drawing/2014/main" id="{FD6040C8-CACF-4153-B1BD-D03772F6205B}"/>
              </a:ext>
            </a:extLst>
          </p:cNvPr>
          <p:cNvSpPr txBox="1">
            <a:spLocks noChangeArrowheads="1"/>
          </p:cNvSpPr>
          <p:nvPr/>
        </p:nvSpPr>
        <p:spPr bwMode="auto">
          <a:xfrm>
            <a:off x="7001715" y="4336851"/>
            <a:ext cx="378151"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5</a:t>
            </a:r>
          </a:p>
        </p:txBody>
      </p:sp>
      <p:sp>
        <p:nvSpPr>
          <p:cNvPr id="76" name="Text Box 168">
            <a:extLst>
              <a:ext uri="{FF2B5EF4-FFF2-40B4-BE49-F238E27FC236}">
                <a16:creationId xmlns:a16="http://schemas.microsoft.com/office/drawing/2014/main" id="{81406A7C-ADF5-4EC4-9A0E-D26763BF2BD5}"/>
              </a:ext>
            </a:extLst>
          </p:cNvPr>
          <p:cNvSpPr txBox="1">
            <a:spLocks noChangeArrowheads="1"/>
          </p:cNvSpPr>
          <p:nvPr/>
        </p:nvSpPr>
        <p:spPr bwMode="auto">
          <a:xfrm>
            <a:off x="7473366" y="472843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77" name="Oval 25">
            <a:extLst>
              <a:ext uri="{FF2B5EF4-FFF2-40B4-BE49-F238E27FC236}">
                <a16:creationId xmlns:a16="http://schemas.microsoft.com/office/drawing/2014/main" id="{F9D3D86F-58DF-48C9-B851-89C2DA2CA9D6}"/>
              </a:ext>
            </a:extLst>
          </p:cNvPr>
          <p:cNvSpPr>
            <a:spLocks noChangeArrowheads="1"/>
          </p:cNvSpPr>
          <p:nvPr/>
        </p:nvSpPr>
        <p:spPr bwMode="auto">
          <a:xfrm>
            <a:off x="7257466" y="43963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8" name="Oval 25">
            <a:extLst>
              <a:ext uri="{FF2B5EF4-FFF2-40B4-BE49-F238E27FC236}">
                <a16:creationId xmlns:a16="http://schemas.microsoft.com/office/drawing/2014/main" id="{6028BBDF-9FA9-4E39-A1D1-D2B9946E1A51}"/>
              </a:ext>
            </a:extLst>
          </p:cNvPr>
          <p:cNvSpPr>
            <a:spLocks noChangeArrowheads="1"/>
          </p:cNvSpPr>
          <p:nvPr/>
        </p:nvSpPr>
        <p:spPr bwMode="auto">
          <a:xfrm>
            <a:off x="7119949" y="38867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Text Box 168">
            <a:extLst>
              <a:ext uri="{FF2B5EF4-FFF2-40B4-BE49-F238E27FC236}">
                <a16:creationId xmlns:a16="http://schemas.microsoft.com/office/drawing/2014/main" id="{4A4FFB7B-C5A7-4FD4-8CA1-492BD58B5FD1}"/>
              </a:ext>
            </a:extLst>
          </p:cNvPr>
          <p:cNvSpPr txBox="1">
            <a:spLocks noChangeArrowheads="1"/>
          </p:cNvSpPr>
          <p:nvPr/>
        </p:nvSpPr>
        <p:spPr bwMode="auto">
          <a:xfrm>
            <a:off x="6904734" y="3867766"/>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3</a:t>
            </a:r>
          </a:p>
        </p:txBody>
      </p:sp>
      <p:sp>
        <p:nvSpPr>
          <p:cNvPr id="80" name="Text Box 168">
            <a:extLst>
              <a:ext uri="{FF2B5EF4-FFF2-40B4-BE49-F238E27FC236}">
                <a16:creationId xmlns:a16="http://schemas.microsoft.com/office/drawing/2014/main" id="{640769A8-E00C-47C4-B292-E2411F097E89}"/>
              </a:ext>
            </a:extLst>
          </p:cNvPr>
          <p:cNvSpPr txBox="1">
            <a:spLocks noChangeArrowheads="1"/>
          </p:cNvSpPr>
          <p:nvPr/>
        </p:nvSpPr>
        <p:spPr bwMode="auto">
          <a:xfrm>
            <a:off x="7018749" y="3288021"/>
            <a:ext cx="329647" cy="3077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rPr>
              <a:t>1</a:t>
            </a:r>
          </a:p>
        </p:txBody>
      </p:sp>
      <p:sp>
        <p:nvSpPr>
          <p:cNvPr id="12" name="フリーフォーム: 図形 11">
            <a:extLst>
              <a:ext uri="{FF2B5EF4-FFF2-40B4-BE49-F238E27FC236}">
                <a16:creationId xmlns:a16="http://schemas.microsoft.com/office/drawing/2014/main" id="{2E5FE5A0-2F44-42FE-BEB8-04551B032965}"/>
              </a:ext>
            </a:extLst>
          </p:cNvPr>
          <p:cNvSpPr/>
          <p:nvPr/>
        </p:nvSpPr>
        <p:spPr>
          <a:xfrm>
            <a:off x="7191632" y="3144795"/>
            <a:ext cx="1587844" cy="1618735"/>
          </a:xfrm>
          <a:custGeom>
            <a:avLst/>
            <a:gdLst>
              <a:gd name="connsiteX0" fmla="*/ 630195 w 1587844"/>
              <a:gd name="connsiteY0" fmla="*/ 6178 h 1618735"/>
              <a:gd name="connsiteX1" fmla="*/ 1056503 w 1587844"/>
              <a:gd name="connsiteY1" fmla="*/ 0 h 1618735"/>
              <a:gd name="connsiteX2" fmla="*/ 1421027 w 1587844"/>
              <a:gd name="connsiteY2" fmla="*/ 284205 h 1618735"/>
              <a:gd name="connsiteX3" fmla="*/ 1587844 w 1587844"/>
              <a:gd name="connsiteY3" fmla="*/ 759940 h 1618735"/>
              <a:gd name="connsiteX4" fmla="*/ 1445741 w 1587844"/>
              <a:gd name="connsiteY4" fmla="*/ 1309816 h 1618735"/>
              <a:gd name="connsiteX5" fmla="*/ 1062682 w 1587844"/>
              <a:gd name="connsiteY5" fmla="*/ 1600200 h 1618735"/>
              <a:gd name="connsiteX6" fmla="*/ 537519 w 1587844"/>
              <a:gd name="connsiteY6" fmla="*/ 1618735 h 1618735"/>
              <a:gd name="connsiteX7" fmla="*/ 142103 w 1587844"/>
              <a:gd name="connsiteY7" fmla="*/ 1303637 h 1618735"/>
              <a:gd name="connsiteX8" fmla="*/ 0 w 1587844"/>
              <a:gd name="connsiteY8" fmla="*/ 790832 h 1618735"/>
              <a:gd name="connsiteX9" fmla="*/ 135925 w 1587844"/>
              <a:gd name="connsiteY9" fmla="*/ 296562 h 1618735"/>
              <a:gd name="connsiteX10" fmla="*/ 500449 w 1587844"/>
              <a:gd name="connsiteY10" fmla="*/ 30891 h 161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7844" h="1618735">
                <a:moveTo>
                  <a:pt x="630195" y="6178"/>
                </a:moveTo>
                <a:lnTo>
                  <a:pt x="1056503" y="0"/>
                </a:lnTo>
                <a:lnTo>
                  <a:pt x="1421027" y="284205"/>
                </a:lnTo>
                <a:lnTo>
                  <a:pt x="1587844" y="759940"/>
                </a:lnTo>
                <a:lnTo>
                  <a:pt x="1445741" y="1309816"/>
                </a:lnTo>
                <a:lnTo>
                  <a:pt x="1062682" y="1600200"/>
                </a:lnTo>
                <a:lnTo>
                  <a:pt x="537519" y="1618735"/>
                </a:lnTo>
                <a:lnTo>
                  <a:pt x="142103" y="1303637"/>
                </a:lnTo>
                <a:lnTo>
                  <a:pt x="0" y="790832"/>
                </a:lnTo>
                <a:lnTo>
                  <a:pt x="135925" y="296562"/>
                </a:lnTo>
                <a:lnTo>
                  <a:pt x="500449" y="30891"/>
                </a:lnTo>
              </a:path>
            </a:pathLst>
          </a:custGeom>
          <a:noFill/>
          <a:ln>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Text Box 168">
            <a:extLst>
              <a:ext uri="{FF2B5EF4-FFF2-40B4-BE49-F238E27FC236}">
                <a16:creationId xmlns:a16="http://schemas.microsoft.com/office/drawing/2014/main" id="{B4F03464-0C6E-4371-9B85-3B404EC4AF7B}"/>
              </a:ext>
            </a:extLst>
          </p:cNvPr>
          <p:cNvSpPr txBox="1">
            <a:spLocks noChangeArrowheads="1"/>
          </p:cNvSpPr>
          <p:nvPr/>
        </p:nvSpPr>
        <p:spPr bwMode="auto">
          <a:xfrm>
            <a:off x="7836087" y="3806211"/>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cxnSp>
        <p:nvCxnSpPr>
          <p:cNvPr id="37" name="直線コネクタ 36">
            <a:extLst>
              <a:ext uri="{FF2B5EF4-FFF2-40B4-BE49-F238E27FC236}">
                <a16:creationId xmlns:a16="http://schemas.microsoft.com/office/drawing/2014/main" id="{CA1CEBBD-8899-4411-BE2E-D32F067535A8}"/>
              </a:ext>
            </a:extLst>
          </p:cNvPr>
          <p:cNvCxnSpPr/>
          <p:nvPr/>
        </p:nvCxnSpPr>
        <p:spPr>
          <a:xfrm>
            <a:off x="2256692" y="6327815"/>
            <a:ext cx="1846385"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9" name="直線矢印コネクタ 38">
            <a:extLst>
              <a:ext uri="{FF2B5EF4-FFF2-40B4-BE49-F238E27FC236}">
                <a16:creationId xmlns:a16="http://schemas.microsoft.com/office/drawing/2014/main" id="{DEC9967A-C0B3-47C2-82F5-A678170E4779}"/>
              </a:ext>
            </a:extLst>
          </p:cNvPr>
          <p:cNvCxnSpPr>
            <a:cxnSpLocks/>
          </p:cNvCxnSpPr>
          <p:nvPr/>
        </p:nvCxnSpPr>
        <p:spPr>
          <a:xfrm flipH="1">
            <a:off x="3724730" y="5331153"/>
            <a:ext cx="336171" cy="726379"/>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83" name="Text Box 168">
            <a:extLst>
              <a:ext uri="{FF2B5EF4-FFF2-40B4-BE49-F238E27FC236}">
                <a16:creationId xmlns:a16="http://schemas.microsoft.com/office/drawing/2014/main" id="{93E8BBA9-548A-418D-83F9-DCF0B7150B03}"/>
              </a:ext>
            </a:extLst>
          </p:cNvPr>
          <p:cNvSpPr txBox="1">
            <a:spLocks noChangeArrowheads="1"/>
          </p:cNvSpPr>
          <p:nvPr/>
        </p:nvSpPr>
        <p:spPr bwMode="auto">
          <a:xfrm>
            <a:off x="3243884" y="5021107"/>
            <a:ext cx="3068381" cy="338554"/>
          </a:xfrm>
          <a:prstGeom prst="rect">
            <a:avLst/>
          </a:prstGeom>
          <a:solidFill>
            <a:schemeClr val="accent2">
              <a:lumMod val="20000"/>
              <a:lumOff val="80000"/>
            </a:schemeClr>
          </a:solidFill>
          <a:ln>
            <a:solidFill>
              <a:srgbClr val="FFC00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各面が開円盤（開</a:t>
            </a:r>
            <a:r>
              <a:rPr lang="en-US" altLang="ja-JP" sz="1600" dirty="0">
                <a:solidFill>
                  <a:srgbClr val="000000"/>
                </a:solidFill>
              </a:rPr>
              <a:t>2-</a:t>
            </a:r>
            <a:r>
              <a:rPr lang="ja-JP" altLang="en-US" sz="1600" dirty="0">
                <a:solidFill>
                  <a:srgbClr val="000000"/>
                </a:solidFill>
              </a:rPr>
              <a:t>胞体）と同相</a:t>
            </a:r>
            <a:endParaRPr lang="en-US" altLang="ja-JP" sz="1600" dirty="0">
              <a:solidFill>
                <a:srgbClr val="000000"/>
              </a:solidFill>
            </a:endParaRPr>
          </a:p>
        </p:txBody>
      </p:sp>
      <p:grpSp>
        <p:nvGrpSpPr>
          <p:cNvPr id="38" name="グループ化 37">
            <a:extLst>
              <a:ext uri="{FF2B5EF4-FFF2-40B4-BE49-F238E27FC236}">
                <a16:creationId xmlns:a16="http://schemas.microsoft.com/office/drawing/2014/main" id="{F84301C8-3493-4314-8AD3-BB22BD23FB24}"/>
              </a:ext>
            </a:extLst>
          </p:cNvPr>
          <p:cNvGrpSpPr/>
          <p:nvPr/>
        </p:nvGrpSpPr>
        <p:grpSpPr>
          <a:xfrm>
            <a:off x="2979062" y="948408"/>
            <a:ext cx="5988300" cy="531609"/>
            <a:chOff x="2979062" y="948408"/>
            <a:chExt cx="5988300" cy="531609"/>
          </a:xfrm>
        </p:grpSpPr>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Text Box 168">
            <a:extLst>
              <a:ext uri="{FF2B5EF4-FFF2-40B4-BE49-F238E27FC236}">
                <a16:creationId xmlns:a16="http://schemas.microsoft.com/office/drawing/2014/main" id="{52017AC4-F069-414D-8FBD-8B4FF0716E0C}"/>
              </a:ext>
            </a:extLst>
          </p:cNvPr>
          <p:cNvSpPr txBox="1">
            <a:spLocks noChangeArrowheads="1"/>
          </p:cNvSpPr>
          <p:nvPr/>
        </p:nvSpPr>
        <p:spPr bwMode="auto">
          <a:xfrm>
            <a:off x="7119162" y="2473348"/>
            <a:ext cx="1698852" cy="338554"/>
          </a:xfrm>
          <a:prstGeom prst="rect">
            <a:avLst/>
          </a:prstGeom>
          <a:solidFill>
            <a:srgbClr val="FFCC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a:t>
            </a:r>
            <a:r>
              <a:rPr lang="en-US" altLang="ja-JP" sz="1600" dirty="0">
                <a:solidFill>
                  <a:srgbClr val="000000"/>
                </a:solidFill>
              </a:rPr>
              <a:t>f</a:t>
            </a:r>
            <a:r>
              <a:rPr lang="ja-JP" altLang="en-US" sz="1600" dirty="0" err="1">
                <a:solidFill>
                  <a:srgbClr val="000000"/>
                </a:solidFill>
              </a:rPr>
              <a:t>の境界閉</a:t>
            </a:r>
            <a:r>
              <a:rPr lang="ja-JP" altLang="en-US" sz="1600" dirty="0">
                <a:solidFill>
                  <a:srgbClr val="000000"/>
                </a:solidFill>
              </a:rPr>
              <a:t>歩道</a:t>
            </a:r>
            <a:endParaRPr lang="en-US" altLang="ja-JP" sz="1600" dirty="0">
              <a:solidFill>
                <a:srgbClr val="000000"/>
              </a:solidFill>
            </a:endParaRPr>
          </a:p>
        </p:txBody>
      </p:sp>
      <p:cxnSp>
        <p:nvCxnSpPr>
          <p:cNvPr id="86" name="直線矢印コネクタ 85">
            <a:extLst>
              <a:ext uri="{FF2B5EF4-FFF2-40B4-BE49-F238E27FC236}">
                <a16:creationId xmlns:a16="http://schemas.microsoft.com/office/drawing/2014/main" id="{29FAF9BA-345E-46CC-92DE-5BF2EC2623C6}"/>
              </a:ext>
            </a:extLst>
          </p:cNvPr>
          <p:cNvCxnSpPr/>
          <p:nvPr/>
        </p:nvCxnSpPr>
        <p:spPr>
          <a:xfrm>
            <a:off x="7934704" y="2740865"/>
            <a:ext cx="57474" cy="349907"/>
          </a:xfrm>
          <a:prstGeom prst="straightConnector1">
            <a:avLst/>
          </a:prstGeom>
          <a:ln w="12700">
            <a:solidFill>
              <a:srgbClr val="FFCCFF"/>
            </a:solidFill>
            <a:tailEnd type="triangle"/>
          </a:ln>
        </p:spPr>
        <p:style>
          <a:lnRef idx="1">
            <a:schemeClr val="accent1"/>
          </a:lnRef>
          <a:fillRef idx="0">
            <a:schemeClr val="accent1"/>
          </a:fillRef>
          <a:effectRef idx="0">
            <a:schemeClr val="accent1"/>
          </a:effectRef>
          <a:fontRef idx="minor">
            <a:schemeClr val="tx1"/>
          </a:fontRef>
        </p:style>
      </p:cxnSp>
      <p:sp>
        <p:nvSpPr>
          <p:cNvPr id="87" name="Text Box 168">
            <a:extLst>
              <a:ext uri="{FF2B5EF4-FFF2-40B4-BE49-F238E27FC236}">
                <a16:creationId xmlns:a16="http://schemas.microsoft.com/office/drawing/2014/main" id="{EDE673C0-82C9-439C-B805-0D3763D6B246}"/>
              </a:ext>
            </a:extLst>
          </p:cNvPr>
          <p:cNvSpPr txBox="1">
            <a:spLocks noChangeArrowheads="1"/>
          </p:cNvSpPr>
          <p:nvPr/>
        </p:nvSpPr>
        <p:spPr bwMode="auto">
          <a:xfrm>
            <a:off x="7335774" y="5263727"/>
            <a:ext cx="37815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rPr>
              <a:t>f</a:t>
            </a:r>
            <a:endParaRPr lang="en-US" altLang="ja-JP" sz="1800" baseline="-25000" dirty="0">
              <a:solidFill>
                <a:srgbClr val="000000"/>
              </a:solidFill>
            </a:endParaRPr>
          </a:p>
        </p:txBody>
      </p:sp>
    </p:spTree>
    <p:extLst>
      <p:ext uri="{BB962C8B-B14F-4D97-AF65-F5344CB8AC3E}">
        <p14:creationId xmlns:p14="http://schemas.microsoft.com/office/powerpoint/2010/main" val="402436386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F5B984D5-4388-4CD1-91F7-05DB26BA1BBD}"/>
              </a:ext>
            </a:extLst>
          </p:cNvPr>
          <p:cNvGrpSpPr/>
          <p:nvPr/>
        </p:nvGrpSpPr>
        <p:grpSpPr>
          <a:xfrm>
            <a:off x="154456" y="3090915"/>
            <a:ext cx="6888895" cy="1539700"/>
            <a:chOff x="154456" y="3090915"/>
            <a:chExt cx="6888895" cy="1539700"/>
          </a:xfrm>
        </p:grpSpPr>
        <p:sp>
          <p:nvSpPr>
            <p:cNvPr id="85" name="正方形/長方形 84">
              <a:extLst>
                <a:ext uri="{FF2B5EF4-FFF2-40B4-BE49-F238E27FC236}">
                  <a16:creationId xmlns:a16="http://schemas.microsoft.com/office/drawing/2014/main" id="{8FF6D4E5-B60C-459F-8272-B68EEC424A8D}"/>
                </a:ext>
              </a:extLst>
            </p:cNvPr>
            <p:cNvSpPr/>
            <p:nvPr/>
          </p:nvSpPr>
          <p:spPr>
            <a:xfrm>
              <a:off x="154459" y="3090915"/>
              <a:ext cx="6888892" cy="15397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E9D07408-8265-4BFB-AE27-FA661935E246}"/>
                </a:ext>
              </a:extLst>
            </p:cNvPr>
            <p:cNvSpPr txBox="1"/>
            <p:nvPr/>
          </p:nvSpPr>
          <p:spPr>
            <a:xfrm>
              <a:off x="154456" y="3121061"/>
              <a:ext cx="6822606" cy="830997"/>
            </a:xfrm>
            <a:prstGeom prst="rect">
              <a:avLst/>
            </a:prstGeom>
            <a:noFill/>
          </p:spPr>
          <p:txBody>
            <a:bodyPr wrap="square" rtlCol="0">
              <a:spAutoFit/>
            </a:bodyPr>
            <a:lstStyle/>
            <a:p>
              <a:r>
                <a:rPr lang="ja-JP" altLang="en-US" sz="1600" dirty="0">
                  <a:latin typeface="+mn-lt"/>
                </a:rPr>
                <a:t>命題</a:t>
              </a:r>
              <a:r>
                <a:rPr kumimoji="1" lang="ja-JP" altLang="en-US" sz="1600" dirty="0">
                  <a:latin typeface="+mn-lt"/>
                </a:rPr>
                <a:t> </a:t>
              </a:r>
              <a:r>
                <a:rPr lang="en-US" altLang="ja-JP" sz="1600" dirty="0">
                  <a:latin typeface="+mn-lt"/>
                </a:rPr>
                <a:t>1</a:t>
              </a:r>
              <a:r>
                <a:rPr kumimoji="1" lang="en-US" altLang="ja-JP" sz="1600" dirty="0">
                  <a:latin typeface="+mn-lt"/>
                </a:rPr>
                <a:t>-2</a:t>
              </a:r>
            </a:p>
            <a:p>
              <a:r>
                <a:rPr lang="en-US" altLang="ja-JP" sz="1600" dirty="0">
                  <a:latin typeface="+mn-lt"/>
                </a:rPr>
                <a:t>G</a:t>
              </a:r>
              <a:r>
                <a:rPr lang="ja-JP" altLang="en-US" sz="1600" dirty="0">
                  <a:latin typeface="+mn-lt"/>
                </a:rPr>
                <a:t>を球面に埋め込まれたグラフとし，その連結成分数を</a:t>
              </a:r>
              <a:r>
                <a:rPr lang="en-US" altLang="ja-JP" sz="1600" dirty="0">
                  <a:latin typeface="+mn-lt"/>
                </a:rPr>
                <a:t>k</a:t>
              </a:r>
              <a:r>
                <a:rPr lang="ja-JP" altLang="en-US" sz="1600" dirty="0">
                  <a:latin typeface="+mn-lt"/>
                </a:rPr>
                <a:t>とする．</a:t>
              </a:r>
              <a:endParaRPr lang="en-US" altLang="ja-JP" sz="1600" dirty="0">
                <a:latin typeface="+mn-lt"/>
              </a:endParaRPr>
            </a:p>
            <a:p>
              <a:r>
                <a:rPr lang="ja-JP" altLang="en-US" sz="1600" dirty="0">
                  <a:latin typeface="+mn-lt"/>
                </a:rPr>
                <a:t>このとき，以下の等式が成り立つ：</a:t>
              </a:r>
              <a:endParaRPr kumimoji="1" lang="ja-JP" altLang="en-US" sz="1600" dirty="0">
                <a:latin typeface="+mn-lt"/>
              </a:endParaRPr>
            </a:p>
          </p:txBody>
        </p:sp>
        <p:sp>
          <p:nvSpPr>
            <p:cNvPr id="87" name="テキスト ボックス 86">
              <a:extLst>
                <a:ext uri="{FF2B5EF4-FFF2-40B4-BE49-F238E27FC236}">
                  <a16:creationId xmlns:a16="http://schemas.microsoft.com/office/drawing/2014/main" id="{19E80B27-CEAD-47E2-B96D-6A6B12AF0CAB}"/>
                </a:ext>
              </a:extLst>
            </p:cNvPr>
            <p:cNvSpPr txBox="1"/>
            <p:nvPr/>
          </p:nvSpPr>
          <p:spPr>
            <a:xfrm>
              <a:off x="1045812" y="4060504"/>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+|F(G)|=k+1  </a:t>
              </a:r>
              <a:endParaRPr kumimoji="1" lang="ja-JP" altLang="en-US" dirty="0">
                <a:latin typeface="+mn-lt"/>
              </a:endParaRPr>
            </a:p>
          </p:txBody>
        </p:sp>
      </p:grpSp>
      <p:sp>
        <p:nvSpPr>
          <p:cNvPr id="38" name="楕円 37">
            <a:extLst>
              <a:ext uri="{FF2B5EF4-FFF2-40B4-BE49-F238E27FC236}">
                <a16:creationId xmlns:a16="http://schemas.microsoft.com/office/drawing/2014/main" id="{DD937A12-E517-4F81-A89A-B2231BE935B7}"/>
              </a:ext>
            </a:extLst>
          </p:cNvPr>
          <p:cNvSpPr/>
          <p:nvPr/>
        </p:nvSpPr>
        <p:spPr>
          <a:xfrm>
            <a:off x="1781907" y="5200563"/>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Text Box 168">
            <a:extLst>
              <a:ext uri="{FF2B5EF4-FFF2-40B4-BE49-F238E27FC236}">
                <a16:creationId xmlns:a16="http://schemas.microsoft.com/office/drawing/2014/main" id="{CD19C114-AFE2-4866-BA1F-C5F468754A2C}"/>
              </a:ext>
            </a:extLst>
          </p:cNvPr>
          <p:cNvSpPr txBox="1">
            <a:spLocks noChangeArrowheads="1"/>
          </p:cNvSpPr>
          <p:nvPr/>
        </p:nvSpPr>
        <p:spPr bwMode="auto">
          <a:xfrm>
            <a:off x="20902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1</a:t>
            </a:r>
          </a:p>
        </p:txBody>
      </p:sp>
      <p:sp>
        <p:nvSpPr>
          <p:cNvPr id="89" name="楕円 88">
            <a:extLst>
              <a:ext uri="{FF2B5EF4-FFF2-40B4-BE49-F238E27FC236}">
                <a16:creationId xmlns:a16="http://schemas.microsoft.com/office/drawing/2014/main" id="{FD147B40-825E-4858-BD95-6DFC88EACDC6}"/>
              </a:ext>
            </a:extLst>
          </p:cNvPr>
          <p:cNvSpPr/>
          <p:nvPr/>
        </p:nvSpPr>
        <p:spPr>
          <a:xfrm>
            <a:off x="3153507" y="5200563"/>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Text Box 168">
            <a:extLst>
              <a:ext uri="{FF2B5EF4-FFF2-40B4-BE49-F238E27FC236}">
                <a16:creationId xmlns:a16="http://schemas.microsoft.com/office/drawing/2014/main" id="{DF8EFB2B-99D2-43C4-A322-698D0CF7E186}"/>
              </a:ext>
            </a:extLst>
          </p:cNvPr>
          <p:cNvSpPr txBox="1">
            <a:spLocks noChangeArrowheads="1"/>
          </p:cNvSpPr>
          <p:nvPr/>
        </p:nvSpPr>
        <p:spPr bwMode="auto">
          <a:xfrm>
            <a:off x="34618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2</a:t>
            </a:r>
          </a:p>
        </p:txBody>
      </p:sp>
      <p:sp>
        <p:nvSpPr>
          <p:cNvPr id="91" name="楕円 90">
            <a:extLst>
              <a:ext uri="{FF2B5EF4-FFF2-40B4-BE49-F238E27FC236}">
                <a16:creationId xmlns:a16="http://schemas.microsoft.com/office/drawing/2014/main" id="{787F5375-F3FB-496A-B4CE-831BB6D39E60}"/>
              </a:ext>
            </a:extLst>
          </p:cNvPr>
          <p:cNvSpPr/>
          <p:nvPr/>
        </p:nvSpPr>
        <p:spPr>
          <a:xfrm>
            <a:off x="4525107" y="5146429"/>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Text Box 168">
            <a:extLst>
              <a:ext uri="{FF2B5EF4-FFF2-40B4-BE49-F238E27FC236}">
                <a16:creationId xmlns:a16="http://schemas.microsoft.com/office/drawing/2014/main" id="{3753AC8A-7A1F-473E-BA91-B678315B9309}"/>
              </a:ext>
            </a:extLst>
          </p:cNvPr>
          <p:cNvSpPr txBox="1">
            <a:spLocks noChangeArrowheads="1"/>
          </p:cNvSpPr>
          <p:nvPr/>
        </p:nvSpPr>
        <p:spPr bwMode="auto">
          <a:xfrm>
            <a:off x="4833418" y="5653488"/>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3</a:t>
            </a:r>
          </a:p>
        </p:txBody>
      </p:sp>
      <p:sp>
        <p:nvSpPr>
          <p:cNvPr id="93" name="楕円 92">
            <a:extLst>
              <a:ext uri="{FF2B5EF4-FFF2-40B4-BE49-F238E27FC236}">
                <a16:creationId xmlns:a16="http://schemas.microsoft.com/office/drawing/2014/main" id="{ED2D0E99-2144-4910-9120-22138C520446}"/>
              </a:ext>
            </a:extLst>
          </p:cNvPr>
          <p:cNvSpPr/>
          <p:nvPr/>
        </p:nvSpPr>
        <p:spPr>
          <a:xfrm>
            <a:off x="6242538" y="5101088"/>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Text Box 168">
            <a:extLst>
              <a:ext uri="{FF2B5EF4-FFF2-40B4-BE49-F238E27FC236}">
                <a16:creationId xmlns:a16="http://schemas.microsoft.com/office/drawing/2014/main" id="{D89873C9-BC95-4C07-A4AA-15AB1B2D4EC6}"/>
              </a:ext>
            </a:extLst>
          </p:cNvPr>
          <p:cNvSpPr txBox="1">
            <a:spLocks noChangeArrowheads="1"/>
          </p:cNvSpPr>
          <p:nvPr/>
        </p:nvSpPr>
        <p:spPr bwMode="auto">
          <a:xfrm>
            <a:off x="6550849" y="5608147"/>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err="1">
                <a:solidFill>
                  <a:srgbClr val="000000"/>
                </a:solidFill>
              </a:rPr>
              <a:t>H</a:t>
            </a:r>
            <a:r>
              <a:rPr lang="en-US" altLang="ja-JP" sz="1600" baseline="-25000" dirty="0" err="1">
                <a:solidFill>
                  <a:srgbClr val="000000"/>
                </a:solidFill>
              </a:rPr>
              <a:t>k</a:t>
            </a:r>
            <a:endParaRPr lang="en-US" altLang="ja-JP" sz="1600" baseline="-25000" dirty="0">
              <a:solidFill>
                <a:srgbClr val="000000"/>
              </a:solidFill>
            </a:endParaRPr>
          </a:p>
        </p:txBody>
      </p:sp>
      <p:sp>
        <p:nvSpPr>
          <p:cNvPr id="40" name="左中かっこ 39">
            <a:extLst>
              <a:ext uri="{FF2B5EF4-FFF2-40B4-BE49-F238E27FC236}">
                <a16:creationId xmlns:a16="http://schemas.microsoft.com/office/drawing/2014/main" id="{C60221EF-31F1-4E25-87B2-9594CF6293A2}"/>
              </a:ext>
            </a:extLst>
          </p:cNvPr>
          <p:cNvSpPr/>
          <p:nvPr/>
        </p:nvSpPr>
        <p:spPr>
          <a:xfrm rot="16200000">
            <a:off x="4417598" y="3636210"/>
            <a:ext cx="142224" cy="5289565"/>
          </a:xfrm>
          <a:prstGeom prst="leftBrace">
            <a:avLst>
              <a:gd name="adj1" fmla="val 104414"/>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5" name="Text Box 168">
            <a:extLst>
              <a:ext uri="{FF2B5EF4-FFF2-40B4-BE49-F238E27FC236}">
                <a16:creationId xmlns:a16="http://schemas.microsoft.com/office/drawing/2014/main" id="{F21B6B09-5D1F-4ED3-A15F-C35FDE74ED0F}"/>
              </a:ext>
            </a:extLst>
          </p:cNvPr>
          <p:cNvSpPr txBox="1">
            <a:spLocks noChangeArrowheads="1"/>
          </p:cNvSpPr>
          <p:nvPr/>
        </p:nvSpPr>
        <p:spPr bwMode="auto">
          <a:xfrm>
            <a:off x="4306406" y="6470468"/>
            <a:ext cx="36460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endParaRPr lang="en-US" altLang="ja-JP" sz="1600" baseline="-25000" dirty="0">
              <a:solidFill>
                <a:srgbClr val="000000"/>
              </a:solidFill>
            </a:endParaRPr>
          </a:p>
        </p:txBody>
      </p:sp>
      <p:sp>
        <p:nvSpPr>
          <p:cNvPr id="96" name="Text Box 168">
            <a:extLst>
              <a:ext uri="{FF2B5EF4-FFF2-40B4-BE49-F238E27FC236}">
                <a16:creationId xmlns:a16="http://schemas.microsoft.com/office/drawing/2014/main" id="{2E781909-D66B-41B2-9416-09CF44395349}"/>
              </a:ext>
            </a:extLst>
          </p:cNvPr>
          <p:cNvSpPr txBox="1">
            <a:spLocks noChangeArrowheads="1"/>
          </p:cNvSpPr>
          <p:nvPr/>
        </p:nvSpPr>
        <p:spPr bwMode="auto">
          <a:xfrm>
            <a:off x="5588364" y="5438870"/>
            <a:ext cx="54866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endParaRPr lang="en-US" altLang="ja-JP" sz="1600" baseline="-25000" dirty="0">
              <a:solidFill>
                <a:srgbClr val="000000"/>
              </a:solidFill>
            </a:endParaRPr>
          </a:p>
        </p:txBody>
      </p:sp>
    </p:spTree>
    <p:extLst>
      <p:ext uri="{BB962C8B-B14F-4D97-AF65-F5344CB8AC3E}">
        <p14:creationId xmlns:p14="http://schemas.microsoft.com/office/powerpoint/2010/main" val="3105605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a:extLst>
              <a:ext uri="{FF2B5EF4-FFF2-40B4-BE49-F238E27FC236}">
                <a16:creationId xmlns:a16="http://schemas.microsoft.com/office/drawing/2014/main" id="{8FF6D4E5-B60C-459F-8272-B68EEC424A8D}"/>
              </a:ext>
            </a:extLst>
          </p:cNvPr>
          <p:cNvSpPr/>
          <p:nvPr/>
        </p:nvSpPr>
        <p:spPr>
          <a:xfrm>
            <a:off x="154459" y="3090915"/>
            <a:ext cx="6888892" cy="15397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E9D07408-8265-4BFB-AE27-FA661935E246}"/>
              </a:ext>
            </a:extLst>
          </p:cNvPr>
          <p:cNvSpPr txBox="1"/>
          <p:nvPr/>
        </p:nvSpPr>
        <p:spPr>
          <a:xfrm>
            <a:off x="154456" y="3121061"/>
            <a:ext cx="6822606" cy="830997"/>
          </a:xfrm>
          <a:prstGeom prst="rect">
            <a:avLst/>
          </a:prstGeom>
          <a:noFill/>
        </p:spPr>
        <p:txBody>
          <a:bodyPr wrap="square" rtlCol="0">
            <a:spAutoFit/>
          </a:bodyPr>
          <a:lstStyle/>
          <a:p>
            <a:r>
              <a:rPr lang="ja-JP" altLang="en-US" sz="1600" dirty="0">
                <a:latin typeface="+mn-lt"/>
              </a:rPr>
              <a:t>命題</a:t>
            </a:r>
            <a:r>
              <a:rPr kumimoji="1" lang="ja-JP" altLang="en-US" sz="1600" dirty="0">
                <a:latin typeface="+mn-lt"/>
              </a:rPr>
              <a:t> </a:t>
            </a:r>
            <a:r>
              <a:rPr lang="en-US" altLang="ja-JP" sz="1600" dirty="0">
                <a:latin typeface="+mn-lt"/>
              </a:rPr>
              <a:t>1</a:t>
            </a:r>
            <a:r>
              <a:rPr kumimoji="1" lang="en-US" altLang="ja-JP" sz="1600" dirty="0">
                <a:latin typeface="+mn-lt"/>
              </a:rPr>
              <a:t>-2</a:t>
            </a:r>
          </a:p>
          <a:p>
            <a:r>
              <a:rPr lang="en-US" altLang="ja-JP" sz="1600" dirty="0">
                <a:latin typeface="+mn-lt"/>
              </a:rPr>
              <a:t>G</a:t>
            </a:r>
            <a:r>
              <a:rPr lang="ja-JP" altLang="en-US" sz="1600" dirty="0">
                <a:latin typeface="+mn-lt"/>
              </a:rPr>
              <a:t>を球面に埋め込まれたグラフとし，その連結成分数を</a:t>
            </a:r>
            <a:r>
              <a:rPr lang="en-US" altLang="ja-JP" sz="1600" dirty="0">
                <a:latin typeface="+mn-lt"/>
              </a:rPr>
              <a:t>k</a:t>
            </a:r>
            <a:r>
              <a:rPr lang="ja-JP" altLang="en-US" sz="1600" dirty="0">
                <a:latin typeface="+mn-lt"/>
              </a:rPr>
              <a:t>とする．</a:t>
            </a:r>
            <a:endParaRPr lang="en-US" altLang="ja-JP" sz="1600" dirty="0">
              <a:latin typeface="+mn-lt"/>
            </a:endParaRPr>
          </a:p>
          <a:p>
            <a:r>
              <a:rPr lang="ja-JP" altLang="en-US" sz="1600" dirty="0">
                <a:latin typeface="+mn-lt"/>
              </a:rPr>
              <a:t>このとき，以下の等式が成り立つ：</a:t>
            </a:r>
            <a:endParaRPr kumimoji="1" lang="ja-JP" altLang="en-US" sz="1600" dirty="0">
              <a:latin typeface="+mn-lt"/>
            </a:endParaRPr>
          </a:p>
        </p:txBody>
      </p:sp>
      <p:sp>
        <p:nvSpPr>
          <p:cNvPr id="87" name="テキスト ボックス 86">
            <a:extLst>
              <a:ext uri="{FF2B5EF4-FFF2-40B4-BE49-F238E27FC236}">
                <a16:creationId xmlns:a16="http://schemas.microsoft.com/office/drawing/2014/main" id="{19E80B27-CEAD-47E2-B96D-6A6B12AF0CAB}"/>
              </a:ext>
            </a:extLst>
          </p:cNvPr>
          <p:cNvSpPr txBox="1"/>
          <p:nvPr/>
        </p:nvSpPr>
        <p:spPr>
          <a:xfrm>
            <a:off x="1045812" y="4060504"/>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+|F(G)|=k+1  </a:t>
            </a:r>
            <a:endParaRPr kumimoji="1" lang="ja-JP" altLang="en-US" dirty="0">
              <a:latin typeface="+mn-lt"/>
            </a:endParaRPr>
          </a:p>
        </p:txBody>
      </p:sp>
      <p:sp>
        <p:nvSpPr>
          <p:cNvPr id="38" name="楕円 37">
            <a:extLst>
              <a:ext uri="{FF2B5EF4-FFF2-40B4-BE49-F238E27FC236}">
                <a16:creationId xmlns:a16="http://schemas.microsoft.com/office/drawing/2014/main" id="{DD937A12-E517-4F81-A89A-B2231BE935B7}"/>
              </a:ext>
            </a:extLst>
          </p:cNvPr>
          <p:cNvSpPr/>
          <p:nvPr/>
        </p:nvSpPr>
        <p:spPr>
          <a:xfrm>
            <a:off x="1781907" y="5200563"/>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Text Box 168">
            <a:extLst>
              <a:ext uri="{FF2B5EF4-FFF2-40B4-BE49-F238E27FC236}">
                <a16:creationId xmlns:a16="http://schemas.microsoft.com/office/drawing/2014/main" id="{CD19C114-AFE2-4866-BA1F-C5F468754A2C}"/>
              </a:ext>
            </a:extLst>
          </p:cNvPr>
          <p:cNvSpPr txBox="1">
            <a:spLocks noChangeArrowheads="1"/>
          </p:cNvSpPr>
          <p:nvPr/>
        </p:nvSpPr>
        <p:spPr bwMode="auto">
          <a:xfrm>
            <a:off x="20902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1</a:t>
            </a:r>
          </a:p>
        </p:txBody>
      </p:sp>
      <p:sp>
        <p:nvSpPr>
          <p:cNvPr id="89" name="楕円 88">
            <a:extLst>
              <a:ext uri="{FF2B5EF4-FFF2-40B4-BE49-F238E27FC236}">
                <a16:creationId xmlns:a16="http://schemas.microsoft.com/office/drawing/2014/main" id="{FD147B40-825E-4858-BD95-6DFC88EACDC6}"/>
              </a:ext>
            </a:extLst>
          </p:cNvPr>
          <p:cNvSpPr/>
          <p:nvPr/>
        </p:nvSpPr>
        <p:spPr>
          <a:xfrm>
            <a:off x="3153507" y="5200563"/>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Text Box 168">
            <a:extLst>
              <a:ext uri="{FF2B5EF4-FFF2-40B4-BE49-F238E27FC236}">
                <a16:creationId xmlns:a16="http://schemas.microsoft.com/office/drawing/2014/main" id="{DF8EFB2B-99D2-43C4-A322-698D0CF7E186}"/>
              </a:ext>
            </a:extLst>
          </p:cNvPr>
          <p:cNvSpPr txBox="1">
            <a:spLocks noChangeArrowheads="1"/>
          </p:cNvSpPr>
          <p:nvPr/>
        </p:nvSpPr>
        <p:spPr bwMode="auto">
          <a:xfrm>
            <a:off x="34618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2</a:t>
            </a:r>
          </a:p>
        </p:txBody>
      </p:sp>
      <p:sp>
        <p:nvSpPr>
          <p:cNvPr id="91" name="楕円 90">
            <a:extLst>
              <a:ext uri="{FF2B5EF4-FFF2-40B4-BE49-F238E27FC236}">
                <a16:creationId xmlns:a16="http://schemas.microsoft.com/office/drawing/2014/main" id="{787F5375-F3FB-496A-B4CE-831BB6D39E60}"/>
              </a:ext>
            </a:extLst>
          </p:cNvPr>
          <p:cNvSpPr/>
          <p:nvPr/>
        </p:nvSpPr>
        <p:spPr>
          <a:xfrm>
            <a:off x="4525107" y="5146429"/>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Text Box 168">
            <a:extLst>
              <a:ext uri="{FF2B5EF4-FFF2-40B4-BE49-F238E27FC236}">
                <a16:creationId xmlns:a16="http://schemas.microsoft.com/office/drawing/2014/main" id="{3753AC8A-7A1F-473E-BA91-B678315B9309}"/>
              </a:ext>
            </a:extLst>
          </p:cNvPr>
          <p:cNvSpPr txBox="1">
            <a:spLocks noChangeArrowheads="1"/>
          </p:cNvSpPr>
          <p:nvPr/>
        </p:nvSpPr>
        <p:spPr bwMode="auto">
          <a:xfrm>
            <a:off x="4833418" y="5653488"/>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3</a:t>
            </a:r>
          </a:p>
        </p:txBody>
      </p:sp>
      <p:sp>
        <p:nvSpPr>
          <p:cNvPr id="93" name="楕円 92">
            <a:extLst>
              <a:ext uri="{FF2B5EF4-FFF2-40B4-BE49-F238E27FC236}">
                <a16:creationId xmlns:a16="http://schemas.microsoft.com/office/drawing/2014/main" id="{ED2D0E99-2144-4910-9120-22138C520446}"/>
              </a:ext>
            </a:extLst>
          </p:cNvPr>
          <p:cNvSpPr/>
          <p:nvPr/>
        </p:nvSpPr>
        <p:spPr>
          <a:xfrm>
            <a:off x="6242538" y="5101088"/>
            <a:ext cx="890954" cy="8909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Text Box 168">
            <a:extLst>
              <a:ext uri="{FF2B5EF4-FFF2-40B4-BE49-F238E27FC236}">
                <a16:creationId xmlns:a16="http://schemas.microsoft.com/office/drawing/2014/main" id="{D89873C9-BC95-4C07-A4AA-15AB1B2D4EC6}"/>
              </a:ext>
            </a:extLst>
          </p:cNvPr>
          <p:cNvSpPr txBox="1">
            <a:spLocks noChangeArrowheads="1"/>
          </p:cNvSpPr>
          <p:nvPr/>
        </p:nvSpPr>
        <p:spPr bwMode="auto">
          <a:xfrm>
            <a:off x="6550849" y="5608147"/>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err="1">
                <a:solidFill>
                  <a:srgbClr val="000000"/>
                </a:solidFill>
              </a:rPr>
              <a:t>H</a:t>
            </a:r>
            <a:r>
              <a:rPr lang="en-US" altLang="ja-JP" sz="1600" baseline="-25000" dirty="0" err="1">
                <a:solidFill>
                  <a:srgbClr val="000000"/>
                </a:solidFill>
              </a:rPr>
              <a:t>k</a:t>
            </a:r>
            <a:endParaRPr lang="en-US" altLang="ja-JP" sz="1600" baseline="-25000" dirty="0">
              <a:solidFill>
                <a:srgbClr val="000000"/>
              </a:solidFill>
            </a:endParaRPr>
          </a:p>
        </p:txBody>
      </p:sp>
      <p:sp>
        <p:nvSpPr>
          <p:cNvPr id="40" name="左中かっこ 39">
            <a:extLst>
              <a:ext uri="{FF2B5EF4-FFF2-40B4-BE49-F238E27FC236}">
                <a16:creationId xmlns:a16="http://schemas.microsoft.com/office/drawing/2014/main" id="{C60221EF-31F1-4E25-87B2-9594CF6293A2}"/>
              </a:ext>
            </a:extLst>
          </p:cNvPr>
          <p:cNvSpPr/>
          <p:nvPr/>
        </p:nvSpPr>
        <p:spPr>
          <a:xfrm rot="16200000">
            <a:off x="4417598" y="3636210"/>
            <a:ext cx="142224" cy="5289565"/>
          </a:xfrm>
          <a:prstGeom prst="leftBrace">
            <a:avLst>
              <a:gd name="adj1" fmla="val 104414"/>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5" name="Text Box 168">
            <a:extLst>
              <a:ext uri="{FF2B5EF4-FFF2-40B4-BE49-F238E27FC236}">
                <a16:creationId xmlns:a16="http://schemas.microsoft.com/office/drawing/2014/main" id="{F21B6B09-5D1F-4ED3-A15F-C35FDE74ED0F}"/>
              </a:ext>
            </a:extLst>
          </p:cNvPr>
          <p:cNvSpPr txBox="1">
            <a:spLocks noChangeArrowheads="1"/>
          </p:cNvSpPr>
          <p:nvPr/>
        </p:nvSpPr>
        <p:spPr bwMode="auto">
          <a:xfrm>
            <a:off x="4306406" y="6470468"/>
            <a:ext cx="36460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endParaRPr lang="en-US" altLang="ja-JP" sz="1600" baseline="-25000" dirty="0">
              <a:solidFill>
                <a:srgbClr val="000000"/>
              </a:solidFill>
            </a:endParaRPr>
          </a:p>
        </p:txBody>
      </p:sp>
      <p:grpSp>
        <p:nvGrpSpPr>
          <p:cNvPr id="3" name="グループ化 2">
            <a:extLst>
              <a:ext uri="{FF2B5EF4-FFF2-40B4-BE49-F238E27FC236}">
                <a16:creationId xmlns:a16="http://schemas.microsoft.com/office/drawing/2014/main" id="{A2217B4B-8454-4F8B-863B-68FA5EC867A8}"/>
              </a:ext>
            </a:extLst>
          </p:cNvPr>
          <p:cNvGrpSpPr/>
          <p:nvPr/>
        </p:nvGrpSpPr>
        <p:grpSpPr>
          <a:xfrm>
            <a:off x="2617665" y="5581804"/>
            <a:ext cx="594458" cy="107950"/>
            <a:chOff x="2617665" y="5581804"/>
            <a:chExt cx="594458" cy="107950"/>
          </a:xfrm>
        </p:grpSpPr>
        <p:sp>
          <p:nvSpPr>
            <p:cNvPr id="22" name="Oval 25">
              <a:extLst>
                <a:ext uri="{FF2B5EF4-FFF2-40B4-BE49-F238E27FC236}">
                  <a16:creationId xmlns:a16="http://schemas.microsoft.com/office/drawing/2014/main" id="{5036367B-B2E2-491A-943F-2A4C82BBADD1}"/>
                </a:ext>
              </a:extLst>
            </p:cNvPr>
            <p:cNvSpPr>
              <a:spLocks noChangeArrowheads="1"/>
            </p:cNvSpPr>
            <p:nvPr/>
          </p:nvSpPr>
          <p:spPr bwMode="auto">
            <a:xfrm>
              <a:off x="2617665" y="558180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 name="直線コネクタ 3">
              <a:extLst>
                <a:ext uri="{FF2B5EF4-FFF2-40B4-BE49-F238E27FC236}">
                  <a16:creationId xmlns:a16="http://schemas.microsoft.com/office/drawing/2014/main" id="{BEFF3E64-B2CF-4BC9-857A-B8A6C6DE391F}"/>
                </a:ext>
              </a:extLst>
            </p:cNvPr>
            <p:cNvCxnSpPr>
              <a:cxnSpLocks/>
            </p:cNvCxnSpPr>
            <p:nvPr/>
          </p:nvCxnSpPr>
          <p:spPr>
            <a:xfrm flipV="1">
              <a:off x="2656922" y="5634316"/>
              <a:ext cx="52003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5">
              <a:extLst>
                <a:ext uri="{FF2B5EF4-FFF2-40B4-BE49-F238E27FC236}">
                  <a16:creationId xmlns:a16="http://schemas.microsoft.com/office/drawing/2014/main" id="{9E4C72F5-B743-42A2-8860-04BC7805E3CF}"/>
                </a:ext>
              </a:extLst>
            </p:cNvPr>
            <p:cNvSpPr>
              <a:spLocks noChangeArrowheads="1"/>
            </p:cNvSpPr>
            <p:nvPr/>
          </p:nvSpPr>
          <p:spPr bwMode="auto">
            <a:xfrm>
              <a:off x="3104173" y="558180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5" name="グループ化 4">
            <a:extLst>
              <a:ext uri="{FF2B5EF4-FFF2-40B4-BE49-F238E27FC236}">
                <a16:creationId xmlns:a16="http://schemas.microsoft.com/office/drawing/2014/main" id="{6CD8B1B0-E463-46EC-98FA-CB82652B50AD}"/>
              </a:ext>
            </a:extLst>
          </p:cNvPr>
          <p:cNvGrpSpPr/>
          <p:nvPr/>
        </p:nvGrpSpPr>
        <p:grpSpPr>
          <a:xfrm>
            <a:off x="3980472" y="5577321"/>
            <a:ext cx="594458" cy="107950"/>
            <a:chOff x="3980472" y="5577321"/>
            <a:chExt cx="594458" cy="107950"/>
          </a:xfrm>
        </p:grpSpPr>
        <p:sp>
          <p:nvSpPr>
            <p:cNvPr id="26" name="Oval 25">
              <a:extLst>
                <a:ext uri="{FF2B5EF4-FFF2-40B4-BE49-F238E27FC236}">
                  <a16:creationId xmlns:a16="http://schemas.microsoft.com/office/drawing/2014/main" id="{E18A6BD2-6BC5-4EC7-8131-A239F1FDA5CC}"/>
                </a:ext>
              </a:extLst>
            </p:cNvPr>
            <p:cNvSpPr>
              <a:spLocks noChangeArrowheads="1"/>
            </p:cNvSpPr>
            <p:nvPr/>
          </p:nvSpPr>
          <p:spPr bwMode="auto">
            <a:xfrm>
              <a:off x="3980472" y="557732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7" name="直線コネクタ 26">
              <a:extLst>
                <a:ext uri="{FF2B5EF4-FFF2-40B4-BE49-F238E27FC236}">
                  <a16:creationId xmlns:a16="http://schemas.microsoft.com/office/drawing/2014/main" id="{4F321187-35B3-4C47-99C6-AB29541D85C9}"/>
                </a:ext>
              </a:extLst>
            </p:cNvPr>
            <p:cNvCxnSpPr>
              <a:cxnSpLocks/>
            </p:cNvCxnSpPr>
            <p:nvPr/>
          </p:nvCxnSpPr>
          <p:spPr>
            <a:xfrm flipV="1">
              <a:off x="4019729" y="5629833"/>
              <a:ext cx="52003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Oval 25">
              <a:extLst>
                <a:ext uri="{FF2B5EF4-FFF2-40B4-BE49-F238E27FC236}">
                  <a16:creationId xmlns:a16="http://schemas.microsoft.com/office/drawing/2014/main" id="{F5D5CD45-4D36-473C-A75B-718C47F22673}"/>
                </a:ext>
              </a:extLst>
            </p:cNvPr>
            <p:cNvSpPr>
              <a:spLocks noChangeArrowheads="1"/>
            </p:cNvSpPr>
            <p:nvPr/>
          </p:nvSpPr>
          <p:spPr bwMode="auto">
            <a:xfrm>
              <a:off x="4466980" y="5577321"/>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6" name="グループ化 5">
            <a:extLst>
              <a:ext uri="{FF2B5EF4-FFF2-40B4-BE49-F238E27FC236}">
                <a16:creationId xmlns:a16="http://schemas.microsoft.com/office/drawing/2014/main" id="{8BDB6CC9-4BA6-4DA3-B384-7E55A9E33FEC}"/>
              </a:ext>
            </a:extLst>
          </p:cNvPr>
          <p:cNvGrpSpPr/>
          <p:nvPr/>
        </p:nvGrpSpPr>
        <p:grpSpPr>
          <a:xfrm>
            <a:off x="5357934" y="5438870"/>
            <a:ext cx="955656" cy="338554"/>
            <a:chOff x="5357934" y="5438870"/>
            <a:chExt cx="955656" cy="338554"/>
          </a:xfrm>
        </p:grpSpPr>
        <p:sp>
          <p:nvSpPr>
            <p:cNvPr id="96" name="Text Box 168">
              <a:extLst>
                <a:ext uri="{FF2B5EF4-FFF2-40B4-BE49-F238E27FC236}">
                  <a16:creationId xmlns:a16="http://schemas.microsoft.com/office/drawing/2014/main" id="{2E781909-D66B-41B2-9416-09CF44395349}"/>
                </a:ext>
              </a:extLst>
            </p:cNvPr>
            <p:cNvSpPr txBox="1">
              <a:spLocks noChangeArrowheads="1"/>
            </p:cNvSpPr>
            <p:nvPr/>
          </p:nvSpPr>
          <p:spPr bwMode="auto">
            <a:xfrm>
              <a:off x="5588364" y="5438870"/>
              <a:ext cx="54866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endParaRPr lang="en-US" altLang="ja-JP" sz="1600" baseline="-25000" dirty="0">
                <a:solidFill>
                  <a:srgbClr val="000000"/>
                </a:solidFill>
              </a:endParaRPr>
            </a:p>
          </p:txBody>
        </p:sp>
        <p:sp>
          <p:nvSpPr>
            <p:cNvPr id="29" name="Oval 25">
              <a:extLst>
                <a:ext uri="{FF2B5EF4-FFF2-40B4-BE49-F238E27FC236}">
                  <a16:creationId xmlns:a16="http://schemas.microsoft.com/office/drawing/2014/main" id="{63584B1D-00C2-4AE9-ACB6-E1BC07BD6984}"/>
                </a:ext>
              </a:extLst>
            </p:cNvPr>
            <p:cNvSpPr>
              <a:spLocks noChangeArrowheads="1"/>
            </p:cNvSpPr>
            <p:nvPr/>
          </p:nvSpPr>
          <p:spPr bwMode="auto">
            <a:xfrm>
              <a:off x="5357934" y="55455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30" name="直線コネクタ 29">
              <a:extLst>
                <a:ext uri="{FF2B5EF4-FFF2-40B4-BE49-F238E27FC236}">
                  <a16:creationId xmlns:a16="http://schemas.microsoft.com/office/drawing/2014/main" id="{50AF17B9-57AE-4EFB-AB6B-A042E67C86E3}"/>
                </a:ext>
              </a:extLst>
            </p:cNvPr>
            <p:cNvCxnSpPr>
              <a:cxnSpLocks/>
            </p:cNvCxnSpPr>
            <p:nvPr/>
          </p:nvCxnSpPr>
          <p:spPr>
            <a:xfrm flipV="1">
              <a:off x="5397191" y="5598050"/>
              <a:ext cx="1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A6DEC507-9005-46AB-8301-AD633A0DDF80}"/>
                </a:ext>
              </a:extLst>
            </p:cNvPr>
            <p:cNvCxnSpPr>
              <a:cxnSpLocks/>
            </p:cNvCxnSpPr>
            <p:nvPr/>
          </p:nvCxnSpPr>
          <p:spPr>
            <a:xfrm flipV="1">
              <a:off x="6062538" y="5600807"/>
              <a:ext cx="1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Oval 25">
              <a:extLst>
                <a:ext uri="{FF2B5EF4-FFF2-40B4-BE49-F238E27FC236}">
                  <a16:creationId xmlns:a16="http://schemas.microsoft.com/office/drawing/2014/main" id="{3FA98FB7-D8D4-4363-B0BC-B6CF8047589B}"/>
                </a:ext>
              </a:extLst>
            </p:cNvPr>
            <p:cNvSpPr>
              <a:spLocks noChangeArrowheads="1"/>
            </p:cNvSpPr>
            <p:nvPr/>
          </p:nvSpPr>
          <p:spPr bwMode="auto">
            <a:xfrm>
              <a:off x="6205640" y="554014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Tree>
    <p:extLst>
      <p:ext uri="{BB962C8B-B14F-4D97-AF65-F5344CB8AC3E}">
        <p14:creationId xmlns:p14="http://schemas.microsoft.com/office/powerpoint/2010/main" val="1356020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a:extLst>
              <a:ext uri="{FF2B5EF4-FFF2-40B4-BE49-F238E27FC236}">
                <a16:creationId xmlns:a16="http://schemas.microsoft.com/office/drawing/2014/main" id="{57754280-9FD5-4B7F-ADDC-7F1DF082FC7B}"/>
              </a:ext>
            </a:extLst>
          </p:cNvPr>
          <p:cNvSpPr/>
          <p:nvPr/>
        </p:nvSpPr>
        <p:spPr>
          <a:xfrm>
            <a:off x="1173474" y="4803112"/>
            <a:ext cx="6405495" cy="1615273"/>
          </a:xfrm>
          <a:prstGeom prst="rect">
            <a:avLst/>
          </a:prstGeom>
          <a:pattFill prst="wdUpDiag">
            <a:fgClr>
              <a:srgbClr val="92D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a:extLst>
              <a:ext uri="{FF2B5EF4-FFF2-40B4-BE49-F238E27FC236}">
                <a16:creationId xmlns:a16="http://schemas.microsoft.com/office/drawing/2014/main" id="{8FF6D4E5-B60C-459F-8272-B68EEC424A8D}"/>
              </a:ext>
            </a:extLst>
          </p:cNvPr>
          <p:cNvSpPr/>
          <p:nvPr/>
        </p:nvSpPr>
        <p:spPr>
          <a:xfrm>
            <a:off x="154459" y="3090915"/>
            <a:ext cx="6888892" cy="15397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E9D07408-8265-4BFB-AE27-FA661935E246}"/>
              </a:ext>
            </a:extLst>
          </p:cNvPr>
          <p:cNvSpPr txBox="1"/>
          <p:nvPr/>
        </p:nvSpPr>
        <p:spPr>
          <a:xfrm>
            <a:off x="154456" y="3121061"/>
            <a:ext cx="6822606" cy="830997"/>
          </a:xfrm>
          <a:prstGeom prst="rect">
            <a:avLst/>
          </a:prstGeom>
          <a:noFill/>
        </p:spPr>
        <p:txBody>
          <a:bodyPr wrap="square" rtlCol="0">
            <a:spAutoFit/>
          </a:bodyPr>
          <a:lstStyle/>
          <a:p>
            <a:r>
              <a:rPr lang="ja-JP" altLang="en-US" sz="1600" dirty="0">
                <a:latin typeface="+mn-lt"/>
              </a:rPr>
              <a:t>命題</a:t>
            </a:r>
            <a:r>
              <a:rPr kumimoji="1" lang="ja-JP" altLang="en-US" sz="1600" dirty="0">
                <a:latin typeface="+mn-lt"/>
              </a:rPr>
              <a:t> </a:t>
            </a:r>
            <a:r>
              <a:rPr lang="en-US" altLang="ja-JP" sz="1600" dirty="0">
                <a:latin typeface="+mn-lt"/>
              </a:rPr>
              <a:t>1</a:t>
            </a:r>
            <a:r>
              <a:rPr kumimoji="1" lang="en-US" altLang="ja-JP" sz="1600" dirty="0">
                <a:latin typeface="+mn-lt"/>
              </a:rPr>
              <a:t>-2</a:t>
            </a:r>
          </a:p>
          <a:p>
            <a:r>
              <a:rPr lang="en-US" altLang="ja-JP" sz="1600" dirty="0">
                <a:latin typeface="+mn-lt"/>
              </a:rPr>
              <a:t>G</a:t>
            </a:r>
            <a:r>
              <a:rPr lang="ja-JP" altLang="en-US" sz="1600" dirty="0">
                <a:latin typeface="+mn-lt"/>
              </a:rPr>
              <a:t>を球面に埋め込まれたグラフとし，その連結成分数を</a:t>
            </a:r>
            <a:r>
              <a:rPr lang="en-US" altLang="ja-JP" sz="1600" dirty="0">
                <a:latin typeface="+mn-lt"/>
              </a:rPr>
              <a:t>k</a:t>
            </a:r>
            <a:r>
              <a:rPr lang="ja-JP" altLang="en-US" sz="1600" dirty="0">
                <a:latin typeface="+mn-lt"/>
              </a:rPr>
              <a:t>とする．</a:t>
            </a:r>
            <a:endParaRPr lang="en-US" altLang="ja-JP" sz="1600" dirty="0">
              <a:latin typeface="+mn-lt"/>
            </a:endParaRPr>
          </a:p>
          <a:p>
            <a:r>
              <a:rPr lang="ja-JP" altLang="en-US" sz="1600" dirty="0">
                <a:latin typeface="+mn-lt"/>
              </a:rPr>
              <a:t>このとき，以下の等式が成り立つ：</a:t>
            </a:r>
            <a:endParaRPr kumimoji="1" lang="ja-JP" altLang="en-US" sz="1600" dirty="0">
              <a:latin typeface="+mn-lt"/>
            </a:endParaRPr>
          </a:p>
        </p:txBody>
      </p:sp>
      <p:sp>
        <p:nvSpPr>
          <p:cNvPr id="87" name="テキスト ボックス 86">
            <a:extLst>
              <a:ext uri="{FF2B5EF4-FFF2-40B4-BE49-F238E27FC236}">
                <a16:creationId xmlns:a16="http://schemas.microsoft.com/office/drawing/2014/main" id="{19E80B27-CEAD-47E2-B96D-6A6B12AF0CAB}"/>
              </a:ext>
            </a:extLst>
          </p:cNvPr>
          <p:cNvSpPr txBox="1"/>
          <p:nvPr/>
        </p:nvSpPr>
        <p:spPr>
          <a:xfrm>
            <a:off x="1045812" y="4060504"/>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+|F(G)|=k+1  </a:t>
            </a:r>
            <a:endParaRPr kumimoji="1" lang="ja-JP" altLang="en-US" dirty="0">
              <a:latin typeface="+mn-lt"/>
            </a:endParaRPr>
          </a:p>
        </p:txBody>
      </p:sp>
      <p:sp>
        <p:nvSpPr>
          <p:cNvPr id="38" name="楕円 37">
            <a:extLst>
              <a:ext uri="{FF2B5EF4-FFF2-40B4-BE49-F238E27FC236}">
                <a16:creationId xmlns:a16="http://schemas.microsoft.com/office/drawing/2014/main" id="{DD937A12-E517-4F81-A89A-B2231BE935B7}"/>
              </a:ext>
            </a:extLst>
          </p:cNvPr>
          <p:cNvSpPr/>
          <p:nvPr/>
        </p:nvSpPr>
        <p:spPr>
          <a:xfrm>
            <a:off x="1781907" y="5200563"/>
            <a:ext cx="890954" cy="89095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Text Box 168">
            <a:extLst>
              <a:ext uri="{FF2B5EF4-FFF2-40B4-BE49-F238E27FC236}">
                <a16:creationId xmlns:a16="http://schemas.microsoft.com/office/drawing/2014/main" id="{CD19C114-AFE2-4866-BA1F-C5F468754A2C}"/>
              </a:ext>
            </a:extLst>
          </p:cNvPr>
          <p:cNvSpPr txBox="1">
            <a:spLocks noChangeArrowheads="1"/>
          </p:cNvSpPr>
          <p:nvPr/>
        </p:nvSpPr>
        <p:spPr bwMode="auto">
          <a:xfrm>
            <a:off x="20902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1</a:t>
            </a:r>
          </a:p>
        </p:txBody>
      </p:sp>
      <p:sp>
        <p:nvSpPr>
          <p:cNvPr id="89" name="楕円 88">
            <a:extLst>
              <a:ext uri="{FF2B5EF4-FFF2-40B4-BE49-F238E27FC236}">
                <a16:creationId xmlns:a16="http://schemas.microsoft.com/office/drawing/2014/main" id="{FD147B40-825E-4858-BD95-6DFC88EACDC6}"/>
              </a:ext>
            </a:extLst>
          </p:cNvPr>
          <p:cNvSpPr/>
          <p:nvPr/>
        </p:nvSpPr>
        <p:spPr>
          <a:xfrm>
            <a:off x="3153507" y="5200563"/>
            <a:ext cx="890954" cy="89095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Text Box 168">
            <a:extLst>
              <a:ext uri="{FF2B5EF4-FFF2-40B4-BE49-F238E27FC236}">
                <a16:creationId xmlns:a16="http://schemas.microsoft.com/office/drawing/2014/main" id="{DF8EFB2B-99D2-43C4-A322-698D0CF7E186}"/>
              </a:ext>
            </a:extLst>
          </p:cNvPr>
          <p:cNvSpPr txBox="1">
            <a:spLocks noChangeArrowheads="1"/>
          </p:cNvSpPr>
          <p:nvPr/>
        </p:nvSpPr>
        <p:spPr bwMode="auto">
          <a:xfrm>
            <a:off x="3461818" y="5707622"/>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2</a:t>
            </a:r>
          </a:p>
        </p:txBody>
      </p:sp>
      <p:sp>
        <p:nvSpPr>
          <p:cNvPr id="91" name="楕円 90">
            <a:extLst>
              <a:ext uri="{FF2B5EF4-FFF2-40B4-BE49-F238E27FC236}">
                <a16:creationId xmlns:a16="http://schemas.microsoft.com/office/drawing/2014/main" id="{787F5375-F3FB-496A-B4CE-831BB6D39E60}"/>
              </a:ext>
            </a:extLst>
          </p:cNvPr>
          <p:cNvSpPr/>
          <p:nvPr/>
        </p:nvSpPr>
        <p:spPr>
          <a:xfrm>
            <a:off x="4525107" y="5146429"/>
            <a:ext cx="890954" cy="89095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Text Box 168">
            <a:extLst>
              <a:ext uri="{FF2B5EF4-FFF2-40B4-BE49-F238E27FC236}">
                <a16:creationId xmlns:a16="http://schemas.microsoft.com/office/drawing/2014/main" id="{3753AC8A-7A1F-473E-BA91-B678315B9309}"/>
              </a:ext>
            </a:extLst>
          </p:cNvPr>
          <p:cNvSpPr txBox="1">
            <a:spLocks noChangeArrowheads="1"/>
          </p:cNvSpPr>
          <p:nvPr/>
        </p:nvSpPr>
        <p:spPr bwMode="auto">
          <a:xfrm>
            <a:off x="4833418" y="5653488"/>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H</a:t>
            </a:r>
            <a:r>
              <a:rPr lang="en-US" altLang="ja-JP" sz="1600" baseline="-25000" dirty="0">
                <a:solidFill>
                  <a:srgbClr val="000000"/>
                </a:solidFill>
              </a:rPr>
              <a:t>3</a:t>
            </a:r>
          </a:p>
        </p:txBody>
      </p:sp>
      <p:sp>
        <p:nvSpPr>
          <p:cNvPr id="93" name="楕円 92">
            <a:extLst>
              <a:ext uri="{FF2B5EF4-FFF2-40B4-BE49-F238E27FC236}">
                <a16:creationId xmlns:a16="http://schemas.microsoft.com/office/drawing/2014/main" id="{ED2D0E99-2144-4910-9120-22138C520446}"/>
              </a:ext>
            </a:extLst>
          </p:cNvPr>
          <p:cNvSpPr/>
          <p:nvPr/>
        </p:nvSpPr>
        <p:spPr>
          <a:xfrm>
            <a:off x="6242538" y="5101088"/>
            <a:ext cx="890954" cy="89095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Text Box 168">
            <a:extLst>
              <a:ext uri="{FF2B5EF4-FFF2-40B4-BE49-F238E27FC236}">
                <a16:creationId xmlns:a16="http://schemas.microsoft.com/office/drawing/2014/main" id="{D89873C9-BC95-4C07-A4AA-15AB1B2D4EC6}"/>
              </a:ext>
            </a:extLst>
          </p:cNvPr>
          <p:cNvSpPr txBox="1">
            <a:spLocks noChangeArrowheads="1"/>
          </p:cNvSpPr>
          <p:nvPr/>
        </p:nvSpPr>
        <p:spPr bwMode="auto">
          <a:xfrm>
            <a:off x="6550849" y="5608147"/>
            <a:ext cx="50644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err="1">
                <a:solidFill>
                  <a:srgbClr val="000000"/>
                </a:solidFill>
              </a:rPr>
              <a:t>H</a:t>
            </a:r>
            <a:r>
              <a:rPr lang="en-US" altLang="ja-JP" sz="1600" baseline="-25000" dirty="0" err="1">
                <a:solidFill>
                  <a:srgbClr val="000000"/>
                </a:solidFill>
              </a:rPr>
              <a:t>k</a:t>
            </a:r>
            <a:endParaRPr lang="en-US" altLang="ja-JP" sz="1600" baseline="-25000" dirty="0">
              <a:solidFill>
                <a:srgbClr val="000000"/>
              </a:solidFill>
            </a:endParaRPr>
          </a:p>
        </p:txBody>
      </p:sp>
      <p:sp>
        <p:nvSpPr>
          <p:cNvPr id="40" name="左中かっこ 39">
            <a:extLst>
              <a:ext uri="{FF2B5EF4-FFF2-40B4-BE49-F238E27FC236}">
                <a16:creationId xmlns:a16="http://schemas.microsoft.com/office/drawing/2014/main" id="{C60221EF-31F1-4E25-87B2-9594CF6293A2}"/>
              </a:ext>
            </a:extLst>
          </p:cNvPr>
          <p:cNvSpPr/>
          <p:nvPr/>
        </p:nvSpPr>
        <p:spPr>
          <a:xfrm rot="16200000">
            <a:off x="4417598" y="3636210"/>
            <a:ext cx="142224" cy="5289565"/>
          </a:xfrm>
          <a:prstGeom prst="leftBrace">
            <a:avLst>
              <a:gd name="adj1" fmla="val 104414"/>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5" name="Text Box 168">
            <a:extLst>
              <a:ext uri="{FF2B5EF4-FFF2-40B4-BE49-F238E27FC236}">
                <a16:creationId xmlns:a16="http://schemas.microsoft.com/office/drawing/2014/main" id="{F21B6B09-5D1F-4ED3-A15F-C35FDE74ED0F}"/>
              </a:ext>
            </a:extLst>
          </p:cNvPr>
          <p:cNvSpPr txBox="1">
            <a:spLocks noChangeArrowheads="1"/>
          </p:cNvSpPr>
          <p:nvPr/>
        </p:nvSpPr>
        <p:spPr bwMode="auto">
          <a:xfrm>
            <a:off x="4306406" y="6470468"/>
            <a:ext cx="36460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endParaRPr lang="en-US" altLang="ja-JP" sz="1600" baseline="-25000" dirty="0">
              <a:solidFill>
                <a:srgbClr val="000000"/>
              </a:solidFill>
            </a:endParaRPr>
          </a:p>
        </p:txBody>
      </p:sp>
      <p:sp>
        <p:nvSpPr>
          <p:cNvPr id="96" name="Text Box 168">
            <a:extLst>
              <a:ext uri="{FF2B5EF4-FFF2-40B4-BE49-F238E27FC236}">
                <a16:creationId xmlns:a16="http://schemas.microsoft.com/office/drawing/2014/main" id="{2E781909-D66B-41B2-9416-09CF44395349}"/>
              </a:ext>
            </a:extLst>
          </p:cNvPr>
          <p:cNvSpPr txBox="1">
            <a:spLocks noChangeArrowheads="1"/>
          </p:cNvSpPr>
          <p:nvPr/>
        </p:nvSpPr>
        <p:spPr bwMode="auto">
          <a:xfrm>
            <a:off x="5588364" y="5438870"/>
            <a:ext cx="54866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endParaRPr lang="en-US" altLang="ja-JP" sz="1600" baseline="-25000" dirty="0">
              <a:solidFill>
                <a:srgbClr val="000000"/>
              </a:solidFill>
            </a:endParaRPr>
          </a:p>
        </p:txBody>
      </p:sp>
      <p:grpSp>
        <p:nvGrpSpPr>
          <p:cNvPr id="3" name="グループ化 2">
            <a:extLst>
              <a:ext uri="{FF2B5EF4-FFF2-40B4-BE49-F238E27FC236}">
                <a16:creationId xmlns:a16="http://schemas.microsoft.com/office/drawing/2014/main" id="{99FA0D90-51D0-4281-899B-8549C6E83C3C}"/>
              </a:ext>
            </a:extLst>
          </p:cNvPr>
          <p:cNvGrpSpPr/>
          <p:nvPr/>
        </p:nvGrpSpPr>
        <p:grpSpPr>
          <a:xfrm>
            <a:off x="5234354" y="4145543"/>
            <a:ext cx="3343187" cy="1036425"/>
            <a:chOff x="5234354" y="4145543"/>
            <a:chExt cx="3343187" cy="1036425"/>
          </a:xfrm>
        </p:grpSpPr>
        <p:cxnSp>
          <p:nvCxnSpPr>
            <p:cNvPr id="23" name="直線矢印コネクタ 22">
              <a:extLst>
                <a:ext uri="{FF2B5EF4-FFF2-40B4-BE49-F238E27FC236}">
                  <a16:creationId xmlns:a16="http://schemas.microsoft.com/office/drawing/2014/main" id="{4AF0F9C5-3C2F-4ABD-A2DC-0AAEF4B287EF}"/>
                </a:ext>
              </a:extLst>
            </p:cNvPr>
            <p:cNvCxnSpPr>
              <a:cxnSpLocks/>
            </p:cNvCxnSpPr>
            <p:nvPr/>
          </p:nvCxnSpPr>
          <p:spPr>
            <a:xfrm flipH="1">
              <a:off x="5990006" y="4455589"/>
              <a:ext cx="336171" cy="72637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4" name="Text Box 168">
              <a:extLst>
                <a:ext uri="{FF2B5EF4-FFF2-40B4-BE49-F238E27FC236}">
                  <a16:creationId xmlns:a16="http://schemas.microsoft.com/office/drawing/2014/main" id="{E04AF577-F637-40AC-8893-B4939A6C8F8A}"/>
                </a:ext>
              </a:extLst>
            </p:cNvPr>
            <p:cNvSpPr txBox="1">
              <a:spLocks noChangeArrowheads="1"/>
            </p:cNvSpPr>
            <p:nvPr/>
          </p:nvSpPr>
          <p:spPr bwMode="auto">
            <a:xfrm>
              <a:off x="5234354" y="4145543"/>
              <a:ext cx="3343187" cy="338554"/>
            </a:xfrm>
            <a:prstGeom prst="rect">
              <a:avLst/>
            </a:prstGeom>
            <a:solidFill>
              <a:srgbClr val="E5FFE5"/>
            </a:solidFill>
            <a:ln>
              <a:solidFill>
                <a:srgbClr val="00B05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境界が複数の閉歩道であるような面</a:t>
              </a:r>
              <a:endParaRPr lang="en-US" altLang="ja-JP" sz="1600" dirty="0">
                <a:solidFill>
                  <a:srgbClr val="000000"/>
                </a:solidFill>
              </a:endParaRPr>
            </a:p>
          </p:txBody>
        </p:sp>
      </p:grpSp>
    </p:spTree>
    <p:extLst>
      <p:ext uri="{BB962C8B-B14F-4D97-AF65-F5344CB8AC3E}">
        <p14:creationId xmlns:p14="http://schemas.microsoft.com/office/powerpoint/2010/main" val="2557747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randombar(horizont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a:extLst>
              <a:ext uri="{FF2B5EF4-FFF2-40B4-BE49-F238E27FC236}">
                <a16:creationId xmlns:a16="http://schemas.microsoft.com/office/drawing/2014/main" id="{8FF6D4E5-B60C-459F-8272-B68EEC424A8D}"/>
              </a:ext>
            </a:extLst>
          </p:cNvPr>
          <p:cNvSpPr/>
          <p:nvPr/>
        </p:nvSpPr>
        <p:spPr>
          <a:xfrm>
            <a:off x="154459" y="3090915"/>
            <a:ext cx="6888892" cy="15397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E9D07408-8265-4BFB-AE27-FA661935E246}"/>
              </a:ext>
            </a:extLst>
          </p:cNvPr>
          <p:cNvSpPr txBox="1"/>
          <p:nvPr/>
        </p:nvSpPr>
        <p:spPr>
          <a:xfrm>
            <a:off x="154456" y="3121061"/>
            <a:ext cx="6822606" cy="830997"/>
          </a:xfrm>
          <a:prstGeom prst="rect">
            <a:avLst/>
          </a:prstGeom>
          <a:noFill/>
        </p:spPr>
        <p:txBody>
          <a:bodyPr wrap="square" rtlCol="0">
            <a:spAutoFit/>
          </a:bodyPr>
          <a:lstStyle/>
          <a:p>
            <a:r>
              <a:rPr lang="ja-JP" altLang="en-US" sz="1600" dirty="0">
                <a:latin typeface="+mn-lt"/>
              </a:rPr>
              <a:t>命題</a:t>
            </a:r>
            <a:r>
              <a:rPr kumimoji="1" lang="ja-JP" altLang="en-US" sz="1600" dirty="0">
                <a:latin typeface="+mn-lt"/>
              </a:rPr>
              <a:t> </a:t>
            </a:r>
            <a:r>
              <a:rPr lang="en-US" altLang="ja-JP" sz="1600" dirty="0">
                <a:latin typeface="+mn-lt"/>
              </a:rPr>
              <a:t>1</a:t>
            </a:r>
            <a:r>
              <a:rPr kumimoji="1" lang="en-US" altLang="ja-JP" sz="1600" dirty="0">
                <a:latin typeface="+mn-lt"/>
              </a:rPr>
              <a:t>-2</a:t>
            </a:r>
          </a:p>
          <a:p>
            <a:r>
              <a:rPr lang="en-US" altLang="ja-JP" sz="1600" dirty="0">
                <a:latin typeface="+mn-lt"/>
              </a:rPr>
              <a:t>G</a:t>
            </a:r>
            <a:r>
              <a:rPr lang="ja-JP" altLang="en-US" sz="1600" dirty="0">
                <a:latin typeface="+mn-lt"/>
              </a:rPr>
              <a:t>を球面に埋め込まれたグラフとし，その連結成分数を</a:t>
            </a:r>
            <a:r>
              <a:rPr lang="en-US" altLang="ja-JP" sz="1600" dirty="0">
                <a:latin typeface="+mn-lt"/>
              </a:rPr>
              <a:t>k</a:t>
            </a:r>
            <a:r>
              <a:rPr lang="ja-JP" altLang="en-US" sz="1600" dirty="0">
                <a:latin typeface="+mn-lt"/>
              </a:rPr>
              <a:t>とする．</a:t>
            </a:r>
            <a:endParaRPr lang="en-US" altLang="ja-JP" sz="1600" dirty="0">
              <a:latin typeface="+mn-lt"/>
            </a:endParaRPr>
          </a:p>
          <a:p>
            <a:r>
              <a:rPr lang="ja-JP" altLang="en-US" sz="1600" dirty="0">
                <a:latin typeface="+mn-lt"/>
              </a:rPr>
              <a:t>このとき，以下の等式が成り立つ：</a:t>
            </a:r>
            <a:endParaRPr kumimoji="1" lang="ja-JP" altLang="en-US" sz="1600" dirty="0">
              <a:latin typeface="+mn-lt"/>
            </a:endParaRPr>
          </a:p>
        </p:txBody>
      </p:sp>
      <p:sp>
        <p:nvSpPr>
          <p:cNvPr id="87" name="テキスト ボックス 86">
            <a:extLst>
              <a:ext uri="{FF2B5EF4-FFF2-40B4-BE49-F238E27FC236}">
                <a16:creationId xmlns:a16="http://schemas.microsoft.com/office/drawing/2014/main" id="{19E80B27-CEAD-47E2-B96D-6A6B12AF0CAB}"/>
              </a:ext>
            </a:extLst>
          </p:cNvPr>
          <p:cNvSpPr txBox="1"/>
          <p:nvPr/>
        </p:nvSpPr>
        <p:spPr>
          <a:xfrm>
            <a:off x="1045812" y="4060504"/>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+|F(G)|=k+1  </a:t>
            </a:r>
            <a:endParaRPr kumimoji="1" lang="ja-JP" altLang="en-US" dirty="0">
              <a:latin typeface="+mn-lt"/>
            </a:endParaRPr>
          </a:p>
        </p:txBody>
      </p:sp>
      <p:grpSp>
        <p:nvGrpSpPr>
          <p:cNvPr id="3" name="グループ化 2">
            <a:extLst>
              <a:ext uri="{FF2B5EF4-FFF2-40B4-BE49-F238E27FC236}">
                <a16:creationId xmlns:a16="http://schemas.microsoft.com/office/drawing/2014/main" id="{A3B0F976-E060-4795-BAE2-AB0296D25C4F}"/>
              </a:ext>
            </a:extLst>
          </p:cNvPr>
          <p:cNvGrpSpPr/>
          <p:nvPr/>
        </p:nvGrpSpPr>
        <p:grpSpPr>
          <a:xfrm>
            <a:off x="154456" y="4967483"/>
            <a:ext cx="6888895" cy="1539700"/>
            <a:chOff x="154456" y="4967483"/>
            <a:chExt cx="6888895" cy="1539700"/>
          </a:xfrm>
        </p:grpSpPr>
        <p:sp>
          <p:nvSpPr>
            <p:cNvPr id="34" name="正方形/長方形 33">
              <a:extLst>
                <a:ext uri="{FF2B5EF4-FFF2-40B4-BE49-F238E27FC236}">
                  <a16:creationId xmlns:a16="http://schemas.microsoft.com/office/drawing/2014/main" id="{4AE84902-97E3-4D2B-B12C-A8BAACEE7A15}"/>
                </a:ext>
              </a:extLst>
            </p:cNvPr>
            <p:cNvSpPr/>
            <p:nvPr/>
          </p:nvSpPr>
          <p:spPr>
            <a:xfrm>
              <a:off x="154459" y="4967483"/>
              <a:ext cx="6888892" cy="15397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a:extLst>
                <a:ext uri="{FF2B5EF4-FFF2-40B4-BE49-F238E27FC236}">
                  <a16:creationId xmlns:a16="http://schemas.microsoft.com/office/drawing/2014/main" id="{D11B06A1-9BD5-47DC-9C34-FC46322C7434}"/>
                </a:ext>
              </a:extLst>
            </p:cNvPr>
            <p:cNvSpPr txBox="1"/>
            <p:nvPr/>
          </p:nvSpPr>
          <p:spPr>
            <a:xfrm>
              <a:off x="154456" y="4997629"/>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p>
            <a:p>
              <a:r>
                <a:rPr lang="en-US" altLang="ja-JP" sz="1600" dirty="0">
                  <a:latin typeface="+mn-lt"/>
                </a:rPr>
                <a:t>G</a:t>
              </a:r>
              <a:r>
                <a:rPr lang="ja-JP" altLang="en-US" sz="1600" dirty="0">
                  <a:latin typeface="+mn-lt"/>
                </a:rPr>
                <a:t>を球面に埋め込まれたグラフとする．このとき，以下の等式が成り立つ：</a:t>
              </a:r>
              <a:endParaRPr kumimoji="1" lang="ja-JP" altLang="en-US" sz="1600" dirty="0">
                <a:latin typeface="+mn-lt"/>
              </a:endParaRPr>
            </a:p>
          </p:txBody>
        </p:sp>
        <p:sp>
          <p:nvSpPr>
            <p:cNvPr id="36" name="テキスト ボックス 35">
              <a:extLst>
                <a:ext uri="{FF2B5EF4-FFF2-40B4-BE49-F238E27FC236}">
                  <a16:creationId xmlns:a16="http://schemas.microsoft.com/office/drawing/2014/main" id="{D2346667-A4D6-481A-95A9-AD59984D621A}"/>
                </a:ext>
              </a:extLst>
            </p:cNvPr>
            <p:cNvSpPr txBox="1"/>
            <p:nvPr/>
          </p:nvSpPr>
          <p:spPr>
            <a:xfrm>
              <a:off x="1045812" y="5937072"/>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a:t>
              </a:r>
              <a:r>
                <a:rPr lang="ja-JP" altLang="en-US" dirty="0">
                  <a:latin typeface="+mn-lt"/>
                </a:rPr>
                <a:t>≥</a:t>
              </a:r>
              <a:r>
                <a:rPr lang="en-US" altLang="ja-JP" dirty="0">
                  <a:latin typeface="+mn-lt"/>
                </a:rPr>
                <a:t>2  </a:t>
              </a:r>
              <a:endParaRPr kumimoji="1" lang="ja-JP" altLang="en-US" dirty="0">
                <a:latin typeface="+mn-lt"/>
              </a:endParaRPr>
            </a:p>
          </p:txBody>
        </p:sp>
      </p:grpSp>
    </p:spTree>
    <p:extLst>
      <p:ext uri="{BB962C8B-B14F-4D97-AF65-F5344CB8AC3E}">
        <p14:creationId xmlns:p14="http://schemas.microsoft.com/office/powerpoint/2010/main" val="3047650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kumimoji="1" lang="en-US" altLang="ja-JP" sz="1600" dirty="0">
                <a:latin typeface="+mn-lt"/>
              </a:rPr>
              <a:t>1-1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Text Box 168">
            <a:extLst>
              <a:ext uri="{FF2B5EF4-FFF2-40B4-BE49-F238E27FC236}">
                <a16:creationId xmlns:a16="http://schemas.microsoft.com/office/drawing/2014/main" id="{4861E22B-C0A1-4CC0-B594-DEDB3766F22E}"/>
              </a:ext>
            </a:extLst>
          </p:cNvPr>
          <p:cNvSpPr txBox="1">
            <a:spLocks noChangeArrowheads="1"/>
          </p:cNvSpPr>
          <p:nvPr/>
        </p:nvSpPr>
        <p:spPr bwMode="auto">
          <a:xfrm>
            <a:off x="154456" y="3052880"/>
            <a:ext cx="7793790" cy="584775"/>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 </a:t>
            </a:r>
            <a:r>
              <a:rPr lang="en-US" altLang="ja-JP" sz="1600" dirty="0">
                <a:solidFill>
                  <a:srgbClr val="000000"/>
                </a:solidFill>
              </a:rPr>
              <a:t>1-3 G</a:t>
            </a:r>
            <a:r>
              <a:rPr lang="ja-JP" altLang="en-US" sz="1600" dirty="0">
                <a:solidFill>
                  <a:srgbClr val="000000"/>
                </a:solidFill>
              </a:rPr>
              <a:t>を球面に埋め込まれたグラフとする．</a:t>
            </a:r>
            <a:r>
              <a:rPr lang="en-US" altLang="ja-JP" sz="1600" dirty="0">
                <a:solidFill>
                  <a:srgbClr val="000000"/>
                </a:solidFill>
              </a:rPr>
              <a:t>G</a:t>
            </a:r>
            <a:r>
              <a:rPr lang="ja-JP" altLang="en-US" sz="1600" dirty="0">
                <a:solidFill>
                  <a:srgbClr val="000000"/>
                </a:solidFill>
              </a:rPr>
              <a:t>が連結であるための必要十分条件は</a:t>
            </a: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2-</a:t>
            </a:r>
            <a:r>
              <a:rPr lang="ja-JP" altLang="en-US" sz="1600" dirty="0">
                <a:solidFill>
                  <a:srgbClr val="000000"/>
                </a:solidFill>
              </a:rPr>
              <a:t>胞体埋め込みであることである．</a:t>
            </a:r>
            <a:endParaRPr lang="en-US" altLang="ja-JP" sz="1600" dirty="0">
              <a:solidFill>
                <a:srgbClr val="000000"/>
              </a:solidFill>
            </a:endParaRPr>
          </a:p>
        </p:txBody>
      </p:sp>
      <p:sp>
        <p:nvSpPr>
          <p:cNvPr id="3" name="矢印: 右 2">
            <a:extLst>
              <a:ext uri="{FF2B5EF4-FFF2-40B4-BE49-F238E27FC236}">
                <a16:creationId xmlns:a16="http://schemas.microsoft.com/office/drawing/2014/main" id="{3FA4F5D5-3BE9-4C9E-B6F2-67D15012DBC7}"/>
              </a:ext>
            </a:extLst>
          </p:cNvPr>
          <p:cNvSpPr/>
          <p:nvPr/>
        </p:nvSpPr>
        <p:spPr>
          <a:xfrm rot="16200000">
            <a:off x="2461847" y="2849964"/>
            <a:ext cx="164123" cy="211016"/>
          </a:xfrm>
          <a:prstGeom prst="rightArrow">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Text Box 168">
            <a:extLst>
              <a:ext uri="{FF2B5EF4-FFF2-40B4-BE49-F238E27FC236}">
                <a16:creationId xmlns:a16="http://schemas.microsoft.com/office/drawing/2014/main" id="{E5C65996-F1ED-4EA1-A3C9-6E63C64D72A5}"/>
              </a:ext>
            </a:extLst>
          </p:cNvPr>
          <p:cNvSpPr txBox="1">
            <a:spLocks noChangeArrowheads="1"/>
          </p:cNvSpPr>
          <p:nvPr/>
        </p:nvSpPr>
        <p:spPr bwMode="auto">
          <a:xfrm>
            <a:off x="1180225" y="1797227"/>
            <a:ext cx="339177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2-</a:t>
            </a:r>
            <a:r>
              <a:rPr lang="ja-JP" altLang="en-US" sz="1600" dirty="0">
                <a:solidFill>
                  <a:srgbClr val="000000"/>
                </a:solidFill>
              </a:rPr>
              <a:t>胞体埋め込みされたグラフとする．</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9A45DDB2-2F89-4F79-A53B-D9451F1F66F9}"/>
              </a:ext>
            </a:extLst>
          </p:cNvPr>
          <p:cNvSpPr txBox="1">
            <a:spLocks noChangeArrowheads="1"/>
          </p:cNvSpPr>
          <p:nvPr/>
        </p:nvSpPr>
        <p:spPr bwMode="auto">
          <a:xfrm>
            <a:off x="1045812" y="6352445"/>
            <a:ext cx="310184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自明なグラフに対しては成立する．</a:t>
            </a:r>
            <a:endParaRPr lang="en-US" altLang="ja-JP" sz="1600" dirty="0">
              <a:solidFill>
                <a:srgbClr val="000000"/>
              </a:solidFill>
            </a:endParaRPr>
          </a:p>
        </p:txBody>
      </p:sp>
      <p:grpSp>
        <p:nvGrpSpPr>
          <p:cNvPr id="5" name="グループ化 4">
            <a:extLst>
              <a:ext uri="{FF2B5EF4-FFF2-40B4-BE49-F238E27FC236}">
                <a16:creationId xmlns:a16="http://schemas.microsoft.com/office/drawing/2014/main" id="{E05E78DC-6CF2-4A97-B104-AC8FA3DD56C2}"/>
              </a:ext>
            </a:extLst>
          </p:cNvPr>
          <p:cNvGrpSpPr/>
          <p:nvPr/>
        </p:nvGrpSpPr>
        <p:grpSpPr>
          <a:xfrm>
            <a:off x="1481504" y="3984778"/>
            <a:ext cx="2125362" cy="2125362"/>
            <a:chOff x="1481504" y="3984778"/>
            <a:chExt cx="2125362" cy="2125362"/>
          </a:xfrm>
        </p:grpSpPr>
        <p:sp>
          <p:nvSpPr>
            <p:cNvPr id="19" name="楕円 18">
              <a:extLst>
                <a:ext uri="{FF2B5EF4-FFF2-40B4-BE49-F238E27FC236}">
                  <a16:creationId xmlns:a16="http://schemas.microsoft.com/office/drawing/2014/main" id="{4141708C-14A7-4CE2-9085-3AA2D1842227}"/>
                </a:ext>
              </a:extLst>
            </p:cNvPr>
            <p:cNvSpPr/>
            <p:nvPr/>
          </p:nvSpPr>
          <p:spPr>
            <a:xfrm>
              <a:off x="1481504" y="3984778"/>
              <a:ext cx="2125362" cy="2125362"/>
            </a:xfrm>
            <a:prstGeom prst="ellipse">
              <a:avLst/>
            </a:prstGeom>
            <a:solidFill>
              <a:srgbClr val="FFFFF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Oval 25">
              <a:extLst>
                <a:ext uri="{FF2B5EF4-FFF2-40B4-BE49-F238E27FC236}">
                  <a16:creationId xmlns:a16="http://schemas.microsoft.com/office/drawing/2014/main" id="{D46D32D9-0281-47C8-A069-D45D6D0BA917}"/>
                </a:ext>
              </a:extLst>
            </p:cNvPr>
            <p:cNvSpPr>
              <a:spLocks noChangeArrowheads="1"/>
            </p:cNvSpPr>
            <p:nvPr/>
          </p:nvSpPr>
          <p:spPr bwMode="auto">
            <a:xfrm>
              <a:off x="2489933" y="447694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4" name="楕円 3">
              <a:extLst>
                <a:ext uri="{FF2B5EF4-FFF2-40B4-BE49-F238E27FC236}">
                  <a16:creationId xmlns:a16="http://schemas.microsoft.com/office/drawing/2014/main" id="{C7B76BF2-9997-4EC2-BF7B-66690EF87FDD}"/>
                </a:ext>
              </a:extLst>
            </p:cNvPr>
            <p:cNvSpPr/>
            <p:nvPr/>
          </p:nvSpPr>
          <p:spPr>
            <a:xfrm>
              <a:off x="2455397" y="4442413"/>
              <a:ext cx="177022" cy="177022"/>
            </a:xfrm>
            <a:prstGeom prst="ellipse">
              <a:avLst/>
            </a:prstGeom>
            <a:no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945290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randombar(horizontal)">
                                      <p:cBhvr>
                                        <p:cTn id="22" dur="500"/>
                                        <p:tgtEl>
                                          <p:spTgt spid="5"/>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3" grpId="0" animBg="1"/>
      <p:bldP spid="16" grpId="0" animBg="1"/>
      <p:bldP spid="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solidFill>
                <a:latin typeface="+mn-lt"/>
              </a:rPr>
              <a:t>0. </a:t>
            </a:r>
            <a:r>
              <a:rPr kumimoji="1" lang="ja-JP" altLang="en-US" dirty="0">
                <a:solidFill>
                  <a:schemeClr val="tx2"/>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1. </a:t>
            </a:r>
            <a:r>
              <a:rPr lang="ja-JP" altLang="en-US" dirty="0">
                <a:solidFill>
                  <a:schemeClr val="accent1">
                    <a:lumMod val="20000"/>
                    <a:lumOff val="80000"/>
                  </a:schemeClr>
                </a:solidFill>
                <a:latin typeface="+mn-lt"/>
              </a:rPr>
              <a:t>オイラーの多面体公式</a:t>
            </a:r>
            <a:endParaRPr kumimoji="1" lang="ja-JP" altLang="en-US" dirty="0">
              <a:solidFill>
                <a:schemeClr val="accent1">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2.</a:t>
            </a:r>
            <a:r>
              <a:rPr lang="ja-JP" altLang="en-US" dirty="0">
                <a:solidFill>
                  <a:schemeClr val="accent1">
                    <a:lumMod val="20000"/>
                    <a:lumOff val="80000"/>
                  </a:schemeClr>
                </a:solidFill>
                <a:latin typeface="+mn-lt"/>
              </a:rPr>
              <a:t> オイラーの多面体公式（一般の閉曲面上）</a:t>
            </a:r>
            <a:endParaRPr kumimoji="1" lang="ja-JP" altLang="en-US" dirty="0">
              <a:solidFill>
                <a:schemeClr val="accent1">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3.</a:t>
            </a:r>
            <a:r>
              <a:rPr lang="ja-JP" altLang="en-US" dirty="0">
                <a:solidFill>
                  <a:schemeClr val="accent1">
                    <a:lumMod val="20000"/>
                    <a:lumOff val="80000"/>
                  </a:schemeClr>
                </a:solidFill>
                <a:latin typeface="+mn-lt"/>
              </a:rPr>
              <a:t> 三角形，四角形埋め込みの定義</a:t>
            </a:r>
            <a:endParaRPr kumimoji="1" lang="ja-JP" altLang="en-US" dirty="0">
              <a:solidFill>
                <a:schemeClr val="accent1">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4. </a:t>
            </a:r>
            <a:r>
              <a:rPr kumimoji="1" lang="ja-JP" altLang="en-US" dirty="0">
                <a:solidFill>
                  <a:schemeClr val="accent1">
                    <a:lumMod val="20000"/>
                    <a:lumOff val="80000"/>
                  </a:schemeClr>
                </a:solidFill>
                <a:latin typeface="+mn-lt"/>
              </a:rPr>
              <a:t>“良い”</a:t>
            </a:r>
            <a:r>
              <a:rPr lang="ja-JP" altLang="en-US" dirty="0">
                <a:solidFill>
                  <a:schemeClr val="accent1">
                    <a:lumMod val="20000"/>
                    <a:lumOff val="80000"/>
                  </a:schemeClr>
                </a:solidFill>
                <a:latin typeface="+mn-lt"/>
              </a:rPr>
              <a:t>四角形分割に関する結果</a:t>
            </a:r>
            <a:endParaRPr kumimoji="1" lang="ja-JP" altLang="en-US" dirty="0">
              <a:solidFill>
                <a:schemeClr val="accent1">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5.</a:t>
            </a:r>
            <a:r>
              <a:rPr lang="ja-JP" altLang="en-US" dirty="0">
                <a:solidFill>
                  <a:schemeClr val="accent1">
                    <a:lumMod val="20000"/>
                    <a:lumOff val="80000"/>
                  </a:schemeClr>
                </a:solidFill>
                <a:latin typeface="+mn-lt"/>
              </a:rPr>
              <a:t> </a:t>
            </a:r>
            <a:r>
              <a:rPr lang="en-US" altLang="ja-JP" dirty="0">
                <a:solidFill>
                  <a:schemeClr val="accent1">
                    <a:lumMod val="20000"/>
                    <a:lumOff val="80000"/>
                  </a:schemeClr>
                </a:solidFill>
                <a:latin typeface="+mn-lt"/>
              </a:rPr>
              <a:t>1-</a:t>
            </a:r>
            <a:r>
              <a:rPr lang="ja-JP" altLang="en-US" dirty="0">
                <a:solidFill>
                  <a:schemeClr val="accent1">
                    <a:lumMod val="20000"/>
                    <a:lumOff val="80000"/>
                  </a:schemeClr>
                </a:solidFill>
                <a:latin typeface="+mn-lt"/>
              </a:rPr>
              <a:t>交差埋め込みとその辺数の上界</a:t>
            </a:r>
            <a:endParaRPr kumimoji="1" lang="ja-JP" altLang="en-US" dirty="0">
              <a:solidFill>
                <a:schemeClr val="accent1">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accent1">
                    <a:lumMod val="20000"/>
                    <a:lumOff val="80000"/>
                  </a:schemeClr>
                </a:solidFill>
                <a:latin typeface="+mn-lt"/>
              </a:rPr>
              <a:t>6. </a:t>
            </a:r>
            <a:r>
              <a:rPr kumimoji="1" lang="ja-JP" altLang="en-US" dirty="0">
                <a:solidFill>
                  <a:schemeClr val="accent1">
                    <a:lumMod val="20000"/>
                    <a:lumOff val="80000"/>
                  </a:schemeClr>
                </a:solidFill>
                <a:latin typeface="+mn-lt"/>
              </a:rPr>
              <a:t>三角形分割</a:t>
            </a:r>
            <a:r>
              <a:rPr lang="ja-JP" altLang="en-US" dirty="0">
                <a:solidFill>
                  <a:schemeClr val="accent1">
                    <a:lumMod val="20000"/>
                    <a:lumOff val="80000"/>
                  </a:schemeClr>
                </a:solidFill>
                <a:latin typeface="+mn-lt"/>
              </a:rPr>
              <a:t>，四角形分割，</a:t>
            </a:r>
            <a:r>
              <a:rPr lang="en-US" altLang="ja-JP" dirty="0">
                <a:solidFill>
                  <a:schemeClr val="accent1">
                    <a:lumMod val="20000"/>
                    <a:lumOff val="80000"/>
                  </a:schemeClr>
                </a:solidFill>
                <a:latin typeface="+mn-lt"/>
              </a:rPr>
              <a:t>O1PG</a:t>
            </a:r>
            <a:r>
              <a:rPr lang="ja-JP" altLang="en-US" dirty="0">
                <a:solidFill>
                  <a:schemeClr val="accent1">
                    <a:lumMod val="20000"/>
                    <a:lumOff val="80000"/>
                  </a:schemeClr>
                </a:solidFill>
                <a:latin typeface="+mn-lt"/>
              </a:rPr>
              <a:t>の関係</a:t>
            </a:r>
            <a:endParaRPr kumimoji="1" lang="en-US" altLang="ja-JP" dirty="0">
              <a:solidFill>
                <a:schemeClr val="accent1">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accent1">
                    <a:lumMod val="20000"/>
                    <a:lumOff val="80000"/>
                  </a:schemeClr>
                </a:solidFill>
                <a:latin typeface="+mn-lt"/>
              </a:rPr>
              <a:t>7</a:t>
            </a:r>
            <a:r>
              <a:rPr kumimoji="1" lang="en-US" altLang="ja-JP" dirty="0">
                <a:solidFill>
                  <a:schemeClr val="accent1">
                    <a:lumMod val="20000"/>
                    <a:lumOff val="80000"/>
                  </a:schemeClr>
                </a:solidFill>
                <a:latin typeface="+mn-lt"/>
              </a:rPr>
              <a:t>.</a:t>
            </a:r>
            <a:r>
              <a:rPr kumimoji="1" lang="ja-JP" altLang="en-US" dirty="0">
                <a:solidFill>
                  <a:schemeClr val="accent1">
                    <a:lumMod val="20000"/>
                    <a:lumOff val="80000"/>
                  </a:schemeClr>
                </a:solidFill>
                <a:latin typeface="+mn-lt"/>
              </a:rPr>
              <a:t>“良くない”四角形分割（多重四角形分割）</a:t>
            </a:r>
            <a:r>
              <a:rPr kumimoji="1" lang="en-US" altLang="ja-JP" dirty="0">
                <a:solidFill>
                  <a:schemeClr val="accent1">
                    <a:lumMod val="20000"/>
                    <a:lumOff val="80000"/>
                  </a:schemeClr>
                </a:solidFill>
                <a:latin typeface="+mn-lt"/>
              </a:rPr>
              <a:t> </a:t>
            </a:r>
            <a:endParaRPr kumimoji="1" lang="ja-JP" altLang="en-US" dirty="0">
              <a:solidFill>
                <a:schemeClr val="accent1">
                  <a:lumMod val="20000"/>
                  <a:lumOff val="80000"/>
                </a:schemeClr>
              </a:solidFill>
              <a:latin typeface="+mn-lt"/>
            </a:endParaRPr>
          </a:p>
        </p:txBody>
      </p:sp>
    </p:spTree>
    <p:extLst>
      <p:ext uri="{BB962C8B-B14F-4D97-AF65-F5344CB8AC3E}">
        <p14:creationId xmlns:p14="http://schemas.microsoft.com/office/powerpoint/2010/main" val="89488696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楕円 18">
            <a:extLst>
              <a:ext uri="{FF2B5EF4-FFF2-40B4-BE49-F238E27FC236}">
                <a16:creationId xmlns:a16="http://schemas.microsoft.com/office/drawing/2014/main" id="{4141708C-14A7-4CE2-9085-3AA2D1842227}"/>
              </a:ext>
            </a:extLst>
          </p:cNvPr>
          <p:cNvSpPr/>
          <p:nvPr/>
        </p:nvSpPr>
        <p:spPr>
          <a:xfrm>
            <a:off x="1481504" y="3984778"/>
            <a:ext cx="2125362" cy="2125362"/>
          </a:xfrm>
          <a:prstGeom prst="ellipse">
            <a:avLst/>
          </a:prstGeom>
          <a:pattFill prst="wdUpDiag">
            <a:fgClr>
              <a:srgbClr val="92D050"/>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C7B76BF2-9997-4EC2-BF7B-66690EF87FDD}"/>
              </a:ext>
            </a:extLst>
          </p:cNvPr>
          <p:cNvSpPr/>
          <p:nvPr/>
        </p:nvSpPr>
        <p:spPr>
          <a:xfrm>
            <a:off x="2455397" y="4442413"/>
            <a:ext cx="177022" cy="177022"/>
          </a:xfrm>
          <a:prstGeom prst="ellipse">
            <a:avLst/>
          </a:prstGeom>
          <a:solidFill>
            <a:srgbClr val="FFFFE7"/>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オイラーの（多面体）公式</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-1</a:t>
            </a:r>
            <a:r>
              <a:rPr kumimoji="1" lang="ja-JP" altLang="en-US" sz="1600" dirty="0">
                <a:latin typeface="+mn-lt"/>
              </a:rPr>
              <a:t>（オイラーの（多面体）公式）</a:t>
            </a:r>
            <a:endParaRPr kumimoji="1" lang="en-US" altLang="ja-JP" sz="1600" dirty="0">
              <a:latin typeface="+mn-lt"/>
            </a:endParaRPr>
          </a:p>
          <a:p>
            <a:r>
              <a:rPr lang="en-US" altLang="ja-JP" sz="1600" dirty="0">
                <a:latin typeface="+mn-lt"/>
              </a:rPr>
              <a:t>G</a:t>
            </a:r>
            <a:r>
              <a:rPr lang="ja-JP" altLang="en-US" sz="1600" dirty="0">
                <a:latin typeface="+mn-lt"/>
              </a:rPr>
              <a:t>を球面に埋め込まれた</a:t>
            </a:r>
            <a:r>
              <a:rPr lang="ja-JP" altLang="en-US" sz="1600" dirty="0">
                <a:solidFill>
                  <a:srgbClr val="FF0000"/>
                </a:solidFill>
                <a:latin typeface="+mn-lt"/>
              </a:rPr>
              <a:t>連結グラフ</a:t>
            </a:r>
            <a:r>
              <a:rPr lang="ja-JP" altLang="en-US" sz="1600" dirty="0">
                <a:latin typeface="+mn-lt"/>
              </a:rPr>
              <a:t>とする．このとき，以下の等式が成り立つ：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+|F(G)|=2  </a:t>
            </a:r>
            <a:endParaRPr kumimoji="1" lang="ja-JP" altLang="en-US" dirty="0">
              <a:latin typeface="+mn-lt"/>
            </a:endParaRPr>
          </a:p>
        </p:txBody>
      </p:sp>
      <p:sp>
        <p:nvSpPr>
          <p:cNvPr id="84" name="Text Box 168">
            <a:extLst>
              <a:ext uri="{FF2B5EF4-FFF2-40B4-BE49-F238E27FC236}">
                <a16:creationId xmlns:a16="http://schemas.microsoft.com/office/drawing/2014/main" id="{ECB5D0E4-9418-4D68-8AF5-01A47A009044}"/>
              </a:ext>
            </a:extLst>
          </p:cNvPr>
          <p:cNvSpPr txBox="1">
            <a:spLocks noChangeArrowheads="1"/>
          </p:cNvSpPr>
          <p:nvPr/>
        </p:nvSpPr>
        <p:spPr bwMode="auto">
          <a:xfrm>
            <a:off x="2979062" y="948408"/>
            <a:ext cx="5988300"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以下の定理は，多重グラフに対して成り立っていることに注意せよ．</a:t>
            </a:r>
            <a:endParaRPr lang="en-US" altLang="ja-JP" sz="1600" dirty="0">
              <a:solidFill>
                <a:srgbClr val="000000"/>
              </a:solidFill>
            </a:endParaRPr>
          </a:p>
        </p:txBody>
      </p:sp>
      <p:sp>
        <p:nvSpPr>
          <p:cNvPr id="17" name="矢印: 下 16">
            <a:extLst>
              <a:ext uri="{FF2B5EF4-FFF2-40B4-BE49-F238E27FC236}">
                <a16:creationId xmlns:a16="http://schemas.microsoft.com/office/drawing/2014/main" id="{6EDF3C4A-201F-46A0-874F-ED2CC23EFDC9}"/>
              </a:ext>
            </a:extLst>
          </p:cNvPr>
          <p:cNvSpPr/>
          <p:nvPr/>
        </p:nvSpPr>
        <p:spPr>
          <a:xfrm>
            <a:off x="3974148" y="1310646"/>
            <a:ext cx="173506" cy="169371"/>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Text Box 168">
            <a:extLst>
              <a:ext uri="{FF2B5EF4-FFF2-40B4-BE49-F238E27FC236}">
                <a16:creationId xmlns:a16="http://schemas.microsoft.com/office/drawing/2014/main" id="{4861E22B-C0A1-4CC0-B594-DEDB3766F22E}"/>
              </a:ext>
            </a:extLst>
          </p:cNvPr>
          <p:cNvSpPr txBox="1">
            <a:spLocks noChangeArrowheads="1"/>
          </p:cNvSpPr>
          <p:nvPr/>
        </p:nvSpPr>
        <p:spPr bwMode="auto">
          <a:xfrm>
            <a:off x="154456" y="3052880"/>
            <a:ext cx="7793790" cy="584775"/>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 </a:t>
            </a:r>
            <a:r>
              <a:rPr lang="en-US" altLang="ja-JP" sz="1600" dirty="0">
                <a:solidFill>
                  <a:srgbClr val="000000"/>
                </a:solidFill>
              </a:rPr>
              <a:t>1-3 G</a:t>
            </a:r>
            <a:r>
              <a:rPr lang="ja-JP" altLang="en-US" sz="1600" dirty="0">
                <a:solidFill>
                  <a:srgbClr val="000000"/>
                </a:solidFill>
              </a:rPr>
              <a:t>を球面に埋め込まれたグラフとする．</a:t>
            </a:r>
            <a:r>
              <a:rPr lang="en-US" altLang="ja-JP" sz="1600" dirty="0">
                <a:solidFill>
                  <a:srgbClr val="000000"/>
                </a:solidFill>
              </a:rPr>
              <a:t>G</a:t>
            </a:r>
            <a:r>
              <a:rPr lang="ja-JP" altLang="en-US" sz="1600" dirty="0">
                <a:solidFill>
                  <a:srgbClr val="000000"/>
                </a:solidFill>
              </a:rPr>
              <a:t>が連結であるための必要十分条件は</a:t>
            </a: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2-</a:t>
            </a:r>
            <a:r>
              <a:rPr lang="ja-JP" altLang="en-US" sz="1600" dirty="0">
                <a:solidFill>
                  <a:srgbClr val="000000"/>
                </a:solidFill>
              </a:rPr>
              <a:t>胞体埋め込みであることである．</a:t>
            </a:r>
            <a:endParaRPr lang="en-US" altLang="ja-JP" sz="1600" dirty="0">
              <a:solidFill>
                <a:srgbClr val="000000"/>
              </a:solidFill>
            </a:endParaRPr>
          </a:p>
        </p:txBody>
      </p:sp>
      <p:sp>
        <p:nvSpPr>
          <p:cNvPr id="3" name="矢印: 右 2">
            <a:extLst>
              <a:ext uri="{FF2B5EF4-FFF2-40B4-BE49-F238E27FC236}">
                <a16:creationId xmlns:a16="http://schemas.microsoft.com/office/drawing/2014/main" id="{3FA4F5D5-3BE9-4C9E-B6F2-67D15012DBC7}"/>
              </a:ext>
            </a:extLst>
          </p:cNvPr>
          <p:cNvSpPr/>
          <p:nvPr/>
        </p:nvSpPr>
        <p:spPr>
          <a:xfrm rot="16200000">
            <a:off x="2461847" y="2849964"/>
            <a:ext cx="164123" cy="211016"/>
          </a:xfrm>
          <a:prstGeom prst="rightArrow">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Text Box 168">
            <a:extLst>
              <a:ext uri="{FF2B5EF4-FFF2-40B4-BE49-F238E27FC236}">
                <a16:creationId xmlns:a16="http://schemas.microsoft.com/office/drawing/2014/main" id="{E5C65996-F1ED-4EA1-A3C9-6E63C64D72A5}"/>
              </a:ext>
            </a:extLst>
          </p:cNvPr>
          <p:cNvSpPr txBox="1">
            <a:spLocks noChangeArrowheads="1"/>
          </p:cNvSpPr>
          <p:nvPr/>
        </p:nvSpPr>
        <p:spPr bwMode="auto">
          <a:xfrm>
            <a:off x="1180225" y="1797227"/>
            <a:ext cx="339177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2-</a:t>
            </a:r>
            <a:r>
              <a:rPr lang="ja-JP" altLang="en-US" sz="1600" dirty="0">
                <a:solidFill>
                  <a:srgbClr val="000000"/>
                </a:solidFill>
              </a:rPr>
              <a:t>胞体埋め込みされたグラフとする．</a:t>
            </a:r>
            <a:endParaRPr lang="en-US" altLang="ja-JP" sz="1600" dirty="0">
              <a:solidFill>
                <a:srgbClr val="000000"/>
              </a:solidFill>
            </a:endParaRPr>
          </a:p>
        </p:txBody>
      </p:sp>
      <p:sp>
        <p:nvSpPr>
          <p:cNvPr id="27" name="Text Box 168">
            <a:extLst>
              <a:ext uri="{FF2B5EF4-FFF2-40B4-BE49-F238E27FC236}">
                <a16:creationId xmlns:a16="http://schemas.microsoft.com/office/drawing/2014/main" id="{9A45DDB2-2F89-4F79-A53B-D9451F1F66F9}"/>
              </a:ext>
            </a:extLst>
          </p:cNvPr>
          <p:cNvSpPr txBox="1">
            <a:spLocks noChangeArrowheads="1"/>
          </p:cNvSpPr>
          <p:nvPr/>
        </p:nvSpPr>
        <p:spPr bwMode="auto">
          <a:xfrm>
            <a:off x="1045812" y="6352445"/>
            <a:ext cx="310184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自明なグラフに対しては成立する．</a:t>
            </a:r>
            <a:endParaRPr lang="en-US" altLang="ja-JP" sz="1600" dirty="0">
              <a:solidFill>
                <a:srgbClr val="000000"/>
              </a:solidFill>
            </a:endParaRPr>
          </a:p>
        </p:txBody>
      </p:sp>
      <p:sp>
        <p:nvSpPr>
          <p:cNvPr id="24" name="Oval 25">
            <a:extLst>
              <a:ext uri="{FF2B5EF4-FFF2-40B4-BE49-F238E27FC236}">
                <a16:creationId xmlns:a16="http://schemas.microsoft.com/office/drawing/2014/main" id="{D46D32D9-0281-47C8-A069-D45D6D0BA917}"/>
              </a:ext>
            </a:extLst>
          </p:cNvPr>
          <p:cNvSpPr>
            <a:spLocks noChangeArrowheads="1"/>
          </p:cNvSpPr>
          <p:nvPr/>
        </p:nvSpPr>
        <p:spPr bwMode="auto">
          <a:xfrm>
            <a:off x="2489933" y="447694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5" name="グループ化 4">
            <a:extLst>
              <a:ext uri="{FF2B5EF4-FFF2-40B4-BE49-F238E27FC236}">
                <a16:creationId xmlns:a16="http://schemas.microsoft.com/office/drawing/2014/main" id="{B3F454FC-4107-4353-8EB3-0FBB6A6AA973}"/>
              </a:ext>
            </a:extLst>
          </p:cNvPr>
          <p:cNvGrpSpPr/>
          <p:nvPr/>
        </p:nvGrpSpPr>
        <p:grpSpPr>
          <a:xfrm>
            <a:off x="66930" y="4066117"/>
            <a:ext cx="1556716" cy="686248"/>
            <a:chOff x="66930" y="4066117"/>
            <a:chExt cx="1556716" cy="686248"/>
          </a:xfrm>
        </p:grpSpPr>
        <p:cxnSp>
          <p:nvCxnSpPr>
            <p:cNvPr id="6" name="直線矢印コネクタ 5">
              <a:extLst>
                <a:ext uri="{FF2B5EF4-FFF2-40B4-BE49-F238E27FC236}">
                  <a16:creationId xmlns:a16="http://schemas.microsoft.com/office/drawing/2014/main" id="{FE5635B9-E914-42E1-991A-106946A0683B}"/>
                </a:ext>
              </a:extLst>
            </p:cNvPr>
            <p:cNvCxnSpPr/>
            <p:nvPr/>
          </p:nvCxnSpPr>
          <p:spPr>
            <a:xfrm>
              <a:off x="844062" y="4378569"/>
              <a:ext cx="779584" cy="373796"/>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5" name="Text Box 168">
              <a:extLst>
                <a:ext uri="{FF2B5EF4-FFF2-40B4-BE49-F238E27FC236}">
                  <a16:creationId xmlns:a16="http://schemas.microsoft.com/office/drawing/2014/main" id="{CCC07449-9CBF-480B-A33B-11F0A3F579E8}"/>
                </a:ext>
              </a:extLst>
            </p:cNvPr>
            <p:cNvSpPr txBox="1">
              <a:spLocks noChangeArrowheads="1"/>
            </p:cNvSpPr>
            <p:nvPr/>
          </p:nvSpPr>
          <p:spPr bwMode="auto">
            <a:xfrm>
              <a:off x="66930" y="4066117"/>
              <a:ext cx="1113295" cy="338554"/>
            </a:xfrm>
            <a:prstGeom prst="rect">
              <a:avLst/>
            </a:prstGeom>
            <a:solidFill>
              <a:srgbClr val="CCFFCC"/>
            </a:solidFill>
            <a:ln>
              <a:solidFill>
                <a:srgbClr val="00B05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開</a:t>
              </a:r>
              <a:r>
                <a:rPr lang="en-US" altLang="ja-JP" sz="1600" dirty="0">
                  <a:solidFill>
                    <a:srgbClr val="000000"/>
                  </a:solidFill>
                </a:rPr>
                <a:t>2-</a:t>
              </a:r>
              <a:r>
                <a:rPr lang="ja-JP" altLang="en-US" sz="1600" dirty="0">
                  <a:solidFill>
                    <a:srgbClr val="000000"/>
                  </a:solidFill>
                </a:rPr>
                <a:t>胞体</a:t>
              </a:r>
              <a:endParaRPr lang="en-US" altLang="ja-JP" sz="1600" dirty="0">
                <a:solidFill>
                  <a:srgbClr val="000000"/>
                </a:solidFill>
              </a:endParaRPr>
            </a:p>
          </p:txBody>
        </p:sp>
      </p:grpSp>
      <p:sp>
        <p:nvSpPr>
          <p:cNvPr id="20" name="楕円 19">
            <a:extLst>
              <a:ext uri="{FF2B5EF4-FFF2-40B4-BE49-F238E27FC236}">
                <a16:creationId xmlns:a16="http://schemas.microsoft.com/office/drawing/2014/main" id="{2DBA9547-2924-40FB-BB2F-89593C148B4A}"/>
              </a:ext>
            </a:extLst>
          </p:cNvPr>
          <p:cNvSpPr/>
          <p:nvPr/>
        </p:nvSpPr>
        <p:spPr>
          <a:xfrm>
            <a:off x="5448902" y="3984778"/>
            <a:ext cx="2125362" cy="2125362"/>
          </a:xfrm>
          <a:prstGeom prst="ellipse">
            <a:avLst/>
          </a:prstGeom>
          <a:solidFill>
            <a:srgbClr val="FFFFE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Text Box 168">
            <a:extLst>
              <a:ext uri="{FF2B5EF4-FFF2-40B4-BE49-F238E27FC236}">
                <a16:creationId xmlns:a16="http://schemas.microsoft.com/office/drawing/2014/main" id="{6FEA4391-E09A-40B2-8298-2002D36D41BF}"/>
              </a:ext>
            </a:extLst>
          </p:cNvPr>
          <p:cNvSpPr txBox="1">
            <a:spLocks noChangeArrowheads="1"/>
          </p:cNvSpPr>
          <p:nvPr/>
        </p:nvSpPr>
        <p:spPr bwMode="auto">
          <a:xfrm>
            <a:off x="5247672" y="6273225"/>
            <a:ext cx="3101842"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空グラフに対しては成立しない．（一般的に空グラフは考えない．）</a:t>
            </a:r>
            <a:endParaRPr lang="en-US" altLang="ja-JP" sz="1600" dirty="0">
              <a:solidFill>
                <a:srgbClr val="000000"/>
              </a:solidFill>
            </a:endParaRPr>
          </a:p>
        </p:txBody>
      </p:sp>
    </p:spTree>
    <p:extLst>
      <p:ext uri="{BB962C8B-B14F-4D97-AF65-F5344CB8AC3E}">
        <p14:creationId xmlns:p14="http://schemas.microsoft.com/office/powerpoint/2010/main" val="2002957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randombar(horizontal)">
                                      <p:cBhvr>
                                        <p:cTn id="12" dur="500"/>
                                        <p:tgtEl>
                                          <p:spTgt spid="20"/>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left)">
                                      <p:cBhvr>
                                        <p:cTn id="1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grpSp>
        <p:nvGrpSpPr>
          <p:cNvPr id="3" name="グループ化 2">
            <a:extLst>
              <a:ext uri="{FF2B5EF4-FFF2-40B4-BE49-F238E27FC236}">
                <a16:creationId xmlns:a16="http://schemas.microsoft.com/office/drawing/2014/main" id="{07BF485E-27B7-47BA-9CDC-644464A580C4}"/>
              </a:ext>
            </a:extLst>
          </p:cNvPr>
          <p:cNvGrpSpPr/>
          <p:nvPr/>
        </p:nvGrpSpPr>
        <p:grpSpPr>
          <a:xfrm>
            <a:off x="2992711" y="817681"/>
            <a:ext cx="5221839" cy="703180"/>
            <a:chOff x="2992711" y="817681"/>
            <a:chExt cx="5221839" cy="703180"/>
          </a:xfrm>
        </p:grpSpPr>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gr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grpSp>
        <p:nvGrpSpPr>
          <p:cNvPr id="4" name="グループ化 3">
            <a:extLst>
              <a:ext uri="{FF2B5EF4-FFF2-40B4-BE49-F238E27FC236}">
                <a16:creationId xmlns:a16="http://schemas.microsoft.com/office/drawing/2014/main" id="{C26AB005-D635-43DC-B7B4-44A7C15010CE}"/>
              </a:ext>
            </a:extLst>
          </p:cNvPr>
          <p:cNvGrpSpPr/>
          <p:nvPr/>
        </p:nvGrpSpPr>
        <p:grpSpPr>
          <a:xfrm>
            <a:off x="4910899" y="3800424"/>
            <a:ext cx="3643312" cy="2928937"/>
            <a:chOff x="4910899" y="3800424"/>
            <a:chExt cx="3643312" cy="2928937"/>
          </a:xfrm>
        </p:grpSpPr>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1883669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randombar(horizont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a:extLst>
              <a:ext uri="{FF2B5EF4-FFF2-40B4-BE49-F238E27FC236}">
                <a16:creationId xmlns:a16="http://schemas.microsoft.com/office/drawing/2014/main" id="{51CC4DC2-3F81-4655-8D11-00B8E9DE697A}"/>
              </a:ext>
            </a:extLst>
          </p:cNvPr>
          <p:cNvSpPr/>
          <p:nvPr/>
        </p:nvSpPr>
        <p:spPr>
          <a:xfrm>
            <a:off x="5874512" y="520603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二等辺三角形 98">
            <a:extLst>
              <a:ext uri="{FF2B5EF4-FFF2-40B4-BE49-F238E27FC236}">
                <a16:creationId xmlns:a16="http://schemas.microsoft.com/office/drawing/2014/main" id="{174CD111-DA7D-4546-B04C-2C877371AA32}"/>
              </a:ext>
            </a:extLst>
          </p:cNvPr>
          <p:cNvSpPr/>
          <p:nvPr/>
        </p:nvSpPr>
        <p:spPr>
          <a:xfrm>
            <a:off x="6551946" y="4954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二等辺三角形 99">
            <a:extLst>
              <a:ext uri="{FF2B5EF4-FFF2-40B4-BE49-F238E27FC236}">
                <a16:creationId xmlns:a16="http://schemas.microsoft.com/office/drawing/2014/main" id="{77347E14-358D-4F6C-82A5-F22C12346FAF}"/>
              </a:ext>
            </a:extLst>
          </p:cNvPr>
          <p:cNvSpPr/>
          <p:nvPr/>
        </p:nvSpPr>
        <p:spPr>
          <a:xfrm>
            <a:off x="6973822" y="5420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二等辺三角形 100">
            <a:extLst>
              <a:ext uri="{FF2B5EF4-FFF2-40B4-BE49-F238E27FC236}">
                <a16:creationId xmlns:a16="http://schemas.microsoft.com/office/drawing/2014/main" id="{24864BEC-3921-4578-9546-BBA21E938EE9}"/>
              </a:ext>
            </a:extLst>
          </p:cNvPr>
          <p:cNvSpPr/>
          <p:nvPr/>
        </p:nvSpPr>
        <p:spPr>
          <a:xfrm>
            <a:off x="6288328" y="56752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二等辺三角形 102">
            <a:extLst>
              <a:ext uri="{FF2B5EF4-FFF2-40B4-BE49-F238E27FC236}">
                <a16:creationId xmlns:a16="http://schemas.microsoft.com/office/drawing/2014/main" id="{2105219C-CA03-4D22-9565-E0793823A45F}"/>
              </a:ext>
            </a:extLst>
          </p:cNvPr>
          <p:cNvSpPr/>
          <p:nvPr/>
        </p:nvSpPr>
        <p:spPr>
          <a:xfrm>
            <a:off x="6381154" y="586183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二等辺三角形 103">
            <a:extLst>
              <a:ext uri="{FF2B5EF4-FFF2-40B4-BE49-F238E27FC236}">
                <a16:creationId xmlns:a16="http://schemas.microsoft.com/office/drawing/2014/main" id="{3CC11CF3-6428-409B-92D2-62DACA68C535}"/>
              </a:ext>
            </a:extLst>
          </p:cNvPr>
          <p:cNvSpPr/>
          <p:nvPr/>
        </p:nvSpPr>
        <p:spPr>
          <a:xfrm>
            <a:off x="6333759" y="610472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a:extLst>
              <a:ext uri="{FF2B5EF4-FFF2-40B4-BE49-F238E27FC236}">
                <a16:creationId xmlns:a16="http://schemas.microsoft.com/office/drawing/2014/main" id="{FD9A2184-AD08-4A26-BF48-694A20287F8D}"/>
              </a:ext>
            </a:extLst>
          </p:cNvPr>
          <p:cNvSpPr/>
          <p:nvPr/>
        </p:nvSpPr>
        <p:spPr>
          <a:xfrm>
            <a:off x="6726233" y="615786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二等辺三角形 105">
            <a:extLst>
              <a:ext uri="{FF2B5EF4-FFF2-40B4-BE49-F238E27FC236}">
                <a16:creationId xmlns:a16="http://schemas.microsoft.com/office/drawing/2014/main" id="{24D12188-7A95-48F6-8E06-F7F662BBC3B0}"/>
              </a:ext>
            </a:extLst>
          </p:cNvPr>
          <p:cNvSpPr/>
          <p:nvPr/>
        </p:nvSpPr>
        <p:spPr>
          <a:xfrm>
            <a:off x="6879032" y="62483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二等辺三角形 106">
            <a:extLst>
              <a:ext uri="{FF2B5EF4-FFF2-40B4-BE49-F238E27FC236}">
                <a16:creationId xmlns:a16="http://schemas.microsoft.com/office/drawing/2014/main" id="{F8E5964D-F450-4388-826C-AD7DA6886B2B}"/>
              </a:ext>
            </a:extLst>
          </p:cNvPr>
          <p:cNvSpPr/>
          <p:nvPr/>
        </p:nvSpPr>
        <p:spPr>
          <a:xfrm>
            <a:off x="7195432" y="63499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二等辺三角形 107">
            <a:extLst>
              <a:ext uri="{FF2B5EF4-FFF2-40B4-BE49-F238E27FC236}">
                <a16:creationId xmlns:a16="http://schemas.microsoft.com/office/drawing/2014/main" id="{AF754964-906F-4BFC-897D-FA683F972287}"/>
              </a:ext>
            </a:extLst>
          </p:cNvPr>
          <p:cNvSpPr/>
          <p:nvPr/>
        </p:nvSpPr>
        <p:spPr>
          <a:xfrm>
            <a:off x="7325106" y="61475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二等辺三角形 108">
            <a:extLst>
              <a:ext uri="{FF2B5EF4-FFF2-40B4-BE49-F238E27FC236}">
                <a16:creationId xmlns:a16="http://schemas.microsoft.com/office/drawing/2014/main" id="{7A37F0A6-3A23-45C0-82B2-2A8135AD8732}"/>
              </a:ext>
            </a:extLst>
          </p:cNvPr>
          <p:cNvSpPr/>
          <p:nvPr/>
        </p:nvSpPr>
        <p:spPr>
          <a:xfrm>
            <a:off x="7446596" y="6063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二等辺三角形 109">
            <a:extLst>
              <a:ext uri="{FF2B5EF4-FFF2-40B4-BE49-F238E27FC236}">
                <a16:creationId xmlns:a16="http://schemas.microsoft.com/office/drawing/2014/main" id="{26165F9D-0C3C-499A-A8C8-86144D4850CC}"/>
              </a:ext>
            </a:extLst>
          </p:cNvPr>
          <p:cNvSpPr/>
          <p:nvPr/>
        </p:nvSpPr>
        <p:spPr>
          <a:xfrm>
            <a:off x="7826240" y="586155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二等辺三角形 110">
            <a:extLst>
              <a:ext uri="{FF2B5EF4-FFF2-40B4-BE49-F238E27FC236}">
                <a16:creationId xmlns:a16="http://schemas.microsoft.com/office/drawing/2014/main" id="{91F40D0D-0BFB-48C8-98C9-0E71282DA6BD}"/>
              </a:ext>
            </a:extLst>
          </p:cNvPr>
          <p:cNvSpPr/>
          <p:nvPr/>
        </p:nvSpPr>
        <p:spPr>
          <a:xfrm>
            <a:off x="7982712" y="591459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二等辺三角形 111">
            <a:extLst>
              <a:ext uri="{FF2B5EF4-FFF2-40B4-BE49-F238E27FC236}">
                <a16:creationId xmlns:a16="http://schemas.microsoft.com/office/drawing/2014/main" id="{54C930EA-BA6B-48C0-BB40-693B431C6137}"/>
              </a:ext>
            </a:extLst>
          </p:cNvPr>
          <p:cNvSpPr/>
          <p:nvPr/>
        </p:nvSpPr>
        <p:spPr>
          <a:xfrm>
            <a:off x="7590598" y="5674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二等辺三角形 112">
            <a:extLst>
              <a:ext uri="{FF2B5EF4-FFF2-40B4-BE49-F238E27FC236}">
                <a16:creationId xmlns:a16="http://schemas.microsoft.com/office/drawing/2014/main" id="{265D64AA-1ADC-4163-A4DC-82FCFC81EC3F}"/>
              </a:ext>
            </a:extLst>
          </p:cNvPr>
          <p:cNvSpPr/>
          <p:nvPr/>
        </p:nvSpPr>
        <p:spPr>
          <a:xfrm>
            <a:off x="7495808" y="553156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二等辺三角形 113">
            <a:extLst>
              <a:ext uri="{FF2B5EF4-FFF2-40B4-BE49-F238E27FC236}">
                <a16:creationId xmlns:a16="http://schemas.microsoft.com/office/drawing/2014/main" id="{B37A82BD-2FD3-458C-806F-E26F8012B373}"/>
              </a:ext>
            </a:extLst>
          </p:cNvPr>
          <p:cNvSpPr/>
          <p:nvPr/>
        </p:nvSpPr>
        <p:spPr>
          <a:xfrm>
            <a:off x="7149506" y="54339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二等辺三角形 114">
            <a:extLst>
              <a:ext uri="{FF2B5EF4-FFF2-40B4-BE49-F238E27FC236}">
                <a16:creationId xmlns:a16="http://schemas.microsoft.com/office/drawing/2014/main" id="{02654634-F544-400E-B99B-F7937FA8253E}"/>
              </a:ext>
            </a:extLst>
          </p:cNvPr>
          <p:cNvSpPr/>
          <p:nvPr/>
        </p:nvSpPr>
        <p:spPr>
          <a:xfrm>
            <a:off x="7594383" y="515259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二等辺三角形 115">
            <a:extLst>
              <a:ext uri="{FF2B5EF4-FFF2-40B4-BE49-F238E27FC236}">
                <a16:creationId xmlns:a16="http://schemas.microsoft.com/office/drawing/2014/main" id="{C7E79320-BA6B-4527-B284-D4272933A73C}"/>
              </a:ext>
            </a:extLst>
          </p:cNvPr>
          <p:cNvSpPr/>
          <p:nvPr/>
        </p:nvSpPr>
        <p:spPr>
          <a:xfrm>
            <a:off x="7682673" y="502242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二等辺三角形 116">
            <a:extLst>
              <a:ext uri="{FF2B5EF4-FFF2-40B4-BE49-F238E27FC236}">
                <a16:creationId xmlns:a16="http://schemas.microsoft.com/office/drawing/2014/main" id="{24A384F5-206C-4250-8506-270F429641FE}"/>
              </a:ext>
            </a:extLst>
          </p:cNvPr>
          <p:cNvSpPr/>
          <p:nvPr/>
        </p:nvSpPr>
        <p:spPr>
          <a:xfrm>
            <a:off x="7801770" y="4827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二等辺三角形 117">
            <a:extLst>
              <a:ext uri="{FF2B5EF4-FFF2-40B4-BE49-F238E27FC236}">
                <a16:creationId xmlns:a16="http://schemas.microsoft.com/office/drawing/2014/main" id="{972FA49D-E1D0-4313-BDE4-86C87544B977}"/>
              </a:ext>
            </a:extLst>
          </p:cNvPr>
          <p:cNvSpPr/>
          <p:nvPr/>
        </p:nvSpPr>
        <p:spPr>
          <a:xfrm>
            <a:off x="7946993" y="476921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二等辺三角形 118">
            <a:extLst>
              <a:ext uri="{FF2B5EF4-FFF2-40B4-BE49-F238E27FC236}">
                <a16:creationId xmlns:a16="http://schemas.microsoft.com/office/drawing/2014/main" id="{8CCB9434-625A-4B5B-AAFE-29BD61A6442B}"/>
              </a:ext>
            </a:extLst>
          </p:cNvPr>
          <p:cNvSpPr/>
          <p:nvPr/>
        </p:nvSpPr>
        <p:spPr>
          <a:xfrm>
            <a:off x="7377144" y="47398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二等辺三角形 119">
            <a:extLst>
              <a:ext uri="{FF2B5EF4-FFF2-40B4-BE49-F238E27FC236}">
                <a16:creationId xmlns:a16="http://schemas.microsoft.com/office/drawing/2014/main" id="{90AD252B-197D-4A4C-88FC-231342CC3F7B}"/>
              </a:ext>
            </a:extLst>
          </p:cNvPr>
          <p:cNvSpPr/>
          <p:nvPr/>
        </p:nvSpPr>
        <p:spPr>
          <a:xfrm>
            <a:off x="7301141" y="465771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二等辺三角形 120">
            <a:extLst>
              <a:ext uri="{FF2B5EF4-FFF2-40B4-BE49-F238E27FC236}">
                <a16:creationId xmlns:a16="http://schemas.microsoft.com/office/drawing/2014/main" id="{4F3B582A-09B9-4167-974F-D489A8BC7B1D}"/>
              </a:ext>
            </a:extLst>
          </p:cNvPr>
          <p:cNvSpPr/>
          <p:nvPr/>
        </p:nvSpPr>
        <p:spPr>
          <a:xfrm>
            <a:off x="7119801" y="430094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二等辺三角形 121">
            <a:extLst>
              <a:ext uri="{FF2B5EF4-FFF2-40B4-BE49-F238E27FC236}">
                <a16:creationId xmlns:a16="http://schemas.microsoft.com/office/drawing/2014/main" id="{289689AA-57DE-47DE-9EE9-B7009F41A712}"/>
              </a:ext>
            </a:extLst>
          </p:cNvPr>
          <p:cNvSpPr/>
          <p:nvPr/>
        </p:nvSpPr>
        <p:spPr>
          <a:xfrm>
            <a:off x="7119801" y="44231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二等辺三角形 122">
            <a:extLst>
              <a:ext uri="{FF2B5EF4-FFF2-40B4-BE49-F238E27FC236}">
                <a16:creationId xmlns:a16="http://schemas.microsoft.com/office/drawing/2014/main" id="{67A6A944-A7A4-4354-9FBC-9A4F1486E020}"/>
              </a:ext>
            </a:extLst>
          </p:cNvPr>
          <p:cNvSpPr/>
          <p:nvPr/>
        </p:nvSpPr>
        <p:spPr>
          <a:xfrm>
            <a:off x="7008149" y="45830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二等辺三角形 123">
            <a:extLst>
              <a:ext uri="{FF2B5EF4-FFF2-40B4-BE49-F238E27FC236}">
                <a16:creationId xmlns:a16="http://schemas.microsoft.com/office/drawing/2014/main" id="{31951853-0821-4645-A71C-342B45F3A40B}"/>
              </a:ext>
            </a:extLst>
          </p:cNvPr>
          <p:cNvSpPr/>
          <p:nvPr/>
        </p:nvSpPr>
        <p:spPr>
          <a:xfrm>
            <a:off x="6895103" y="462388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二等辺三角形 124">
            <a:extLst>
              <a:ext uri="{FF2B5EF4-FFF2-40B4-BE49-F238E27FC236}">
                <a16:creationId xmlns:a16="http://schemas.microsoft.com/office/drawing/2014/main" id="{7E55D34D-BAAD-4719-80A0-DDD92EA0D4DA}"/>
              </a:ext>
            </a:extLst>
          </p:cNvPr>
          <p:cNvSpPr/>
          <p:nvPr/>
        </p:nvSpPr>
        <p:spPr>
          <a:xfrm>
            <a:off x="6386907" y="458860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二等辺三角形 125">
            <a:extLst>
              <a:ext uri="{FF2B5EF4-FFF2-40B4-BE49-F238E27FC236}">
                <a16:creationId xmlns:a16="http://schemas.microsoft.com/office/drawing/2014/main" id="{333F8FEE-3C75-4150-9394-0181D062117F}"/>
              </a:ext>
            </a:extLst>
          </p:cNvPr>
          <p:cNvSpPr/>
          <p:nvPr/>
        </p:nvSpPr>
        <p:spPr>
          <a:xfrm>
            <a:off x="6275079" y="45414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二等辺三角形 126">
            <a:extLst>
              <a:ext uri="{FF2B5EF4-FFF2-40B4-BE49-F238E27FC236}">
                <a16:creationId xmlns:a16="http://schemas.microsoft.com/office/drawing/2014/main" id="{7C2CB10D-340E-4A69-A155-27117CAD81A7}"/>
              </a:ext>
            </a:extLst>
          </p:cNvPr>
          <p:cNvSpPr/>
          <p:nvPr/>
        </p:nvSpPr>
        <p:spPr>
          <a:xfrm>
            <a:off x="6564216" y="478450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二等辺三角形 127">
            <a:extLst>
              <a:ext uri="{FF2B5EF4-FFF2-40B4-BE49-F238E27FC236}">
                <a16:creationId xmlns:a16="http://schemas.microsoft.com/office/drawing/2014/main" id="{651EAB39-D4EE-429C-A0A0-B096E10EB405}"/>
              </a:ext>
            </a:extLst>
          </p:cNvPr>
          <p:cNvSpPr/>
          <p:nvPr/>
        </p:nvSpPr>
        <p:spPr>
          <a:xfrm>
            <a:off x="6075651" y="444737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二等辺三角形 128">
            <a:extLst>
              <a:ext uri="{FF2B5EF4-FFF2-40B4-BE49-F238E27FC236}">
                <a16:creationId xmlns:a16="http://schemas.microsoft.com/office/drawing/2014/main" id="{75D4626D-E6C9-432B-9D97-840ABFF00287}"/>
              </a:ext>
            </a:extLst>
          </p:cNvPr>
          <p:cNvSpPr/>
          <p:nvPr/>
        </p:nvSpPr>
        <p:spPr>
          <a:xfrm>
            <a:off x="6035438" y="433106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二等辺三角形 129">
            <a:extLst>
              <a:ext uri="{FF2B5EF4-FFF2-40B4-BE49-F238E27FC236}">
                <a16:creationId xmlns:a16="http://schemas.microsoft.com/office/drawing/2014/main" id="{94BA09BE-4341-4DFB-8A73-0DE7D9D48EDB}"/>
              </a:ext>
            </a:extLst>
          </p:cNvPr>
          <p:cNvSpPr/>
          <p:nvPr/>
        </p:nvSpPr>
        <p:spPr>
          <a:xfrm>
            <a:off x="6268557" y="41024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二等辺三角形 130">
            <a:extLst>
              <a:ext uri="{FF2B5EF4-FFF2-40B4-BE49-F238E27FC236}">
                <a16:creationId xmlns:a16="http://schemas.microsoft.com/office/drawing/2014/main" id="{EF79A50E-9EA9-42F4-A661-713495E0670E}"/>
              </a:ext>
            </a:extLst>
          </p:cNvPr>
          <p:cNvSpPr/>
          <p:nvPr/>
        </p:nvSpPr>
        <p:spPr>
          <a:xfrm>
            <a:off x="6343311" y="400613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二等辺三角形 131">
            <a:extLst>
              <a:ext uri="{FF2B5EF4-FFF2-40B4-BE49-F238E27FC236}">
                <a16:creationId xmlns:a16="http://schemas.microsoft.com/office/drawing/2014/main" id="{D9692C6D-4B60-4115-AB47-AAC39DA032DD}"/>
              </a:ext>
            </a:extLst>
          </p:cNvPr>
          <p:cNvSpPr/>
          <p:nvPr/>
        </p:nvSpPr>
        <p:spPr>
          <a:xfrm>
            <a:off x="5775658" y="41409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二等辺三角形 132">
            <a:extLst>
              <a:ext uri="{FF2B5EF4-FFF2-40B4-BE49-F238E27FC236}">
                <a16:creationId xmlns:a16="http://schemas.microsoft.com/office/drawing/2014/main" id="{D82A4B47-EC70-4CD8-8CE3-6920F19B2F08}"/>
              </a:ext>
            </a:extLst>
          </p:cNvPr>
          <p:cNvSpPr/>
          <p:nvPr/>
        </p:nvSpPr>
        <p:spPr>
          <a:xfrm>
            <a:off x="5874512" y="420013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二等辺三角形 133">
            <a:extLst>
              <a:ext uri="{FF2B5EF4-FFF2-40B4-BE49-F238E27FC236}">
                <a16:creationId xmlns:a16="http://schemas.microsoft.com/office/drawing/2014/main" id="{744F26C7-736F-49E5-849F-024363245C50}"/>
              </a:ext>
            </a:extLst>
          </p:cNvPr>
          <p:cNvSpPr/>
          <p:nvPr/>
        </p:nvSpPr>
        <p:spPr>
          <a:xfrm>
            <a:off x="5340212" y="53502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二等辺三角形 134">
            <a:extLst>
              <a:ext uri="{FF2B5EF4-FFF2-40B4-BE49-F238E27FC236}">
                <a16:creationId xmlns:a16="http://schemas.microsoft.com/office/drawing/2014/main" id="{52CCBAC2-6675-404B-88D7-774E75C28FE1}"/>
              </a:ext>
            </a:extLst>
          </p:cNvPr>
          <p:cNvSpPr/>
          <p:nvPr/>
        </p:nvSpPr>
        <p:spPr>
          <a:xfrm>
            <a:off x="5241176" y="54132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二等辺三角形 135">
            <a:extLst>
              <a:ext uri="{FF2B5EF4-FFF2-40B4-BE49-F238E27FC236}">
                <a16:creationId xmlns:a16="http://schemas.microsoft.com/office/drawing/2014/main" id="{EA3E4A72-D4ED-4811-A7D2-9FCB285D841D}"/>
              </a:ext>
            </a:extLst>
          </p:cNvPr>
          <p:cNvSpPr/>
          <p:nvPr/>
        </p:nvSpPr>
        <p:spPr>
          <a:xfrm>
            <a:off x="5751084" y="513191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二等辺三角形 136">
            <a:extLst>
              <a:ext uri="{FF2B5EF4-FFF2-40B4-BE49-F238E27FC236}">
                <a16:creationId xmlns:a16="http://schemas.microsoft.com/office/drawing/2014/main" id="{2BA8A1C7-36C5-47C0-8F03-372F2469BED2}"/>
              </a:ext>
            </a:extLst>
          </p:cNvPr>
          <p:cNvSpPr/>
          <p:nvPr/>
        </p:nvSpPr>
        <p:spPr>
          <a:xfrm>
            <a:off x="5376034" y="487637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二等辺三角形 137">
            <a:extLst>
              <a:ext uri="{FF2B5EF4-FFF2-40B4-BE49-F238E27FC236}">
                <a16:creationId xmlns:a16="http://schemas.microsoft.com/office/drawing/2014/main" id="{325CE58C-E842-4872-839B-8E5CA8BF2BAE}"/>
              </a:ext>
            </a:extLst>
          </p:cNvPr>
          <p:cNvSpPr/>
          <p:nvPr/>
        </p:nvSpPr>
        <p:spPr>
          <a:xfrm>
            <a:off x="5260607" y="4843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二等辺三角形 138">
            <a:extLst>
              <a:ext uri="{FF2B5EF4-FFF2-40B4-BE49-F238E27FC236}">
                <a16:creationId xmlns:a16="http://schemas.microsoft.com/office/drawing/2014/main" id="{C0336683-F7D6-436C-890C-934D2D554FC8}"/>
              </a:ext>
            </a:extLst>
          </p:cNvPr>
          <p:cNvSpPr/>
          <p:nvPr/>
        </p:nvSpPr>
        <p:spPr>
          <a:xfrm>
            <a:off x="6200029" y="619247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二等辺三角形 139">
            <a:extLst>
              <a:ext uri="{FF2B5EF4-FFF2-40B4-BE49-F238E27FC236}">
                <a16:creationId xmlns:a16="http://schemas.microsoft.com/office/drawing/2014/main" id="{A679F822-C929-408A-9FF8-D66633BCE5CC}"/>
              </a:ext>
            </a:extLst>
          </p:cNvPr>
          <p:cNvSpPr/>
          <p:nvPr/>
        </p:nvSpPr>
        <p:spPr>
          <a:xfrm>
            <a:off x="5943674" y="6286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二等辺三角形 140">
            <a:extLst>
              <a:ext uri="{FF2B5EF4-FFF2-40B4-BE49-F238E27FC236}">
                <a16:creationId xmlns:a16="http://schemas.microsoft.com/office/drawing/2014/main" id="{72933074-E849-41F8-BC1D-27B2FB75DA9F}"/>
              </a:ext>
            </a:extLst>
          </p:cNvPr>
          <p:cNvSpPr/>
          <p:nvPr/>
        </p:nvSpPr>
        <p:spPr>
          <a:xfrm>
            <a:off x="5938107" y="64027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二等辺三角形 141">
            <a:extLst>
              <a:ext uri="{FF2B5EF4-FFF2-40B4-BE49-F238E27FC236}">
                <a16:creationId xmlns:a16="http://schemas.microsoft.com/office/drawing/2014/main" id="{6AD57604-04DB-4617-B2B9-C94B58F35DB6}"/>
              </a:ext>
            </a:extLst>
          </p:cNvPr>
          <p:cNvSpPr/>
          <p:nvPr/>
        </p:nvSpPr>
        <p:spPr>
          <a:xfrm>
            <a:off x="5560065"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二等辺三角形 142">
            <a:extLst>
              <a:ext uri="{FF2B5EF4-FFF2-40B4-BE49-F238E27FC236}">
                <a16:creationId xmlns:a16="http://schemas.microsoft.com/office/drawing/2014/main" id="{D5BE033F-4A02-4150-AA8E-604BB791E363}"/>
              </a:ext>
            </a:extLst>
          </p:cNvPr>
          <p:cNvSpPr/>
          <p:nvPr/>
        </p:nvSpPr>
        <p:spPr>
          <a:xfrm>
            <a:off x="5441310"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38897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30" name="テキスト ボックス 29">
            <a:extLst>
              <a:ext uri="{FF2B5EF4-FFF2-40B4-BE49-F238E27FC236}">
                <a16:creationId xmlns:a16="http://schemas.microsoft.com/office/drawing/2014/main" id="{B8086B2E-6AFF-47CF-8061-23808A537498}"/>
              </a:ext>
            </a:extLst>
          </p:cNvPr>
          <p:cNvSpPr txBox="1"/>
          <p:nvPr/>
        </p:nvSpPr>
        <p:spPr>
          <a:xfrm>
            <a:off x="2006953" y="3392109"/>
            <a:ext cx="4810016" cy="338554"/>
          </a:xfrm>
          <a:prstGeom prst="rect">
            <a:avLst/>
          </a:prstGeom>
          <a:noFill/>
        </p:spPr>
        <p:txBody>
          <a:bodyPr wrap="square" rtlCol="0">
            <a:spAutoFit/>
          </a:bodyPr>
          <a:lstStyle/>
          <a:p>
            <a:r>
              <a:rPr lang="ja-JP" altLang="en-US" sz="1600" dirty="0">
                <a:latin typeface="+mn-lt"/>
              </a:rPr>
              <a:t>を以下の，オイラーの公式を</a:t>
            </a:r>
            <a:r>
              <a:rPr lang="en-US" altLang="ja-JP" sz="1600" dirty="0">
                <a:latin typeface="+mn-lt"/>
              </a:rPr>
              <a:t>3</a:t>
            </a:r>
            <a:r>
              <a:rPr lang="ja-JP" altLang="en-US" sz="1600" dirty="0">
                <a:latin typeface="+mn-lt"/>
              </a:rPr>
              <a:t>倍したものに代入する．</a:t>
            </a:r>
            <a:endParaRPr kumimoji="1" lang="ja-JP" altLang="en-US" sz="1600" dirty="0">
              <a:latin typeface="+mn-lt"/>
            </a:endParaRPr>
          </a:p>
        </p:txBody>
      </p:sp>
      <p:sp>
        <p:nvSpPr>
          <p:cNvPr id="31" name="テキスト ボックス 30">
            <a:extLst>
              <a:ext uri="{FF2B5EF4-FFF2-40B4-BE49-F238E27FC236}">
                <a16:creationId xmlns:a16="http://schemas.microsoft.com/office/drawing/2014/main" id="{931E3776-85BE-456A-B248-61FCE12543C0}"/>
              </a:ext>
            </a:extLst>
          </p:cNvPr>
          <p:cNvSpPr txBox="1"/>
          <p:nvPr/>
        </p:nvSpPr>
        <p:spPr>
          <a:xfrm>
            <a:off x="1090650" y="4014736"/>
            <a:ext cx="2385242" cy="338554"/>
          </a:xfrm>
          <a:prstGeom prst="rect">
            <a:avLst/>
          </a:prstGeom>
          <a:noFill/>
        </p:spPr>
        <p:txBody>
          <a:bodyPr wrap="square" rtlCol="0">
            <a:spAutoFit/>
          </a:bodyPr>
          <a:lstStyle/>
          <a:p>
            <a:r>
              <a:rPr lang="en-US" altLang="ja-JP" sz="1600" dirty="0">
                <a:latin typeface="+mn-lt"/>
              </a:rPr>
              <a:t>3V - 3E + 3F = 6  </a:t>
            </a:r>
            <a:endParaRPr kumimoji="1" lang="ja-JP" altLang="en-US" sz="1600" dirty="0">
              <a:latin typeface="+mn-lt"/>
            </a:endParaRPr>
          </a:p>
        </p:txBody>
      </p:sp>
      <p:sp>
        <p:nvSpPr>
          <p:cNvPr id="32" name="テキスト ボックス 31">
            <a:extLst>
              <a:ext uri="{FF2B5EF4-FFF2-40B4-BE49-F238E27FC236}">
                <a16:creationId xmlns:a16="http://schemas.microsoft.com/office/drawing/2014/main" id="{807E9229-C8B9-4D23-8FCA-1A7B3C363AD6}"/>
              </a:ext>
            </a:extLst>
          </p:cNvPr>
          <p:cNvSpPr txBox="1"/>
          <p:nvPr/>
        </p:nvSpPr>
        <p:spPr>
          <a:xfrm>
            <a:off x="1753004" y="4563580"/>
            <a:ext cx="2385242" cy="338554"/>
          </a:xfrm>
          <a:prstGeom prst="rect">
            <a:avLst/>
          </a:prstGeom>
          <a:noFill/>
        </p:spPr>
        <p:txBody>
          <a:bodyPr wrap="square" rtlCol="0">
            <a:spAutoFit/>
          </a:bodyPr>
          <a:lstStyle/>
          <a:p>
            <a:r>
              <a:rPr lang="en-US" altLang="ja-JP" sz="1600" dirty="0">
                <a:latin typeface="+mn-lt"/>
              </a:rPr>
              <a:t>3V - E </a:t>
            </a:r>
            <a:r>
              <a:rPr lang="ja-JP" altLang="en-US" sz="1600" dirty="0">
                <a:latin typeface="+mn-lt"/>
              </a:rPr>
              <a:t>≥</a:t>
            </a:r>
            <a:r>
              <a:rPr lang="en-US" altLang="ja-JP" sz="1600" dirty="0">
                <a:latin typeface="+mn-lt"/>
              </a:rPr>
              <a:t> 6  </a:t>
            </a:r>
            <a:endParaRPr kumimoji="1" lang="ja-JP" altLang="en-US" sz="1600" dirty="0">
              <a:latin typeface="+mn-lt"/>
            </a:endParaRPr>
          </a:p>
        </p:txBody>
      </p:sp>
      <p:sp>
        <p:nvSpPr>
          <p:cNvPr id="33" name="テキスト ボックス 32">
            <a:extLst>
              <a:ext uri="{FF2B5EF4-FFF2-40B4-BE49-F238E27FC236}">
                <a16:creationId xmlns:a16="http://schemas.microsoft.com/office/drawing/2014/main" id="{0942D9CC-B22B-4AAB-9D18-067AB95FEF18}"/>
              </a:ext>
            </a:extLst>
          </p:cNvPr>
          <p:cNvSpPr txBox="1"/>
          <p:nvPr/>
        </p:nvSpPr>
        <p:spPr>
          <a:xfrm>
            <a:off x="1753004" y="5112424"/>
            <a:ext cx="2385242" cy="338554"/>
          </a:xfrm>
          <a:prstGeom prst="rect">
            <a:avLst/>
          </a:prstGeom>
          <a:noFill/>
        </p:spPr>
        <p:txBody>
          <a:bodyPr wrap="square" rtlCol="0">
            <a:spAutoFit/>
          </a:bodyPr>
          <a:lstStyle/>
          <a:p>
            <a:r>
              <a:rPr lang="en-US" altLang="ja-JP" sz="1600" dirty="0">
                <a:latin typeface="+mn-lt"/>
              </a:rPr>
              <a:t>3V - 6 </a:t>
            </a:r>
            <a:r>
              <a:rPr lang="ja-JP" altLang="en-US" sz="1600" dirty="0">
                <a:latin typeface="+mn-lt"/>
              </a:rPr>
              <a:t>≥</a:t>
            </a:r>
            <a:r>
              <a:rPr lang="en-US" altLang="ja-JP" sz="1600" dirty="0">
                <a:latin typeface="+mn-lt"/>
              </a:rPr>
              <a:t> E  </a:t>
            </a:r>
            <a:endParaRPr kumimoji="1" lang="ja-JP" altLang="en-US" sz="1600" dirty="0">
              <a:latin typeface="+mn-lt"/>
            </a:endParaRPr>
          </a:p>
        </p:txBody>
      </p:sp>
      <p:sp>
        <p:nvSpPr>
          <p:cNvPr id="12" name="正方形/長方形 11">
            <a:extLst>
              <a:ext uri="{FF2B5EF4-FFF2-40B4-BE49-F238E27FC236}">
                <a16:creationId xmlns:a16="http://schemas.microsoft.com/office/drawing/2014/main" id="{98AB68D8-C0A2-4AB8-AAC0-88CC44B0234E}"/>
              </a:ext>
            </a:extLst>
          </p:cNvPr>
          <p:cNvSpPr/>
          <p:nvPr/>
        </p:nvSpPr>
        <p:spPr>
          <a:xfrm>
            <a:off x="3533438" y="527513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a:extLst>
              <a:ext uri="{FF2B5EF4-FFF2-40B4-BE49-F238E27FC236}">
                <a16:creationId xmlns:a16="http://schemas.microsoft.com/office/drawing/2014/main" id="{51CC4DC2-3F81-4655-8D11-00B8E9DE697A}"/>
              </a:ext>
            </a:extLst>
          </p:cNvPr>
          <p:cNvSpPr/>
          <p:nvPr/>
        </p:nvSpPr>
        <p:spPr>
          <a:xfrm>
            <a:off x="5874512" y="520603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二等辺三角形 98">
            <a:extLst>
              <a:ext uri="{FF2B5EF4-FFF2-40B4-BE49-F238E27FC236}">
                <a16:creationId xmlns:a16="http://schemas.microsoft.com/office/drawing/2014/main" id="{174CD111-DA7D-4546-B04C-2C877371AA32}"/>
              </a:ext>
            </a:extLst>
          </p:cNvPr>
          <p:cNvSpPr/>
          <p:nvPr/>
        </p:nvSpPr>
        <p:spPr>
          <a:xfrm>
            <a:off x="6551946" y="4954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二等辺三角形 99">
            <a:extLst>
              <a:ext uri="{FF2B5EF4-FFF2-40B4-BE49-F238E27FC236}">
                <a16:creationId xmlns:a16="http://schemas.microsoft.com/office/drawing/2014/main" id="{77347E14-358D-4F6C-82A5-F22C12346FAF}"/>
              </a:ext>
            </a:extLst>
          </p:cNvPr>
          <p:cNvSpPr/>
          <p:nvPr/>
        </p:nvSpPr>
        <p:spPr>
          <a:xfrm>
            <a:off x="6973822" y="5420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二等辺三角形 100">
            <a:extLst>
              <a:ext uri="{FF2B5EF4-FFF2-40B4-BE49-F238E27FC236}">
                <a16:creationId xmlns:a16="http://schemas.microsoft.com/office/drawing/2014/main" id="{24864BEC-3921-4578-9546-BBA21E938EE9}"/>
              </a:ext>
            </a:extLst>
          </p:cNvPr>
          <p:cNvSpPr/>
          <p:nvPr/>
        </p:nvSpPr>
        <p:spPr>
          <a:xfrm>
            <a:off x="6288328" y="56752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二等辺三角形 102">
            <a:extLst>
              <a:ext uri="{FF2B5EF4-FFF2-40B4-BE49-F238E27FC236}">
                <a16:creationId xmlns:a16="http://schemas.microsoft.com/office/drawing/2014/main" id="{2105219C-CA03-4D22-9565-E0793823A45F}"/>
              </a:ext>
            </a:extLst>
          </p:cNvPr>
          <p:cNvSpPr/>
          <p:nvPr/>
        </p:nvSpPr>
        <p:spPr>
          <a:xfrm>
            <a:off x="6381154" y="586183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二等辺三角形 103">
            <a:extLst>
              <a:ext uri="{FF2B5EF4-FFF2-40B4-BE49-F238E27FC236}">
                <a16:creationId xmlns:a16="http://schemas.microsoft.com/office/drawing/2014/main" id="{3CC11CF3-6428-409B-92D2-62DACA68C535}"/>
              </a:ext>
            </a:extLst>
          </p:cNvPr>
          <p:cNvSpPr/>
          <p:nvPr/>
        </p:nvSpPr>
        <p:spPr>
          <a:xfrm>
            <a:off x="6333759" y="610472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a:extLst>
              <a:ext uri="{FF2B5EF4-FFF2-40B4-BE49-F238E27FC236}">
                <a16:creationId xmlns:a16="http://schemas.microsoft.com/office/drawing/2014/main" id="{FD9A2184-AD08-4A26-BF48-694A20287F8D}"/>
              </a:ext>
            </a:extLst>
          </p:cNvPr>
          <p:cNvSpPr/>
          <p:nvPr/>
        </p:nvSpPr>
        <p:spPr>
          <a:xfrm>
            <a:off x="6726233" y="615786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二等辺三角形 105">
            <a:extLst>
              <a:ext uri="{FF2B5EF4-FFF2-40B4-BE49-F238E27FC236}">
                <a16:creationId xmlns:a16="http://schemas.microsoft.com/office/drawing/2014/main" id="{24D12188-7A95-48F6-8E06-F7F662BBC3B0}"/>
              </a:ext>
            </a:extLst>
          </p:cNvPr>
          <p:cNvSpPr/>
          <p:nvPr/>
        </p:nvSpPr>
        <p:spPr>
          <a:xfrm>
            <a:off x="6879032" y="62483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二等辺三角形 106">
            <a:extLst>
              <a:ext uri="{FF2B5EF4-FFF2-40B4-BE49-F238E27FC236}">
                <a16:creationId xmlns:a16="http://schemas.microsoft.com/office/drawing/2014/main" id="{F8E5964D-F450-4388-826C-AD7DA6886B2B}"/>
              </a:ext>
            </a:extLst>
          </p:cNvPr>
          <p:cNvSpPr/>
          <p:nvPr/>
        </p:nvSpPr>
        <p:spPr>
          <a:xfrm>
            <a:off x="7195432" y="63499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二等辺三角形 107">
            <a:extLst>
              <a:ext uri="{FF2B5EF4-FFF2-40B4-BE49-F238E27FC236}">
                <a16:creationId xmlns:a16="http://schemas.microsoft.com/office/drawing/2014/main" id="{AF754964-906F-4BFC-897D-FA683F972287}"/>
              </a:ext>
            </a:extLst>
          </p:cNvPr>
          <p:cNvSpPr/>
          <p:nvPr/>
        </p:nvSpPr>
        <p:spPr>
          <a:xfrm>
            <a:off x="7325106" y="61475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二等辺三角形 108">
            <a:extLst>
              <a:ext uri="{FF2B5EF4-FFF2-40B4-BE49-F238E27FC236}">
                <a16:creationId xmlns:a16="http://schemas.microsoft.com/office/drawing/2014/main" id="{7A37F0A6-3A23-45C0-82B2-2A8135AD8732}"/>
              </a:ext>
            </a:extLst>
          </p:cNvPr>
          <p:cNvSpPr/>
          <p:nvPr/>
        </p:nvSpPr>
        <p:spPr>
          <a:xfrm>
            <a:off x="7446596" y="6063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二等辺三角形 109">
            <a:extLst>
              <a:ext uri="{FF2B5EF4-FFF2-40B4-BE49-F238E27FC236}">
                <a16:creationId xmlns:a16="http://schemas.microsoft.com/office/drawing/2014/main" id="{26165F9D-0C3C-499A-A8C8-86144D4850CC}"/>
              </a:ext>
            </a:extLst>
          </p:cNvPr>
          <p:cNvSpPr/>
          <p:nvPr/>
        </p:nvSpPr>
        <p:spPr>
          <a:xfrm>
            <a:off x="7826240" y="586155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二等辺三角形 110">
            <a:extLst>
              <a:ext uri="{FF2B5EF4-FFF2-40B4-BE49-F238E27FC236}">
                <a16:creationId xmlns:a16="http://schemas.microsoft.com/office/drawing/2014/main" id="{91F40D0D-0BFB-48C8-98C9-0E71282DA6BD}"/>
              </a:ext>
            </a:extLst>
          </p:cNvPr>
          <p:cNvSpPr/>
          <p:nvPr/>
        </p:nvSpPr>
        <p:spPr>
          <a:xfrm>
            <a:off x="7982712" y="591459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二等辺三角形 111">
            <a:extLst>
              <a:ext uri="{FF2B5EF4-FFF2-40B4-BE49-F238E27FC236}">
                <a16:creationId xmlns:a16="http://schemas.microsoft.com/office/drawing/2014/main" id="{54C930EA-BA6B-48C0-BB40-693B431C6137}"/>
              </a:ext>
            </a:extLst>
          </p:cNvPr>
          <p:cNvSpPr/>
          <p:nvPr/>
        </p:nvSpPr>
        <p:spPr>
          <a:xfrm>
            <a:off x="7590598" y="5674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二等辺三角形 112">
            <a:extLst>
              <a:ext uri="{FF2B5EF4-FFF2-40B4-BE49-F238E27FC236}">
                <a16:creationId xmlns:a16="http://schemas.microsoft.com/office/drawing/2014/main" id="{265D64AA-1ADC-4163-A4DC-82FCFC81EC3F}"/>
              </a:ext>
            </a:extLst>
          </p:cNvPr>
          <p:cNvSpPr/>
          <p:nvPr/>
        </p:nvSpPr>
        <p:spPr>
          <a:xfrm>
            <a:off x="7495808" y="553156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二等辺三角形 113">
            <a:extLst>
              <a:ext uri="{FF2B5EF4-FFF2-40B4-BE49-F238E27FC236}">
                <a16:creationId xmlns:a16="http://schemas.microsoft.com/office/drawing/2014/main" id="{B37A82BD-2FD3-458C-806F-E26F8012B373}"/>
              </a:ext>
            </a:extLst>
          </p:cNvPr>
          <p:cNvSpPr/>
          <p:nvPr/>
        </p:nvSpPr>
        <p:spPr>
          <a:xfrm>
            <a:off x="7149506" y="54339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二等辺三角形 114">
            <a:extLst>
              <a:ext uri="{FF2B5EF4-FFF2-40B4-BE49-F238E27FC236}">
                <a16:creationId xmlns:a16="http://schemas.microsoft.com/office/drawing/2014/main" id="{02654634-F544-400E-B99B-F7937FA8253E}"/>
              </a:ext>
            </a:extLst>
          </p:cNvPr>
          <p:cNvSpPr/>
          <p:nvPr/>
        </p:nvSpPr>
        <p:spPr>
          <a:xfrm>
            <a:off x="7594383" y="515259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二等辺三角形 115">
            <a:extLst>
              <a:ext uri="{FF2B5EF4-FFF2-40B4-BE49-F238E27FC236}">
                <a16:creationId xmlns:a16="http://schemas.microsoft.com/office/drawing/2014/main" id="{C7E79320-BA6B-4527-B284-D4272933A73C}"/>
              </a:ext>
            </a:extLst>
          </p:cNvPr>
          <p:cNvSpPr/>
          <p:nvPr/>
        </p:nvSpPr>
        <p:spPr>
          <a:xfrm>
            <a:off x="7682673" y="502242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二等辺三角形 116">
            <a:extLst>
              <a:ext uri="{FF2B5EF4-FFF2-40B4-BE49-F238E27FC236}">
                <a16:creationId xmlns:a16="http://schemas.microsoft.com/office/drawing/2014/main" id="{24A384F5-206C-4250-8506-270F429641FE}"/>
              </a:ext>
            </a:extLst>
          </p:cNvPr>
          <p:cNvSpPr/>
          <p:nvPr/>
        </p:nvSpPr>
        <p:spPr>
          <a:xfrm>
            <a:off x="7801770" y="4827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二等辺三角形 117">
            <a:extLst>
              <a:ext uri="{FF2B5EF4-FFF2-40B4-BE49-F238E27FC236}">
                <a16:creationId xmlns:a16="http://schemas.microsoft.com/office/drawing/2014/main" id="{972FA49D-E1D0-4313-BDE4-86C87544B977}"/>
              </a:ext>
            </a:extLst>
          </p:cNvPr>
          <p:cNvSpPr/>
          <p:nvPr/>
        </p:nvSpPr>
        <p:spPr>
          <a:xfrm>
            <a:off x="7946993" y="476921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二等辺三角形 118">
            <a:extLst>
              <a:ext uri="{FF2B5EF4-FFF2-40B4-BE49-F238E27FC236}">
                <a16:creationId xmlns:a16="http://schemas.microsoft.com/office/drawing/2014/main" id="{8CCB9434-625A-4B5B-AAFE-29BD61A6442B}"/>
              </a:ext>
            </a:extLst>
          </p:cNvPr>
          <p:cNvSpPr/>
          <p:nvPr/>
        </p:nvSpPr>
        <p:spPr>
          <a:xfrm>
            <a:off x="7377144" y="47398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二等辺三角形 119">
            <a:extLst>
              <a:ext uri="{FF2B5EF4-FFF2-40B4-BE49-F238E27FC236}">
                <a16:creationId xmlns:a16="http://schemas.microsoft.com/office/drawing/2014/main" id="{90AD252B-197D-4A4C-88FC-231342CC3F7B}"/>
              </a:ext>
            </a:extLst>
          </p:cNvPr>
          <p:cNvSpPr/>
          <p:nvPr/>
        </p:nvSpPr>
        <p:spPr>
          <a:xfrm>
            <a:off x="7301141" y="465771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二等辺三角形 120">
            <a:extLst>
              <a:ext uri="{FF2B5EF4-FFF2-40B4-BE49-F238E27FC236}">
                <a16:creationId xmlns:a16="http://schemas.microsoft.com/office/drawing/2014/main" id="{4F3B582A-09B9-4167-974F-D489A8BC7B1D}"/>
              </a:ext>
            </a:extLst>
          </p:cNvPr>
          <p:cNvSpPr/>
          <p:nvPr/>
        </p:nvSpPr>
        <p:spPr>
          <a:xfrm>
            <a:off x="7119801" y="430094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二等辺三角形 121">
            <a:extLst>
              <a:ext uri="{FF2B5EF4-FFF2-40B4-BE49-F238E27FC236}">
                <a16:creationId xmlns:a16="http://schemas.microsoft.com/office/drawing/2014/main" id="{289689AA-57DE-47DE-9EE9-B7009F41A712}"/>
              </a:ext>
            </a:extLst>
          </p:cNvPr>
          <p:cNvSpPr/>
          <p:nvPr/>
        </p:nvSpPr>
        <p:spPr>
          <a:xfrm>
            <a:off x="7119801" y="44231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二等辺三角形 122">
            <a:extLst>
              <a:ext uri="{FF2B5EF4-FFF2-40B4-BE49-F238E27FC236}">
                <a16:creationId xmlns:a16="http://schemas.microsoft.com/office/drawing/2014/main" id="{67A6A944-A7A4-4354-9FBC-9A4F1486E020}"/>
              </a:ext>
            </a:extLst>
          </p:cNvPr>
          <p:cNvSpPr/>
          <p:nvPr/>
        </p:nvSpPr>
        <p:spPr>
          <a:xfrm>
            <a:off x="7008149" y="45830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二等辺三角形 123">
            <a:extLst>
              <a:ext uri="{FF2B5EF4-FFF2-40B4-BE49-F238E27FC236}">
                <a16:creationId xmlns:a16="http://schemas.microsoft.com/office/drawing/2014/main" id="{31951853-0821-4645-A71C-342B45F3A40B}"/>
              </a:ext>
            </a:extLst>
          </p:cNvPr>
          <p:cNvSpPr/>
          <p:nvPr/>
        </p:nvSpPr>
        <p:spPr>
          <a:xfrm>
            <a:off x="6895103" y="462388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二等辺三角形 124">
            <a:extLst>
              <a:ext uri="{FF2B5EF4-FFF2-40B4-BE49-F238E27FC236}">
                <a16:creationId xmlns:a16="http://schemas.microsoft.com/office/drawing/2014/main" id="{7E55D34D-BAAD-4719-80A0-DDD92EA0D4DA}"/>
              </a:ext>
            </a:extLst>
          </p:cNvPr>
          <p:cNvSpPr/>
          <p:nvPr/>
        </p:nvSpPr>
        <p:spPr>
          <a:xfrm>
            <a:off x="6386907" y="458860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二等辺三角形 125">
            <a:extLst>
              <a:ext uri="{FF2B5EF4-FFF2-40B4-BE49-F238E27FC236}">
                <a16:creationId xmlns:a16="http://schemas.microsoft.com/office/drawing/2014/main" id="{333F8FEE-3C75-4150-9394-0181D062117F}"/>
              </a:ext>
            </a:extLst>
          </p:cNvPr>
          <p:cNvSpPr/>
          <p:nvPr/>
        </p:nvSpPr>
        <p:spPr>
          <a:xfrm>
            <a:off x="6275079" y="45414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二等辺三角形 127">
            <a:extLst>
              <a:ext uri="{FF2B5EF4-FFF2-40B4-BE49-F238E27FC236}">
                <a16:creationId xmlns:a16="http://schemas.microsoft.com/office/drawing/2014/main" id="{651EAB39-D4EE-429C-A0A0-B096E10EB405}"/>
              </a:ext>
            </a:extLst>
          </p:cNvPr>
          <p:cNvSpPr/>
          <p:nvPr/>
        </p:nvSpPr>
        <p:spPr>
          <a:xfrm>
            <a:off x="6075651" y="444737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二等辺三角形 128">
            <a:extLst>
              <a:ext uri="{FF2B5EF4-FFF2-40B4-BE49-F238E27FC236}">
                <a16:creationId xmlns:a16="http://schemas.microsoft.com/office/drawing/2014/main" id="{75D4626D-E6C9-432B-9D97-840ABFF00287}"/>
              </a:ext>
            </a:extLst>
          </p:cNvPr>
          <p:cNvSpPr/>
          <p:nvPr/>
        </p:nvSpPr>
        <p:spPr>
          <a:xfrm>
            <a:off x="6035438" y="433106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二等辺三角形 129">
            <a:extLst>
              <a:ext uri="{FF2B5EF4-FFF2-40B4-BE49-F238E27FC236}">
                <a16:creationId xmlns:a16="http://schemas.microsoft.com/office/drawing/2014/main" id="{94BA09BE-4341-4DFB-8A73-0DE7D9D48EDB}"/>
              </a:ext>
            </a:extLst>
          </p:cNvPr>
          <p:cNvSpPr/>
          <p:nvPr/>
        </p:nvSpPr>
        <p:spPr>
          <a:xfrm>
            <a:off x="6268557" y="41024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二等辺三角形 130">
            <a:extLst>
              <a:ext uri="{FF2B5EF4-FFF2-40B4-BE49-F238E27FC236}">
                <a16:creationId xmlns:a16="http://schemas.microsoft.com/office/drawing/2014/main" id="{EF79A50E-9EA9-42F4-A661-713495E0670E}"/>
              </a:ext>
            </a:extLst>
          </p:cNvPr>
          <p:cNvSpPr/>
          <p:nvPr/>
        </p:nvSpPr>
        <p:spPr>
          <a:xfrm>
            <a:off x="6343311" y="400613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二等辺三角形 131">
            <a:extLst>
              <a:ext uri="{FF2B5EF4-FFF2-40B4-BE49-F238E27FC236}">
                <a16:creationId xmlns:a16="http://schemas.microsoft.com/office/drawing/2014/main" id="{D9692C6D-4B60-4115-AB47-AAC39DA032DD}"/>
              </a:ext>
            </a:extLst>
          </p:cNvPr>
          <p:cNvSpPr/>
          <p:nvPr/>
        </p:nvSpPr>
        <p:spPr>
          <a:xfrm>
            <a:off x="5775658" y="41409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二等辺三角形 132">
            <a:extLst>
              <a:ext uri="{FF2B5EF4-FFF2-40B4-BE49-F238E27FC236}">
                <a16:creationId xmlns:a16="http://schemas.microsoft.com/office/drawing/2014/main" id="{D82A4B47-EC70-4CD8-8CE3-6920F19B2F08}"/>
              </a:ext>
            </a:extLst>
          </p:cNvPr>
          <p:cNvSpPr/>
          <p:nvPr/>
        </p:nvSpPr>
        <p:spPr>
          <a:xfrm>
            <a:off x="5874512" y="420013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二等辺三角形 133">
            <a:extLst>
              <a:ext uri="{FF2B5EF4-FFF2-40B4-BE49-F238E27FC236}">
                <a16:creationId xmlns:a16="http://schemas.microsoft.com/office/drawing/2014/main" id="{744F26C7-736F-49E5-849F-024363245C50}"/>
              </a:ext>
            </a:extLst>
          </p:cNvPr>
          <p:cNvSpPr/>
          <p:nvPr/>
        </p:nvSpPr>
        <p:spPr>
          <a:xfrm>
            <a:off x="5340212" y="53502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二等辺三角形 134">
            <a:extLst>
              <a:ext uri="{FF2B5EF4-FFF2-40B4-BE49-F238E27FC236}">
                <a16:creationId xmlns:a16="http://schemas.microsoft.com/office/drawing/2014/main" id="{52CCBAC2-6675-404B-88D7-774E75C28FE1}"/>
              </a:ext>
            </a:extLst>
          </p:cNvPr>
          <p:cNvSpPr/>
          <p:nvPr/>
        </p:nvSpPr>
        <p:spPr>
          <a:xfrm>
            <a:off x="5241176" y="54132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二等辺三角形 135">
            <a:extLst>
              <a:ext uri="{FF2B5EF4-FFF2-40B4-BE49-F238E27FC236}">
                <a16:creationId xmlns:a16="http://schemas.microsoft.com/office/drawing/2014/main" id="{EA3E4A72-D4ED-4811-A7D2-9FCB285D841D}"/>
              </a:ext>
            </a:extLst>
          </p:cNvPr>
          <p:cNvSpPr/>
          <p:nvPr/>
        </p:nvSpPr>
        <p:spPr>
          <a:xfrm>
            <a:off x="5751084" y="513191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二等辺三角形 136">
            <a:extLst>
              <a:ext uri="{FF2B5EF4-FFF2-40B4-BE49-F238E27FC236}">
                <a16:creationId xmlns:a16="http://schemas.microsoft.com/office/drawing/2014/main" id="{2BA8A1C7-36C5-47C0-8F03-372F2469BED2}"/>
              </a:ext>
            </a:extLst>
          </p:cNvPr>
          <p:cNvSpPr/>
          <p:nvPr/>
        </p:nvSpPr>
        <p:spPr>
          <a:xfrm>
            <a:off x="5376034" y="487637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二等辺三角形 137">
            <a:extLst>
              <a:ext uri="{FF2B5EF4-FFF2-40B4-BE49-F238E27FC236}">
                <a16:creationId xmlns:a16="http://schemas.microsoft.com/office/drawing/2014/main" id="{325CE58C-E842-4872-839B-8E5CA8BF2BAE}"/>
              </a:ext>
            </a:extLst>
          </p:cNvPr>
          <p:cNvSpPr/>
          <p:nvPr/>
        </p:nvSpPr>
        <p:spPr>
          <a:xfrm>
            <a:off x="5260607" y="4843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二等辺三角形 138">
            <a:extLst>
              <a:ext uri="{FF2B5EF4-FFF2-40B4-BE49-F238E27FC236}">
                <a16:creationId xmlns:a16="http://schemas.microsoft.com/office/drawing/2014/main" id="{C0336683-F7D6-436C-890C-934D2D554FC8}"/>
              </a:ext>
            </a:extLst>
          </p:cNvPr>
          <p:cNvSpPr/>
          <p:nvPr/>
        </p:nvSpPr>
        <p:spPr>
          <a:xfrm>
            <a:off x="6200029" y="619247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二等辺三角形 139">
            <a:extLst>
              <a:ext uri="{FF2B5EF4-FFF2-40B4-BE49-F238E27FC236}">
                <a16:creationId xmlns:a16="http://schemas.microsoft.com/office/drawing/2014/main" id="{A679F822-C929-408A-9FF8-D66633BCE5CC}"/>
              </a:ext>
            </a:extLst>
          </p:cNvPr>
          <p:cNvSpPr/>
          <p:nvPr/>
        </p:nvSpPr>
        <p:spPr>
          <a:xfrm>
            <a:off x="5943674" y="6286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二等辺三角形 140">
            <a:extLst>
              <a:ext uri="{FF2B5EF4-FFF2-40B4-BE49-F238E27FC236}">
                <a16:creationId xmlns:a16="http://schemas.microsoft.com/office/drawing/2014/main" id="{72933074-E849-41F8-BC1D-27B2FB75DA9F}"/>
              </a:ext>
            </a:extLst>
          </p:cNvPr>
          <p:cNvSpPr/>
          <p:nvPr/>
        </p:nvSpPr>
        <p:spPr>
          <a:xfrm>
            <a:off x="5938107" y="64027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二等辺三角形 141">
            <a:extLst>
              <a:ext uri="{FF2B5EF4-FFF2-40B4-BE49-F238E27FC236}">
                <a16:creationId xmlns:a16="http://schemas.microsoft.com/office/drawing/2014/main" id="{6AD57604-04DB-4617-B2B9-C94B58F35DB6}"/>
              </a:ext>
            </a:extLst>
          </p:cNvPr>
          <p:cNvSpPr/>
          <p:nvPr/>
        </p:nvSpPr>
        <p:spPr>
          <a:xfrm>
            <a:off x="5560065"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二等辺三角形 142">
            <a:extLst>
              <a:ext uri="{FF2B5EF4-FFF2-40B4-BE49-F238E27FC236}">
                <a16:creationId xmlns:a16="http://schemas.microsoft.com/office/drawing/2014/main" id="{D5BE033F-4A02-4150-AA8E-604BB791E363}"/>
              </a:ext>
            </a:extLst>
          </p:cNvPr>
          <p:cNvSpPr/>
          <p:nvPr/>
        </p:nvSpPr>
        <p:spPr>
          <a:xfrm>
            <a:off x="5441310"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二等辺三角形 143">
            <a:extLst>
              <a:ext uri="{FF2B5EF4-FFF2-40B4-BE49-F238E27FC236}">
                <a16:creationId xmlns:a16="http://schemas.microsoft.com/office/drawing/2014/main" id="{A9D7A4BB-504B-4828-B31A-218E8ED05C1A}"/>
              </a:ext>
            </a:extLst>
          </p:cNvPr>
          <p:cNvSpPr/>
          <p:nvPr/>
        </p:nvSpPr>
        <p:spPr>
          <a:xfrm>
            <a:off x="6564216" y="478450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44896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left)">
                                      <p:cBhvr>
                                        <p:cTn id="22" dur="500"/>
                                        <p:tgtEl>
                                          <p:spTgt spid="33"/>
                                        </p:tgtEl>
                                      </p:cBhvr>
                                    </p:animEffect>
                                  </p:childTnLst>
                                </p:cTn>
                              </p:par>
                            </p:childTnLst>
                          </p:cTn>
                        </p:par>
                        <p:par>
                          <p:cTn id="23" fill="hold">
                            <p:stCondLst>
                              <p:cond delay="500"/>
                            </p:stCondLst>
                            <p:childTnLst>
                              <p:par>
                                <p:cTn id="24" presetID="14" presetClass="entr" presetSubtype="1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randombar(horizontal)">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1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30" name="テキスト ボックス 29">
            <a:extLst>
              <a:ext uri="{FF2B5EF4-FFF2-40B4-BE49-F238E27FC236}">
                <a16:creationId xmlns:a16="http://schemas.microsoft.com/office/drawing/2014/main" id="{B8086B2E-6AFF-47CF-8061-23808A537498}"/>
              </a:ext>
            </a:extLst>
          </p:cNvPr>
          <p:cNvSpPr txBox="1"/>
          <p:nvPr/>
        </p:nvSpPr>
        <p:spPr>
          <a:xfrm>
            <a:off x="2006953" y="3392109"/>
            <a:ext cx="4810016" cy="338554"/>
          </a:xfrm>
          <a:prstGeom prst="rect">
            <a:avLst/>
          </a:prstGeom>
          <a:noFill/>
        </p:spPr>
        <p:txBody>
          <a:bodyPr wrap="square" rtlCol="0">
            <a:spAutoFit/>
          </a:bodyPr>
          <a:lstStyle/>
          <a:p>
            <a:r>
              <a:rPr lang="ja-JP" altLang="en-US" sz="1600" dirty="0">
                <a:latin typeface="+mn-lt"/>
              </a:rPr>
              <a:t>を以下の，オイラーの公式を</a:t>
            </a:r>
            <a:r>
              <a:rPr lang="en-US" altLang="ja-JP" sz="1600" dirty="0">
                <a:latin typeface="+mn-lt"/>
              </a:rPr>
              <a:t>3</a:t>
            </a:r>
            <a:r>
              <a:rPr lang="ja-JP" altLang="en-US" sz="1600" dirty="0">
                <a:latin typeface="+mn-lt"/>
              </a:rPr>
              <a:t>倍したものに代入する．</a:t>
            </a:r>
            <a:endParaRPr kumimoji="1" lang="ja-JP" altLang="en-US" sz="1600" dirty="0">
              <a:latin typeface="+mn-lt"/>
            </a:endParaRPr>
          </a:p>
        </p:txBody>
      </p:sp>
      <p:sp>
        <p:nvSpPr>
          <p:cNvPr id="31" name="テキスト ボックス 30">
            <a:extLst>
              <a:ext uri="{FF2B5EF4-FFF2-40B4-BE49-F238E27FC236}">
                <a16:creationId xmlns:a16="http://schemas.microsoft.com/office/drawing/2014/main" id="{931E3776-85BE-456A-B248-61FCE12543C0}"/>
              </a:ext>
            </a:extLst>
          </p:cNvPr>
          <p:cNvSpPr txBox="1"/>
          <p:nvPr/>
        </p:nvSpPr>
        <p:spPr>
          <a:xfrm>
            <a:off x="1090650" y="4014736"/>
            <a:ext cx="2385242" cy="338554"/>
          </a:xfrm>
          <a:prstGeom prst="rect">
            <a:avLst/>
          </a:prstGeom>
          <a:noFill/>
        </p:spPr>
        <p:txBody>
          <a:bodyPr wrap="square" rtlCol="0">
            <a:spAutoFit/>
          </a:bodyPr>
          <a:lstStyle/>
          <a:p>
            <a:r>
              <a:rPr lang="en-US" altLang="ja-JP" sz="1600" dirty="0">
                <a:latin typeface="+mn-lt"/>
              </a:rPr>
              <a:t>3V - 3E + 3F = 6  </a:t>
            </a:r>
            <a:endParaRPr kumimoji="1" lang="ja-JP" altLang="en-US" sz="1600" dirty="0">
              <a:latin typeface="+mn-lt"/>
            </a:endParaRPr>
          </a:p>
        </p:txBody>
      </p:sp>
      <p:sp>
        <p:nvSpPr>
          <p:cNvPr id="32" name="テキスト ボックス 31">
            <a:extLst>
              <a:ext uri="{FF2B5EF4-FFF2-40B4-BE49-F238E27FC236}">
                <a16:creationId xmlns:a16="http://schemas.microsoft.com/office/drawing/2014/main" id="{807E9229-C8B9-4D23-8FCA-1A7B3C363AD6}"/>
              </a:ext>
            </a:extLst>
          </p:cNvPr>
          <p:cNvSpPr txBox="1"/>
          <p:nvPr/>
        </p:nvSpPr>
        <p:spPr>
          <a:xfrm>
            <a:off x="1753004" y="4563580"/>
            <a:ext cx="2385242" cy="338554"/>
          </a:xfrm>
          <a:prstGeom prst="rect">
            <a:avLst/>
          </a:prstGeom>
          <a:noFill/>
        </p:spPr>
        <p:txBody>
          <a:bodyPr wrap="square" rtlCol="0">
            <a:spAutoFit/>
          </a:bodyPr>
          <a:lstStyle/>
          <a:p>
            <a:r>
              <a:rPr lang="en-US" altLang="ja-JP" sz="1600" dirty="0">
                <a:latin typeface="+mn-lt"/>
              </a:rPr>
              <a:t>3V - E </a:t>
            </a:r>
            <a:r>
              <a:rPr lang="ja-JP" altLang="en-US" sz="1600" dirty="0">
                <a:latin typeface="+mn-lt"/>
              </a:rPr>
              <a:t>≥</a:t>
            </a:r>
            <a:r>
              <a:rPr lang="en-US" altLang="ja-JP" sz="1600" dirty="0">
                <a:latin typeface="+mn-lt"/>
              </a:rPr>
              <a:t> 6  </a:t>
            </a:r>
            <a:endParaRPr kumimoji="1" lang="ja-JP" altLang="en-US" sz="1600" dirty="0">
              <a:latin typeface="+mn-lt"/>
            </a:endParaRPr>
          </a:p>
        </p:txBody>
      </p:sp>
      <p:sp>
        <p:nvSpPr>
          <p:cNvPr id="33" name="テキスト ボックス 32">
            <a:extLst>
              <a:ext uri="{FF2B5EF4-FFF2-40B4-BE49-F238E27FC236}">
                <a16:creationId xmlns:a16="http://schemas.microsoft.com/office/drawing/2014/main" id="{0942D9CC-B22B-4AAB-9D18-067AB95FEF18}"/>
              </a:ext>
            </a:extLst>
          </p:cNvPr>
          <p:cNvSpPr txBox="1"/>
          <p:nvPr/>
        </p:nvSpPr>
        <p:spPr>
          <a:xfrm>
            <a:off x="1753004" y="5112424"/>
            <a:ext cx="2385242" cy="338554"/>
          </a:xfrm>
          <a:prstGeom prst="rect">
            <a:avLst/>
          </a:prstGeom>
          <a:noFill/>
        </p:spPr>
        <p:txBody>
          <a:bodyPr wrap="square" rtlCol="0">
            <a:spAutoFit/>
          </a:bodyPr>
          <a:lstStyle/>
          <a:p>
            <a:r>
              <a:rPr lang="en-US" altLang="ja-JP" sz="1600" dirty="0">
                <a:latin typeface="+mn-lt"/>
              </a:rPr>
              <a:t>3V - 6 </a:t>
            </a:r>
            <a:r>
              <a:rPr lang="ja-JP" altLang="en-US" sz="1600" dirty="0">
                <a:latin typeface="+mn-lt"/>
              </a:rPr>
              <a:t>≥</a:t>
            </a:r>
            <a:r>
              <a:rPr lang="en-US" altLang="ja-JP" sz="1600" dirty="0">
                <a:latin typeface="+mn-lt"/>
              </a:rPr>
              <a:t> E  </a:t>
            </a:r>
            <a:endParaRPr kumimoji="1" lang="ja-JP" altLang="en-US" sz="1600" dirty="0">
              <a:latin typeface="+mn-lt"/>
            </a:endParaRPr>
          </a:p>
        </p:txBody>
      </p:sp>
      <p:sp>
        <p:nvSpPr>
          <p:cNvPr id="12" name="正方形/長方形 11">
            <a:extLst>
              <a:ext uri="{FF2B5EF4-FFF2-40B4-BE49-F238E27FC236}">
                <a16:creationId xmlns:a16="http://schemas.microsoft.com/office/drawing/2014/main" id="{98AB68D8-C0A2-4AB8-AAC0-88CC44B0234E}"/>
              </a:ext>
            </a:extLst>
          </p:cNvPr>
          <p:cNvSpPr/>
          <p:nvPr/>
        </p:nvSpPr>
        <p:spPr>
          <a:xfrm>
            <a:off x="3533438" y="527513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a:extLst>
              <a:ext uri="{FF2B5EF4-FFF2-40B4-BE49-F238E27FC236}">
                <a16:creationId xmlns:a16="http://schemas.microsoft.com/office/drawing/2014/main" id="{51CC4DC2-3F81-4655-8D11-00B8E9DE697A}"/>
              </a:ext>
            </a:extLst>
          </p:cNvPr>
          <p:cNvSpPr/>
          <p:nvPr/>
        </p:nvSpPr>
        <p:spPr>
          <a:xfrm>
            <a:off x="5874512" y="520603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二等辺三角形 98">
            <a:extLst>
              <a:ext uri="{FF2B5EF4-FFF2-40B4-BE49-F238E27FC236}">
                <a16:creationId xmlns:a16="http://schemas.microsoft.com/office/drawing/2014/main" id="{174CD111-DA7D-4546-B04C-2C877371AA32}"/>
              </a:ext>
            </a:extLst>
          </p:cNvPr>
          <p:cNvSpPr/>
          <p:nvPr/>
        </p:nvSpPr>
        <p:spPr>
          <a:xfrm>
            <a:off x="6551946" y="4954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二等辺三角形 99">
            <a:extLst>
              <a:ext uri="{FF2B5EF4-FFF2-40B4-BE49-F238E27FC236}">
                <a16:creationId xmlns:a16="http://schemas.microsoft.com/office/drawing/2014/main" id="{77347E14-358D-4F6C-82A5-F22C12346FAF}"/>
              </a:ext>
            </a:extLst>
          </p:cNvPr>
          <p:cNvSpPr/>
          <p:nvPr/>
        </p:nvSpPr>
        <p:spPr>
          <a:xfrm>
            <a:off x="6973822" y="5420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二等辺三角形 100">
            <a:extLst>
              <a:ext uri="{FF2B5EF4-FFF2-40B4-BE49-F238E27FC236}">
                <a16:creationId xmlns:a16="http://schemas.microsoft.com/office/drawing/2014/main" id="{24864BEC-3921-4578-9546-BBA21E938EE9}"/>
              </a:ext>
            </a:extLst>
          </p:cNvPr>
          <p:cNvSpPr/>
          <p:nvPr/>
        </p:nvSpPr>
        <p:spPr>
          <a:xfrm>
            <a:off x="6288328" y="56752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二等辺三角形 102">
            <a:extLst>
              <a:ext uri="{FF2B5EF4-FFF2-40B4-BE49-F238E27FC236}">
                <a16:creationId xmlns:a16="http://schemas.microsoft.com/office/drawing/2014/main" id="{2105219C-CA03-4D22-9565-E0793823A45F}"/>
              </a:ext>
            </a:extLst>
          </p:cNvPr>
          <p:cNvSpPr/>
          <p:nvPr/>
        </p:nvSpPr>
        <p:spPr>
          <a:xfrm>
            <a:off x="6381154" y="586183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二等辺三角形 103">
            <a:extLst>
              <a:ext uri="{FF2B5EF4-FFF2-40B4-BE49-F238E27FC236}">
                <a16:creationId xmlns:a16="http://schemas.microsoft.com/office/drawing/2014/main" id="{3CC11CF3-6428-409B-92D2-62DACA68C535}"/>
              </a:ext>
            </a:extLst>
          </p:cNvPr>
          <p:cNvSpPr/>
          <p:nvPr/>
        </p:nvSpPr>
        <p:spPr>
          <a:xfrm>
            <a:off x="6333759" y="610472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a:extLst>
              <a:ext uri="{FF2B5EF4-FFF2-40B4-BE49-F238E27FC236}">
                <a16:creationId xmlns:a16="http://schemas.microsoft.com/office/drawing/2014/main" id="{FD9A2184-AD08-4A26-BF48-694A20287F8D}"/>
              </a:ext>
            </a:extLst>
          </p:cNvPr>
          <p:cNvSpPr/>
          <p:nvPr/>
        </p:nvSpPr>
        <p:spPr>
          <a:xfrm>
            <a:off x="6726233" y="615786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二等辺三角形 105">
            <a:extLst>
              <a:ext uri="{FF2B5EF4-FFF2-40B4-BE49-F238E27FC236}">
                <a16:creationId xmlns:a16="http://schemas.microsoft.com/office/drawing/2014/main" id="{24D12188-7A95-48F6-8E06-F7F662BBC3B0}"/>
              </a:ext>
            </a:extLst>
          </p:cNvPr>
          <p:cNvSpPr/>
          <p:nvPr/>
        </p:nvSpPr>
        <p:spPr>
          <a:xfrm>
            <a:off x="6879032" y="62483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二等辺三角形 106">
            <a:extLst>
              <a:ext uri="{FF2B5EF4-FFF2-40B4-BE49-F238E27FC236}">
                <a16:creationId xmlns:a16="http://schemas.microsoft.com/office/drawing/2014/main" id="{F8E5964D-F450-4388-826C-AD7DA6886B2B}"/>
              </a:ext>
            </a:extLst>
          </p:cNvPr>
          <p:cNvSpPr/>
          <p:nvPr/>
        </p:nvSpPr>
        <p:spPr>
          <a:xfrm>
            <a:off x="7195432" y="63499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二等辺三角形 107">
            <a:extLst>
              <a:ext uri="{FF2B5EF4-FFF2-40B4-BE49-F238E27FC236}">
                <a16:creationId xmlns:a16="http://schemas.microsoft.com/office/drawing/2014/main" id="{AF754964-906F-4BFC-897D-FA683F972287}"/>
              </a:ext>
            </a:extLst>
          </p:cNvPr>
          <p:cNvSpPr/>
          <p:nvPr/>
        </p:nvSpPr>
        <p:spPr>
          <a:xfrm>
            <a:off x="7325106" y="61475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二等辺三角形 108">
            <a:extLst>
              <a:ext uri="{FF2B5EF4-FFF2-40B4-BE49-F238E27FC236}">
                <a16:creationId xmlns:a16="http://schemas.microsoft.com/office/drawing/2014/main" id="{7A37F0A6-3A23-45C0-82B2-2A8135AD8732}"/>
              </a:ext>
            </a:extLst>
          </p:cNvPr>
          <p:cNvSpPr/>
          <p:nvPr/>
        </p:nvSpPr>
        <p:spPr>
          <a:xfrm>
            <a:off x="7446596" y="6063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二等辺三角形 109">
            <a:extLst>
              <a:ext uri="{FF2B5EF4-FFF2-40B4-BE49-F238E27FC236}">
                <a16:creationId xmlns:a16="http://schemas.microsoft.com/office/drawing/2014/main" id="{26165F9D-0C3C-499A-A8C8-86144D4850CC}"/>
              </a:ext>
            </a:extLst>
          </p:cNvPr>
          <p:cNvSpPr/>
          <p:nvPr/>
        </p:nvSpPr>
        <p:spPr>
          <a:xfrm>
            <a:off x="7826240" y="586155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二等辺三角形 110">
            <a:extLst>
              <a:ext uri="{FF2B5EF4-FFF2-40B4-BE49-F238E27FC236}">
                <a16:creationId xmlns:a16="http://schemas.microsoft.com/office/drawing/2014/main" id="{91F40D0D-0BFB-48C8-98C9-0E71282DA6BD}"/>
              </a:ext>
            </a:extLst>
          </p:cNvPr>
          <p:cNvSpPr/>
          <p:nvPr/>
        </p:nvSpPr>
        <p:spPr>
          <a:xfrm>
            <a:off x="7982712" y="591459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二等辺三角形 111">
            <a:extLst>
              <a:ext uri="{FF2B5EF4-FFF2-40B4-BE49-F238E27FC236}">
                <a16:creationId xmlns:a16="http://schemas.microsoft.com/office/drawing/2014/main" id="{54C930EA-BA6B-48C0-BB40-693B431C6137}"/>
              </a:ext>
            </a:extLst>
          </p:cNvPr>
          <p:cNvSpPr/>
          <p:nvPr/>
        </p:nvSpPr>
        <p:spPr>
          <a:xfrm>
            <a:off x="7590598" y="5674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二等辺三角形 112">
            <a:extLst>
              <a:ext uri="{FF2B5EF4-FFF2-40B4-BE49-F238E27FC236}">
                <a16:creationId xmlns:a16="http://schemas.microsoft.com/office/drawing/2014/main" id="{265D64AA-1ADC-4163-A4DC-82FCFC81EC3F}"/>
              </a:ext>
            </a:extLst>
          </p:cNvPr>
          <p:cNvSpPr/>
          <p:nvPr/>
        </p:nvSpPr>
        <p:spPr>
          <a:xfrm>
            <a:off x="7495808" y="553156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二等辺三角形 113">
            <a:extLst>
              <a:ext uri="{FF2B5EF4-FFF2-40B4-BE49-F238E27FC236}">
                <a16:creationId xmlns:a16="http://schemas.microsoft.com/office/drawing/2014/main" id="{B37A82BD-2FD3-458C-806F-E26F8012B373}"/>
              </a:ext>
            </a:extLst>
          </p:cNvPr>
          <p:cNvSpPr/>
          <p:nvPr/>
        </p:nvSpPr>
        <p:spPr>
          <a:xfrm>
            <a:off x="7149506" y="54339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二等辺三角形 114">
            <a:extLst>
              <a:ext uri="{FF2B5EF4-FFF2-40B4-BE49-F238E27FC236}">
                <a16:creationId xmlns:a16="http://schemas.microsoft.com/office/drawing/2014/main" id="{02654634-F544-400E-B99B-F7937FA8253E}"/>
              </a:ext>
            </a:extLst>
          </p:cNvPr>
          <p:cNvSpPr/>
          <p:nvPr/>
        </p:nvSpPr>
        <p:spPr>
          <a:xfrm>
            <a:off x="7594383" y="515259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二等辺三角形 115">
            <a:extLst>
              <a:ext uri="{FF2B5EF4-FFF2-40B4-BE49-F238E27FC236}">
                <a16:creationId xmlns:a16="http://schemas.microsoft.com/office/drawing/2014/main" id="{C7E79320-BA6B-4527-B284-D4272933A73C}"/>
              </a:ext>
            </a:extLst>
          </p:cNvPr>
          <p:cNvSpPr/>
          <p:nvPr/>
        </p:nvSpPr>
        <p:spPr>
          <a:xfrm>
            <a:off x="7682673" y="502242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二等辺三角形 116">
            <a:extLst>
              <a:ext uri="{FF2B5EF4-FFF2-40B4-BE49-F238E27FC236}">
                <a16:creationId xmlns:a16="http://schemas.microsoft.com/office/drawing/2014/main" id="{24A384F5-206C-4250-8506-270F429641FE}"/>
              </a:ext>
            </a:extLst>
          </p:cNvPr>
          <p:cNvSpPr/>
          <p:nvPr/>
        </p:nvSpPr>
        <p:spPr>
          <a:xfrm>
            <a:off x="7801770" y="4827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二等辺三角形 117">
            <a:extLst>
              <a:ext uri="{FF2B5EF4-FFF2-40B4-BE49-F238E27FC236}">
                <a16:creationId xmlns:a16="http://schemas.microsoft.com/office/drawing/2014/main" id="{972FA49D-E1D0-4313-BDE4-86C87544B977}"/>
              </a:ext>
            </a:extLst>
          </p:cNvPr>
          <p:cNvSpPr/>
          <p:nvPr/>
        </p:nvSpPr>
        <p:spPr>
          <a:xfrm>
            <a:off x="7946993" y="476921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二等辺三角形 118">
            <a:extLst>
              <a:ext uri="{FF2B5EF4-FFF2-40B4-BE49-F238E27FC236}">
                <a16:creationId xmlns:a16="http://schemas.microsoft.com/office/drawing/2014/main" id="{8CCB9434-625A-4B5B-AAFE-29BD61A6442B}"/>
              </a:ext>
            </a:extLst>
          </p:cNvPr>
          <p:cNvSpPr/>
          <p:nvPr/>
        </p:nvSpPr>
        <p:spPr>
          <a:xfrm>
            <a:off x="7377144" y="47398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二等辺三角形 119">
            <a:extLst>
              <a:ext uri="{FF2B5EF4-FFF2-40B4-BE49-F238E27FC236}">
                <a16:creationId xmlns:a16="http://schemas.microsoft.com/office/drawing/2014/main" id="{90AD252B-197D-4A4C-88FC-231342CC3F7B}"/>
              </a:ext>
            </a:extLst>
          </p:cNvPr>
          <p:cNvSpPr/>
          <p:nvPr/>
        </p:nvSpPr>
        <p:spPr>
          <a:xfrm>
            <a:off x="7301141" y="465771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二等辺三角形 120">
            <a:extLst>
              <a:ext uri="{FF2B5EF4-FFF2-40B4-BE49-F238E27FC236}">
                <a16:creationId xmlns:a16="http://schemas.microsoft.com/office/drawing/2014/main" id="{4F3B582A-09B9-4167-974F-D489A8BC7B1D}"/>
              </a:ext>
            </a:extLst>
          </p:cNvPr>
          <p:cNvSpPr/>
          <p:nvPr/>
        </p:nvSpPr>
        <p:spPr>
          <a:xfrm>
            <a:off x="7119801" y="430094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二等辺三角形 121">
            <a:extLst>
              <a:ext uri="{FF2B5EF4-FFF2-40B4-BE49-F238E27FC236}">
                <a16:creationId xmlns:a16="http://schemas.microsoft.com/office/drawing/2014/main" id="{289689AA-57DE-47DE-9EE9-B7009F41A712}"/>
              </a:ext>
            </a:extLst>
          </p:cNvPr>
          <p:cNvSpPr/>
          <p:nvPr/>
        </p:nvSpPr>
        <p:spPr>
          <a:xfrm>
            <a:off x="7119801" y="44231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二等辺三角形 122">
            <a:extLst>
              <a:ext uri="{FF2B5EF4-FFF2-40B4-BE49-F238E27FC236}">
                <a16:creationId xmlns:a16="http://schemas.microsoft.com/office/drawing/2014/main" id="{67A6A944-A7A4-4354-9FBC-9A4F1486E020}"/>
              </a:ext>
            </a:extLst>
          </p:cNvPr>
          <p:cNvSpPr/>
          <p:nvPr/>
        </p:nvSpPr>
        <p:spPr>
          <a:xfrm>
            <a:off x="7008149" y="45830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二等辺三角形 123">
            <a:extLst>
              <a:ext uri="{FF2B5EF4-FFF2-40B4-BE49-F238E27FC236}">
                <a16:creationId xmlns:a16="http://schemas.microsoft.com/office/drawing/2014/main" id="{31951853-0821-4645-A71C-342B45F3A40B}"/>
              </a:ext>
            </a:extLst>
          </p:cNvPr>
          <p:cNvSpPr/>
          <p:nvPr/>
        </p:nvSpPr>
        <p:spPr>
          <a:xfrm>
            <a:off x="6895103" y="462388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二等辺三角形 124">
            <a:extLst>
              <a:ext uri="{FF2B5EF4-FFF2-40B4-BE49-F238E27FC236}">
                <a16:creationId xmlns:a16="http://schemas.microsoft.com/office/drawing/2014/main" id="{7E55D34D-BAAD-4719-80A0-DDD92EA0D4DA}"/>
              </a:ext>
            </a:extLst>
          </p:cNvPr>
          <p:cNvSpPr/>
          <p:nvPr/>
        </p:nvSpPr>
        <p:spPr>
          <a:xfrm>
            <a:off x="6386907" y="458860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二等辺三角形 125">
            <a:extLst>
              <a:ext uri="{FF2B5EF4-FFF2-40B4-BE49-F238E27FC236}">
                <a16:creationId xmlns:a16="http://schemas.microsoft.com/office/drawing/2014/main" id="{333F8FEE-3C75-4150-9394-0181D062117F}"/>
              </a:ext>
            </a:extLst>
          </p:cNvPr>
          <p:cNvSpPr/>
          <p:nvPr/>
        </p:nvSpPr>
        <p:spPr>
          <a:xfrm>
            <a:off x="6275079" y="45414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二等辺三角形 127">
            <a:extLst>
              <a:ext uri="{FF2B5EF4-FFF2-40B4-BE49-F238E27FC236}">
                <a16:creationId xmlns:a16="http://schemas.microsoft.com/office/drawing/2014/main" id="{651EAB39-D4EE-429C-A0A0-B096E10EB405}"/>
              </a:ext>
            </a:extLst>
          </p:cNvPr>
          <p:cNvSpPr/>
          <p:nvPr/>
        </p:nvSpPr>
        <p:spPr>
          <a:xfrm>
            <a:off x="6075651" y="444737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二等辺三角形 128">
            <a:extLst>
              <a:ext uri="{FF2B5EF4-FFF2-40B4-BE49-F238E27FC236}">
                <a16:creationId xmlns:a16="http://schemas.microsoft.com/office/drawing/2014/main" id="{75D4626D-E6C9-432B-9D97-840ABFF00287}"/>
              </a:ext>
            </a:extLst>
          </p:cNvPr>
          <p:cNvSpPr/>
          <p:nvPr/>
        </p:nvSpPr>
        <p:spPr>
          <a:xfrm>
            <a:off x="6035438" y="433106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二等辺三角形 129">
            <a:extLst>
              <a:ext uri="{FF2B5EF4-FFF2-40B4-BE49-F238E27FC236}">
                <a16:creationId xmlns:a16="http://schemas.microsoft.com/office/drawing/2014/main" id="{94BA09BE-4341-4DFB-8A73-0DE7D9D48EDB}"/>
              </a:ext>
            </a:extLst>
          </p:cNvPr>
          <p:cNvSpPr/>
          <p:nvPr/>
        </p:nvSpPr>
        <p:spPr>
          <a:xfrm>
            <a:off x="6268557" y="41024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二等辺三角形 130">
            <a:extLst>
              <a:ext uri="{FF2B5EF4-FFF2-40B4-BE49-F238E27FC236}">
                <a16:creationId xmlns:a16="http://schemas.microsoft.com/office/drawing/2014/main" id="{EF79A50E-9EA9-42F4-A661-713495E0670E}"/>
              </a:ext>
            </a:extLst>
          </p:cNvPr>
          <p:cNvSpPr/>
          <p:nvPr/>
        </p:nvSpPr>
        <p:spPr>
          <a:xfrm>
            <a:off x="6343311" y="400613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二等辺三角形 131">
            <a:extLst>
              <a:ext uri="{FF2B5EF4-FFF2-40B4-BE49-F238E27FC236}">
                <a16:creationId xmlns:a16="http://schemas.microsoft.com/office/drawing/2014/main" id="{D9692C6D-4B60-4115-AB47-AAC39DA032DD}"/>
              </a:ext>
            </a:extLst>
          </p:cNvPr>
          <p:cNvSpPr/>
          <p:nvPr/>
        </p:nvSpPr>
        <p:spPr>
          <a:xfrm>
            <a:off x="5775658" y="41409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二等辺三角形 132">
            <a:extLst>
              <a:ext uri="{FF2B5EF4-FFF2-40B4-BE49-F238E27FC236}">
                <a16:creationId xmlns:a16="http://schemas.microsoft.com/office/drawing/2014/main" id="{D82A4B47-EC70-4CD8-8CE3-6920F19B2F08}"/>
              </a:ext>
            </a:extLst>
          </p:cNvPr>
          <p:cNvSpPr/>
          <p:nvPr/>
        </p:nvSpPr>
        <p:spPr>
          <a:xfrm>
            <a:off x="5874512" y="420013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二等辺三角形 133">
            <a:extLst>
              <a:ext uri="{FF2B5EF4-FFF2-40B4-BE49-F238E27FC236}">
                <a16:creationId xmlns:a16="http://schemas.microsoft.com/office/drawing/2014/main" id="{744F26C7-736F-49E5-849F-024363245C50}"/>
              </a:ext>
            </a:extLst>
          </p:cNvPr>
          <p:cNvSpPr/>
          <p:nvPr/>
        </p:nvSpPr>
        <p:spPr>
          <a:xfrm>
            <a:off x="5340212" y="53502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二等辺三角形 134">
            <a:extLst>
              <a:ext uri="{FF2B5EF4-FFF2-40B4-BE49-F238E27FC236}">
                <a16:creationId xmlns:a16="http://schemas.microsoft.com/office/drawing/2014/main" id="{52CCBAC2-6675-404B-88D7-774E75C28FE1}"/>
              </a:ext>
            </a:extLst>
          </p:cNvPr>
          <p:cNvSpPr/>
          <p:nvPr/>
        </p:nvSpPr>
        <p:spPr>
          <a:xfrm>
            <a:off x="5241176" y="54132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二等辺三角形 135">
            <a:extLst>
              <a:ext uri="{FF2B5EF4-FFF2-40B4-BE49-F238E27FC236}">
                <a16:creationId xmlns:a16="http://schemas.microsoft.com/office/drawing/2014/main" id="{EA3E4A72-D4ED-4811-A7D2-9FCB285D841D}"/>
              </a:ext>
            </a:extLst>
          </p:cNvPr>
          <p:cNvSpPr/>
          <p:nvPr/>
        </p:nvSpPr>
        <p:spPr>
          <a:xfrm>
            <a:off x="5751084" y="513191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二等辺三角形 136">
            <a:extLst>
              <a:ext uri="{FF2B5EF4-FFF2-40B4-BE49-F238E27FC236}">
                <a16:creationId xmlns:a16="http://schemas.microsoft.com/office/drawing/2014/main" id="{2BA8A1C7-36C5-47C0-8F03-372F2469BED2}"/>
              </a:ext>
            </a:extLst>
          </p:cNvPr>
          <p:cNvSpPr/>
          <p:nvPr/>
        </p:nvSpPr>
        <p:spPr>
          <a:xfrm>
            <a:off x="5376034" y="487637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二等辺三角形 137">
            <a:extLst>
              <a:ext uri="{FF2B5EF4-FFF2-40B4-BE49-F238E27FC236}">
                <a16:creationId xmlns:a16="http://schemas.microsoft.com/office/drawing/2014/main" id="{325CE58C-E842-4872-839B-8E5CA8BF2BAE}"/>
              </a:ext>
            </a:extLst>
          </p:cNvPr>
          <p:cNvSpPr/>
          <p:nvPr/>
        </p:nvSpPr>
        <p:spPr>
          <a:xfrm>
            <a:off x="5260607" y="4843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二等辺三角形 138">
            <a:extLst>
              <a:ext uri="{FF2B5EF4-FFF2-40B4-BE49-F238E27FC236}">
                <a16:creationId xmlns:a16="http://schemas.microsoft.com/office/drawing/2014/main" id="{C0336683-F7D6-436C-890C-934D2D554FC8}"/>
              </a:ext>
            </a:extLst>
          </p:cNvPr>
          <p:cNvSpPr/>
          <p:nvPr/>
        </p:nvSpPr>
        <p:spPr>
          <a:xfrm>
            <a:off x="6200029" y="619247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二等辺三角形 139">
            <a:extLst>
              <a:ext uri="{FF2B5EF4-FFF2-40B4-BE49-F238E27FC236}">
                <a16:creationId xmlns:a16="http://schemas.microsoft.com/office/drawing/2014/main" id="{A679F822-C929-408A-9FF8-D66633BCE5CC}"/>
              </a:ext>
            </a:extLst>
          </p:cNvPr>
          <p:cNvSpPr/>
          <p:nvPr/>
        </p:nvSpPr>
        <p:spPr>
          <a:xfrm>
            <a:off x="5943674" y="6286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二等辺三角形 140">
            <a:extLst>
              <a:ext uri="{FF2B5EF4-FFF2-40B4-BE49-F238E27FC236}">
                <a16:creationId xmlns:a16="http://schemas.microsoft.com/office/drawing/2014/main" id="{72933074-E849-41F8-BC1D-27B2FB75DA9F}"/>
              </a:ext>
            </a:extLst>
          </p:cNvPr>
          <p:cNvSpPr/>
          <p:nvPr/>
        </p:nvSpPr>
        <p:spPr>
          <a:xfrm>
            <a:off x="5938107" y="64027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二等辺三角形 141">
            <a:extLst>
              <a:ext uri="{FF2B5EF4-FFF2-40B4-BE49-F238E27FC236}">
                <a16:creationId xmlns:a16="http://schemas.microsoft.com/office/drawing/2014/main" id="{6AD57604-04DB-4617-B2B9-C94B58F35DB6}"/>
              </a:ext>
            </a:extLst>
          </p:cNvPr>
          <p:cNvSpPr/>
          <p:nvPr/>
        </p:nvSpPr>
        <p:spPr>
          <a:xfrm>
            <a:off x="5560065"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二等辺三角形 142">
            <a:extLst>
              <a:ext uri="{FF2B5EF4-FFF2-40B4-BE49-F238E27FC236}">
                <a16:creationId xmlns:a16="http://schemas.microsoft.com/office/drawing/2014/main" id="{D5BE033F-4A02-4150-AA8E-604BB791E363}"/>
              </a:ext>
            </a:extLst>
          </p:cNvPr>
          <p:cNvSpPr/>
          <p:nvPr/>
        </p:nvSpPr>
        <p:spPr>
          <a:xfrm>
            <a:off x="5441310"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DC3208E4-E882-4B34-996C-0AC33C360DA2}"/>
              </a:ext>
            </a:extLst>
          </p:cNvPr>
          <p:cNvGrpSpPr/>
          <p:nvPr/>
        </p:nvGrpSpPr>
        <p:grpSpPr>
          <a:xfrm>
            <a:off x="3270052" y="2847298"/>
            <a:ext cx="5704217" cy="508816"/>
            <a:chOff x="3270052" y="2847298"/>
            <a:chExt cx="5704217" cy="508816"/>
          </a:xfrm>
        </p:grpSpPr>
        <p:sp>
          <p:nvSpPr>
            <p:cNvPr id="144" name="Text Box 168">
              <a:extLst>
                <a:ext uri="{FF2B5EF4-FFF2-40B4-BE49-F238E27FC236}">
                  <a16:creationId xmlns:a16="http://schemas.microsoft.com/office/drawing/2014/main" id="{89CA3DFF-EC76-478E-B839-DBD4DA38A724}"/>
                </a:ext>
              </a:extLst>
            </p:cNvPr>
            <p:cNvSpPr txBox="1">
              <a:spLocks noChangeArrowheads="1"/>
            </p:cNvSpPr>
            <p:nvPr/>
          </p:nvSpPr>
          <p:spPr bwMode="auto">
            <a:xfrm>
              <a:off x="3270052" y="3017560"/>
              <a:ext cx="5704217"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a:t>
              </a:r>
              <a:r>
                <a:rPr lang="en-US" altLang="ja-JP" sz="1600" dirty="0">
                  <a:solidFill>
                    <a:srgbClr val="000000"/>
                  </a:solidFill>
                </a:rPr>
                <a:t>1-4</a:t>
              </a:r>
              <a:r>
                <a:rPr lang="ja-JP" altLang="en-US" sz="1600" dirty="0">
                  <a:solidFill>
                    <a:srgbClr val="000000"/>
                  </a:solidFill>
                </a:rPr>
                <a:t>は，多重グラフに対して成り立っていることに注意せよ．</a:t>
              </a:r>
              <a:endParaRPr lang="en-US" altLang="ja-JP" sz="1600" dirty="0">
                <a:solidFill>
                  <a:srgbClr val="000000"/>
                </a:solidFill>
              </a:endParaRPr>
            </a:p>
          </p:txBody>
        </p:sp>
        <p:sp>
          <p:nvSpPr>
            <p:cNvPr id="145" name="矢印: 下 144">
              <a:extLst>
                <a:ext uri="{FF2B5EF4-FFF2-40B4-BE49-F238E27FC236}">
                  <a16:creationId xmlns:a16="http://schemas.microsoft.com/office/drawing/2014/main" id="{DB7F230A-0CC2-4C44-AA2E-2E72EB077C81}"/>
                </a:ext>
              </a:extLst>
            </p:cNvPr>
            <p:cNvSpPr/>
            <p:nvPr/>
          </p:nvSpPr>
          <p:spPr>
            <a:xfrm rot="10800000">
              <a:off x="4411961" y="2847298"/>
              <a:ext cx="173506" cy="162152"/>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6" name="Text Box 168">
            <a:extLst>
              <a:ext uri="{FF2B5EF4-FFF2-40B4-BE49-F238E27FC236}">
                <a16:creationId xmlns:a16="http://schemas.microsoft.com/office/drawing/2014/main" id="{6727A681-07C5-4A0F-9C73-AE085339EE61}"/>
              </a:ext>
            </a:extLst>
          </p:cNvPr>
          <p:cNvSpPr txBox="1">
            <a:spLocks noChangeArrowheads="1"/>
          </p:cNvSpPr>
          <p:nvPr/>
        </p:nvSpPr>
        <p:spPr bwMode="auto">
          <a:xfrm>
            <a:off x="299045" y="1079155"/>
            <a:ext cx="7299491" cy="584775"/>
          </a:xfrm>
          <a:prstGeom prst="rect">
            <a:avLst/>
          </a:prstGeom>
          <a:solidFill>
            <a:srgbClr val="E5FFE5"/>
          </a:solidFill>
          <a:ln>
            <a:solidFill>
              <a:srgbClr val="92D05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 </a:t>
            </a:r>
            <a:r>
              <a:rPr lang="en-US" altLang="ja-JP" sz="1600" dirty="0">
                <a:solidFill>
                  <a:srgbClr val="000000"/>
                </a:solidFill>
              </a:rPr>
              <a:t>1-5</a:t>
            </a:r>
            <a:r>
              <a:rPr lang="ja-JP" altLang="en-US" sz="1600" dirty="0">
                <a:solidFill>
                  <a:srgbClr val="000000"/>
                </a:solidFill>
              </a:rPr>
              <a:t>　</a:t>
            </a:r>
            <a:r>
              <a:rPr lang="en-US" altLang="ja-JP" sz="1600" dirty="0">
                <a:solidFill>
                  <a:srgbClr val="000000"/>
                </a:solidFill>
              </a:rPr>
              <a:t>G</a:t>
            </a:r>
            <a:r>
              <a:rPr lang="ja-JP" altLang="en-US" sz="1600" dirty="0">
                <a:solidFill>
                  <a:srgbClr val="000000"/>
                </a:solidFill>
              </a:rPr>
              <a:t>を球面上に</a:t>
            </a:r>
            <a:r>
              <a:rPr lang="en-US" altLang="ja-JP" sz="1600" dirty="0">
                <a:solidFill>
                  <a:srgbClr val="000000"/>
                </a:solidFill>
              </a:rPr>
              <a:t>2-</a:t>
            </a:r>
            <a:r>
              <a:rPr lang="ja-JP" altLang="en-US" sz="1600" dirty="0">
                <a:solidFill>
                  <a:srgbClr val="000000"/>
                </a:solidFill>
              </a:rPr>
              <a:t>胞体埋め込みされたグラフで，</a:t>
            </a:r>
            <a:r>
              <a:rPr lang="en-US" altLang="ja-JP" sz="1600" dirty="0">
                <a:solidFill>
                  <a:srgbClr val="000000"/>
                </a:solidFill>
              </a:rPr>
              <a:t>K</a:t>
            </a:r>
            <a:r>
              <a:rPr lang="en-US" altLang="ja-JP" sz="1600" baseline="-25000" dirty="0">
                <a:solidFill>
                  <a:srgbClr val="000000"/>
                </a:solidFill>
              </a:rPr>
              <a:t>1</a:t>
            </a:r>
            <a:r>
              <a:rPr lang="en-US" altLang="ja-JP" sz="1600" dirty="0">
                <a:solidFill>
                  <a:srgbClr val="000000"/>
                </a:solidFill>
              </a:rPr>
              <a:t>, K</a:t>
            </a:r>
            <a:r>
              <a:rPr lang="en-US" altLang="ja-JP" sz="1600" baseline="-25000" dirty="0">
                <a:solidFill>
                  <a:srgbClr val="000000"/>
                </a:solidFill>
              </a:rPr>
              <a:t>2</a:t>
            </a:r>
            <a:r>
              <a:rPr lang="ja-JP" altLang="en-US" sz="1600" dirty="0">
                <a:solidFill>
                  <a:srgbClr val="000000"/>
                </a:solidFill>
              </a:rPr>
              <a:t>以外のものとする．このとき，</a:t>
            </a:r>
            <a:r>
              <a:rPr lang="en-US" altLang="ja-JP" sz="1600" dirty="0">
                <a:solidFill>
                  <a:srgbClr val="000000"/>
                </a:solidFill>
              </a:rPr>
              <a:t>G</a:t>
            </a:r>
            <a:r>
              <a:rPr lang="ja-JP" altLang="en-US" sz="1600" dirty="0">
                <a:solidFill>
                  <a:srgbClr val="000000"/>
                </a:solidFill>
              </a:rPr>
              <a:t>が単純ならば，</a:t>
            </a:r>
            <a:r>
              <a:rPr lang="en-US" altLang="ja-JP" sz="1600" dirty="0">
                <a:solidFill>
                  <a:srgbClr val="000000"/>
                </a:solidFill>
              </a:rPr>
              <a:t>G</a:t>
            </a:r>
            <a:r>
              <a:rPr lang="ja-JP" altLang="en-US" sz="1600" dirty="0">
                <a:solidFill>
                  <a:srgbClr val="000000"/>
                </a:solidFill>
              </a:rPr>
              <a:t>は位相的単純である．</a:t>
            </a:r>
            <a:endParaRPr lang="en-US" altLang="ja-JP" sz="1600" dirty="0">
              <a:solidFill>
                <a:srgbClr val="000000"/>
              </a:solidFill>
            </a:endParaRPr>
          </a:p>
        </p:txBody>
      </p:sp>
      <p:sp>
        <p:nvSpPr>
          <p:cNvPr id="147" name="二等辺三角形 146">
            <a:extLst>
              <a:ext uri="{FF2B5EF4-FFF2-40B4-BE49-F238E27FC236}">
                <a16:creationId xmlns:a16="http://schemas.microsoft.com/office/drawing/2014/main" id="{1656D1E4-6926-49A5-8211-FB58F5B14F77}"/>
              </a:ext>
            </a:extLst>
          </p:cNvPr>
          <p:cNvSpPr/>
          <p:nvPr/>
        </p:nvSpPr>
        <p:spPr>
          <a:xfrm>
            <a:off x="6564216" y="478450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29352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6"/>
                                        </p:tgtEl>
                                        <p:attrNameLst>
                                          <p:attrName>style.visibility</p:attrName>
                                        </p:attrNameLst>
                                      </p:cBhvr>
                                      <p:to>
                                        <p:strVal val="visible"/>
                                      </p:to>
                                    </p:set>
                                    <p:animEffect transition="in" filter="wipe(left)">
                                      <p:cBhvr>
                                        <p:cTn id="12"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30" name="テキスト ボックス 29">
            <a:extLst>
              <a:ext uri="{FF2B5EF4-FFF2-40B4-BE49-F238E27FC236}">
                <a16:creationId xmlns:a16="http://schemas.microsoft.com/office/drawing/2014/main" id="{B8086B2E-6AFF-47CF-8061-23808A537498}"/>
              </a:ext>
            </a:extLst>
          </p:cNvPr>
          <p:cNvSpPr txBox="1"/>
          <p:nvPr/>
        </p:nvSpPr>
        <p:spPr>
          <a:xfrm>
            <a:off x="2006953" y="3392109"/>
            <a:ext cx="4810016" cy="338554"/>
          </a:xfrm>
          <a:prstGeom prst="rect">
            <a:avLst/>
          </a:prstGeom>
          <a:noFill/>
        </p:spPr>
        <p:txBody>
          <a:bodyPr wrap="square" rtlCol="0">
            <a:spAutoFit/>
          </a:bodyPr>
          <a:lstStyle/>
          <a:p>
            <a:r>
              <a:rPr lang="ja-JP" altLang="en-US" sz="1600" dirty="0">
                <a:latin typeface="+mn-lt"/>
              </a:rPr>
              <a:t>を以下の，オイラーの公式を</a:t>
            </a:r>
            <a:r>
              <a:rPr lang="en-US" altLang="ja-JP" sz="1600" dirty="0">
                <a:latin typeface="+mn-lt"/>
              </a:rPr>
              <a:t>3</a:t>
            </a:r>
            <a:r>
              <a:rPr lang="ja-JP" altLang="en-US" sz="1600" dirty="0">
                <a:latin typeface="+mn-lt"/>
              </a:rPr>
              <a:t>倍したものに代入する．</a:t>
            </a:r>
            <a:endParaRPr kumimoji="1" lang="ja-JP" altLang="en-US" sz="1600" dirty="0">
              <a:latin typeface="+mn-lt"/>
            </a:endParaRPr>
          </a:p>
        </p:txBody>
      </p:sp>
      <p:sp>
        <p:nvSpPr>
          <p:cNvPr id="31" name="テキスト ボックス 30">
            <a:extLst>
              <a:ext uri="{FF2B5EF4-FFF2-40B4-BE49-F238E27FC236}">
                <a16:creationId xmlns:a16="http://schemas.microsoft.com/office/drawing/2014/main" id="{931E3776-85BE-456A-B248-61FCE12543C0}"/>
              </a:ext>
            </a:extLst>
          </p:cNvPr>
          <p:cNvSpPr txBox="1"/>
          <p:nvPr/>
        </p:nvSpPr>
        <p:spPr>
          <a:xfrm>
            <a:off x="1090650" y="4014736"/>
            <a:ext cx="2385242" cy="338554"/>
          </a:xfrm>
          <a:prstGeom prst="rect">
            <a:avLst/>
          </a:prstGeom>
          <a:noFill/>
        </p:spPr>
        <p:txBody>
          <a:bodyPr wrap="square" rtlCol="0">
            <a:spAutoFit/>
          </a:bodyPr>
          <a:lstStyle/>
          <a:p>
            <a:r>
              <a:rPr lang="en-US" altLang="ja-JP" sz="1600" dirty="0">
                <a:latin typeface="+mn-lt"/>
              </a:rPr>
              <a:t>3V - 3E + 3F = 6  </a:t>
            </a:r>
            <a:endParaRPr kumimoji="1" lang="ja-JP" altLang="en-US" sz="1600" dirty="0">
              <a:latin typeface="+mn-lt"/>
            </a:endParaRPr>
          </a:p>
        </p:txBody>
      </p:sp>
      <p:sp>
        <p:nvSpPr>
          <p:cNvPr id="32" name="テキスト ボックス 31">
            <a:extLst>
              <a:ext uri="{FF2B5EF4-FFF2-40B4-BE49-F238E27FC236}">
                <a16:creationId xmlns:a16="http://schemas.microsoft.com/office/drawing/2014/main" id="{807E9229-C8B9-4D23-8FCA-1A7B3C363AD6}"/>
              </a:ext>
            </a:extLst>
          </p:cNvPr>
          <p:cNvSpPr txBox="1"/>
          <p:nvPr/>
        </p:nvSpPr>
        <p:spPr>
          <a:xfrm>
            <a:off x="1753004" y="4563580"/>
            <a:ext cx="2385242" cy="338554"/>
          </a:xfrm>
          <a:prstGeom prst="rect">
            <a:avLst/>
          </a:prstGeom>
          <a:noFill/>
        </p:spPr>
        <p:txBody>
          <a:bodyPr wrap="square" rtlCol="0">
            <a:spAutoFit/>
          </a:bodyPr>
          <a:lstStyle/>
          <a:p>
            <a:r>
              <a:rPr lang="en-US" altLang="ja-JP" sz="1600" dirty="0">
                <a:latin typeface="+mn-lt"/>
              </a:rPr>
              <a:t>3V - E </a:t>
            </a:r>
            <a:r>
              <a:rPr lang="ja-JP" altLang="en-US" sz="1600" dirty="0">
                <a:latin typeface="+mn-lt"/>
              </a:rPr>
              <a:t>≥</a:t>
            </a:r>
            <a:r>
              <a:rPr lang="en-US" altLang="ja-JP" sz="1600" dirty="0">
                <a:latin typeface="+mn-lt"/>
              </a:rPr>
              <a:t> 6  </a:t>
            </a:r>
            <a:endParaRPr kumimoji="1" lang="ja-JP" altLang="en-US" sz="1600" dirty="0">
              <a:latin typeface="+mn-lt"/>
            </a:endParaRPr>
          </a:p>
        </p:txBody>
      </p:sp>
      <p:sp>
        <p:nvSpPr>
          <p:cNvPr id="33" name="テキスト ボックス 32">
            <a:extLst>
              <a:ext uri="{FF2B5EF4-FFF2-40B4-BE49-F238E27FC236}">
                <a16:creationId xmlns:a16="http://schemas.microsoft.com/office/drawing/2014/main" id="{0942D9CC-B22B-4AAB-9D18-067AB95FEF18}"/>
              </a:ext>
            </a:extLst>
          </p:cNvPr>
          <p:cNvSpPr txBox="1"/>
          <p:nvPr/>
        </p:nvSpPr>
        <p:spPr>
          <a:xfrm>
            <a:off x="1753004" y="5112424"/>
            <a:ext cx="2385242" cy="338554"/>
          </a:xfrm>
          <a:prstGeom prst="rect">
            <a:avLst/>
          </a:prstGeom>
          <a:noFill/>
        </p:spPr>
        <p:txBody>
          <a:bodyPr wrap="square" rtlCol="0">
            <a:spAutoFit/>
          </a:bodyPr>
          <a:lstStyle/>
          <a:p>
            <a:r>
              <a:rPr lang="en-US" altLang="ja-JP" sz="1600" dirty="0">
                <a:latin typeface="+mn-lt"/>
              </a:rPr>
              <a:t>3V - 6 </a:t>
            </a:r>
            <a:r>
              <a:rPr lang="ja-JP" altLang="en-US" sz="1600" dirty="0">
                <a:latin typeface="+mn-lt"/>
              </a:rPr>
              <a:t>≥</a:t>
            </a:r>
            <a:r>
              <a:rPr lang="en-US" altLang="ja-JP" sz="1600" dirty="0">
                <a:latin typeface="+mn-lt"/>
              </a:rPr>
              <a:t> E  </a:t>
            </a:r>
            <a:endParaRPr kumimoji="1" lang="ja-JP" altLang="en-US" sz="1600" dirty="0">
              <a:latin typeface="+mn-lt"/>
            </a:endParaRPr>
          </a:p>
        </p:txBody>
      </p:sp>
      <p:sp>
        <p:nvSpPr>
          <p:cNvPr id="12" name="正方形/長方形 11">
            <a:extLst>
              <a:ext uri="{FF2B5EF4-FFF2-40B4-BE49-F238E27FC236}">
                <a16:creationId xmlns:a16="http://schemas.microsoft.com/office/drawing/2014/main" id="{98AB68D8-C0A2-4AB8-AAC0-88CC44B0234E}"/>
              </a:ext>
            </a:extLst>
          </p:cNvPr>
          <p:cNvSpPr/>
          <p:nvPr/>
        </p:nvSpPr>
        <p:spPr>
          <a:xfrm>
            <a:off x="3533438" y="527513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a:extLst>
              <a:ext uri="{FF2B5EF4-FFF2-40B4-BE49-F238E27FC236}">
                <a16:creationId xmlns:a16="http://schemas.microsoft.com/office/drawing/2014/main" id="{51CC4DC2-3F81-4655-8D11-00B8E9DE697A}"/>
              </a:ext>
            </a:extLst>
          </p:cNvPr>
          <p:cNvSpPr/>
          <p:nvPr/>
        </p:nvSpPr>
        <p:spPr>
          <a:xfrm>
            <a:off x="5874512" y="520603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二等辺三角形 98">
            <a:extLst>
              <a:ext uri="{FF2B5EF4-FFF2-40B4-BE49-F238E27FC236}">
                <a16:creationId xmlns:a16="http://schemas.microsoft.com/office/drawing/2014/main" id="{174CD111-DA7D-4546-B04C-2C877371AA32}"/>
              </a:ext>
            </a:extLst>
          </p:cNvPr>
          <p:cNvSpPr/>
          <p:nvPr/>
        </p:nvSpPr>
        <p:spPr>
          <a:xfrm>
            <a:off x="6551946" y="4954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二等辺三角形 99">
            <a:extLst>
              <a:ext uri="{FF2B5EF4-FFF2-40B4-BE49-F238E27FC236}">
                <a16:creationId xmlns:a16="http://schemas.microsoft.com/office/drawing/2014/main" id="{77347E14-358D-4F6C-82A5-F22C12346FAF}"/>
              </a:ext>
            </a:extLst>
          </p:cNvPr>
          <p:cNvSpPr/>
          <p:nvPr/>
        </p:nvSpPr>
        <p:spPr>
          <a:xfrm>
            <a:off x="6973822" y="5420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二等辺三角形 100">
            <a:extLst>
              <a:ext uri="{FF2B5EF4-FFF2-40B4-BE49-F238E27FC236}">
                <a16:creationId xmlns:a16="http://schemas.microsoft.com/office/drawing/2014/main" id="{24864BEC-3921-4578-9546-BBA21E938EE9}"/>
              </a:ext>
            </a:extLst>
          </p:cNvPr>
          <p:cNvSpPr/>
          <p:nvPr/>
        </p:nvSpPr>
        <p:spPr>
          <a:xfrm>
            <a:off x="6288328" y="56752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二等辺三角形 102">
            <a:extLst>
              <a:ext uri="{FF2B5EF4-FFF2-40B4-BE49-F238E27FC236}">
                <a16:creationId xmlns:a16="http://schemas.microsoft.com/office/drawing/2014/main" id="{2105219C-CA03-4D22-9565-E0793823A45F}"/>
              </a:ext>
            </a:extLst>
          </p:cNvPr>
          <p:cNvSpPr/>
          <p:nvPr/>
        </p:nvSpPr>
        <p:spPr>
          <a:xfrm>
            <a:off x="6381154" y="586183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二等辺三角形 103">
            <a:extLst>
              <a:ext uri="{FF2B5EF4-FFF2-40B4-BE49-F238E27FC236}">
                <a16:creationId xmlns:a16="http://schemas.microsoft.com/office/drawing/2014/main" id="{3CC11CF3-6428-409B-92D2-62DACA68C535}"/>
              </a:ext>
            </a:extLst>
          </p:cNvPr>
          <p:cNvSpPr/>
          <p:nvPr/>
        </p:nvSpPr>
        <p:spPr>
          <a:xfrm>
            <a:off x="6333759" y="610472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a:extLst>
              <a:ext uri="{FF2B5EF4-FFF2-40B4-BE49-F238E27FC236}">
                <a16:creationId xmlns:a16="http://schemas.microsoft.com/office/drawing/2014/main" id="{FD9A2184-AD08-4A26-BF48-694A20287F8D}"/>
              </a:ext>
            </a:extLst>
          </p:cNvPr>
          <p:cNvSpPr/>
          <p:nvPr/>
        </p:nvSpPr>
        <p:spPr>
          <a:xfrm>
            <a:off x="6726233" y="615786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二等辺三角形 105">
            <a:extLst>
              <a:ext uri="{FF2B5EF4-FFF2-40B4-BE49-F238E27FC236}">
                <a16:creationId xmlns:a16="http://schemas.microsoft.com/office/drawing/2014/main" id="{24D12188-7A95-48F6-8E06-F7F662BBC3B0}"/>
              </a:ext>
            </a:extLst>
          </p:cNvPr>
          <p:cNvSpPr/>
          <p:nvPr/>
        </p:nvSpPr>
        <p:spPr>
          <a:xfrm>
            <a:off x="6879032" y="62483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二等辺三角形 106">
            <a:extLst>
              <a:ext uri="{FF2B5EF4-FFF2-40B4-BE49-F238E27FC236}">
                <a16:creationId xmlns:a16="http://schemas.microsoft.com/office/drawing/2014/main" id="{F8E5964D-F450-4388-826C-AD7DA6886B2B}"/>
              </a:ext>
            </a:extLst>
          </p:cNvPr>
          <p:cNvSpPr/>
          <p:nvPr/>
        </p:nvSpPr>
        <p:spPr>
          <a:xfrm>
            <a:off x="7195432" y="63499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二等辺三角形 107">
            <a:extLst>
              <a:ext uri="{FF2B5EF4-FFF2-40B4-BE49-F238E27FC236}">
                <a16:creationId xmlns:a16="http://schemas.microsoft.com/office/drawing/2014/main" id="{AF754964-906F-4BFC-897D-FA683F972287}"/>
              </a:ext>
            </a:extLst>
          </p:cNvPr>
          <p:cNvSpPr/>
          <p:nvPr/>
        </p:nvSpPr>
        <p:spPr>
          <a:xfrm>
            <a:off x="7325106" y="61475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二等辺三角形 108">
            <a:extLst>
              <a:ext uri="{FF2B5EF4-FFF2-40B4-BE49-F238E27FC236}">
                <a16:creationId xmlns:a16="http://schemas.microsoft.com/office/drawing/2014/main" id="{7A37F0A6-3A23-45C0-82B2-2A8135AD8732}"/>
              </a:ext>
            </a:extLst>
          </p:cNvPr>
          <p:cNvSpPr/>
          <p:nvPr/>
        </p:nvSpPr>
        <p:spPr>
          <a:xfrm>
            <a:off x="7446596" y="6063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二等辺三角形 109">
            <a:extLst>
              <a:ext uri="{FF2B5EF4-FFF2-40B4-BE49-F238E27FC236}">
                <a16:creationId xmlns:a16="http://schemas.microsoft.com/office/drawing/2014/main" id="{26165F9D-0C3C-499A-A8C8-86144D4850CC}"/>
              </a:ext>
            </a:extLst>
          </p:cNvPr>
          <p:cNvSpPr/>
          <p:nvPr/>
        </p:nvSpPr>
        <p:spPr>
          <a:xfrm>
            <a:off x="7826240" y="586155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二等辺三角形 110">
            <a:extLst>
              <a:ext uri="{FF2B5EF4-FFF2-40B4-BE49-F238E27FC236}">
                <a16:creationId xmlns:a16="http://schemas.microsoft.com/office/drawing/2014/main" id="{91F40D0D-0BFB-48C8-98C9-0E71282DA6BD}"/>
              </a:ext>
            </a:extLst>
          </p:cNvPr>
          <p:cNvSpPr/>
          <p:nvPr/>
        </p:nvSpPr>
        <p:spPr>
          <a:xfrm>
            <a:off x="7982712" y="591459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二等辺三角形 111">
            <a:extLst>
              <a:ext uri="{FF2B5EF4-FFF2-40B4-BE49-F238E27FC236}">
                <a16:creationId xmlns:a16="http://schemas.microsoft.com/office/drawing/2014/main" id="{54C930EA-BA6B-48C0-BB40-693B431C6137}"/>
              </a:ext>
            </a:extLst>
          </p:cNvPr>
          <p:cNvSpPr/>
          <p:nvPr/>
        </p:nvSpPr>
        <p:spPr>
          <a:xfrm>
            <a:off x="7590598" y="5674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二等辺三角形 112">
            <a:extLst>
              <a:ext uri="{FF2B5EF4-FFF2-40B4-BE49-F238E27FC236}">
                <a16:creationId xmlns:a16="http://schemas.microsoft.com/office/drawing/2014/main" id="{265D64AA-1ADC-4163-A4DC-82FCFC81EC3F}"/>
              </a:ext>
            </a:extLst>
          </p:cNvPr>
          <p:cNvSpPr/>
          <p:nvPr/>
        </p:nvSpPr>
        <p:spPr>
          <a:xfrm>
            <a:off x="7495808" y="553156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二等辺三角形 113">
            <a:extLst>
              <a:ext uri="{FF2B5EF4-FFF2-40B4-BE49-F238E27FC236}">
                <a16:creationId xmlns:a16="http://schemas.microsoft.com/office/drawing/2014/main" id="{B37A82BD-2FD3-458C-806F-E26F8012B373}"/>
              </a:ext>
            </a:extLst>
          </p:cNvPr>
          <p:cNvSpPr/>
          <p:nvPr/>
        </p:nvSpPr>
        <p:spPr>
          <a:xfrm>
            <a:off x="7149506" y="54339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二等辺三角形 114">
            <a:extLst>
              <a:ext uri="{FF2B5EF4-FFF2-40B4-BE49-F238E27FC236}">
                <a16:creationId xmlns:a16="http://schemas.microsoft.com/office/drawing/2014/main" id="{02654634-F544-400E-B99B-F7937FA8253E}"/>
              </a:ext>
            </a:extLst>
          </p:cNvPr>
          <p:cNvSpPr/>
          <p:nvPr/>
        </p:nvSpPr>
        <p:spPr>
          <a:xfrm>
            <a:off x="7594383" y="515259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二等辺三角形 115">
            <a:extLst>
              <a:ext uri="{FF2B5EF4-FFF2-40B4-BE49-F238E27FC236}">
                <a16:creationId xmlns:a16="http://schemas.microsoft.com/office/drawing/2014/main" id="{C7E79320-BA6B-4527-B284-D4272933A73C}"/>
              </a:ext>
            </a:extLst>
          </p:cNvPr>
          <p:cNvSpPr/>
          <p:nvPr/>
        </p:nvSpPr>
        <p:spPr>
          <a:xfrm>
            <a:off x="7682673" y="502242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二等辺三角形 116">
            <a:extLst>
              <a:ext uri="{FF2B5EF4-FFF2-40B4-BE49-F238E27FC236}">
                <a16:creationId xmlns:a16="http://schemas.microsoft.com/office/drawing/2014/main" id="{24A384F5-206C-4250-8506-270F429641FE}"/>
              </a:ext>
            </a:extLst>
          </p:cNvPr>
          <p:cNvSpPr/>
          <p:nvPr/>
        </p:nvSpPr>
        <p:spPr>
          <a:xfrm>
            <a:off x="7801770" y="4827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二等辺三角形 117">
            <a:extLst>
              <a:ext uri="{FF2B5EF4-FFF2-40B4-BE49-F238E27FC236}">
                <a16:creationId xmlns:a16="http://schemas.microsoft.com/office/drawing/2014/main" id="{972FA49D-E1D0-4313-BDE4-86C87544B977}"/>
              </a:ext>
            </a:extLst>
          </p:cNvPr>
          <p:cNvSpPr/>
          <p:nvPr/>
        </p:nvSpPr>
        <p:spPr>
          <a:xfrm>
            <a:off x="7946993" y="476921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二等辺三角形 118">
            <a:extLst>
              <a:ext uri="{FF2B5EF4-FFF2-40B4-BE49-F238E27FC236}">
                <a16:creationId xmlns:a16="http://schemas.microsoft.com/office/drawing/2014/main" id="{8CCB9434-625A-4B5B-AAFE-29BD61A6442B}"/>
              </a:ext>
            </a:extLst>
          </p:cNvPr>
          <p:cNvSpPr/>
          <p:nvPr/>
        </p:nvSpPr>
        <p:spPr>
          <a:xfrm>
            <a:off x="7377144" y="47398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二等辺三角形 119">
            <a:extLst>
              <a:ext uri="{FF2B5EF4-FFF2-40B4-BE49-F238E27FC236}">
                <a16:creationId xmlns:a16="http://schemas.microsoft.com/office/drawing/2014/main" id="{90AD252B-197D-4A4C-88FC-231342CC3F7B}"/>
              </a:ext>
            </a:extLst>
          </p:cNvPr>
          <p:cNvSpPr/>
          <p:nvPr/>
        </p:nvSpPr>
        <p:spPr>
          <a:xfrm>
            <a:off x="7301141" y="465771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二等辺三角形 120">
            <a:extLst>
              <a:ext uri="{FF2B5EF4-FFF2-40B4-BE49-F238E27FC236}">
                <a16:creationId xmlns:a16="http://schemas.microsoft.com/office/drawing/2014/main" id="{4F3B582A-09B9-4167-974F-D489A8BC7B1D}"/>
              </a:ext>
            </a:extLst>
          </p:cNvPr>
          <p:cNvSpPr/>
          <p:nvPr/>
        </p:nvSpPr>
        <p:spPr>
          <a:xfrm>
            <a:off x="7119801" y="430094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二等辺三角形 121">
            <a:extLst>
              <a:ext uri="{FF2B5EF4-FFF2-40B4-BE49-F238E27FC236}">
                <a16:creationId xmlns:a16="http://schemas.microsoft.com/office/drawing/2014/main" id="{289689AA-57DE-47DE-9EE9-B7009F41A712}"/>
              </a:ext>
            </a:extLst>
          </p:cNvPr>
          <p:cNvSpPr/>
          <p:nvPr/>
        </p:nvSpPr>
        <p:spPr>
          <a:xfrm>
            <a:off x="7119801" y="44231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二等辺三角形 122">
            <a:extLst>
              <a:ext uri="{FF2B5EF4-FFF2-40B4-BE49-F238E27FC236}">
                <a16:creationId xmlns:a16="http://schemas.microsoft.com/office/drawing/2014/main" id="{67A6A944-A7A4-4354-9FBC-9A4F1486E020}"/>
              </a:ext>
            </a:extLst>
          </p:cNvPr>
          <p:cNvSpPr/>
          <p:nvPr/>
        </p:nvSpPr>
        <p:spPr>
          <a:xfrm>
            <a:off x="7008149" y="45830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二等辺三角形 123">
            <a:extLst>
              <a:ext uri="{FF2B5EF4-FFF2-40B4-BE49-F238E27FC236}">
                <a16:creationId xmlns:a16="http://schemas.microsoft.com/office/drawing/2014/main" id="{31951853-0821-4645-A71C-342B45F3A40B}"/>
              </a:ext>
            </a:extLst>
          </p:cNvPr>
          <p:cNvSpPr/>
          <p:nvPr/>
        </p:nvSpPr>
        <p:spPr>
          <a:xfrm>
            <a:off x="6895103" y="462388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二等辺三角形 124">
            <a:extLst>
              <a:ext uri="{FF2B5EF4-FFF2-40B4-BE49-F238E27FC236}">
                <a16:creationId xmlns:a16="http://schemas.microsoft.com/office/drawing/2014/main" id="{7E55D34D-BAAD-4719-80A0-DDD92EA0D4DA}"/>
              </a:ext>
            </a:extLst>
          </p:cNvPr>
          <p:cNvSpPr/>
          <p:nvPr/>
        </p:nvSpPr>
        <p:spPr>
          <a:xfrm>
            <a:off x="6386907" y="458860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二等辺三角形 125">
            <a:extLst>
              <a:ext uri="{FF2B5EF4-FFF2-40B4-BE49-F238E27FC236}">
                <a16:creationId xmlns:a16="http://schemas.microsoft.com/office/drawing/2014/main" id="{333F8FEE-3C75-4150-9394-0181D062117F}"/>
              </a:ext>
            </a:extLst>
          </p:cNvPr>
          <p:cNvSpPr/>
          <p:nvPr/>
        </p:nvSpPr>
        <p:spPr>
          <a:xfrm>
            <a:off x="6275079" y="45414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二等辺三角形 127">
            <a:extLst>
              <a:ext uri="{FF2B5EF4-FFF2-40B4-BE49-F238E27FC236}">
                <a16:creationId xmlns:a16="http://schemas.microsoft.com/office/drawing/2014/main" id="{651EAB39-D4EE-429C-A0A0-B096E10EB405}"/>
              </a:ext>
            </a:extLst>
          </p:cNvPr>
          <p:cNvSpPr/>
          <p:nvPr/>
        </p:nvSpPr>
        <p:spPr>
          <a:xfrm>
            <a:off x="6075651" y="444737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二等辺三角形 128">
            <a:extLst>
              <a:ext uri="{FF2B5EF4-FFF2-40B4-BE49-F238E27FC236}">
                <a16:creationId xmlns:a16="http://schemas.microsoft.com/office/drawing/2014/main" id="{75D4626D-E6C9-432B-9D97-840ABFF00287}"/>
              </a:ext>
            </a:extLst>
          </p:cNvPr>
          <p:cNvSpPr/>
          <p:nvPr/>
        </p:nvSpPr>
        <p:spPr>
          <a:xfrm>
            <a:off x="6035438" y="433106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二等辺三角形 129">
            <a:extLst>
              <a:ext uri="{FF2B5EF4-FFF2-40B4-BE49-F238E27FC236}">
                <a16:creationId xmlns:a16="http://schemas.microsoft.com/office/drawing/2014/main" id="{94BA09BE-4341-4DFB-8A73-0DE7D9D48EDB}"/>
              </a:ext>
            </a:extLst>
          </p:cNvPr>
          <p:cNvSpPr/>
          <p:nvPr/>
        </p:nvSpPr>
        <p:spPr>
          <a:xfrm>
            <a:off x="6268557" y="41024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二等辺三角形 130">
            <a:extLst>
              <a:ext uri="{FF2B5EF4-FFF2-40B4-BE49-F238E27FC236}">
                <a16:creationId xmlns:a16="http://schemas.microsoft.com/office/drawing/2014/main" id="{EF79A50E-9EA9-42F4-A661-713495E0670E}"/>
              </a:ext>
            </a:extLst>
          </p:cNvPr>
          <p:cNvSpPr/>
          <p:nvPr/>
        </p:nvSpPr>
        <p:spPr>
          <a:xfrm>
            <a:off x="6343311" y="400613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二等辺三角形 131">
            <a:extLst>
              <a:ext uri="{FF2B5EF4-FFF2-40B4-BE49-F238E27FC236}">
                <a16:creationId xmlns:a16="http://schemas.microsoft.com/office/drawing/2014/main" id="{D9692C6D-4B60-4115-AB47-AAC39DA032DD}"/>
              </a:ext>
            </a:extLst>
          </p:cNvPr>
          <p:cNvSpPr/>
          <p:nvPr/>
        </p:nvSpPr>
        <p:spPr>
          <a:xfrm>
            <a:off x="5775658" y="41409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二等辺三角形 132">
            <a:extLst>
              <a:ext uri="{FF2B5EF4-FFF2-40B4-BE49-F238E27FC236}">
                <a16:creationId xmlns:a16="http://schemas.microsoft.com/office/drawing/2014/main" id="{D82A4B47-EC70-4CD8-8CE3-6920F19B2F08}"/>
              </a:ext>
            </a:extLst>
          </p:cNvPr>
          <p:cNvSpPr/>
          <p:nvPr/>
        </p:nvSpPr>
        <p:spPr>
          <a:xfrm>
            <a:off x="5874512" y="420013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二等辺三角形 133">
            <a:extLst>
              <a:ext uri="{FF2B5EF4-FFF2-40B4-BE49-F238E27FC236}">
                <a16:creationId xmlns:a16="http://schemas.microsoft.com/office/drawing/2014/main" id="{744F26C7-736F-49E5-849F-024363245C50}"/>
              </a:ext>
            </a:extLst>
          </p:cNvPr>
          <p:cNvSpPr/>
          <p:nvPr/>
        </p:nvSpPr>
        <p:spPr>
          <a:xfrm>
            <a:off x="5340212" y="53502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二等辺三角形 134">
            <a:extLst>
              <a:ext uri="{FF2B5EF4-FFF2-40B4-BE49-F238E27FC236}">
                <a16:creationId xmlns:a16="http://schemas.microsoft.com/office/drawing/2014/main" id="{52CCBAC2-6675-404B-88D7-774E75C28FE1}"/>
              </a:ext>
            </a:extLst>
          </p:cNvPr>
          <p:cNvSpPr/>
          <p:nvPr/>
        </p:nvSpPr>
        <p:spPr>
          <a:xfrm>
            <a:off x="5241176" y="54132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二等辺三角形 135">
            <a:extLst>
              <a:ext uri="{FF2B5EF4-FFF2-40B4-BE49-F238E27FC236}">
                <a16:creationId xmlns:a16="http://schemas.microsoft.com/office/drawing/2014/main" id="{EA3E4A72-D4ED-4811-A7D2-9FCB285D841D}"/>
              </a:ext>
            </a:extLst>
          </p:cNvPr>
          <p:cNvSpPr/>
          <p:nvPr/>
        </p:nvSpPr>
        <p:spPr>
          <a:xfrm>
            <a:off x="5751084" y="513191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二等辺三角形 136">
            <a:extLst>
              <a:ext uri="{FF2B5EF4-FFF2-40B4-BE49-F238E27FC236}">
                <a16:creationId xmlns:a16="http://schemas.microsoft.com/office/drawing/2014/main" id="{2BA8A1C7-36C5-47C0-8F03-372F2469BED2}"/>
              </a:ext>
            </a:extLst>
          </p:cNvPr>
          <p:cNvSpPr/>
          <p:nvPr/>
        </p:nvSpPr>
        <p:spPr>
          <a:xfrm>
            <a:off x="5376034" y="487637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二等辺三角形 137">
            <a:extLst>
              <a:ext uri="{FF2B5EF4-FFF2-40B4-BE49-F238E27FC236}">
                <a16:creationId xmlns:a16="http://schemas.microsoft.com/office/drawing/2014/main" id="{325CE58C-E842-4872-839B-8E5CA8BF2BAE}"/>
              </a:ext>
            </a:extLst>
          </p:cNvPr>
          <p:cNvSpPr/>
          <p:nvPr/>
        </p:nvSpPr>
        <p:spPr>
          <a:xfrm>
            <a:off x="5260607" y="4843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二等辺三角形 138">
            <a:extLst>
              <a:ext uri="{FF2B5EF4-FFF2-40B4-BE49-F238E27FC236}">
                <a16:creationId xmlns:a16="http://schemas.microsoft.com/office/drawing/2014/main" id="{C0336683-F7D6-436C-890C-934D2D554FC8}"/>
              </a:ext>
            </a:extLst>
          </p:cNvPr>
          <p:cNvSpPr/>
          <p:nvPr/>
        </p:nvSpPr>
        <p:spPr>
          <a:xfrm>
            <a:off x="6200029" y="619247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二等辺三角形 139">
            <a:extLst>
              <a:ext uri="{FF2B5EF4-FFF2-40B4-BE49-F238E27FC236}">
                <a16:creationId xmlns:a16="http://schemas.microsoft.com/office/drawing/2014/main" id="{A679F822-C929-408A-9FF8-D66633BCE5CC}"/>
              </a:ext>
            </a:extLst>
          </p:cNvPr>
          <p:cNvSpPr/>
          <p:nvPr/>
        </p:nvSpPr>
        <p:spPr>
          <a:xfrm>
            <a:off x="5943674" y="6286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二等辺三角形 140">
            <a:extLst>
              <a:ext uri="{FF2B5EF4-FFF2-40B4-BE49-F238E27FC236}">
                <a16:creationId xmlns:a16="http://schemas.microsoft.com/office/drawing/2014/main" id="{72933074-E849-41F8-BC1D-27B2FB75DA9F}"/>
              </a:ext>
            </a:extLst>
          </p:cNvPr>
          <p:cNvSpPr/>
          <p:nvPr/>
        </p:nvSpPr>
        <p:spPr>
          <a:xfrm>
            <a:off x="5938107" y="64027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二等辺三角形 141">
            <a:extLst>
              <a:ext uri="{FF2B5EF4-FFF2-40B4-BE49-F238E27FC236}">
                <a16:creationId xmlns:a16="http://schemas.microsoft.com/office/drawing/2014/main" id="{6AD57604-04DB-4617-B2B9-C94B58F35DB6}"/>
              </a:ext>
            </a:extLst>
          </p:cNvPr>
          <p:cNvSpPr/>
          <p:nvPr/>
        </p:nvSpPr>
        <p:spPr>
          <a:xfrm>
            <a:off x="5560065"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二等辺三角形 142">
            <a:extLst>
              <a:ext uri="{FF2B5EF4-FFF2-40B4-BE49-F238E27FC236}">
                <a16:creationId xmlns:a16="http://schemas.microsoft.com/office/drawing/2014/main" id="{D5BE033F-4A02-4150-AA8E-604BB791E363}"/>
              </a:ext>
            </a:extLst>
          </p:cNvPr>
          <p:cNvSpPr/>
          <p:nvPr/>
        </p:nvSpPr>
        <p:spPr>
          <a:xfrm>
            <a:off x="5441310"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Text Box 168">
            <a:extLst>
              <a:ext uri="{FF2B5EF4-FFF2-40B4-BE49-F238E27FC236}">
                <a16:creationId xmlns:a16="http://schemas.microsoft.com/office/drawing/2014/main" id="{89CA3DFF-EC76-478E-B839-DBD4DA38A724}"/>
              </a:ext>
            </a:extLst>
          </p:cNvPr>
          <p:cNvSpPr txBox="1">
            <a:spLocks noChangeArrowheads="1"/>
          </p:cNvSpPr>
          <p:nvPr/>
        </p:nvSpPr>
        <p:spPr bwMode="auto">
          <a:xfrm>
            <a:off x="3270052" y="3017560"/>
            <a:ext cx="5704217"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a:t>
            </a:r>
            <a:r>
              <a:rPr lang="en-US" altLang="ja-JP" sz="1600" dirty="0">
                <a:solidFill>
                  <a:srgbClr val="000000"/>
                </a:solidFill>
              </a:rPr>
              <a:t>1-4</a:t>
            </a:r>
            <a:r>
              <a:rPr lang="ja-JP" altLang="en-US" sz="1600" dirty="0">
                <a:solidFill>
                  <a:srgbClr val="000000"/>
                </a:solidFill>
              </a:rPr>
              <a:t>は，多重グラフに対して成り立っていることに注意せよ．</a:t>
            </a:r>
            <a:endParaRPr lang="en-US" altLang="ja-JP" sz="1600" dirty="0">
              <a:solidFill>
                <a:srgbClr val="000000"/>
              </a:solidFill>
            </a:endParaRPr>
          </a:p>
        </p:txBody>
      </p:sp>
      <p:sp>
        <p:nvSpPr>
          <p:cNvPr id="145" name="矢印: 下 144">
            <a:extLst>
              <a:ext uri="{FF2B5EF4-FFF2-40B4-BE49-F238E27FC236}">
                <a16:creationId xmlns:a16="http://schemas.microsoft.com/office/drawing/2014/main" id="{DB7F230A-0CC2-4C44-AA2E-2E72EB077C81}"/>
              </a:ext>
            </a:extLst>
          </p:cNvPr>
          <p:cNvSpPr/>
          <p:nvPr/>
        </p:nvSpPr>
        <p:spPr>
          <a:xfrm rot="10800000">
            <a:off x="4411961" y="2847298"/>
            <a:ext cx="173506" cy="162152"/>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テキスト ボックス 146">
            <a:extLst>
              <a:ext uri="{FF2B5EF4-FFF2-40B4-BE49-F238E27FC236}">
                <a16:creationId xmlns:a16="http://schemas.microsoft.com/office/drawing/2014/main" id="{CD73ACA6-AFEF-4368-94AB-5A3B4EFBAD13}"/>
              </a:ext>
            </a:extLst>
          </p:cNvPr>
          <p:cNvSpPr txBox="1"/>
          <p:nvPr/>
        </p:nvSpPr>
        <p:spPr>
          <a:xfrm>
            <a:off x="814332" y="2986978"/>
            <a:ext cx="1153493" cy="338554"/>
          </a:xfrm>
          <a:prstGeom prst="rect">
            <a:avLst/>
          </a:prstGeom>
          <a:noFill/>
          <a:ln w="28575">
            <a:solidFill>
              <a:srgbClr val="FF0000"/>
            </a:solidFill>
          </a:ln>
        </p:spPr>
        <p:txBody>
          <a:bodyPr wrap="square" rtlCol="0">
            <a:spAutoFit/>
          </a:bodyPr>
          <a:lstStyle/>
          <a:p>
            <a:r>
              <a:rPr lang="ja-JP" altLang="en-US" sz="1600" dirty="0">
                <a:latin typeface="+mn-lt"/>
              </a:rPr>
              <a:t>例えば・・・</a:t>
            </a:r>
            <a:r>
              <a:rPr lang="en-US" altLang="ja-JP" sz="1600" dirty="0">
                <a:latin typeface="+mn-lt"/>
              </a:rPr>
              <a:t>  </a:t>
            </a:r>
            <a:endParaRPr kumimoji="1" lang="ja-JP" altLang="en-US" sz="1600" dirty="0">
              <a:latin typeface="+mn-lt"/>
            </a:endParaRPr>
          </a:p>
        </p:txBody>
      </p:sp>
      <p:grpSp>
        <p:nvGrpSpPr>
          <p:cNvPr id="13" name="グループ化 12">
            <a:extLst>
              <a:ext uri="{FF2B5EF4-FFF2-40B4-BE49-F238E27FC236}">
                <a16:creationId xmlns:a16="http://schemas.microsoft.com/office/drawing/2014/main" id="{6D7CCEB6-0458-4637-BA86-9233D4093292}"/>
              </a:ext>
            </a:extLst>
          </p:cNvPr>
          <p:cNvGrpSpPr/>
          <p:nvPr/>
        </p:nvGrpSpPr>
        <p:grpSpPr>
          <a:xfrm>
            <a:off x="728041" y="3512450"/>
            <a:ext cx="1009583" cy="48936"/>
            <a:chOff x="728041" y="3512450"/>
            <a:chExt cx="1009583" cy="48936"/>
          </a:xfrm>
        </p:grpSpPr>
        <p:cxnSp>
          <p:nvCxnSpPr>
            <p:cNvPr id="4" name="直線コネクタ 3">
              <a:extLst>
                <a:ext uri="{FF2B5EF4-FFF2-40B4-BE49-F238E27FC236}">
                  <a16:creationId xmlns:a16="http://schemas.microsoft.com/office/drawing/2014/main" id="{79E6AEC9-8D74-4735-82EA-6D34858AE059}"/>
                </a:ext>
              </a:extLst>
            </p:cNvPr>
            <p:cNvCxnSpPr>
              <a:cxnSpLocks/>
            </p:cNvCxnSpPr>
            <p:nvPr/>
          </p:nvCxnSpPr>
          <p:spPr>
            <a:xfrm>
              <a:off x="728041" y="3561386"/>
              <a:ext cx="1008185"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6B8DDAB4-3A12-41EF-BB54-2C71854536F7}"/>
                </a:ext>
              </a:extLst>
            </p:cNvPr>
            <p:cNvCxnSpPr>
              <a:cxnSpLocks/>
            </p:cNvCxnSpPr>
            <p:nvPr/>
          </p:nvCxnSpPr>
          <p:spPr>
            <a:xfrm>
              <a:off x="729439" y="3512450"/>
              <a:ext cx="1008185"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49" name="テキスト ボックス 148">
            <a:extLst>
              <a:ext uri="{FF2B5EF4-FFF2-40B4-BE49-F238E27FC236}">
                <a16:creationId xmlns:a16="http://schemas.microsoft.com/office/drawing/2014/main" id="{6740AB4E-3AE6-4F96-851B-B64A12DB800D}"/>
              </a:ext>
            </a:extLst>
          </p:cNvPr>
          <p:cNvSpPr txBox="1"/>
          <p:nvPr/>
        </p:nvSpPr>
        <p:spPr>
          <a:xfrm>
            <a:off x="741012" y="3635151"/>
            <a:ext cx="1223006" cy="338554"/>
          </a:xfrm>
          <a:prstGeom prst="rect">
            <a:avLst/>
          </a:prstGeom>
          <a:noFill/>
        </p:spPr>
        <p:txBody>
          <a:bodyPr wrap="square" rtlCol="0">
            <a:spAutoFit/>
          </a:bodyPr>
          <a:lstStyle/>
          <a:p>
            <a:r>
              <a:rPr lang="en-US" altLang="ja-JP" sz="1600" dirty="0">
                <a:solidFill>
                  <a:srgbClr val="FF0000"/>
                </a:solidFill>
                <a:latin typeface="+mn-lt"/>
              </a:rPr>
              <a:t>2</a:t>
            </a:r>
            <a:r>
              <a:rPr lang="en-US" altLang="ja-JP" sz="1600" dirty="0">
                <a:latin typeface="+mn-lt"/>
              </a:rPr>
              <a:t>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150" name="Text Box 168">
            <a:extLst>
              <a:ext uri="{FF2B5EF4-FFF2-40B4-BE49-F238E27FC236}">
                <a16:creationId xmlns:a16="http://schemas.microsoft.com/office/drawing/2014/main" id="{A4D7C7C1-BF1E-4C0F-B978-AE3383101173}"/>
              </a:ext>
            </a:extLst>
          </p:cNvPr>
          <p:cNvSpPr txBox="1">
            <a:spLocks noChangeArrowheads="1"/>
          </p:cNvSpPr>
          <p:nvPr/>
        </p:nvSpPr>
        <p:spPr bwMode="auto">
          <a:xfrm>
            <a:off x="299045" y="1079155"/>
            <a:ext cx="7299491" cy="584775"/>
          </a:xfrm>
          <a:prstGeom prst="rect">
            <a:avLst/>
          </a:prstGeom>
          <a:solidFill>
            <a:srgbClr val="E5FFE5"/>
          </a:solidFill>
          <a:ln>
            <a:solidFill>
              <a:srgbClr val="92D05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 </a:t>
            </a:r>
            <a:r>
              <a:rPr lang="en-US" altLang="ja-JP" sz="1600" dirty="0">
                <a:solidFill>
                  <a:srgbClr val="000000"/>
                </a:solidFill>
              </a:rPr>
              <a:t>1-5</a:t>
            </a:r>
            <a:r>
              <a:rPr lang="ja-JP" altLang="en-US" sz="1600" dirty="0">
                <a:solidFill>
                  <a:srgbClr val="000000"/>
                </a:solidFill>
              </a:rPr>
              <a:t>　</a:t>
            </a:r>
            <a:r>
              <a:rPr lang="en-US" altLang="ja-JP" sz="1600" dirty="0">
                <a:solidFill>
                  <a:srgbClr val="000000"/>
                </a:solidFill>
              </a:rPr>
              <a:t>G</a:t>
            </a:r>
            <a:r>
              <a:rPr lang="ja-JP" altLang="en-US" sz="1600" dirty="0">
                <a:solidFill>
                  <a:srgbClr val="000000"/>
                </a:solidFill>
              </a:rPr>
              <a:t>を球面上に</a:t>
            </a:r>
            <a:r>
              <a:rPr lang="en-US" altLang="ja-JP" sz="1600" dirty="0">
                <a:solidFill>
                  <a:srgbClr val="000000"/>
                </a:solidFill>
              </a:rPr>
              <a:t>2-</a:t>
            </a:r>
            <a:r>
              <a:rPr lang="ja-JP" altLang="en-US" sz="1600" dirty="0">
                <a:solidFill>
                  <a:srgbClr val="000000"/>
                </a:solidFill>
              </a:rPr>
              <a:t>胞体埋め込みされたグラフで，</a:t>
            </a:r>
            <a:r>
              <a:rPr lang="en-US" altLang="ja-JP" sz="1600" dirty="0">
                <a:solidFill>
                  <a:srgbClr val="000000"/>
                </a:solidFill>
              </a:rPr>
              <a:t>K</a:t>
            </a:r>
            <a:r>
              <a:rPr lang="en-US" altLang="ja-JP" sz="1600" baseline="-25000" dirty="0">
                <a:solidFill>
                  <a:srgbClr val="000000"/>
                </a:solidFill>
              </a:rPr>
              <a:t>1</a:t>
            </a:r>
            <a:r>
              <a:rPr lang="en-US" altLang="ja-JP" sz="1600" dirty="0">
                <a:solidFill>
                  <a:srgbClr val="000000"/>
                </a:solidFill>
              </a:rPr>
              <a:t>, K</a:t>
            </a:r>
            <a:r>
              <a:rPr lang="en-US" altLang="ja-JP" sz="1600" baseline="-25000" dirty="0">
                <a:solidFill>
                  <a:srgbClr val="000000"/>
                </a:solidFill>
              </a:rPr>
              <a:t>2</a:t>
            </a:r>
            <a:r>
              <a:rPr lang="ja-JP" altLang="en-US" sz="1600" dirty="0">
                <a:solidFill>
                  <a:srgbClr val="000000"/>
                </a:solidFill>
              </a:rPr>
              <a:t>以外のものとする．このとき，</a:t>
            </a:r>
            <a:r>
              <a:rPr lang="en-US" altLang="ja-JP" sz="1600" dirty="0">
                <a:solidFill>
                  <a:srgbClr val="000000"/>
                </a:solidFill>
              </a:rPr>
              <a:t>G</a:t>
            </a:r>
            <a:r>
              <a:rPr lang="ja-JP" altLang="en-US" sz="1600" dirty="0">
                <a:solidFill>
                  <a:srgbClr val="000000"/>
                </a:solidFill>
              </a:rPr>
              <a:t>が単純ならば，</a:t>
            </a:r>
            <a:r>
              <a:rPr lang="en-US" altLang="ja-JP" sz="1600" dirty="0">
                <a:solidFill>
                  <a:srgbClr val="000000"/>
                </a:solidFill>
              </a:rPr>
              <a:t>G</a:t>
            </a:r>
            <a:r>
              <a:rPr lang="ja-JP" altLang="en-US" sz="1600" dirty="0">
                <a:solidFill>
                  <a:srgbClr val="000000"/>
                </a:solidFill>
              </a:rPr>
              <a:t>は位相的単純である．</a:t>
            </a:r>
            <a:endParaRPr lang="en-US" altLang="ja-JP" sz="1600" dirty="0">
              <a:solidFill>
                <a:srgbClr val="000000"/>
              </a:solidFill>
            </a:endParaRPr>
          </a:p>
        </p:txBody>
      </p:sp>
      <p:sp>
        <p:nvSpPr>
          <p:cNvPr id="146" name="二等辺三角形 145">
            <a:extLst>
              <a:ext uri="{FF2B5EF4-FFF2-40B4-BE49-F238E27FC236}">
                <a16:creationId xmlns:a16="http://schemas.microsoft.com/office/drawing/2014/main" id="{86736A6F-2604-4A81-9AB5-BD76D5F5A370}"/>
              </a:ext>
            </a:extLst>
          </p:cNvPr>
          <p:cNvSpPr/>
          <p:nvPr/>
        </p:nvSpPr>
        <p:spPr>
          <a:xfrm>
            <a:off x="6564216" y="478450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83615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5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9"/>
                                        </p:tgtEl>
                                        <p:attrNameLst>
                                          <p:attrName>style.visibility</p:attrName>
                                        </p:attrNameLst>
                                      </p:cBhvr>
                                      <p:to>
                                        <p:strVal val="visible"/>
                                      </p:to>
                                    </p:set>
                                    <p:animEffect transition="in" filter="wipe(left)">
                                      <p:cBhvr>
                                        <p:cTn id="17"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10" name="テキスト ボックス 9">
            <a:extLst>
              <a:ext uri="{FF2B5EF4-FFF2-40B4-BE49-F238E27FC236}">
                <a16:creationId xmlns:a16="http://schemas.microsoft.com/office/drawing/2014/main" id="{90B58570-1728-4023-B3C1-A49B32B74A7F}"/>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
        <p:nvSpPr>
          <p:cNvPr id="21" name="テキスト ボックス 20">
            <a:extLst>
              <a:ext uri="{FF2B5EF4-FFF2-40B4-BE49-F238E27FC236}">
                <a16:creationId xmlns:a16="http://schemas.microsoft.com/office/drawing/2014/main" id="{A27D455B-BADB-489C-906E-97800AF66CBC}"/>
              </a:ext>
            </a:extLst>
          </p:cNvPr>
          <p:cNvSpPr txBox="1"/>
          <p:nvPr/>
        </p:nvSpPr>
        <p:spPr>
          <a:xfrm>
            <a:off x="78257" y="2992108"/>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sp>
        <p:nvSpPr>
          <p:cNvPr id="29" name="テキスト ボックス 28">
            <a:extLst>
              <a:ext uri="{FF2B5EF4-FFF2-40B4-BE49-F238E27FC236}">
                <a16:creationId xmlns:a16="http://schemas.microsoft.com/office/drawing/2014/main" id="{5CD2C0E8-D269-48C3-8A09-4549863E75FA}"/>
              </a:ext>
            </a:extLst>
          </p:cNvPr>
          <p:cNvSpPr txBox="1"/>
          <p:nvPr/>
        </p:nvSpPr>
        <p:spPr>
          <a:xfrm>
            <a:off x="744819" y="3392109"/>
            <a:ext cx="1223006" cy="338554"/>
          </a:xfrm>
          <a:prstGeom prst="rect">
            <a:avLst/>
          </a:prstGeom>
          <a:noFill/>
        </p:spPr>
        <p:txBody>
          <a:bodyPr wrap="square" rtlCol="0">
            <a:spAutoFit/>
          </a:bodyPr>
          <a:lstStyle/>
          <a:p>
            <a:r>
              <a:rPr lang="en-US" altLang="ja-JP" sz="1600" dirty="0">
                <a:latin typeface="+mn-lt"/>
              </a:rPr>
              <a:t>3F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30" name="テキスト ボックス 29">
            <a:extLst>
              <a:ext uri="{FF2B5EF4-FFF2-40B4-BE49-F238E27FC236}">
                <a16:creationId xmlns:a16="http://schemas.microsoft.com/office/drawing/2014/main" id="{B8086B2E-6AFF-47CF-8061-23808A537498}"/>
              </a:ext>
            </a:extLst>
          </p:cNvPr>
          <p:cNvSpPr txBox="1"/>
          <p:nvPr/>
        </p:nvSpPr>
        <p:spPr>
          <a:xfrm>
            <a:off x="2006953" y="3392109"/>
            <a:ext cx="4810016" cy="338554"/>
          </a:xfrm>
          <a:prstGeom prst="rect">
            <a:avLst/>
          </a:prstGeom>
          <a:noFill/>
        </p:spPr>
        <p:txBody>
          <a:bodyPr wrap="square" rtlCol="0">
            <a:spAutoFit/>
          </a:bodyPr>
          <a:lstStyle/>
          <a:p>
            <a:r>
              <a:rPr lang="ja-JP" altLang="en-US" sz="1600" dirty="0">
                <a:latin typeface="+mn-lt"/>
              </a:rPr>
              <a:t>を以下の，オイラーの公式を</a:t>
            </a:r>
            <a:r>
              <a:rPr lang="en-US" altLang="ja-JP" sz="1600" dirty="0">
                <a:latin typeface="+mn-lt"/>
              </a:rPr>
              <a:t>3</a:t>
            </a:r>
            <a:r>
              <a:rPr lang="ja-JP" altLang="en-US" sz="1600" dirty="0">
                <a:latin typeface="+mn-lt"/>
              </a:rPr>
              <a:t>倍したものに代入する．</a:t>
            </a:r>
            <a:endParaRPr kumimoji="1" lang="ja-JP" altLang="en-US" sz="1600" dirty="0">
              <a:latin typeface="+mn-lt"/>
            </a:endParaRPr>
          </a:p>
        </p:txBody>
      </p:sp>
      <p:sp>
        <p:nvSpPr>
          <p:cNvPr id="31" name="テキスト ボックス 30">
            <a:extLst>
              <a:ext uri="{FF2B5EF4-FFF2-40B4-BE49-F238E27FC236}">
                <a16:creationId xmlns:a16="http://schemas.microsoft.com/office/drawing/2014/main" id="{931E3776-85BE-456A-B248-61FCE12543C0}"/>
              </a:ext>
            </a:extLst>
          </p:cNvPr>
          <p:cNvSpPr txBox="1"/>
          <p:nvPr/>
        </p:nvSpPr>
        <p:spPr>
          <a:xfrm>
            <a:off x="1090650" y="4014736"/>
            <a:ext cx="2385242" cy="338554"/>
          </a:xfrm>
          <a:prstGeom prst="rect">
            <a:avLst/>
          </a:prstGeom>
          <a:noFill/>
        </p:spPr>
        <p:txBody>
          <a:bodyPr wrap="square" rtlCol="0">
            <a:spAutoFit/>
          </a:bodyPr>
          <a:lstStyle/>
          <a:p>
            <a:r>
              <a:rPr lang="en-US" altLang="ja-JP" sz="1600" dirty="0">
                <a:latin typeface="+mn-lt"/>
              </a:rPr>
              <a:t>3V - 3E + 3F = 6  </a:t>
            </a:r>
            <a:endParaRPr kumimoji="1" lang="ja-JP" altLang="en-US" sz="1600" dirty="0">
              <a:latin typeface="+mn-lt"/>
            </a:endParaRPr>
          </a:p>
        </p:txBody>
      </p:sp>
      <p:sp>
        <p:nvSpPr>
          <p:cNvPr id="32" name="テキスト ボックス 31">
            <a:extLst>
              <a:ext uri="{FF2B5EF4-FFF2-40B4-BE49-F238E27FC236}">
                <a16:creationId xmlns:a16="http://schemas.microsoft.com/office/drawing/2014/main" id="{807E9229-C8B9-4D23-8FCA-1A7B3C363AD6}"/>
              </a:ext>
            </a:extLst>
          </p:cNvPr>
          <p:cNvSpPr txBox="1"/>
          <p:nvPr/>
        </p:nvSpPr>
        <p:spPr>
          <a:xfrm>
            <a:off x="1753004" y="4563580"/>
            <a:ext cx="2385242" cy="338554"/>
          </a:xfrm>
          <a:prstGeom prst="rect">
            <a:avLst/>
          </a:prstGeom>
          <a:noFill/>
        </p:spPr>
        <p:txBody>
          <a:bodyPr wrap="square" rtlCol="0">
            <a:spAutoFit/>
          </a:bodyPr>
          <a:lstStyle/>
          <a:p>
            <a:r>
              <a:rPr lang="en-US" altLang="ja-JP" sz="1600" dirty="0">
                <a:latin typeface="+mn-lt"/>
              </a:rPr>
              <a:t>3V - E </a:t>
            </a:r>
            <a:r>
              <a:rPr lang="ja-JP" altLang="en-US" sz="1600" dirty="0">
                <a:latin typeface="+mn-lt"/>
              </a:rPr>
              <a:t>≥</a:t>
            </a:r>
            <a:r>
              <a:rPr lang="en-US" altLang="ja-JP" sz="1600" dirty="0">
                <a:latin typeface="+mn-lt"/>
              </a:rPr>
              <a:t> 6  </a:t>
            </a:r>
            <a:endParaRPr kumimoji="1" lang="ja-JP" altLang="en-US" sz="1600" dirty="0">
              <a:latin typeface="+mn-lt"/>
            </a:endParaRPr>
          </a:p>
        </p:txBody>
      </p:sp>
      <p:sp>
        <p:nvSpPr>
          <p:cNvPr id="33" name="テキスト ボックス 32">
            <a:extLst>
              <a:ext uri="{FF2B5EF4-FFF2-40B4-BE49-F238E27FC236}">
                <a16:creationId xmlns:a16="http://schemas.microsoft.com/office/drawing/2014/main" id="{0942D9CC-B22B-4AAB-9D18-067AB95FEF18}"/>
              </a:ext>
            </a:extLst>
          </p:cNvPr>
          <p:cNvSpPr txBox="1"/>
          <p:nvPr/>
        </p:nvSpPr>
        <p:spPr>
          <a:xfrm>
            <a:off x="1753004" y="5112424"/>
            <a:ext cx="2385242" cy="338554"/>
          </a:xfrm>
          <a:prstGeom prst="rect">
            <a:avLst/>
          </a:prstGeom>
          <a:noFill/>
        </p:spPr>
        <p:txBody>
          <a:bodyPr wrap="square" rtlCol="0">
            <a:spAutoFit/>
          </a:bodyPr>
          <a:lstStyle/>
          <a:p>
            <a:r>
              <a:rPr lang="en-US" altLang="ja-JP" sz="1600" dirty="0">
                <a:latin typeface="+mn-lt"/>
              </a:rPr>
              <a:t>3V - 6 </a:t>
            </a:r>
            <a:r>
              <a:rPr lang="ja-JP" altLang="en-US" sz="1600" dirty="0">
                <a:latin typeface="+mn-lt"/>
              </a:rPr>
              <a:t>≥</a:t>
            </a:r>
            <a:r>
              <a:rPr lang="en-US" altLang="ja-JP" sz="1600" dirty="0">
                <a:latin typeface="+mn-lt"/>
              </a:rPr>
              <a:t> E  </a:t>
            </a:r>
            <a:endParaRPr kumimoji="1" lang="ja-JP" altLang="en-US" sz="1600" dirty="0">
              <a:latin typeface="+mn-lt"/>
            </a:endParaRPr>
          </a:p>
        </p:txBody>
      </p:sp>
      <p:sp>
        <p:nvSpPr>
          <p:cNvPr id="12" name="正方形/長方形 11">
            <a:extLst>
              <a:ext uri="{FF2B5EF4-FFF2-40B4-BE49-F238E27FC236}">
                <a16:creationId xmlns:a16="http://schemas.microsoft.com/office/drawing/2014/main" id="{98AB68D8-C0A2-4AB8-AAC0-88CC44B0234E}"/>
              </a:ext>
            </a:extLst>
          </p:cNvPr>
          <p:cNvSpPr/>
          <p:nvPr/>
        </p:nvSpPr>
        <p:spPr>
          <a:xfrm>
            <a:off x="3533438" y="527513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Oval 25">
            <a:extLst>
              <a:ext uri="{FF2B5EF4-FFF2-40B4-BE49-F238E27FC236}">
                <a16:creationId xmlns:a16="http://schemas.microsoft.com/office/drawing/2014/main" id="{41BF337C-07C7-4F24-9A59-2D7A673C0BAF}"/>
              </a:ext>
            </a:extLst>
          </p:cNvPr>
          <p:cNvSpPr>
            <a:spLocks noChangeArrowheads="1"/>
          </p:cNvSpPr>
          <p:nvPr/>
        </p:nvSpPr>
        <p:spPr bwMode="auto">
          <a:xfrm>
            <a:off x="6014211" y="39067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nvGrpSpPr>
          <p:cNvPr id="35" name="グループ化 143">
            <a:extLst>
              <a:ext uri="{FF2B5EF4-FFF2-40B4-BE49-F238E27FC236}">
                <a16:creationId xmlns:a16="http://schemas.microsoft.com/office/drawing/2014/main" id="{0E3AA29A-0431-4993-AA34-D11E3EE3AD8A}"/>
              </a:ext>
            </a:extLst>
          </p:cNvPr>
          <p:cNvGrpSpPr>
            <a:grpSpLocks/>
          </p:cNvGrpSpPr>
          <p:nvPr/>
        </p:nvGrpSpPr>
        <p:grpSpPr bwMode="auto">
          <a:xfrm>
            <a:off x="4910899" y="3800424"/>
            <a:ext cx="3643312" cy="2928937"/>
            <a:chOff x="1785918" y="1429530"/>
            <a:chExt cx="3643338" cy="2928165"/>
          </a:xfrm>
        </p:grpSpPr>
        <p:cxnSp>
          <p:nvCxnSpPr>
            <p:cNvPr id="36" name="直線コネクタ 35">
              <a:extLst>
                <a:ext uri="{FF2B5EF4-FFF2-40B4-BE49-F238E27FC236}">
                  <a16:creationId xmlns:a16="http://schemas.microsoft.com/office/drawing/2014/main" id="{ADC3DC6A-58DB-4A98-9B21-05E37B17C3E2}"/>
                </a:ext>
              </a:extLst>
            </p:cNvPr>
            <p:cNvCxnSpPr/>
            <p:nvPr/>
          </p:nvCxnSpPr>
          <p:spPr>
            <a:xfrm rot="5400000" flipH="1" flipV="1">
              <a:off x="2321808" y="2607861"/>
              <a:ext cx="785606" cy="571504"/>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a:extLst>
                <a:ext uri="{FF2B5EF4-FFF2-40B4-BE49-F238E27FC236}">
                  <a16:creationId xmlns:a16="http://schemas.microsoft.com/office/drawing/2014/main" id="{2C6324A5-0305-48BF-A8F8-8A5AE8C61726}"/>
                </a:ext>
              </a:extLst>
            </p:cNvPr>
            <p:cNvCxnSpPr/>
            <p:nvPr/>
          </p:nvCxnSpPr>
          <p:spPr>
            <a:xfrm>
              <a:off x="3000364" y="2500810"/>
              <a:ext cx="1071571" cy="71419"/>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C4C4F228-408B-4439-8FB1-2C8518E4DF37}"/>
                </a:ext>
              </a:extLst>
            </p:cNvPr>
            <p:cNvCxnSpPr/>
            <p:nvPr/>
          </p:nvCxnSpPr>
          <p:spPr>
            <a:xfrm rot="5400000">
              <a:off x="3500566" y="3000721"/>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80E2B8D6-8D74-48AE-A306-A48247B97C44}"/>
                </a:ext>
              </a:extLst>
            </p:cNvPr>
            <p:cNvCxnSpPr/>
            <p:nvPr/>
          </p:nvCxnSpPr>
          <p:spPr>
            <a:xfrm rot="10800000">
              <a:off x="2428860" y="3286415"/>
              <a:ext cx="1500199" cy="285675"/>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7E98FD41-23E2-4305-8017-02E4E37F05F0}"/>
                </a:ext>
              </a:extLst>
            </p:cNvPr>
            <p:cNvCxnSpPr/>
            <p:nvPr/>
          </p:nvCxnSpPr>
          <p:spPr>
            <a:xfrm rot="5400000">
              <a:off x="2107476" y="3606212"/>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38C02B4E-6C26-4479-BC61-E7460D0DE3A5}"/>
                </a:ext>
              </a:extLst>
            </p:cNvPr>
            <p:cNvCxnSpPr/>
            <p:nvPr/>
          </p:nvCxnSpPr>
          <p:spPr>
            <a:xfrm rot="16200000" flipV="1">
              <a:off x="2000290" y="2857845"/>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40B0637-C50E-4472-82F3-89C97A38451A}"/>
                </a:ext>
              </a:extLst>
            </p:cNvPr>
            <p:cNvCxnSpPr/>
            <p:nvPr/>
          </p:nvCxnSpPr>
          <p:spPr>
            <a:xfrm rot="5400000" flipH="1" flipV="1">
              <a:off x="3000441"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a:extLst>
                <a:ext uri="{FF2B5EF4-FFF2-40B4-BE49-F238E27FC236}">
                  <a16:creationId xmlns:a16="http://schemas.microsoft.com/office/drawing/2014/main" id="{1D39743A-348A-4714-8EAD-FC33252123F2}"/>
                </a:ext>
              </a:extLst>
            </p:cNvPr>
            <p:cNvCxnSpPr/>
            <p:nvPr/>
          </p:nvCxnSpPr>
          <p:spPr>
            <a:xfrm rot="5400000">
              <a:off x="1928890" y="2215059"/>
              <a:ext cx="714187" cy="571504"/>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3B6250D7-E775-4AFC-B491-95EA1DA1EE34}"/>
                </a:ext>
              </a:extLst>
            </p:cNvPr>
            <p:cNvCxnSpPr/>
            <p:nvPr/>
          </p:nvCxnSpPr>
          <p:spPr>
            <a:xfrm rot="5400000" flipH="1" flipV="1">
              <a:off x="3464788" y="3679170"/>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B38C9138-BFD7-452B-ACE9-0D5D8503610C}"/>
                </a:ext>
              </a:extLst>
            </p:cNvPr>
            <p:cNvCxnSpPr/>
            <p:nvPr/>
          </p:nvCxnSpPr>
          <p:spPr>
            <a:xfrm rot="5400000" flipH="1" flipV="1">
              <a:off x="4071992" y="2143659"/>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2610551F-8006-4051-8692-0F10FD56E21E}"/>
                </a:ext>
              </a:extLst>
            </p:cNvPr>
            <p:cNvCxnSpPr/>
            <p:nvPr/>
          </p:nvCxnSpPr>
          <p:spPr>
            <a:xfrm>
              <a:off x="3571868" y="1929460"/>
              <a:ext cx="928695" cy="21425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3E187456-AEE7-4552-B29D-7CCFA55D183F}"/>
                </a:ext>
              </a:extLst>
            </p:cNvPr>
            <p:cNvCxnSpPr/>
            <p:nvPr/>
          </p:nvCxnSpPr>
          <p:spPr>
            <a:xfrm rot="5400000" flipH="1" flipV="1">
              <a:off x="2464656" y="1679447"/>
              <a:ext cx="571349" cy="357191"/>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4FEF4E89-FAED-47ED-BAB6-C2641D9C865B}"/>
                </a:ext>
              </a:extLst>
            </p:cNvPr>
            <p:cNvCxnSpPr/>
            <p:nvPr/>
          </p:nvCxnSpPr>
          <p:spPr>
            <a:xfrm>
              <a:off x="2928926" y="1572367"/>
              <a:ext cx="642942" cy="357093"/>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4B6C0DD-CFD3-42FF-8B5C-73F96ED999DA}"/>
                </a:ext>
              </a:extLst>
            </p:cNvPr>
            <p:cNvCxnSpPr/>
            <p:nvPr/>
          </p:nvCxnSpPr>
          <p:spPr>
            <a:xfrm rot="16200000" flipH="1">
              <a:off x="4429231"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CB9B1197-79CA-4EB6-9AB1-7DD4FBE0D480}"/>
                </a:ext>
              </a:extLst>
            </p:cNvPr>
            <p:cNvCxnSpPr/>
            <p:nvPr/>
          </p:nvCxnSpPr>
          <p:spPr>
            <a:xfrm rot="10800000" flipV="1">
              <a:off x="3929058" y="2929322"/>
              <a:ext cx="1214446" cy="64276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3CDCA32-BC75-4D8C-882F-74A617DC117C}"/>
                </a:ext>
              </a:extLst>
            </p:cNvPr>
            <p:cNvCxnSpPr/>
            <p:nvPr/>
          </p:nvCxnSpPr>
          <p:spPr>
            <a:xfrm rot="5400000">
              <a:off x="4357830" y="3214930"/>
              <a:ext cx="1071281" cy="500066"/>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01D614C6-3532-41D9-8544-D87A3D87773C}"/>
                </a:ext>
              </a:extLst>
            </p:cNvPr>
            <p:cNvCxnSpPr/>
            <p:nvPr/>
          </p:nvCxnSpPr>
          <p:spPr>
            <a:xfrm flipV="1">
              <a:off x="3571868" y="4000602"/>
              <a:ext cx="1071571" cy="14283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328AAEE-B5A2-44B1-8B10-392118AD0A0B}"/>
                </a:ext>
              </a:extLst>
            </p:cNvPr>
            <p:cNvCxnSpPr/>
            <p:nvPr/>
          </p:nvCxnSpPr>
          <p:spPr>
            <a:xfrm rot="10800000">
              <a:off x="2428860" y="3929183"/>
              <a:ext cx="1143008" cy="214257"/>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9172468B-5B13-40C2-9F1D-12481EDF5E08}"/>
                </a:ext>
              </a:extLst>
            </p:cNvPr>
            <p:cNvCxnSpPr/>
            <p:nvPr/>
          </p:nvCxnSpPr>
          <p:spPr>
            <a:xfrm rot="10800000" flipV="1">
              <a:off x="1857356" y="3286415"/>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56" name="直線コネクタ 55">
              <a:extLst>
                <a:ext uri="{FF2B5EF4-FFF2-40B4-BE49-F238E27FC236}">
                  <a16:creationId xmlns:a16="http://schemas.microsoft.com/office/drawing/2014/main" id="{645F9752-F772-4F17-BD9B-7E99100FE399}"/>
                </a:ext>
              </a:extLst>
            </p:cNvPr>
            <p:cNvCxnSpPr/>
            <p:nvPr/>
          </p:nvCxnSpPr>
          <p:spPr>
            <a:xfrm rot="10800000">
              <a:off x="2214546" y="1929460"/>
              <a:ext cx="357190" cy="214257"/>
            </a:xfrm>
            <a:prstGeom prst="line">
              <a:avLst/>
            </a:prstGeom>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E9776AB-616C-4A82-A5E0-D9F5E6ECAE44}"/>
                </a:ext>
              </a:extLst>
            </p:cNvPr>
            <p:cNvCxnSpPr/>
            <p:nvPr/>
          </p:nvCxnSpPr>
          <p:spPr>
            <a:xfrm rot="5400000" flipH="1" flipV="1">
              <a:off x="3571906" y="1643747"/>
              <a:ext cx="285675" cy="285752"/>
            </a:xfrm>
            <a:prstGeom prst="line">
              <a:avLst/>
            </a:prstGeom>
          </p:spPr>
          <p:style>
            <a:lnRef idx="1">
              <a:schemeClr val="dk1"/>
            </a:lnRef>
            <a:fillRef idx="0">
              <a:schemeClr val="dk1"/>
            </a:fillRef>
            <a:effectRef idx="0">
              <a:schemeClr val="dk1"/>
            </a:effectRef>
            <a:fontRef idx="minor">
              <a:schemeClr val="tx1"/>
            </a:fontRef>
          </p:style>
        </p:cxnSp>
        <p:cxnSp>
          <p:nvCxnSpPr>
            <p:cNvPr id="58" name="直線コネクタ 57">
              <a:extLst>
                <a:ext uri="{FF2B5EF4-FFF2-40B4-BE49-F238E27FC236}">
                  <a16:creationId xmlns:a16="http://schemas.microsoft.com/office/drawing/2014/main" id="{B4DF087F-6C61-43FA-A2D1-2396BF93990E}"/>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3844C3-AB38-408A-A7F5-CBD46A65DDDA}"/>
                </a:ext>
              </a:extLst>
            </p:cNvPr>
            <p:cNvCxnSpPr/>
            <p:nvPr/>
          </p:nvCxnSpPr>
          <p:spPr>
            <a:xfrm>
              <a:off x="5143504" y="2929322"/>
              <a:ext cx="285752" cy="1588"/>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EBA9FC7C-7961-4930-803A-1A51406CA9BA}"/>
                </a:ext>
              </a:extLst>
            </p:cNvPr>
            <p:cNvCxnSpPr/>
            <p:nvPr/>
          </p:nvCxnSpPr>
          <p:spPr>
            <a:xfrm rot="16200000" flipH="1">
              <a:off x="4607749"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AC521732-C3FA-42AB-BDB0-2C2837A297D2}"/>
                </a:ext>
              </a:extLst>
            </p:cNvPr>
            <p:cNvCxnSpPr/>
            <p:nvPr/>
          </p:nvCxnSpPr>
          <p:spPr>
            <a:xfrm rot="5400000">
              <a:off x="3357583" y="4143410"/>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FC0688F1-D429-494B-AF45-998097CB0DE0}"/>
                </a:ext>
              </a:extLst>
            </p:cNvPr>
            <p:cNvCxnSpPr/>
            <p:nvPr/>
          </p:nvCxnSpPr>
          <p:spPr>
            <a:xfrm rot="16200000" flipH="1">
              <a:off x="3536178" y="4179129"/>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3AE9FB-CBB3-4C6C-9EB5-F84C91BBAA81}"/>
                </a:ext>
              </a:extLst>
            </p:cNvPr>
            <p:cNvCxnSpPr/>
            <p:nvPr/>
          </p:nvCxnSpPr>
          <p:spPr>
            <a:xfrm rot="5400000" flipH="1" flipV="1">
              <a:off x="2857507"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4E7D9AA2-9351-4B69-BC1F-E16B3293A7D4}"/>
                </a:ext>
              </a:extLst>
            </p:cNvPr>
            <p:cNvCxnSpPr/>
            <p:nvPr/>
          </p:nvCxnSpPr>
          <p:spPr>
            <a:xfrm rot="10800000" flipV="1">
              <a:off x="2214546" y="3929183"/>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653DC252-48DF-4F63-AE67-C5B4E32824BF}"/>
                </a:ext>
              </a:extLst>
            </p:cNvPr>
            <p:cNvCxnSpPr/>
            <p:nvPr/>
          </p:nvCxnSpPr>
          <p:spPr>
            <a:xfrm rot="16200000" flipV="1">
              <a:off x="1785946" y="2643619"/>
              <a:ext cx="214257" cy="214314"/>
            </a:xfrm>
            <a:prstGeom prst="line">
              <a:avLst/>
            </a:prstGeom>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9B59B453-C210-4887-96B5-C865BA28912D}"/>
                </a:ext>
              </a:extLst>
            </p:cNvPr>
            <p:cNvCxnSpPr/>
            <p:nvPr/>
          </p:nvCxnSpPr>
          <p:spPr>
            <a:xfrm rot="5400000">
              <a:off x="1857375" y="2857884"/>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67" name="Oval 25">
            <a:extLst>
              <a:ext uri="{FF2B5EF4-FFF2-40B4-BE49-F238E27FC236}">
                <a16:creationId xmlns:a16="http://schemas.microsoft.com/office/drawing/2014/main" id="{A0D37707-B363-4840-A3F1-D40E602F5E32}"/>
              </a:ext>
            </a:extLst>
          </p:cNvPr>
          <p:cNvSpPr>
            <a:spLocks noChangeArrowheads="1"/>
          </p:cNvSpPr>
          <p:nvPr/>
        </p:nvSpPr>
        <p:spPr bwMode="auto">
          <a:xfrm>
            <a:off x="7139749" y="48973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8" name="Oval 25">
            <a:extLst>
              <a:ext uri="{FF2B5EF4-FFF2-40B4-BE49-F238E27FC236}">
                <a16:creationId xmlns:a16="http://schemas.microsoft.com/office/drawing/2014/main" id="{D54DE0F6-D718-477C-B2D0-F122AD861C81}"/>
              </a:ext>
            </a:extLst>
          </p:cNvPr>
          <p:cNvSpPr>
            <a:spLocks noChangeArrowheads="1"/>
          </p:cNvSpPr>
          <p:nvPr/>
        </p:nvSpPr>
        <p:spPr bwMode="auto">
          <a:xfrm>
            <a:off x="5501449" y="560858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25">
            <a:extLst>
              <a:ext uri="{FF2B5EF4-FFF2-40B4-BE49-F238E27FC236}">
                <a16:creationId xmlns:a16="http://schemas.microsoft.com/office/drawing/2014/main" id="{06A20A59-596D-4295-961A-01C99E671BF3}"/>
              </a:ext>
            </a:extLst>
          </p:cNvPr>
          <p:cNvSpPr>
            <a:spLocks noChangeArrowheads="1"/>
          </p:cNvSpPr>
          <p:nvPr/>
        </p:nvSpPr>
        <p:spPr bwMode="auto">
          <a:xfrm>
            <a:off x="8200199" y="5254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25">
            <a:extLst>
              <a:ext uri="{FF2B5EF4-FFF2-40B4-BE49-F238E27FC236}">
                <a16:creationId xmlns:a16="http://schemas.microsoft.com/office/drawing/2014/main" id="{B0B5189B-E1A8-44F9-9FF4-AF0BEF886596}"/>
              </a:ext>
            </a:extLst>
          </p:cNvPr>
          <p:cNvSpPr>
            <a:spLocks noChangeArrowheads="1"/>
          </p:cNvSpPr>
          <p:nvPr/>
        </p:nvSpPr>
        <p:spPr bwMode="auto">
          <a:xfrm>
            <a:off x="6649211" y="42401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1" name="Oval 25">
            <a:extLst>
              <a:ext uri="{FF2B5EF4-FFF2-40B4-BE49-F238E27FC236}">
                <a16:creationId xmlns:a16="http://schemas.microsoft.com/office/drawing/2014/main" id="{601EEBB3-224B-4486-BE33-2B377B2A1218}"/>
              </a:ext>
            </a:extLst>
          </p:cNvPr>
          <p:cNvSpPr>
            <a:spLocks noChangeArrowheads="1"/>
          </p:cNvSpPr>
          <p:nvPr/>
        </p:nvSpPr>
        <p:spPr bwMode="auto">
          <a:xfrm>
            <a:off x="5628449" y="44592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25">
            <a:extLst>
              <a:ext uri="{FF2B5EF4-FFF2-40B4-BE49-F238E27FC236}">
                <a16:creationId xmlns:a16="http://schemas.microsoft.com/office/drawing/2014/main" id="{2B49C5CB-E3B8-4722-B7AC-AA6527D0A1AD}"/>
              </a:ext>
            </a:extLst>
          </p:cNvPr>
          <p:cNvSpPr>
            <a:spLocks noChangeArrowheads="1"/>
          </p:cNvSpPr>
          <p:nvPr/>
        </p:nvSpPr>
        <p:spPr bwMode="auto">
          <a:xfrm>
            <a:off x="6649211" y="64610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25">
            <a:extLst>
              <a:ext uri="{FF2B5EF4-FFF2-40B4-BE49-F238E27FC236}">
                <a16:creationId xmlns:a16="http://schemas.microsoft.com/office/drawing/2014/main" id="{554D5F18-57A7-4754-A0CB-AE9E322E8247}"/>
              </a:ext>
            </a:extLst>
          </p:cNvPr>
          <p:cNvSpPr>
            <a:spLocks noChangeArrowheads="1"/>
          </p:cNvSpPr>
          <p:nvPr/>
        </p:nvSpPr>
        <p:spPr bwMode="auto">
          <a:xfrm>
            <a:off x="6084061" y="4814836"/>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Oval 25">
            <a:extLst>
              <a:ext uri="{FF2B5EF4-FFF2-40B4-BE49-F238E27FC236}">
                <a16:creationId xmlns:a16="http://schemas.microsoft.com/office/drawing/2014/main" id="{154990CB-3B2C-4F22-810D-E5DD5BAFFAB3}"/>
              </a:ext>
            </a:extLst>
          </p:cNvPr>
          <p:cNvSpPr>
            <a:spLocks noChangeArrowheads="1"/>
          </p:cNvSpPr>
          <p:nvPr/>
        </p:nvSpPr>
        <p:spPr bwMode="auto">
          <a:xfrm>
            <a:off x="6985761" y="588957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5" name="Oval 25">
            <a:extLst>
              <a:ext uri="{FF2B5EF4-FFF2-40B4-BE49-F238E27FC236}">
                <a16:creationId xmlns:a16="http://schemas.microsoft.com/office/drawing/2014/main" id="{21B01442-408D-445B-8E6E-E20D4C5C91E6}"/>
              </a:ext>
            </a:extLst>
          </p:cNvPr>
          <p:cNvSpPr>
            <a:spLocks noChangeArrowheads="1"/>
          </p:cNvSpPr>
          <p:nvPr/>
        </p:nvSpPr>
        <p:spPr bwMode="auto">
          <a:xfrm>
            <a:off x="7696961" y="6315024"/>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6" name="Oval 25">
            <a:extLst>
              <a:ext uri="{FF2B5EF4-FFF2-40B4-BE49-F238E27FC236}">
                <a16:creationId xmlns:a16="http://schemas.microsoft.com/office/drawing/2014/main" id="{6C33816C-44FC-4455-92A7-EA5E74CDADE3}"/>
              </a:ext>
            </a:extLst>
          </p:cNvPr>
          <p:cNvSpPr>
            <a:spLocks noChangeArrowheads="1"/>
          </p:cNvSpPr>
          <p:nvPr/>
        </p:nvSpPr>
        <p:spPr bwMode="auto">
          <a:xfrm>
            <a:off x="5515736" y="6248349"/>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7" name="Oval 25">
            <a:extLst>
              <a:ext uri="{FF2B5EF4-FFF2-40B4-BE49-F238E27FC236}">
                <a16:creationId xmlns:a16="http://schemas.microsoft.com/office/drawing/2014/main" id="{90AEC2C9-74B9-45EE-9184-175EF7CB21B1}"/>
              </a:ext>
            </a:extLst>
          </p:cNvPr>
          <p:cNvSpPr>
            <a:spLocks noChangeArrowheads="1"/>
          </p:cNvSpPr>
          <p:nvPr/>
        </p:nvSpPr>
        <p:spPr bwMode="auto">
          <a:xfrm>
            <a:off x="5077586" y="517996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8" name="Oval 25">
            <a:extLst>
              <a:ext uri="{FF2B5EF4-FFF2-40B4-BE49-F238E27FC236}">
                <a16:creationId xmlns:a16="http://schemas.microsoft.com/office/drawing/2014/main" id="{97D66112-D425-4194-A8C2-9401E0E66F93}"/>
              </a:ext>
            </a:extLst>
          </p:cNvPr>
          <p:cNvSpPr>
            <a:spLocks noChangeArrowheads="1"/>
          </p:cNvSpPr>
          <p:nvPr/>
        </p:nvSpPr>
        <p:spPr bwMode="auto">
          <a:xfrm>
            <a:off x="7557261" y="4475111"/>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79" name="直線コネクタ 78">
            <a:extLst>
              <a:ext uri="{FF2B5EF4-FFF2-40B4-BE49-F238E27FC236}">
                <a16:creationId xmlns:a16="http://schemas.microsoft.com/office/drawing/2014/main" id="{D8C41BFF-6ADB-4598-8805-D9F8C17BE0B9}"/>
              </a:ext>
            </a:extLst>
          </p:cNvPr>
          <p:cNvCxnSpPr>
            <a:stCxn id="71" idx="2"/>
            <a:endCxn id="70" idx="6"/>
          </p:cNvCxnSpPr>
          <p:nvPr/>
        </p:nvCxnSpPr>
        <p:spPr>
          <a:xfrm flipV="1">
            <a:off x="5628449" y="4294136"/>
            <a:ext cx="1128712" cy="219075"/>
          </a:xfrm>
          <a:prstGeom prst="line">
            <a:avLst/>
          </a:prstGeom>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9FEFC6ED-7C4D-49F8-9F86-94959B79F89C}"/>
              </a:ext>
            </a:extLst>
          </p:cNvPr>
          <p:cNvCxnSpPr/>
          <p:nvPr/>
        </p:nvCxnSpPr>
        <p:spPr>
          <a:xfrm>
            <a:off x="6733349" y="4332236"/>
            <a:ext cx="474662" cy="619125"/>
          </a:xfrm>
          <a:prstGeom prst="line">
            <a:avLst/>
          </a:prstGeom>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8CEC41DE-2FF4-4D85-A41E-1714491D78CE}"/>
              </a:ext>
            </a:extLst>
          </p:cNvPr>
          <p:cNvCxnSpPr>
            <a:stCxn id="67" idx="5"/>
            <a:endCxn id="69" idx="2"/>
          </p:cNvCxnSpPr>
          <p:nvPr/>
        </p:nvCxnSpPr>
        <p:spPr>
          <a:xfrm>
            <a:off x="7231824" y="4989461"/>
            <a:ext cx="968375" cy="319088"/>
          </a:xfrm>
          <a:prstGeom prst="line">
            <a:avLst/>
          </a:prstGeom>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C9E5FBBD-E74E-4D9B-A8E0-C1EA8BE497A4}"/>
              </a:ext>
            </a:extLst>
          </p:cNvPr>
          <p:cNvCxnSpPr/>
          <p:nvPr/>
        </p:nvCxnSpPr>
        <p:spPr>
          <a:xfrm>
            <a:off x="7104824" y="5967361"/>
            <a:ext cx="619125" cy="388938"/>
          </a:xfrm>
          <a:prstGeom prst="line">
            <a:avLst/>
          </a:prstGeom>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203283BB-44BC-4B18-AF0E-3E59A30FF7EF}"/>
              </a:ext>
            </a:extLst>
          </p:cNvPr>
          <p:cNvCxnSpPr>
            <a:stCxn id="68" idx="5"/>
          </p:cNvCxnSpPr>
          <p:nvPr/>
        </p:nvCxnSpPr>
        <p:spPr>
          <a:xfrm>
            <a:off x="5593524" y="5700661"/>
            <a:ext cx="1112837" cy="788988"/>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63A5D57B-E2E3-43F6-97B0-5A81EC8084F8}"/>
              </a:ext>
            </a:extLst>
          </p:cNvPr>
          <p:cNvCxnSpPr/>
          <p:nvPr/>
        </p:nvCxnSpPr>
        <p:spPr>
          <a:xfrm>
            <a:off x="5572886" y="6327724"/>
            <a:ext cx="307975" cy="387350"/>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1F0A438C-C6FD-4EFD-B400-3B7984CC791F}"/>
              </a:ext>
            </a:extLst>
          </p:cNvPr>
          <p:cNvCxnSpPr>
            <a:stCxn id="76" idx="1"/>
          </p:cNvCxnSpPr>
          <p:nvPr/>
        </p:nvCxnSpPr>
        <p:spPr>
          <a:xfrm flipH="1" flipV="1">
            <a:off x="5233161" y="6161036"/>
            <a:ext cx="298450" cy="103188"/>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a:extLst>
              <a:ext uri="{FF2B5EF4-FFF2-40B4-BE49-F238E27FC236}">
                <a16:creationId xmlns:a16="http://schemas.microsoft.com/office/drawing/2014/main" id="{F7F70881-39AC-4F32-AA3E-72B353F2B0B6}"/>
              </a:ext>
            </a:extLst>
          </p:cNvPr>
          <p:cNvCxnSpPr/>
          <p:nvPr/>
        </p:nvCxnSpPr>
        <p:spPr>
          <a:xfrm flipH="1" flipV="1">
            <a:off x="7315961" y="4235399"/>
            <a:ext cx="282575" cy="266700"/>
          </a:xfrm>
          <a:prstGeom prst="line">
            <a:avLst/>
          </a:prstGeom>
        </p:spPr>
        <p:style>
          <a:lnRef idx="1">
            <a:schemeClr val="dk1"/>
          </a:lnRef>
          <a:fillRef idx="0">
            <a:schemeClr val="dk1"/>
          </a:fillRef>
          <a:effectRef idx="0">
            <a:schemeClr val="dk1"/>
          </a:effectRef>
          <a:fontRef idx="minor">
            <a:schemeClr val="tx1"/>
          </a:fontRef>
        </p:style>
      </p:cxnSp>
      <p:cxnSp>
        <p:nvCxnSpPr>
          <p:cNvPr id="91" name="直線コネクタ 90">
            <a:extLst>
              <a:ext uri="{FF2B5EF4-FFF2-40B4-BE49-F238E27FC236}">
                <a16:creationId xmlns:a16="http://schemas.microsoft.com/office/drawing/2014/main" id="{E2BAF2ED-E0F8-442B-B084-87379ACE930D}"/>
              </a:ext>
            </a:extLst>
          </p:cNvPr>
          <p:cNvCxnSpPr>
            <a:stCxn id="71" idx="6"/>
          </p:cNvCxnSpPr>
          <p:nvPr/>
        </p:nvCxnSpPr>
        <p:spPr>
          <a:xfrm flipH="1">
            <a:off x="5249036" y="4513211"/>
            <a:ext cx="487363" cy="215900"/>
          </a:xfrm>
          <a:prstGeom prst="line">
            <a:avLst/>
          </a:prstGeom>
        </p:spPr>
        <p:style>
          <a:lnRef idx="1">
            <a:schemeClr val="dk1"/>
          </a:lnRef>
          <a:fillRef idx="0">
            <a:schemeClr val="dk1"/>
          </a:fillRef>
          <a:effectRef idx="0">
            <a:schemeClr val="dk1"/>
          </a:effectRef>
          <a:fontRef idx="minor">
            <a:schemeClr val="tx1"/>
          </a:fontRef>
        </p:style>
      </p:cxnSp>
      <p:cxnSp>
        <p:nvCxnSpPr>
          <p:cNvPr id="92" name="直線コネクタ 91">
            <a:extLst>
              <a:ext uri="{FF2B5EF4-FFF2-40B4-BE49-F238E27FC236}">
                <a16:creationId xmlns:a16="http://schemas.microsoft.com/office/drawing/2014/main" id="{DECC994F-DB2A-4D77-8144-2CEBD9D33ECD}"/>
              </a:ext>
            </a:extLst>
          </p:cNvPr>
          <p:cNvCxnSpPr>
            <a:stCxn id="69" idx="4"/>
          </p:cNvCxnSpPr>
          <p:nvPr/>
        </p:nvCxnSpPr>
        <p:spPr>
          <a:xfrm>
            <a:off x="8254174" y="5362524"/>
            <a:ext cx="14287" cy="581025"/>
          </a:xfrm>
          <a:prstGeom prst="line">
            <a:avLst/>
          </a:prstGeom>
        </p:spPr>
        <p:style>
          <a:lnRef idx="1">
            <a:schemeClr val="dk1"/>
          </a:lnRef>
          <a:fillRef idx="0">
            <a:schemeClr val="dk1"/>
          </a:fillRef>
          <a:effectRef idx="0">
            <a:schemeClr val="dk1"/>
          </a:effectRef>
          <a:fontRef idx="minor">
            <a:schemeClr val="tx1"/>
          </a:fontRef>
        </p:style>
      </p:cxnSp>
      <p:cxnSp>
        <p:nvCxnSpPr>
          <p:cNvPr id="93" name="直線コネクタ 92">
            <a:extLst>
              <a:ext uri="{FF2B5EF4-FFF2-40B4-BE49-F238E27FC236}">
                <a16:creationId xmlns:a16="http://schemas.microsoft.com/office/drawing/2014/main" id="{8F85A7F5-D0E6-4120-94BF-8EFB25D95E32}"/>
              </a:ext>
            </a:extLst>
          </p:cNvPr>
          <p:cNvCxnSpPr>
            <a:stCxn id="69" idx="0"/>
          </p:cNvCxnSpPr>
          <p:nvPr/>
        </p:nvCxnSpPr>
        <p:spPr>
          <a:xfrm flipV="1">
            <a:off x="8254174" y="4729111"/>
            <a:ext cx="98425" cy="525463"/>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a:extLst>
              <a:ext uri="{FF2B5EF4-FFF2-40B4-BE49-F238E27FC236}">
                <a16:creationId xmlns:a16="http://schemas.microsoft.com/office/drawing/2014/main" id="{51CC4DC2-3F81-4655-8D11-00B8E9DE697A}"/>
              </a:ext>
            </a:extLst>
          </p:cNvPr>
          <p:cNvSpPr/>
          <p:nvPr/>
        </p:nvSpPr>
        <p:spPr>
          <a:xfrm>
            <a:off x="5874512" y="520603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二等辺三角形 98">
            <a:extLst>
              <a:ext uri="{FF2B5EF4-FFF2-40B4-BE49-F238E27FC236}">
                <a16:creationId xmlns:a16="http://schemas.microsoft.com/office/drawing/2014/main" id="{174CD111-DA7D-4546-B04C-2C877371AA32}"/>
              </a:ext>
            </a:extLst>
          </p:cNvPr>
          <p:cNvSpPr/>
          <p:nvPr/>
        </p:nvSpPr>
        <p:spPr>
          <a:xfrm>
            <a:off x="6551946" y="4954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二等辺三角形 99">
            <a:extLst>
              <a:ext uri="{FF2B5EF4-FFF2-40B4-BE49-F238E27FC236}">
                <a16:creationId xmlns:a16="http://schemas.microsoft.com/office/drawing/2014/main" id="{77347E14-358D-4F6C-82A5-F22C12346FAF}"/>
              </a:ext>
            </a:extLst>
          </p:cNvPr>
          <p:cNvSpPr/>
          <p:nvPr/>
        </p:nvSpPr>
        <p:spPr>
          <a:xfrm>
            <a:off x="6973822" y="5420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二等辺三角形 100">
            <a:extLst>
              <a:ext uri="{FF2B5EF4-FFF2-40B4-BE49-F238E27FC236}">
                <a16:creationId xmlns:a16="http://schemas.microsoft.com/office/drawing/2014/main" id="{24864BEC-3921-4578-9546-BBA21E938EE9}"/>
              </a:ext>
            </a:extLst>
          </p:cNvPr>
          <p:cNvSpPr/>
          <p:nvPr/>
        </p:nvSpPr>
        <p:spPr>
          <a:xfrm>
            <a:off x="6288328" y="56752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二等辺三角形 102">
            <a:extLst>
              <a:ext uri="{FF2B5EF4-FFF2-40B4-BE49-F238E27FC236}">
                <a16:creationId xmlns:a16="http://schemas.microsoft.com/office/drawing/2014/main" id="{2105219C-CA03-4D22-9565-E0793823A45F}"/>
              </a:ext>
            </a:extLst>
          </p:cNvPr>
          <p:cNvSpPr/>
          <p:nvPr/>
        </p:nvSpPr>
        <p:spPr>
          <a:xfrm>
            <a:off x="6381154" y="586183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二等辺三角形 103">
            <a:extLst>
              <a:ext uri="{FF2B5EF4-FFF2-40B4-BE49-F238E27FC236}">
                <a16:creationId xmlns:a16="http://schemas.microsoft.com/office/drawing/2014/main" id="{3CC11CF3-6428-409B-92D2-62DACA68C535}"/>
              </a:ext>
            </a:extLst>
          </p:cNvPr>
          <p:cNvSpPr/>
          <p:nvPr/>
        </p:nvSpPr>
        <p:spPr>
          <a:xfrm>
            <a:off x="6333759" y="610472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a:extLst>
              <a:ext uri="{FF2B5EF4-FFF2-40B4-BE49-F238E27FC236}">
                <a16:creationId xmlns:a16="http://schemas.microsoft.com/office/drawing/2014/main" id="{FD9A2184-AD08-4A26-BF48-694A20287F8D}"/>
              </a:ext>
            </a:extLst>
          </p:cNvPr>
          <p:cNvSpPr/>
          <p:nvPr/>
        </p:nvSpPr>
        <p:spPr>
          <a:xfrm>
            <a:off x="6726233" y="615786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二等辺三角形 105">
            <a:extLst>
              <a:ext uri="{FF2B5EF4-FFF2-40B4-BE49-F238E27FC236}">
                <a16:creationId xmlns:a16="http://schemas.microsoft.com/office/drawing/2014/main" id="{24D12188-7A95-48F6-8E06-F7F662BBC3B0}"/>
              </a:ext>
            </a:extLst>
          </p:cNvPr>
          <p:cNvSpPr/>
          <p:nvPr/>
        </p:nvSpPr>
        <p:spPr>
          <a:xfrm>
            <a:off x="6879032" y="62483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二等辺三角形 106">
            <a:extLst>
              <a:ext uri="{FF2B5EF4-FFF2-40B4-BE49-F238E27FC236}">
                <a16:creationId xmlns:a16="http://schemas.microsoft.com/office/drawing/2014/main" id="{F8E5964D-F450-4388-826C-AD7DA6886B2B}"/>
              </a:ext>
            </a:extLst>
          </p:cNvPr>
          <p:cNvSpPr/>
          <p:nvPr/>
        </p:nvSpPr>
        <p:spPr>
          <a:xfrm>
            <a:off x="7195432" y="63499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二等辺三角形 107">
            <a:extLst>
              <a:ext uri="{FF2B5EF4-FFF2-40B4-BE49-F238E27FC236}">
                <a16:creationId xmlns:a16="http://schemas.microsoft.com/office/drawing/2014/main" id="{AF754964-906F-4BFC-897D-FA683F972287}"/>
              </a:ext>
            </a:extLst>
          </p:cNvPr>
          <p:cNvSpPr/>
          <p:nvPr/>
        </p:nvSpPr>
        <p:spPr>
          <a:xfrm>
            <a:off x="7325106" y="61475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二等辺三角形 108">
            <a:extLst>
              <a:ext uri="{FF2B5EF4-FFF2-40B4-BE49-F238E27FC236}">
                <a16:creationId xmlns:a16="http://schemas.microsoft.com/office/drawing/2014/main" id="{7A37F0A6-3A23-45C0-82B2-2A8135AD8732}"/>
              </a:ext>
            </a:extLst>
          </p:cNvPr>
          <p:cNvSpPr/>
          <p:nvPr/>
        </p:nvSpPr>
        <p:spPr>
          <a:xfrm>
            <a:off x="7446596" y="6063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二等辺三角形 109">
            <a:extLst>
              <a:ext uri="{FF2B5EF4-FFF2-40B4-BE49-F238E27FC236}">
                <a16:creationId xmlns:a16="http://schemas.microsoft.com/office/drawing/2014/main" id="{26165F9D-0C3C-499A-A8C8-86144D4850CC}"/>
              </a:ext>
            </a:extLst>
          </p:cNvPr>
          <p:cNvSpPr/>
          <p:nvPr/>
        </p:nvSpPr>
        <p:spPr>
          <a:xfrm>
            <a:off x="7826240" y="586155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二等辺三角形 110">
            <a:extLst>
              <a:ext uri="{FF2B5EF4-FFF2-40B4-BE49-F238E27FC236}">
                <a16:creationId xmlns:a16="http://schemas.microsoft.com/office/drawing/2014/main" id="{91F40D0D-0BFB-48C8-98C9-0E71282DA6BD}"/>
              </a:ext>
            </a:extLst>
          </p:cNvPr>
          <p:cNvSpPr/>
          <p:nvPr/>
        </p:nvSpPr>
        <p:spPr>
          <a:xfrm>
            <a:off x="7982712" y="591459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二等辺三角形 111">
            <a:extLst>
              <a:ext uri="{FF2B5EF4-FFF2-40B4-BE49-F238E27FC236}">
                <a16:creationId xmlns:a16="http://schemas.microsoft.com/office/drawing/2014/main" id="{54C930EA-BA6B-48C0-BB40-693B431C6137}"/>
              </a:ext>
            </a:extLst>
          </p:cNvPr>
          <p:cNvSpPr/>
          <p:nvPr/>
        </p:nvSpPr>
        <p:spPr>
          <a:xfrm>
            <a:off x="7590598" y="567409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二等辺三角形 112">
            <a:extLst>
              <a:ext uri="{FF2B5EF4-FFF2-40B4-BE49-F238E27FC236}">
                <a16:creationId xmlns:a16="http://schemas.microsoft.com/office/drawing/2014/main" id="{265D64AA-1ADC-4163-A4DC-82FCFC81EC3F}"/>
              </a:ext>
            </a:extLst>
          </p:cNvPr>
          <p:cNvSpPr/>
          <p:nvPr/>
        </p:nvSpPr>
        <p:spPr>
          <a:xfrm>
            <a:off x="7495808" y="553156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二等辺三角形 113">
            <a:extLst>
              <a:ext uri="{FF2B5EF4-FFF2-40B4-BE49-F238E27FC236}">
                <a16:creationId xmlns:a16="http://schemas.microsoft.com/office/drawing/2014/main" id="{B37A82BD-2FD3-458C-806F-E26F8012B373}"/>
              </a:ext>
            </a:extLst>
          </p:cNvPr>
          <p:cNvSpPr/>
          <p:nvPr/>
        </p:nvSpPr>
        <p:spPr>
          <a:xfrm>
            <a:off x="7149506" y="543396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二等辺三角形 114">
            <a:extLst>
              <a:ext uri="{FF2B5EF4-FFF2-40B4-BE49-F238E27FC236}">
                <a16:creationId xmlns:a16="http://schemas.microsoft.com/office/drawing/2014/main" id="{02654634-F544-400E-B99B-F7937FA8253E}"/>
              </a:ext>
            </a:extLst>
          </p:cNvPr>
          <p:cNvSpPr/>
          <p:nvPr/>
        </p:nvSpPr>
        <p:spPr>
          <a:xfrm>
            <a:off x="7594383" y="515259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二等辺三角形 115">
            <a:extLst>
              <a:ext uri="{FF2B5EF4-FFF2-40B4-BE49-F238E27FC236}">
                <a16:creationId xmlns:a16="http://schemas.microsoft.com/office/drawing/2014/main" id="{C7E79320-BA6B-4527-B284-D4272933A73C}"/>
              </a:ext>
            </a:extLst>
          </p:cNvPr>
          <p:cNvSpPr/>
          <p:nvPr/>
        </p:nvSpPr>
        <p:spPr>
          <a:xfrm>
            <a:off x="7682673" y="502242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二等辺三角形 116">
            <a:extLst>
              <a:ext uri="{FF2B5EF4-FFF2-40B4-BE49-F238E27FC236}">
                <a16:creationId xmlns:a16="http://schemas.microsoft.com/office/drawing/2014/main" id="{24A384F5-206C-4250-8506-270F429641FE}"/>
              </a:ext>
            </a:extLst>
          </p:cNvPr>
          <p:cNvSpPr/>
          <p:nvPr/>
        </p:nvSpPr>
        <p:spPr>
          <a:xfrm>
            <a:off x="7801770" y="48279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二等辺三角形 117">
            <a:extLst>
              <a:ext uri="{FF2B5EF4-FFF2-40B4-BE49-F238E27FC236}">
                <a16:creationId xmlns:a16="http://schemas.microsoft.com/office/drawing/2014/main" id="{972FA49D-E1D0-4313-BDE4-86C87544B977}"/>
              </a:ext>
            </a:extLst>
          </p:cNvPr>
          <p:cNvSpPr/>
          <p:nvPr/>
        </p:nvSpPr>
        <p:spPr>
          <a:xfrm>
            <a:off x="7946993" y="476921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二等辺三角形 118">
            <a:extLst>
              <a:ext uri="{FF2B5EF4-FFF2-40B4-BE49-F238E27FC236}">
                <a16:creationId xmlns:a16="http://schemas.microsoft.com/office/drawing/2014/main" id="{8CCB9434-625A-4B5B-AAFE-29BD61A6442B}"/>
              </a:ext>
            </a:extLst>
          </p:cNvPr>
          <p:cNvSpPr/>
          <p:nvPr/>
        </p:nvSpPr>
        <p:spPr>
          <a:xfrm>
            <a:off x="7377144" y="47398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二等辺三角形 119">
            <a:extLst>
              <a:ext uri="{FF2B5EF4-FFF2-40B4-BE49-F238E27FC236}">
                <a16:creationId xmlns:a16="http://schemas.microsoft.com/office/drawing/2014/main" id="{90AD252B-197D-4A4C-88FC-231342CC3F7B}"/>
              </a:ext>
            </a:extLst>
          </p:cNvPr>
          <p:cNvSpPr/>
          <p:nvPr/>
        </p:nvSpPr>
        <p:spPr>
          <a:xfrm>
            <a:off x="7301141" y="465771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二等辺三角形 120">
            <a:extLst>
              <a:ext uri="{FF2B5EF4-FFF2-40B4-BE49-F238E27FC236}">
                <a16:creationId xmlns:a16="http://schemas.microsoft.com/office/drawing/2014/main" id="{4F3B582A-09B9-4167-974F-D489A8BC7B1D}"/>
              </a:ext>
            </a:extLst>
          </p:cNvPr>
          <p:cNvSpPr/>
          <p:nvPr/>
        </p:nvSpPr>
        <p:spPr>
          <a:xfrm>
            <a:off x="7119801" y="430094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二等辺三角形 121">
            <a:extLst>
              <a:ext uri="{FF2B5EF4-FFF2-40B4-BE49-F238E27FC236}">
                <a16:creationId xmlns:a16="http://schemas.microsoft.com/office/drawing/2014/main" id="{289689AA-57DE-47DE-9EE9-B7009F41A712}"/>
              </a:ext>
            </a:extLst>
          </p:cNvPr>
          <p:cNvSpPr/>
          <p:nvPr/>
        </p:nvSpPr>
        <p:spPr>
          <a:xfrm>
            <a:off x="7119801" y="44231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二等辺三角形 122">
            <a:extLst>
              <a:ext uri="{FF2B5EF4-FFF2-40B4-BE49-F238E27FC236}">
                <a16:creationId xmlns:a16="http://schemas.microsoft.com/office/drawing/2014/main" id="{67A6A944-A7A4-4354-9FBC-9A4F1486E020}"/>
              </a:ext>
            </a:extLst>
          </p:cNvPr>
          <p:cNvSpPr/>
          <p:nvPr/>
        </p:nvSpPr>
        <p:spPr>
          <a:xfrm>
            <a:off x="7008149" y="45830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二等辺三角形 123">
            <a:extLst>
              <a:ext uri="{FF2B5EF4-FFF2-40B4-BE49-F238E27FC236}">
                <a16:creationId xmlns:a16="http://schemas.microsoft.com/office/drawing/2014/main" id="{31951853-0821-4645-A71C-342B45F3A40B}"/>
              </a:ext>
            </a:extLst>
          </p:cNvPr>
          <p:cNvSpPr/>
          <p:nvPr/>
        </p:nvSpPr>
        <p:spPr>
          <a:xfrm>
            <a:off x="6895103" y="462388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二等辺三角形 124">
            <a:extLst>
              <a:ext uri="{FF2B5EF4-FFF2-40B4-BE49-F238E27FC236}">
                <a16:creationId xmlns:a16="http://schemas.microsoft.com/office/drawing/2014/main" id="{7E55D34D-BAAD-4719-80A0-DDD92EA0D4DA}"/>
              </a:ext>
            </a:extLst>
          </p:cNvPr>
          <p:cNvSpPr/>
          <p:nvPr/>
        </p:nvSpPr>
        <p:spPr>
          <a:xfrm>
            <a:off x="6386907" y="458860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二等辺三角形 125">
            <a:extLst>
              <a:ext uri="{FF2B5EF4-FFF2-40B4-BE49-F238E27FC236}">
                <a16:creationId xmlns:a16="http://schemas.microsoft.com/office/drawing/2014/main" id="{333F8FEE-3C75-4150-9394-0181D062117F}"/>
              </a:ext>
            </a:extLst>
          </p:cNvPr>
          <p:cNvSpPr/>
          <p:nvPr/>
        </p:nvSpPr>
        <p:spPr>
          <a:xfrm>
            <a:off x="6275079" y="454144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二等辺三角形 127">
            <a:extLst>
              <a:ext uri="{FF2B5EF4-FFF2-40B4-BE49-F238E27FC236}">
                <a16:creationId xmlns:a16="http://schemas.microsoft.com/office/drawing/2014/main" id="{651EAB39-D4EE-429C-A0A0-B096E10EB405}"/>
              </a:ext>
            </a:extLst>
          </p:cNvPr>
          <p:cNvSpPr/>
          <p:nvPr/>
        </p:nvSpPr>
        <p:spPr>
          <a:xfrm>
            <a:off x="6075651" y="444737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二等辺三角形 128">
            <a:extLst>
              <a:ext uri="{FF2B5EF4-FFF2-40B4-BE49-F238E27FC236}">
                <a16:creationId xmlns:a16="http://schemas.microsoft.com/office/drawing/2014/main" id="{75D4626D-E6C9-432B-9D97-840ABFF00287}"/>
              </a:ext>
            </a:extLst>
          </p:cNvPr>
          <p:cNvSpPr/>
          <p:nvPr/>
        </p:nvSpPr>
        <p:spPr>
          <a:xfrm>
            <a:off x="6035438" y="4331065"/>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二等辺三角形 129">
            <a:extLst>
              <a:ext uri="{FF2B5EF4-FFF2-40B4-BE49-F238E27FC236}">
                <a16:creationId xmlns:a16="http://schemas.microsoft.com/office/drawing/2014/main" id="{94BA09BE-4341-4DFB-8A73-0DE7D9D48EDB}"/>
              </a:ext>
            </a:extLst>
          </p:cNvPr>
          <p:cNvSpPr/>
          <p:nvPr/>
        </p:nvSpPr>
        <p:spPr>
          <a:xfrm>
            <a:off x="6268557" y="41024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二等辺三角形 130">
            <a:extLst>
              <a:ext uri="{FF2B5EF4-FFF2-40B4-BE49-F238E27FC236}">
                <a16:creationId xmlns:a16="http://schemas.microsoft.com/office/drawing/2014/main" id="{EF79A50E-9EA9-42F4-A661-713495E0670E}"/>
              </a:ext>
            </a:extLst>
          </p:cNvPr>
          <p:cNvSpPr/>
          <p:nvPr/>
        </p:nvSpPr>
        <p:spPr>
          <a:xfrm>
            <a:off x="6343311" y="4006134"/>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二等辺三角形 131">
            <a:extLst>
              <a:ext uri="{FF2B5EF4-FFF2-40B4-BE49-F238E27FC236}">
                <a16:creationId xmlns:a16="http://schemas.microsoft.com/office/drawing/2014/main" id="{D9692C6D-4B60-4115-AB47-AAC39DA032DD}"/>
              </a:ext>
            </a:extLst>
          </p:cNvPr>
          <p:cNvSpPr/>
          <p:nvPr/>
        </p:nvSpPr>
        <p:spPr>
          <a:xfrm>
            <a:off x="5775658" y="414098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二等辺三角形 132">
            <a:extLst>
              <a:ext uri="{FF2B5EF4-FFF2-40B4-BE49-F238E27FC236}">
                <a16:creationId xmlns:a16="http://schemas.microsoft.com/office/drawing/2014/main" id="{D82A4B47-EC70-4CD8-8CE3-6920F19B2F08}"/>
              </a:ext>
            </a:extLst>
          </p:cNvPr>
          <p:cNvSpPr/>
          <p:nvPr/>
        </p:nvSpPr>
        <p:spPr>
          <a:xfrm>
            <a:off x="5874512" y="4200137"/>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二等辺三角形 133">
            <a:extLst>
              <a:ext uri="{FF2B5EF4-FFF2-40B4-BE49-F238E27FC236}">
                <a16:creationId xmlns:a16="http://schemas.microsoft.com/office/drawing/2014/main" id="{744F26C7-736F-49E5-849F-024363245C50}"/>
              </a:ext>
            </a:extLst>
          </p:cNvPr>
          <p:cNvSpPr/>
          <p:nvPr/>
        </p:nvSpPr>
        <p:spPr>
          <a:xfrm>
            <a:off x="5340212" y="535028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二等辺三角形 134">
            <a:extLst>
              <a:ext uri="{FF2B5EF4-FFF2-40B4-BE49-F238E27FC236}">
                <a16:creationId xmlns:a16="http://schemas.microsoft.com/office/drawing/2014/main" id="{52CCBAC2-6675-404B-88D7-774E75C28FE1}"/>
              </a:ext>
            </a:extLst>
          </p:cNvPr>
          <p:cNvSpPr/>
          <p:nvPr/>
        </p:nvSpPr>
        <p:spPr>
          <a:xfrm>
            <a:off x="5241176" y="5413282"/>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二等辺三角形 135">
            <a:extLst>
              <a:ext uri="{FF2B5EF4-FFF2-40B4-BE49-F238E27FC236}">
                <a16:creationId xmlns:a16="http://schemas.microsoft.com/office/drawing/2014/main" id="{EA3E4A72-D4ED-4811-A7D2-9FCB285D841D}"/>
              </a:ext>
            </a:extLst>
          </p:cNvPr>
          <p:cNvSpPr/>
          <p:nvPr/>
        </p:nvSpPr>
        <p:spPr>
          <a:xfrm>
            <a:off x="5751084" y="5131919"/>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二等辺三角形 136">
            <a:extLst>
              <a:ext uri="{FF2B5EF4-FFF2-40B4-BE49-F238E27FC236}">
                <a16:creationId xmlns:a16="http://schemas.microsoft.com/office/drawing/2014/main" id="{2BA8A1C7-36C5-47C0-8F03-372F2469BED2}"/>
              </a:ext>
            </a:extLst>
          </p:cNvPr>
          <p:cNvSpPr/>
          <p:nvPr/>
        </p:nvSpPr>
        <p:spPr>
          <a:xfrm>
            <a:off x="5376034" y="4876371"/>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二等辺三角形 137">
            <a:extLst>
              <a:ext uri="{FF2B5EF4-FFF2-40B4-BE49-F238E27FC236}">
                <a16:creationId xmlns:a16="http://schemas.microsoft.com/office/drawing/2014/main" id="{325CE58C-E842-4872-839B-8E5CA8BF2BAE}"/>
              </a:ext>
            </a:extLst>
          </p:cNvPr>
          <p:cNvSpPr/>
          <p:nvPr/>
        </p:nvSpPr>
        <p:spPr>
          <a:xfrm>
            <a:off x="5260607" y="4843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二等辺三角形 138">
            <a:extLst>
              <a:ext uri="{FF2B5EF4-FFF2-40B4-BE49-F238E27FC236}">
                <a16:creationId xmlns:a16="http://schemas.microsoft.com/office/drawing/2014/main" id="{C0336683-F7D6-436C-890C-934D2D554FC8}"/>
              </a:ext>
            </a:extLst>
          </p:cNvPr>
          <p:cNvSpPr/>
          <p:nvPr/>
        </p:nvSpPr>
        <p:spPr>
          <a:xfrm>
            <a:off x="6200029" y="6192478"/>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二等辺三角形 139">
            <a:extLst>
              <a:ext uri="{FF2B5EF4-FFF2-40B4-BE49-F238E27FC236}">
                <a16:creationId xmlns:a16="http://schemas.microsoft.com/office/drawing/2014/main" id="{A679F822-C929-408A-9FF8-D66633BCE5CC}"/>
              </a:ext>
            </a:extLst>
          </p:cNvPr>
          <p:cNvSpPr/>
          <p:nvPr/>
        </p:nvSpPr>
        <p:spPr>
          <a:xfrm>
            <a:off x="5943674" y="628686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二等辺三角形 140">
            <a:extLst>
              <a:ext uri="{FF2B5EF4-FFF2-40B4-BE49-F238E27FC236}">
                <a16:creationId xmlns:a16="http://schemas.microsoft.com/office/drawing/2014/main" id="{72933074-E849-41F8-BC1D-27B2FB75DA9F}"/>
              </a:ext>
            </a:extLst>
          </p:cNvPr>
          <p:cNvSpPr/>
          <p:nvPr/>
        </p:nvSpPr>
        <p:spPr>
          <a:xfrm>
            <a:off x="5938107" y="6402753"/>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二等辺三角形 141">
            <a:extLst>
              <a:ext uri="{FF2B5EF4-FFF2-40B4-BE49-F238E27FC236}">
                <a16:creationId xmlns:a16="http://schemas.microsoft.com/office/drawing/2014/main" id="{6AD57604-04DB-4617-B2B9-C94B58F35DB6}"/>
              </a:ext>
            </a:extLst>
          </p:cNvPr>
          <p:cNvSpPr/>
          <p:nvPr/>
        </p:nvSpPr>
        <p:spPr>
          <a:xfrm>
            <a:off x="5560065"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二等辺三角形 142">
            <a:extLst>
              <a:ext uri="{FF2B5EF4-FFF2-40B4-BE49-F238E27FC236}">
                <a16:creationId xmlns:a16="http://schemas.microsoft.com/office/drawing/2014/main" id="{D5BE033F-4A02-4150-AA8E-604BB791E363}"/>
              </a:ext>
            </a:extLst>
          </p:cNvPr>
          <p:cNvSpPr/>
          <p:nvPr/>
        </p:nvSpPr>
        <p:spPr>
          <a:xfrm>
            <a:off x="5441310" y="5992830"/>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Text Box 168">
            <a:extLst>
              <a:ext uri="{FF2B5EF4-FFF2-40B4-BE49-F238E27FC236}">
                <a16:creationId xmlns:a16="http://schemas.microsoft.com/office/drawing/2014/main" id="{89CA3DFF-EC76-478E-B839-DBD4DA38A724}"/>
              </a:ext>
            </a:extLst>
          </p:cNvPr>
          <p:cNvSpPr txBox="1">
            <a:spLocks noChangeArrowheads="1"/>
          </p:cNvSpPr>
          <p:nvPr/>
        </p:nvSpPr>
        <p:spPr bwMode="auto">
          <a:xfrm>
            <a:off x="3270052" y="3017560"/>
            <a:ext cx="5704217" cy="338554"/>
          </a:xfrm>
          <a:prstGeom prst="rect">
            <a:avLst/>
          </a:prstGeom>
          <a:solidFill>
            <a:srgbClr val="FFE7FF"/>
          </a:solidFill>
          <a:ln>
            <a:solidFill>
              <a:srgbClr val="FF6699"/>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a:t>
            </a:r>
            <a:r>
              <a:rPr lang="en-US" altLang="ja-JP" sz="1600" dirty="0">
                <a:solidFill>
                  <a:srgbClr val="000000"/>
                </a:solidFill>
              </a:rPr>
              <a:t>1-4</a:t>
            </a:r>
            <a:r>
              <a:rPr lang="ja-JP" altLang="en-US" sz="1600" dirty="0">
                <a:solidFill>
                  <a:srgbClr val="000000"/>
                </a:solidFill>
              </a:rPr>
              <a:t>は，多重グラフに対して成り立っていることに注意せよ．</a:t>
            </a:r>
            <a:endParaRPr lang="en-US" altLang="ja-JP" sz="1600" dirty="0">
              <a:solidFill>
                <a:srgbClr val="000000"/>
              </a:solidFill>
            </a:endParaRPr>
          </a:p>
        </p:txBody>
      </p:sp>
      <p:sp>
        <p:nvSpPr>
          <p:cNvPr id="145" name="矢印: 下 144">
            <a:extLst>
              <a:ext uri="{FF2B5EF4-FFF2-40B4-BE49-F238E27FC236}">
                <a16:creationId xmlns:a16="http://schemas.microsoft.com/office/drawing/2014/main" id="{DB7F230A-0CC2-4C44-AA2E-2E72EB077C81}"/>
              </a:ext>
            </a:extLst>
          </p:cNvPr>
          <p:cNvSpPr/>
          <p:nvPr/>
        </p:nvSpPr>
        <p:spPr>
          <a:xfrm rot="10800000">
            <a:off x="4411961" y="2847298"/>
            <a:ext cx="173506" cy="162152"/>
          </a:xfrm>
          <a:prstGeom prst="downArrow">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テキスト ボックス 146">
            <a:extLst>
              <a:ext uri="{FF2B5EF4-FFF2-40B4-BE49-F238E27FC236}">
                <a16:creationId xmlns:a16="http://schemas.microsoft.com/office/drawing/2014/main" id="{CD73ACA6-AFEF-4368-94AB-5A3B4EFBAD13}"/>
              </a:ext>
            </a:extLst>
          </p:cNvPr>
          <p:cNvSpPr txBox="1"/>
          <p:nvPr/>
        </p:nvSpPr>
        <p:spPr>
          <a:xfrm>
            <a:off x="814332" y="2986978"/>
            <a:ext cx="1153493" cy="338554"/>
          </a:xfrm>
          <a:prstGeom prst="rect">
            <a:avLst/>
          </a:prstGeom>
          <a:noFill/>
          <a:ln w="28575">
            <a:solidFill>
              <a:srgbClr val="FF0000"/>
            </a:solidFill>
          </a:ln>
        </p:spPr>
        <p:txBody>
          <a:bodyPr wrap="square" rtlCol="0">
            <a:spAutoFit/>
          </a:bodyPr>
          <a:lstStyle/>
          <a:p>
            <a:r>
              <a:rPr lang="ja-JP" altLang="en-US" sz="1600" dirty="0">
                <a:latin typeface="+mn-lt"/>
              </a:rPr>
              <a:t>例えば・・・</a:t>
            </a:r>
            <a:r>
              <a:rPr lang="en-US" altLang="ja-JP" sz="1600" dirty="0">
                <a:latin typeface="+mn-lt"/>
              </a:rPr>
              <a:t>  </a:t>
            </a:r>
            <a:endParaRPr kumimoji="1" lang="ja-JP" altLang="en-US" sz="1600" dirty="0">
              <a:latin typeface="+mn-lt"/>
            </a:endParaRPr>
          </a:p>
        </p:txBody>
      </p:sp>
      <p:cxnSp>
        <p:nvCxnSpPr>
          <p:cNvPr id="4" name="直線コネクタ 3">
            <a:extLst>
              <a:ext uri="{FF2B5EF4-FFF2-40B4-BE49-F238E27FC236}">
                <a16:creationId xmlns:a16="http://schemas.microsoft.com/office/drawing/2014/main" id="{79E6AEC9-8D74-4735-82EA-6D34858AE059}"/>
              </a:ext>
            </a:extLst>
          </p:cNvPr>
          <p:cNvCxnSpPr>
            <a:cxnSpLocks/>
          </p:cNvCxnSpPr>
          <p:nvPr/>
        </p:nvCxnSpPr>
        <p:spPr>
          <a:xfrm>
            <a:off x="728041" y="3561386"/>
            <a:ext cx="1008185"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6B8DDAB4-3A12-41EF-BB54-2C71854536F7}"/>
              </a:ext>
            </a:extLst>
          </p:cNvPr>
          <p:cNvCxnSpPr>
            <a:cxnSpLocks/>
          </p:cNvCxnSpPr>
          <p:nvPr/>
        </p:nvCxnSpPr>
        <p:spPr>
          <a:xfrm>
            <a:off x="729439" y="3512450"/>
            <a:ext cx="1008185"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49" name="テキスト ボックス 148">
            <a:extLst>
              <a:ext uri="{FF2B5EF4-FFF2-40B4-BE49-F238E27FC236}">
                <a16:creationId xmlns:a16="http://schemas.microsoft.com/office/drawing/2014/main" id="{6740AB4E-3AE6-4F96-851B-B64A12DB800D}"/>
              </a:ext>
            </a:extLst>
          </p:cNvPr>
          <p:cNvSpPr txBox="1"/>
          <p:nvPr/>
        </p:nvSpPr>
        <p:spPr>
          <a:xfrm>
            <a:off x="741012" y="3635151"/>
            <a:ext cx="1223006" cy="338554"/>
          </a:xfrm>
          <a:prstGeom prst="rect">
            <a:avLst/>
          </a:prstGeom>
          <a:noFill/>
        </p:spPr>
        <p:txBody>
          <a:bodyPr wrap="square" rtlCol="0">
            <a:spAutoFit/>
          </a:bodyPr>
          <a:lstStyle/>
          <a:p>
            <a:r>
              <a:rPr lang="en-US" altLang="ja-JP" sz="1600" dirty="0">
                <a:solidFill>
                  <a:srgbClr val="FF0000"/>
                </a:solidFill>
                <a:latin typeface="+mn-lt"/>
              </a:rPr>
              <a:t>2</a:t>
            </a:r>
            <a:r>
              <a:rPr lang="en-US" altLang="ja-JP" sz="1600" dirty="0">
                <a:latin typeface="+mn-lt"/>
              </a:rPr>
              <a:t>F </a:t>
            </a:r>
            <a:r>
              <a:rPr lang="ja-JP" altLang="en-US" sz="1600" dirty="0">
                <a:latin typeface="+mn-lt"/>
              </a:rPr>
              <a:t>≤ </a:t>
            </a:r>
            <a:r>
              <a:rPr lang="en-US" altLang="ja-JP" sz="1600" dirty="0">
                <a:latin typeface="+mn-lt"/>
              </a:rPr>
              <a:t>2E  </a:t>
            </a:r>
            <a:endParaRPr kumimoji="1" lang="ja-JP" altLang="en-US" sz="1600" dirty="0">
              <a:latin typeface="+mn-lt"/>
            </a:endParaRPr>
          </a:p>
        </p:txBody>
      </p:sp>
      <p:sp>
        <p:nvSpPr>
          <p:cNvPr id="150" name="テキスト ボックス 149">
            <a:extLst>
              <a:ext uri="{FF2B5EF4-FFF2-40B4-BE49-F238E27FC236}">
                <a16:creationId xmlns:a16="http://schemas.microsoft.com/office/drawing/2014/main" id="{5863D0DA-27CF-4856-801F-A06DDCEC3F83}"/>
              </a:ext>
            </a:extLst>
          </p:cNvPr>
          <p:cNvSpPr txBox="1"/>
          <p:nvPr/>
        </p:nvSpPr>
        <p:spPr>
          <a:xfrm>
            <a:off x="1478789" y="4149183"/>
            <a:ext cx="1587695" cy="338554"/>
          </a:xfrm>
          <a:prstGeom prst="rect">
            <a:avLst/>
          </a:prstGeom>
          <a:solidFill>
            <a:srgbClr val="F9F9F9"/>
          </a:solidFill>
        </p:spPr>
        <p:txBody>
          <a:bodyPr wrap="square" rtlCol="0">
            <a:spAutoFit/>
          </a:bodyPr>
          <a:lstStyle/>
          <a:p>
            <a:r>
              <a:rPr lang="en-US" altLang="ja-JP" sz="1600" dirty="0">
                <a:latin typeface="+mn-lt"/>
              </a:rPr>
              <a:t>V - E + F = 2  </a:t>
            </a:r>
            <a:endParaRPr kumimoji="1" lang="ja-JP" altLang="en-US" sz="1600" dirty="0">
              <a:latin typeface="+mn-lt"/>
            </a:endParaRPr>
          </a:p>
        </p:txBody>
      </p:sp>
      <p:sp>
        <p:nvSpPr>
          <p:cNvPr id="151" name="テキスト ボックス 150">
            <a:extLst>
              <a:ext uri="{FF2B5EF4-FFF2-40B4-BE49-F238E27FC236}">
                <a16:creationId xmlns:a16="http://schemas.microsoft.com/office/drawing/2014/main" id="{761FBE34-8284-4531-93C2-E0E02C73F862}"/>
              </a:ext>
            </a:extLst>
          </p:cNvPr>
          <p:cNvSpPr txBox="1"/>
          <p:nvPr/>
        </p:nvSpPr>
        <p:spPr>
          <a:xfrm>
            <a:off x="1496786" y="4670013"/>
            <a:ext cx="1572969" cy="338554"/>
          </a:xfrm>
          <a:prstGeom prst="rect">
            <a:avLst/>
          </a:prstGeom>
          <a:solidFill>
            <a:srgbClr val="F9F9F9"/>
          </a:solidFill>
        </p:spPr>
        <p:txBody>
          <a:bodyPr wrap="square" rtlCol="0">
            <a:spAutoFit/>
          </a:bodyPr>
          <a:lstStyle/>
          <a:p>
            <a:r>
              <a:rPr lang="en-US" altLang="ja-JP" sz="1600" dirty="0">
                <a:latin typeface="+mn-lt"/>
              </a:rPr>
              <a:t>V - E + E </a:t>
            </a:r>
            <a:r>
              <a:rPr lang="ja-JP" altLang="en-US" sz="1600" dirty="0">
                <a:latin typeface="+mn-lt"/>
              </a:rPr>
              <a:t>≥</a:t>
            </a:r>
            <a:r>
              <a:rPr lang="en-US" altLang="ja-JP" sz="1600" dirty="0">
                <a:latin typeface="+mn-lt"/>
              </a:rPr>
              <a:t> 2  </a:t>
            </a:r>
            <a:endParaRPr kumimoji="1" lang="ja-JP" altLang="en-US" sz="1600" dirty="0">
              <a:latin typeface="+mn-lt"/>
            </a:endParaRPr>
          </a:p>
        </p:txBody>
      </p:sp>
      <p:sp>
        <p:nvSpPr>
          <p:cNvPr id="152" name="テキスト ボックス 151">
            <a:extLst>
              <a:ext uri="{FF2B5EF4-FFF2-40B4-BE49-F238E27FC236}">
                <a16:creationId xmlns:a16="http://schemas.microsoft.com/office/drawing/2014/main" id="{65AD5DB7-54FD-4A66-8DD5-A52A2A981E05}"/>
              </a:ext>
            </a:extLst>
          </p:cNvPr>
          <p:cNvSpPr txBox="1"/>
          <p:nvPr/>
        </p:nvSpPr>
        <p:spPr>
          <a:xfrm>
            <a:off x="1976261" y="5209247"/>
            <a:ext cx="1092833" cy="338554"/>
          </a:xfrm>
          <a:prstGeom prst="rect">
            <a:avLst/>
          </a:prstGeom>
          <a:solidFill>
            <a:srgbClr val="F9F9F9"/>
          </a:solidFill>
        </p:spPr>
        <p:txBody>
          <a:bodyPr wrap="square" rtlCol="0">
            <a:spAutoFit/>
          </a:bodyPr>
          <a:lstStyle/>
          <a:p>
            <a:r>
              <a:rPr lang="en-US" altLang="ja-JP" sz="1600" dirty="0">
                <a:latin typeface="+mn-lt"/>
              </a:rPr>
              <a:t>   V </a:t>
            </a:r>
            <a:r>
              <a:rPr lang="ja-JP" altLang="en-US" sz="1600" dirty="0">
                <a:latin typeface="+mn-lt"/>
              </a:rPr>
              <a:t>≥</a:t>
            </a:r>
            <a:r>
              <a:rPr lang="en-US" altLang="ja-JP" sz="1600" dirty="0">
                <a:latin typeface="+mn-lt"/>
              </a:rPr>
              <a:t> 2  </a:t>
            </a:r>
            <a:endParaRPr kumimoji="1" lang="ja-JP" altLang="en-US" sz="1600" dirty="0">
              <a:latin typeface="+mn-lt"/>
            </a:endParaRPr>
          </a:p>
        </p:txBody>
      </p:sp>
      <p:sp>
        <p:nvSpPr>
          <p:cNvPr id="153" name="テキスト ボックス 152">
            <a:extLst>
              <a:ext uri="{FF2B5EF4-FFF2-40B4-BE49-F238E27FC236}">
                <a16:creationId xmlns:a16="http://schemas.microsoft.com/office/drawing/2014/main" id="{CA9E4A66-B1DC-4294-8B94-D97DB6BE1420}"/>
              </a:ext>
            </a:extLst>
          </p:cNvPr>
          <p:cNvSpPr txBox="1"/>
          <p:nvPr/>
        </p:nvSpPr>
        <p:spPr>
          <a:xfrm>
            <a:off x="1767355" y="3626346"/>
            <a:ext cx="760227" cy="338554"/>
          </a:xfrm>
          <a:prstGeom prst="rect">
            <a:avLst/>
          </a:prstGeom>
          <a:solidFill>
            <a:srgbClr val="F9F9F9"/>
          </a:solidFill>
        </p:spPr>
        <p:txBody>
          <a:bodyPr wrap="square" rtlCol="0">
            <a:spAutoFit/>
          </a:bodyPr>
          <a:lstStyle/>
          <a:p>
            <a:r>
              <a:rPr lang="en-US" altLang="ja-JP" sz="1600" dirty="0">
                <a:latin typeface="+mn-lt"/>
              </a:rPr>
              <a:t>F </a:t>
            </a:r>
            <a:r>
              <a:rPr lang="ja-JP" altLang="en-US" sz="1600" dirty="0">
                <a:latin typeface="+mn-lt"/>
              </a:rPr>
              <a:t>≤ </a:t>
            </a:r>
            <a:r>
              <a:rPr lang="en-US" altLang="ja-JP" sz="1600" dirty="0">
                <a:latin typeface="+mn-lt"/>
              </a:rPr>
              <a:t>E  </a:t>
            </a:r>
            <a:endParaRPr kumimoji="1" lang="ja-JP" altLang="en-US" sz="1600" dirty="0">
              <a:latin typeface="+mn-lt"/>
            </a:endParaRPr>
          </a:p>
        </p:txBody>
      </p:sp>
      <p:grpSp>
        <p:nvGrpSpPr>
          <p:cNvPr id="13" name="グループ化 12">
            <a:extLst>
              <a:ext uri="{FF2B5EF4-FFF2-40B4-BE49-F238E27FC236}">
                <a16:creationId xmlns:a16="http://schemas.microsoft.com/office/drawing/2014/main" id="{A748A03C-5AFF-48AB-89E6-9524420DF154}"/>
              </a:ext>
            </a:extLst>
          </p:cNvPr>
          <p:cNvGrpSpPr/>
          <p:nvPr/>
        </p:nvGrpSpPr>
        <p:grpSpPr>
          <a:xfrm>
            <a:off x="448135" y="5658432"/>
            <a:ext cx="890954" cy="890954"/>
            <a:chOff x="305590" y="5674695"/>
            <a:chExt cx="890954" cy="890954"/>
          </a:xfrm>
        </p:grpSpPr>
        <p:grpSp>
          <p:nvGrpSpPr>
            <p:cNvPr id="6" name="グループ化 5">
              <a:extLst>
                <a:ext uri="{FF2B5EF4-FFF2-40B4-BE49-F238E27FC236}">
                  <a16:creationId xmlns:a16="http://schemas.microsoft.com/office/drawing/2014/main" id="{43E8F06A-DD9F-423C-BF39-E09FCEEA39A3}"/>
                </a:ext>
              </a:extLst>
            </p:cNvPr>
            <p:cNvGrpSpPr/>
            <p:nvPr/>
          </p:nvGrpSpPr>
          <p:grpSpPr>
            <a:xfrm>
              <a:off x="305590" y="5674695"/>
              <a:ext cx="890954" cy="890954"/>
              <a:chOff x="332016" y="5700661"/>
              <a:chExt cx="890954" cy="890954"/>
            </a:xfrm>
          </p:grpSpPr>
          <p:grpSp>
            <p:nvGrpSpPr>
              <p:cNvPr id="3" name="グループ化 2">
                <a:extLst>
                  <a:ext uri="{FF2B5EF4-FFF2-40B4-BE49-F238E27FC236}">
                    <a16:creationId xmlns:a16="http://schemas.microsoft.com/office/drawing/2014/main" id="{A2CDF6FA-910E-44E9-85D9-4CBEB1BEDC72}"/>
                  </a:ext>
                </a:extLst>
              </p:cNvPr>
              <p:cNvGrpSpPr/>
              <p:nvPr/>
            </p:nvGrpSpPr>
            <p:grpSpPr>
              <a:xfrm>
                <a:off x="332016" y="5700661"/>
                <a:ext cx="890954" cy="890954"/>
                <a:chOff x="332016" y="5700661"/>
                <a:chExt cx="890954" cy="890954"/>
              </a:xfrm>
            </p:grpSpPr>
            <p:sp>
              <p:nvSpPr>
                <p:cNvPr id="154" name="楕円 153">
                  <a:extLst>
                    <a:ext uri="{FF2B5EF4-FFF2-40B4-BE49-F238E27FC236}">
                      <a16:creationId xmlns:a16="http://schemas.microsoft.com/office/drawing/2014/main" id="{1A3920FC-0843-4D19-939C-1DFB7F414B78}"/>
                    </a:ext>
                  </a:extLst>
                </p:cNvPr>
                <p:cNvSpPr/>
                <p:nvPr/>
              </p:nvSpPr>
              <p:spPr>
                <a:xfrm>
                  <a:off x="332016" y="5700661"/>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Oval 25">
                  <a:extLst>
                    <a:ext uri="{FF2B5EF4-FFF2-40B4-BE49-F238E27FC236}">
                      <a16:creationId xmlns:a16="http://schemas.microsoft.com/office/drawing/2014/main" id="{EC2A39CE-5075-4111-BC1D-EC2DE1317D9A}"/>
                    </a:ext>
                  </a:extLst>
                </p:cNvPr>
                <p:cNvSpPr>
                  <a:spLocks noChangeArrowheads="1"/>
                </p:cNvSpPr>
                <p:nvPr/>
              </p:nvSpPr>
              <p:spPr bwMode="auto">
                <a:xfrm>
                  <a:off x="723518" y="580427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5" name="フリーフォーム: 図形 4">
                <a:extLst>
                  <a:ext uri="{FF2B5EF4-FFF2-40B4-BE49-F238E27FC236}">
                    <a16:creationId xmlns:a16="http://schemas.microsoft.com/office/drawing/2014/main" id="{1BDD2E87-DD53-4A0B-88DF-AC1D5A4DEB6B}"/>
                  </a:ext>
                </a:extLst>
              </p:cNvPr>
              <p:cNvSpPr/>
              <p:nvPr/>
            </p:nvSpPr>
            <p:spPr>
              <a:xfrm>
                <a:off x="699938" y="5861226"/>
                <a:ext cx="272651" cy="388887"/>
              </a:xfrm>
              <a:custGeom>
                <a:avLst/>
                <a:gdLst>
                  <a:gd name="connsiteX0" fmla="*/ 86859 w 343451"/>
                  <a:gd name="connsiteY0" fmla="*/ 2398 h 443469"/>
                  <a:gd name="connsiteX1" fmla="*/ 19747 w 343451"/>
                  <a:gd name="connsiteY1" fmla="*/ 195344 h 443469"/>
                  <a:gd name="connsiteX2" fmla="*/ 28136 w 343451"/>
                  <a:gd name="connsiteY2" fmla="*/ 438625 h 443469"/>
                  <a:gd name="connsiteX3" fmla="*/ 330140 w 343451"/>
                  <a:gd name="connsiteY3" fmla="*/ 337957 h 443469"/>
                  <a:gd name="connsiteX4" fmla="*/ 271417 w 343451"/>
                  <a:gd name="connsiteY4" fmla="*/ 103065 h 443469"/>
                  <a:gd name="connsiteX5" fmla="*/ 86859 w 343451"/>
                  <a:gd name="connsiteY5" fmla="*/ 2398 h 443469"/>
                  <a:gd name="connsiteX0" fmla="*/ 82718 w 267726"/>
                  <a:gd name="connsiteY0" fmla="*/ 3090 h 440216"/>
                  <a:gd name="connsiteX1" fmla="*/ 15606 w 267726"/>
                  <a:gd name="connsiteY1" fmla="*/ 196036 h 440216"/>
                  <a:gd name="connsiteX2" fmla="*/ 23995 w 267726"/>
                  <a:gd name="connsiteY2" fmla="*/ 439317 h 440216"/>
                  <a:gd name="connsiteX3" fmla="*/ 267276 w 267726"/>
                  <a:gd name="connsiteY3" fmla="*/ 103757 h 440216"/>
                  <a:gd name="connsiteX4" fmla="*/ 82718 w 267726"/>
                  <a:gd name="connsiteY4" fmla="*/ 3090 h 440216"/>
                  <a:gd name="connsiteX0" fmla="*/ 69571 w 255460"/>
                  <a:gd name="connsiteY0" fmla="*/ 2963 h 423379"/>
                  <a:gd name="connsiteX1" fmla="*/ 2459 w 255460"/>
                  <a:gd name="connsiteY1" fmla="*/ 195909 h 423379"/>
                  <a:gd name="connsiteX2" fmla="*/ 145072 w 255460"/>
                  <a:gd name="connsiteY2" fmla="*/ 422412 h 423379"/>
                  <a:gd name="connsiteX3" fmla="*/ 254129 w 255460"/>
                  <a:gd name="connsiteY3" fmla="*/ 103630 h 423379"/>
                  <a:gd name="connsiteX4" fmla="*/ 69571 w 255460"/>
                  <a:gd name="connsiteY4" fmla="*/ 2963 h 423379"/>
                  <a:gd name="connsiteX0" fmla="*/ 72340 w 262872"/>
                  <a:gd name="connsiteY0" fmla="*/ 2532 h 356259"/>
                  <a:gd name="connsiteX1" fmla="*/ 5228 w 262872"/>
                  <a:gd name="connsiteY1" fmla="*/ 195478 h 356259"/>
                  <a:gd name="connsiteX2" fmla="*/ 198175 w 262872"/>
                  <a:gd name="connsiteY2" fmla="*/ 354869 h 356259"/>
                  <a:gd name="connsiteX3" fmla="*/ 256898 w 262872"/>
                  <a:gd name="connsiteY3" fmla="*/ 103199 h 356259"/>
                  <a:gd name="connsiteX4" fmla="*/ 72340 w 262872"/>
                  <a:gd name="connsiteY4" fmla="*/ 2532 h 356259"/>
                  <a:gd name="connsiteX0" fmla="*/ 72340 w 273086"/>
                  <a:gd name="connsiteY0" fmla="*/ 6106 h 359833"/>
                  <a:gd name="connsiteX1" fmla="*/ 5228 w 273086"/>
                  <a:gd name="connsiteY1" fmla="*/ 199052 h 359833"/>
                  <a:gd name="connsiteX2" fmla="*/ 198175 w 273086"/>
                  <a:gd name="connsiteY2" fmla="*/ 358443 h 359833"/>
                  <a:gd name="connsiteX3" fmla="*/ 256898 w 273086"/>
                  <a:gd name="connsiteY3" fmla="*/ 106773 h 359833"/>
                  <a:gd name="connsiteX4" fmla="*/ 72340 w 273086"/>
                  <a:gd name="connsiteY4" fmla="*/ 6106 h 359833"/>
                  <a:gd name="connsiteX0" fmla="*/ 71851 w 261147"/>
                  <a:gd name="connsiteY0" fmla="*/ 2680 h 381378"/>
                  <a:gd name="connsiteX1" fmla="*/ 4739 w 261147"/>
                  <a:gd name="connsiteY1" fmla="*/ 195626 h 381378"/>
                  <a:gd name="connsiteX2" fmla="*/ 189297 w 261147"/>
                  <a:gd name="connsiteY2" fmla="*/ 380184 h 381378"/>
                  <a:gd name="connsiteX3" fmla="*/ 256409 w 261147"/>
                  <a:gd name="connsiteY3" fmla="*/ 103347 h 381378"/>
                  <a:gd name="connsiteX4" fmla="*/ 71851 w 261147"/>
                  <a:gd name="connsiteY4" fmla="*/ 2680 h 381378"/>
                  <a:gd name="connsiteX0" fmla="*/ 71851 w 283746"/>
                  <a:gd name="connsiteY0" fmla="*/ 2680 h 388887"/>
                  <a:gd name="connsiteX1" fmla="*/ 4739 w 283746"/>
                  <a:gd name="connsiteY1" fmla="*/ 195626 h 388887"/>
                  <a:gd name="connsiteX2" fmla="*/ 189297 w 283746"/>
                  <a:gd name="connsiteY2" fmla="*/ 380184 h 388887"/>
                  <a:gd name="connsiteX3" fmla="*/ 256409 w 283746"/>
                  <a:gd name="connsiteY3" fmla="*/ 103347 h 388887"/>
                  <a:gd name="connsiteX4" fmla="*/ 71851 w 283746"/>
                  <a:gd name="connsiteY4" fmla="*/ 2680 h 388887"/>
                  <a:gd name="connsiteX0" fmla="*/ 71851 w 272651"/>
                  <a:gd name="connsiteY0" fmla="*/ 2680 h 388887"/>
                  <a:gd name="connsiteX1" fmla="*/ 4739 w 272651"/>
                  <a:gd name="connsiteY1" fmla="*/ 195626 h 388887"/>
                  <a:gd name="connsiteX2" fmla="*/ 189297 w 272651"/>
                  <a:gd name="connsiteY2" fmla="*/ 380184 h 388887"/>
                  <a:gd name="connsiteX3" fmla="*/ 256409 w 272651"/>
                  <a:gd name="connsiteY3" fmla="*/ 103347 h 388887"/>
                  <a:gd name="connsiteX4" fmla="*/ 71851 w 272651"/>
                  <a:gd name="connsiteY4" fmla="*/ 2680 h 38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51" h="388887">
                    <a:moveTo>
                      <a:pt x="71851" y="2680"/>
                    </a:moveTo>
                    <a:cubicBezTo>
                      <a:pt x="29906" y="18060"/>
                      <a:pt x="-14835" y="132709"/>
                      <a:pt x="4739" y="195626"/>
                    </a:cubicBezTo>
                    <a:cubicBezTo>
                      <a:pt x="24313" y="258543"/>
                      <a:pt x="80240" y="429120"/>
                      <a:pt x="189297" y="380184"/>
                    </a:cubicBezTo>
                    <a:cubicBezTo>
                      <a:pt x="298354" y="331248"/>
                      <a:pt x="275983" y="166264"/>
                      <a:pt x="256409" y="103347"/>
                    </a:cubicBezTo>
                    <a:cubicBezTo>
                      <a:pt x="236835" y="40430"/>
                      <a:pt x="113796" y="-12700"/>
                      <a:pt x="71851" y="268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 name="フリーフォーム: 図形 7">
              <a:extLst>
                <a:ext uri="{FF2B5EF4-FFF2-40B4-BE49-F238E27FC236}">
                  <a16:creationId xmlns:a16="http://schemas.microsoft.com/office/drawing/2014/main" id="{97FC6789-3816-459D-BDCF-8D74831E4604}"/>
                </a:ext>
              </a:extLst>
            </p:cNvPr>
            <p:cNvSpPr/>
            <p:nvPr/>
          </p:nvSpPr>
          <p:spPr>
            <a:xfrm>
              <a:off x="614344" y="5836354"/>
              <a:ext cx="467902" cy="564773"/>
            </a:xfrm>
            <a:custGeom>
              <a:avLst/>
              <a:gdLst>
                <a:gd name="connsiteX0" fmla="*/ 157656 w 468114"/>
                <a:gd name="connsiteY0" fmla="*/ 168 h 545780"/>
                <a:gd name="connsiteX1" fmla="*/ 48599 w 468114"/>
                <a:gd name="connsiteY1" fmla="*/ 100835 h 545780"/>
                <a:gd name="connsiteX2" fmla="*/ 6654 w 468114"/>
                <a:gd name="connsiteY2" fmla="*/ 327338 h 545780"/>
                <a:gd name="connsiteX3" fmla="*/ 182823 w 468114"/>
                <a:gd name="connsiteY3" fmla="*/ 537063 h 545780"/>
                <a:gd name="connsiteX4" fmla="*/ 400937 w 468114"/>
                <a:gd name="connsiteY4" fmla="*/ 486729 h 545780"/>
                <a:gd name="connsiteX5" fmla="*/ 468049 w 468114"/>
                <a:gd name="connsiteY5" fmla="*/ 310560 h 545780"/>
                <a:gd name="connsiteX6" fmla="*/ 392548 w 468114"/>
                <a:gd name="connsiteY6" fmla="*/ 84058 h 545780"/>
                <a:gd name="connsiteX7" fmla="*/ 157656 w 468114"/>
                <a:gd name="connsiteY7" fmla="*/ 168 h 545780"/>
                <a:gd name="connsiteX0" fmla="*/ 157656 w 468114"/>
                <a:gd name="connsiteY0" fmla="*/ 110 h 564772"/>
                <a:gd name="connsiteX1" fmla="*/ 48599 w 468114"/>
                <a:gd name="connsiteY1" fmla="*/ 119827 h 564772"/>
                <a:gd name="connsiteX2" fmla="*/ 6654 w 468114"/>
                <a:gd name="connsiteY2" fmla="*/ 346330 h 564772"/>
                <a:gd name="connsiteX3" fmla="*/ 182823 w 468114"/>
                <a:gd name="connsiteY3" fmla="*/ 556055 h 564772"/>
                <a:gd name="connsiteX4" fmla="*/ 400937 w 468114"/>
                <a:gd name="connsiteY4" fmla="*/ 505721 h 564772"/>
                <a:gd name="connsiteX5" fmla="*/ 468049 w 468114"/>
                <a:gd name="connsiteY5" fmla="*/ 329552 h 564772"/>
                <a:gd name="connsiteX6" fmla="*/ 392548 w 468114"/>
                <a:gd name="connsiteY6" fmla="*/ 103050 h 564772"/>
                <a:gd name="connsiteX7" fmla="*/ 157656 w 468114"/>
                <a:gd name="connsiteY7" fmla="*/ 110 h 564772"/>
                <a:gd name="connsiteX0" fmla="*/ 151199 w 468007"/>
                <a:gd name="connsiteY0" fmla="*/ 88 h 580625"/>
                <a:gd name="connsiteX1" fmla="*/ 48492 w 468007"/>
                <a:gd name="connsiteY1" fmla="*/ 135680 h 580625"/>
                <a:gd name="connsiteX2" fmla="*/ 6547 w 468007"/>
                <a:gd name="connsiteY2" fmla="*/ 362183 h 580625"/>
                <a:gd name="connsiteX3" fmla="*/ 182716 w 468007"/>
                <a:gd name="connsiteY3" fmla="*/ 571908 h 580625"/>
                <a:gd name="connsiteX4" fmla="*/ 400830 w 468007"/>
                <a:gd name="connsiteY4" fmla="*/ 521574 h 580625"/>
                <a:gd name="connsiteX5" fmla="*/ 467942 w 468007"/>
                <a:gd name="connsiteY5" fmla="*/ 345405 h 580625"/>
                <a:gd name="connsiteX6" fmla="*/ 392441 w 468007"/>
                <a:gd name="connsiteY6" fmla="*/ 118903 h 580625"/>
                <a:gd name="connsiteX7" fmla="*/ 151199 w 468007"/>
                <a:gd name="connsiteY7" fmla="*/ 88 h 580625"/>
                <a:gd name="connsiteX0" fmla="*/ 144744 w 467902"/>
                <a:gd name="connsiteY0" fmla="*/ 111 h 564773"/>
                <a:gd name="connsiteX1" fmla="*/ 48387 w 467902"/>
                <a:gd name="connsiteY1" fmla="*/ 119828 h 564773"/>
                <a:gd name="connsiteX2" fmla="*/ 6442 w 467902"/>
                <a:gd name="connsiteY2" fmla="*/ 346331 h 564773"/>
                <a:gd name="connsiteX3" fmla="*/ 182611 w 467902"/>
                <a:gd name="connsiteY3" fmla="*/ 556056 h 564773"/>
                <a:gd name="connsiteX4" fmla="*/ 400725 w 467902"/>
                <a:gd name="connsiteY4" fmla="*/ 505722 h 564773"/>
                <a:gd name="connsiteX5" fmla="*/ 467837 w 467902"/>
                <a:gd name="connsiteY5" fmla="*/ 329553 h 564773"/>
                <a:gd name="connsiteX6" fmla="*/ 392336 w 467902"/>
                <a:gd name="connsiteY6" fmla="*/ 103051 h 564773"/>
                <a:gd name="connsiteX7" fmla="*/ 144744 w 467902"/>
                <a:gd name="connsiteY7" fmla="*/ 111 h 56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902" h="564773">
                  <a:moveTo>
                    <a:pt x="144744" y="111"/>
                  </a:moveTo>
                  <a:cubicBezTo>
                    <a:pt x="87419" y="2907"/>
                    <a:pt x="71437" y="62125"/>
                    <a:pt x="48387" y="119828"/>
                  </a:cubicBezTo>
                  <a:cubicBezTo>
                    <a:pt x="25337" y="177531"/>
                    <a:pt x="-15929" y="273626"/>
                    <a:pt x="6442" y="346331"/>
                  </a:cubicBezTo>
                  <a:cubicBezTo>
                    <a:pt x="28813" y="419036"/>
                    <a:pt x="116897" y="529491"/>
                    <a:pt x="182611" y="556056"/>
                  </a:cubicBezTo>
                  <a:cubicBezTo>
                    <a:pt x="248325" y="582621"/>
                    <a:pt x="353187" y="543472"/>
                    <a:pt x="400725" y="505722"/>
                  </a:cubicBezTo>
                  <a:cubicBezTo>
                    <a:pt x="448263" y="467972"/>
                    <a:pt x="469235" y="396665"/>
                    <a:pt x="467837" y="329553"/>
                  </a:cubicBezTo>
                  <a:cubicBezTo>
                    <a:pt x="466439" y="262441"/>
                    <a:pt x="446185" y="157958"/>
                    <a:pt x="392336" y="103051"/>
                  </a:cubicBezTo>
                  <a:cubicBezTo>
                    <a:pt x="338487" y="48144"/>
                    <a:pt x="202069" y="-2685"/>
                    <a:pt x="144744" y="111"/>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D44D371D-4D9C-4B6E-8317-D75F3300BABA}"/>
                </a:ext>
              </a:extLst>
            </p:cNvPr>
            <p:cNvSpPr/>
            <p:nvPr/>
          </p:nvSpPr>
          <p:spPr>
            <a:xfrm rot="1413078">
              <a:off x="524922" y="5762156"/>
              <a:ext cx="206002" cy="143766"/>
            </a:xfrm>
            <a:custGeom>
              <a:avLst/>
              <a:gdLst>
                <a:gd name="connsiteX0" fmla="*/ 205272 w 206002"/>
                <a:gd name="connsiteY0" fmla="*/ 42373 h 143766"/>
                <a:gd name="connsiteX1" fmla="*/ 138160 w 206002"/>
                <a:gd name="connsiteY1" fmla="*/ 428 h 143766"/>
                <a:gd name="connsiteX2" fmla="*/ 29103 w 206002"/>
                <a:gd name="connsiteY2" fmla="*/ 25595 h 143766"/>
                <a:gd name="connsiteX3" fmla="*/ 3936 w 206002"/>
                <a:gd name="connsiteY3" fmla="*/ 101096 h 143766"/>
                <a:gd name="connsiteX4" fmla="*/ 96215 w 206002"/>
                <a:gd name="connsiteY4" fmla="*/ 143041 h 143766"/>
                <a:gd name="connsiteX5" fmla="*/ 205272 w 206002"/>
                <a:gd name="connsiteY5" fmla="*/ 42373 h 14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002" h="143766">
                  <a:moveTo>
                    <a:pt x="205272" y="42373"/>
                  </a:moveTo>
                  <a:cubicBezTo>
                    <a:pt x="212263" y="18604"/>
                    <a:pt x="167521" y="3224"/>
                    <a:pt x="138160" y="428"/>
                  </a:cubicBezTo>
                  <a:cubicBezTo>
                    <a:pt x="108799" y="-2368"/>
                    <a:pt x="51474" y="8817"/>
                    <a:pt x="29103" y="25595"/>
                  </a:cubicBezTo>
                  <a:cubicBezTo>
                    <a:pt x="6732" y="42373"/>
                    <a:pt x="-7249" y="81522"/>
                    <a:pt x="3936" y="101096"/>
                  </a:cubicBezTo>
                  <a:cubicBezTo>
                    <a:pt x="15121" y="120670"/>
                    <a:pt x="62659" y="148634"/>
                    <a:pt x="96215" y="143041"/>
                  </a:cubicBezTo>
                  <a:cubicBezTo>
                    <a:pt x="129771" y="137448"/>
                    <a:pt x="198281" y="66142"/>
                    <a:pt x="205272" y="42373"/>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6" name="十字形 155">
            <a:extLst>
              <a:ext uri="{FF2B5EF4-FFF2-40B4-BE49-F238E27FC236}">
                <a16:creationId xmlns:a16="http://schemas.microsoft.com/office/drawing/2014/main" id="{9C2D0A57-753E-4C0B-9CEA-789BCDDE3FED}"/>
              </a:ext>
            </a:extLst>
          </p:cNvPr>
          <p:cNvSpPr/>
          <p:nvPr/>
        </p:nvSpPr>
        <p:spPr>
          <a:xfrm rot="18917699">
            <a:off x="1041161" y="6081281"/>
            <a:ext cx="399555" cy="399555"/>
          </a:xfrm>
          <a:prstGeom prst="plus">
            <a:avLst>
              <a:gd name="adj" fmla="val 42647"/>
            </a:avLst>
          </a:prstGeom>
          <a:gradFill flip="none" rotWithShape="1">
            <a:gsLst>
              <a:gs pos="0">
                <a:srgbClr val="FF9900">
                  <a:shade val="30000"/>
                  <a:satMod val="115000"/>
                </a:srgbClr>
              </a:gs>
              <a:gs pos="50000">
                <a:srgbClr val="FF9900">
                  <a:shade val="67500"/>
                  <a:satMod val="115000"/>
                </a:srgbClr>
              </a:gs>
              <a:gs pos="100000">
                <a:srgbClr val="FF9900">
                  <a:shade val="100000"/>
                  <a:satMod val="115000"/>
                </a:srgbClr>
              </a:gs>
            </a:gsLst>
            <a:path path="circle">
              <a:fillToRect r="100000" b="100000"/>
            </a:path>
            <a:tileRect l="-100000" t="-100000"/>
          </a:gradFill>
          <a:ln>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Text Box 168">
            <a:extLst>
              <a:ext uri="{FF2B5EF4-FFF2-40B4-BE49-F238E27FC236}">
                <a16:creationId xmlns:a16="http://schemas.microsoft.com/office/drawing/2014/main" id="{AD8CA081-2039-466C-8A85-3FCEB3D726C3}"/>
              </a:ext>
            </a:extLst>
          </p:cNvPr>
          <p:cNvSpPr txBox="1">
            <a:spLocks noChangeArrowheads="1"/>
          </p:cNvSpPr>
          <p:nvPr/>
        </p:nvSpPr>
        <p:spPr bwMode="auto">
          <a:xfrm>
            <a:off x="299045" y="1079155"/>
            <a:ext cx="7299491" cy="584775"/>
          </a:xfrm>
          <a:prstGeom prst="rect">
            <a:avLst/>
          </a:prstGeom>
          <a:solidFill>
            <a:srgbClr val="E5FFE5"/>
          </a:solidFill>
          <a:ln>
            <a:solidFill>
              <a:srgbClr val="92D05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 </a:t>
            </a:r>
            <a:r>
              <a:rPr lang="en-US" altLang="ja-JP" sz="1600" dirty="0">
                <a:solidFill>
                  <a:srgbClr val="000000"/>
                </a:solidFill>
              </a:rPr>
              <a:t>1-5</a:t>
            </a:r>
            <a:r>
              <a:rPr lang="ja-JP" altLang="en-US" sz="1600" dirty="0">
                <a:solidFill>
                  <a:srgbClr val="000000"/>
                </a:solidFill>
              </a:rPr>
              <a:t>　</a:t>
            </a:r>
            <a:r>
              <a:rPr lang="en-US" altLang="ja-JP" sz="1600" dirty="0">
                <a:solidFill>
                  <a:srgbClr val="000000"/>
                </a:solidFill>
              </a:rPr>
              <a:t>G</a:t>
            </a:r>
            <a:r>
              <a:rPr lang="ja-JP" altLang="en-US" sz="1600" dirty="0">
                <a:solidFill>
                  <a:srgbClr val="000000"/>
                </a:solidFill>
              </a:rPr>
              <a:t>を球面上に</a:t>
            </a:r>
            <a:r>
              <a:rPr lang="en-US" altLang="ja-JP" sz="1600" dirty="0">
                <a:solidFill>
                  <a:srgbClr val="000000"/>
                </a:solidFill>
              </a:rPr>
              <a:t>2-</a:t>
            </a:r>
            <a:r>
              <a:rPr lang="ja-JP" altLang="en-US" sz="1600" dirty="0">
                <a:solidFill>
                  <a:srgbClr val="000000"/>
                </a:solidFill>
              </a:rPr>
              <a:t>胞体埋め込みされたグラフで，</a:t>
            </a:r>
            <a:r>
              <a:rPr lang="en-US" altLang="ja-JP" sz="1600" dirty="0">
                <a:solidFill>
                  <a:srgbClr val="000000"/>
                </a:solidFill>
              </a:rPr>
              <a:t>K</a:t>
            </a:r>
            <a:r>
              <a:rPr lang="en-US" altLang="ja-JP" sz="1600" baseline="-25000" dirty="0">
                <a:solidFill>
                  <a:srgbClr val="000000"/>
                </a:solidFill>
              </a:rPr>
              <a:t>1</a:t>
            </a:r>
            <a:r>
              <a:rPr lang="en-US" altLang="ja-JP" sz="1600" dirty="0">
                <a:solidFill>
                  <a:srgbClr val="000000"/>
                </a:solidFill>
              </a:rPr>
              <a:t>, K</a:t>
            </a:r>
            <a:r>
              <a:rPr lang="en-US" altLang="ja-JP" sz="1600" baseline="-25000" dirty="0">
                <a:solidFill>
                  <a:srgbClr val="000000"/>
                </a:solidFill>
              </a:rPr>
              <a:t>2</a:t>
            </a:r>
            <a:r>
              <a:rPr lang="ja-JP" altLang="en-US" sz="1600" dirty="0">
                <a:solidFill>
                  <a:srgbClr val="000000"/>
                </a:solidFill>
              </a:rPr>
              <a:t>以外のものとする．このとき，</a:t>
            </a:r>
            <a:r>
              <a:rPr lang="en-US" altLang="ja-JP" sz="1600" dirty="0">
                <a:solidFill>
                  <a:srgbClr val="000000"/>
                </a:solidFill>
              </a:rPr>
              <a:t>G</a:t>
            </a:r>
            <a:r>
              <a:rPr lang="ja-JP" altLang="en-US" sz="1600" dirty="0">
                <a:solidFill>
                  <a:srgbClr val="000000"/>
                </a:solidFill>
              </a:rPr>
              <a:t>が単純ならば，</a:t>
            </a:r>
            <a:r>
              <a:rPr lang="en-US" altLang="ja-JP" sz="1600" dirty="0">
                <a:solidFill>
                  <a:srgbClr val="000000"/>
                </a:solidFill>
              </a:rPr>
              <a:t>G</a:t>
            </a:r>
            <a:r>
              <a:rPr lang="ja-JP" altLang="en-US" sz="1600" dirty="0">
                <a:solidFill>
                  <a:srgbClr val="000000"/>
                </a:solidFill>
              </a:rPr>
              <a:t>は位相的単純である．</a:t>
            </a:r>
            <a:endParaRPr lang="en-US" altLang="ja-JP" sz="1600" dirty="0">
              <a:solidFill>
                <a:srgbClr val="000000"/>
              </a:solidFill>
            </a:endParaRPr>
          </a:p>
        </p:txBody>
      </p:sp>
      <p:sp>
        <p:nvSpPr>
          <p:cNvPr id="146" name="二等辺三角形 145">
            <a:extLst>
              <a:ext uri="{FF2B5EF4-FFF2-40B4-BE49-F238E27FC236}">
                <a16:creationId xmlns:a16="http://schemas.microsoft.com/office/drawing/2014/main" id="{7080D5A9-28DC-4DC0-813B-E20AFCFDE9DA}"/>
              </a:ext>
            </a:extLst>
          </p:cNvPr>
          <p:cNvSpPr/>
          <p:nvPr/>
        </p:nvSpPr>
        <p:spPr>
          <a:xfrm>
            <a:off x="6564216" y="4784506"/>
            <a:ext cx="94790" cy="81716"/>
          </a:xfrm>
          <a:prstGeom prst="triangle">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76827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wipe(left)">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0"/>
                                        </p:tgtEl>
                                        <p:attrNameLst>
                                          <p:attrName>style.visibility</p:attrName>
                                        </p:attrNameLst>
                                      </p:cBhvr>
                                      <p:to>
                                        <p:strVal val="visible"/>
                                      </p:to>
                                    </p:set>
                                    <p:animEffect transition="in" filter="wipe(left)">
                                      <p:cBhvr>
                                        <p:cTn id="12" dur="500"/>
                                        <p:tgtEl>
                                          <p:spTgt spid="15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1"/>
                                        </p:tgtEl>
                                        <p:attrNameLst>
                                          <p:attrName>style.visibility</p:attrName>
                                        </p:attrNameLst>
                                      </p:cBhvr>
                                      <p:to>
                                        <p:strVal val="visible"/>
                                      </p:to>
                                    </p:set>
                                    <p:animEffect transition="in" filter="wipe(left)">
                                      <p:cBhvr>
                                        <p:cTn id="17" dur="500"/>
                                        <p:tgtEl>
                                          <p:spTgt spid="15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2"/>
                                        </p:tgtEl>
                                        <p:attrNameLst>
                                          <p:attrName>style.visibility</p:attrName>
                                        </p:attrNameLst>
                                      </p:cBhvr>
                                      <p:to>
                                        <p:strVal val="visible"/>
                                      </p:to>
                                    </p:set>
                                    <p:animEffect transition="in" filter="wipe(left)">
                                      <p:cBhvr>
                                        <p:cTn id="22" dur="500"/>
                                        <p:tgtEl>
                                          <p:spTgt spid="152"/>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randombar(horizont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56"/>
                                        </p:tgtEl>
                                        <p:attrNameLst>
                                          <p:attrName>style.visibility</p:attrName>
                                        </p:attrNameLst>
                                      </p:cBhvr>
                                      <p:to>
                                        <p:strVal val="visible"/>
                                      </p:to>
                                    </p:set>
                                    <p:animEffect transition="in" filter="fade">
                                      <p:cBhvr>
                                        <p:cTn id="32" dur="250"/>
                                        <p:tgtEl>
                                          <p:spTgt spid="156"/>
                                        </p:tgtEl>
                                      </p:cBhvr>
                                    </p:animEffect>
                                    <p:anim calcmode="lin" valueType="num">
                                      <p:cBhvr>
                                        <p:cTn id="33" dur="250" fill="hold"/>
                                        <p:tgtEl>
                                          <p:spTgt spid="156"/>
                                        </p:tgtEl>
                                        <p:attrNameLst>
                                          <p:attrName>ppt_x</p:attrName>
                                        </p:attrNameLst>
                                      </p:cBhvr>
                                      <p:tavLst>
                                        <p:tav tm="0">
                                          <p:val>
                                            <p:strVal val="#ppt_x"/>
                                          </p:val>
                                        </p:tav>
                                        <p:tav tm="100000">
                                          <p:val>
                                            <p:strVal val="#ppt_x"/>
                                          </p:val>
                                        </p:tav>
                                      </p:tavLst>
                                    </p:anim>
                                    <p:anim calcmode="lin" valueType="num">
                                      <p:cBhvr>
                                        <p:cTn id="34" dur="250" fill="hold"/>
                                        <p:tgtEl>
                                          <p:spTgt spid="1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animBg="1"/>
      <p:bldP spid="151" grpId="0" animBg="1"/>
      <p:bldP spid="152" grpId="0" animBg="1"/>
      <p:bldP spid="153" grpId="0" animBg="1"/>
      <p:bldP spid="15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9" y="1490715"/>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6" y="1520861"/>
            <a:ext cx="6822606"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1</a:t>
            </a:r>
            <a:r>
              <a:rPr kumimoji="1" lang="en-US" altLang="ja-JP" sz="1600" dirty="0">
                <a:latin typeface="+mn-lt"/>
              </a:rPr>
              <a:t>-4 G</a:t>
            </a:r>
            <a:r>
              <a:rPr lang="ja-JP" altLang="en-US" sz="1600" dirty="0">
                <a:latin typeface="+mn-lt"/>
              </a:rPr>
              <a:t>を球面に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cxnSp>
        <p:nvCxnSpPr>
          <p:cNvPr id="7" name="直線コネクタ 6">
            <a:extLst>
              <a:ext uri="{FF2B5EF4-FFF2-40B4-BE49-F238E27FC236}">
                <a16:creationId xmlns:a16="http://schemas.microsoft.com/office/drawing/2014/main" id="{4064D151-935C-48BC-A758-2492B962E657}"/>
              </a:ext>
            </a:extLst>
          </p:cNvPr>
          <p:cNvCxnSpPr>
            <a:cxnSpLocks/>
          </p:cNvCxnSpPr>
          <p:nvPr/>
        </p:nvCxnSpPr>
        <p:spPr>
          <a:xfrm>
            <a:off x="4917830" y="1774250"/>
            <a:ext cx="1899139"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D098C746-4821-4A28-B8D6-E75C8D16F2A5}"/>
              </a:ext>
            </a:extLst>
          </p:cNvPr>
          <p:cNvCxnSpPr>
            <a:cxnSpLocks/>
          </p:cNvCxnSpPr>
          <p:nvPr/>
        </p:nvCxnSpPr>
        <p:spPr>
          <a:xfrm>
            <a:off x="240322" y="2020435"/>
            <a:ext cx="111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 name="直線矢印コネクタ 10">
            <a:extLst>
              <a:ext uri="{FF2B5EF4-FFF2-40B4-BE49-F238E27FC236}">
                <a16:creationId xmlns:a16="http://schemas.microsoft.com/office/drawing/2014/main" id="{DBF60321-8373-494B-B92E-2F7D7C4CE6BF}"/>
              </a:ext>
            </a:extLst>
          </p:cNvPr>
          <p:cNvCxnSpPr/>
          <p:nvPr/>
        </p:nvCxnSpPr>
        <p:spPr>
          <a:xfrm flipH="1">
            <a:off x="5603631" y="1160585"/>
            <a:ext cx="181707" cy="360276"/>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D1D90846-0BDD-47B1-9DBC-9B4661D5785A}"/>
              </a:ext>
            </a:extLst>
          </p:cNvPr>
          <p:cNvSpPr txBox="1"/>
          <p:nvPr/>
        </p:nvSpPr>
        <p:spPr>
          <a:xfrm>
            <a:off x="2992711" y="817681"/>
            <a:ext cx="5221839"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”と呼ばれる．</a:t>
            </a:r>
            <a:endParaRPr kumimoji="1" lang="ja-JP" altLang="en-US" sz="1600" dirty="0">
              <a:latin typeface="+mn-lt"/>
            </a:endParaRPr>
          </a:p>
        </p:txBody>
      </p:sp>
      <p:grpSp>
        <p:nvGrpSpPr>
          <p:cNvPr id="3" name="グループ化 2">
            <a:extLst>
              <a:ext uri="{FF2B5EF4-FFF2-40B4-BE49-F238E27FC236}">
                <a16:creationId xmlns:a16="http://schemas.microsoft.com/office/drawing/2014/main" id="{316189FA-AA0F-4725-B205-61CAA9DBEBC6}"/>
              </a:ext>
            </a:extLst>
          </p:cNvPr>
          <p:cNvGrpSpPr/>
          <p:nvPr/>
        </p:nvGrpSpPr>
        <p:grpSpPr>
          <a:xfrm>
            <a:off x="154456" y="2979951"/>
            <a:ext cx="6888895" cy="1352550"/>
            <a:chOff x="154456" y="2979951"/>
            <a:chExt cx="6888895" cy="1352550"/>
          </a:xfrm>
        </p:grpSpPr>
        <p:sp>
          <p:nvSpPr>
            <p:cNvPr id="146" name="正方形/長方形 145">
              <a:extLst>
                <a:ext uri="{FF2B5EF4-FFF2-40B4-BE49-F238E27FC236}">
                  <a16:creationId xmlns:a16="http://schemas.microsoft.com/office/drawing/2014/main" id="{0956F22B-3ABA-45C1-8AD7-FE2602AC4903}"/>
                </a:ext>
              </a:extLst>
            </p:cNvPr>
            <p:cNvSpPr/>
            <p:nvPr/>
          </p:nvSpPr>
          <p:spPr>
            <a:xfrm>
              <a:off x="154459" y="2979951"/>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テキスト ボックス 146">
              <a:extLst>
                <a:ext uri="{FF2B5EF4-FFF2-40B4-BE49-F238E27FC236}">
                  <a16:creationId xmlns:a16="http://schemas.microsoft.com/office/drawing/2014/main" id="{D1AB1860-9A91-4309-929C-7009BAA32B46}"/>
                </a:ext>
              </a:extLst>
            </p:cNvPr>
            <p:cNvSpPr txBox="1"/>
            <p:nvPr/>
          </p:nvSpPr>
          <p:spPr>
            <a:xfrm>
              <a:off x="154456" y="3010097"/>
              <a:ext cx="6888892" cy="584775"/>
            </a:xfrm>
            <a:prstGeom prst="rect">
              <a:avLst/>
            </a:prstGeom>
            <a:noFill/>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1</a:t>
              </a:r>
              <a:r>
                <a:rPr kumimoji="1" lang="en-US" altLang="ja-JP" sz="1600" dirty="0">
                  <a:latin typeface="+mn-lt"/>
                </a:rPr>
                <a:t>-6 G</a:t>
              </a:r>
              <a:r>
                <a:rPr lang="ja-JP" altLang="en-US" sz="1600" dirty="0">
                  <a:latin typeface="+mn-lt"/>
                </a:rPr>
                <a:t>を球面上に埋め込まれた</a:t>
              </a:r>
              <a:r>
                <a:rPr lang="ja-JP" altLang="en-US" sz="1600" dirty="0">
                  <a:solidFill>
                    <a:srgbClr val="FF0000"/>
                  </a:solidFill>
                  <a:latin typeface="+mn-lt"/>
                </a:rPr>
                <a:t>単純グラフ</a:t>
              </a:r>
              <a:r>
                <a:rPr lang="ja-JP" altLang="en-US" sz="1600" dirty="0">
                  <a:latin typeface="+mn-lt"/>
                </a:rPr>
                <a:t>で頂点数が</a:t>
              </a:r>
              <a:r>
                <a:rPr lang="en-US" altLang="ja-JP" sz="1600" dirty="0">
                  <a:latin typeface="+mn-lt"/>
                </a:rPr>
                <a:t>3</a:t>
              </a:r>
              <a:r>
                <a:rPr lang="ja-JP" altLang="en-US" sz="1600" dirty="0">
                  <a:latin typeface="+mn-lt"/>
                </a:rPr>
                <a:t>以上のものとする．このとき，以下の不等式が成り立つ：</a:t>
              </a:r>
              <a:endParaRPr kumimoji="1" lang="ja-JP" altLang="en-US" sz="1600" dirty="0">
                <a:latin typeface="+mn-lt"/>
              </a:endParaRPr>
            </a:p>
          </p:txBody>
        </p:sp>
        <p:sp>
          <p:nvSpPr>
            <p:cNvPr id="148" name="テキスト ボックス 147">
              <a:extLst>
                <a:ext uri="{FF2B5EF4-FFF2-40B4-BE49-F238E27FC236}">
                  <a16:creationId xmlns:a16="http://schemas.microsoft.com/office/drawing/2014/main" id="{148E56AF-35CA-45B2-A173-06D359466971}"/>
                </a:ext>
              </a:extLst>
            </p:cNvPr>
            <p:cNvSpPr txBox="1"/>
            <p:nvPr/>
          </p:nvSpPr>
          <p:spPr>
            <a:xfrm>
              <a:off x="1045812" y="3755196"/>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grpSp>
      <p:sp>
        <p:nvSpPr>
          <p:cNvPr id="151" name="テキスト ボックス 150">
            <a:extLst>
              <a:ext uri="{FF2B5EF4-FFF2-40B4-BE49-F238E27FC236}">
                <a16:creationId xmlns:a16="http://schemas.microsoft.com/office/drawing/2014/main" id="{5E1B6519-1143-4EF4-AA5D-A8DC5A7B0924}"/>
              </a:ext>
            </a:extLst>
          </p:cNvPr>
          <p:cNvSpPr txBox="1"/>
          <p:nvPr/>
        </p:nvSpPr>
        <p:spPr>
          <a:xfrm>
            <a:off x="154456" y="4413811"/>
            <a:ext cx="847867" cy="338554"/>
          </a:xfrm>
          <a:prstGeom prst="rect">
            <a:avLst/>
          </a:prstGeom>
          <a:noFill/>
        </p:spPr>
        <p:txBody>
          <a:bodyPr wrap="square" rtlCol="0">
            <a:spAutoFit/>
          </a:bodyPr>
          <a:lstStyle/>
          <a:p>
            <a:r>
              <a:rPr lang="ja-JP" altLang="en-US" sz="1600" dirty="0">
                <a:latin typeface="+mn-lt"/>
              </a:rPr>
              <a:t>証明）</a:t>
            </a:r>
            <a:endParaRPr kumimoji="1" lang="ja-JP" altLang="en-US" sz="1600" dirty="0">
              <a:latin typeface="+mn-lt"/>
            </a:endParaRPr>
          </a:p>
        </p:txBody>
      </p:sp>
      <p:sp>
        <p:nvSpPr>
          <p:cNvPr id="152" name="テキスト ボックス 151">
            <a:extLst>
              <a:ext uri="{FF2B5EF4-FFF2-40B4-BE49-F238E27FC236}">
                <a16:creationId xmlns:a16="http://schemas.microsoft.com/office/drawing/2014/main" id="{0F523DEC-26E4-4DD2-85A6-850E11BD1B47}"/>
              </a:ext>
            </a:extLst>
          </p:cNvPr>
          <p:cNvSpPr txBox="1"/>
          <p:nvPr/>
        </p:nvSpPr>
        <p:spPr>
          <a:xfrm>
            <a:off x="406502" y="4782510"/>
            <a:ext cx="6822606" cy="338554"/>
          </a:xfrm>
          <a:prstGeom prst="rect">
            <a:avLst/>
          </a:prstGeom>
          <a:noFill/>
        </p:spPr>
        <p:txBody>
          <a:bodyPr wrap="square" rtlCol="0">
            <a:spAutoFit/>
          </a:bodyPr>
          <a:lstStyle/>
          <a:p>
            <a:r>
              <a:rPr kumimoji="1" lang="en-US" altLang="ja-JP" sz="1600" dirty="0">
                <a:latin typeface="+mn-lt"/>
              </a:rPr>
              <a:t>G</a:t>
            </a:r>
            <a:r>
              <a:rPr kumimoji="1" lang="ja-JP" altLang="en-US" sz="1600" dirty="0">
                <a:latin typeface="+mn-lt"/>
              </a:rPr>
              <a:t>に連結成分同士を結ぶ辺を追加し，連結グラフ</a:t>
            </a:r>
            <a:r>
              <a:rPr kumimoji="1" lang="en-US" altLang="ja-JP" sz="1600" dirty="0">
                <a:latin typeface="+mn-lt"/>
              </a:rPr>
              <a:t>G’</a:t>
            </a:r>
            <a:r>
              <a:rPr kumimoji="1" lang="ja-JP" altLang="en-US" sz="1600" dirty="0">
                <a:latin typeface="+mn-lt"/>
              </a:rPr>
              <a:t>を得る．</a:t>
            </a:r>
          </a:p>
        </p:txBody>
      </p:sp>
      <p:sp>
        <p:nvSpPr>
          <p:cNvPr id="153" name="テキスト ボックス 152">
            <a:extLst>
              <a:ext uri="{FF2B5EF4-FFF2-40B4-BE49-F238E27FC236}">
                <a16:creationId xmlns:a16="http://schemas.microsoft.com/office/drawing/2014/main" id="{91E5FD3B-7EF9-4891-8AD3-548D68132A42}"/>
              </a:ext>
            </a:extLst>
          </p:cNvPr>
          <p:cNvSpPr txBox="1"/>
          <p:nvPr/>
        </p:nvSpPr>
        <p:spPr>
          <a:xfrm>
            <a:off x="406502" y="5198539"/>
            <a:ext cx="6822606" cy="338554"/>
          </a:xfrm>
          <a:prstGeom prst="rect">
            <a:avLst/>
          </a:prstGeom>
          <a:noFill/>
        </p:spPr>
        <p:txBody>
          <a:bodyPr wrap="square" rtlCol="0">
            <a:spAutoFit/>
          </a:bodyPr>
          <a:lstStyle/>
          <a:p>
            <a:r>
              <a:rPr lang="ja-JP" altLang="en-US" sz="1600" dirty="0">
                <a:latin typeface="+mn-lt"/>
              </a:rPr>
              <a:t>このとき，単純性を保ったまま</a:t>
            </a:r>
            <a:r>
              <a:rPr lang="en-US" altLang="ja-JP" sz="1600" dirty="0">
                <a:latin typeface="+mn-lt"/>
              </a:rPr>
              <a:t>G’</a:t>
            </a:r>
            <a:r>
              <a:rPr lang="ja-JP" altLang="en-US" sz="1600" dirty="0">
                <a:latin typeface="+mn-lt"/>
              </a:rPr>
              <a:t>が得</a:t>
            </a:r>
            <a:r>
              <a:rPr lang="ja-JP" altLang="en-US" sz="1600" dirty="0" err="1">
                <a:latin typeface="+mn-lt"/>
              </a:rPr>
              <a:t>れらて</a:t>
            </a:r>
            <a:r>
              <a:rPr lang="ja-JP" altLang="en-US" sz="1600" dirty="0">
                <a:latin typeface="+mn-lt"/>
              </a:rPr>
              <a:t>いることに注意せよ．</a:t>
            </a:r>
            <a:endParaRPr kumimoji="1" lang="ja-JP" altLang="en-US" sz="1600" dirty="0">
              <a:latin typeface="+mn-lt"/>
            </a:endParaRPr>
          </a:p>
        </p:txBody>
      </p:sp>
      <p:sp>
        <p:nvSpPr>
          <p:cNvPr id="154" name="テキスト ボックス 153">
            <a:extLst>
              <a:ext uri="{FF2B5EF4-FFF2-40B4-BE49-F238E27FC236}">
                <a16:creationId xmlns:a16="http://schemas.microsoft.com/office/drawing/2014/main" id="{0852C54D-FCE8-4371-977F-1F63CA7F36E6}"/>
              </a:ext>
            </a:extLst>
          </p:cNvPr>
          <p:cNvSpPr txBox="1"/>
          <p:nvPr/>
        </p:nvSpPr>
        <p:spPr>
          <a:xfrm>
            <a:off x="406502" y="5658434"/>
            <a:ext cx="6822606"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は</a:t>
            </a:r>
            <a:r>
              <a:rPr lang="en-US" altLang="ja-JP" sz="1600" dirty="0">
                <a:latin typeface="+mn-lt"/>
              </a:rPr>
              <a:t>2-</a:t>
            </a:r>
            <a:r>
              <a:rPr lang="ja-JP" altLang="en-US" sz="1600" dirty="0">
                <a:latin typeface="+mn-lt"/>
              </a:rPr>
              <a:t>胞体埋め込みであり，また，明らかに位相的単純である．</a:t>
            </a:r>
            <a:endParaRPr kumimoji="1" lang="ja-JP" altLang="en-US" sz="1600" dirty="0">
              <a:latin typeface="+mn-lt"/>
            </a:endParaRPr>
          </a:p>
        </p:txBody>
      </p:sp>
      <p:sp>
        <p:nvSpPr>
          <p:cNvPr id="155" name="正方形/長方形 154">
            <a:extLst>
              <a:ext uri="{FF2B5EF4-FFF2-40B4-BE49-F238E27FC236}">
                <a16:creationId xmlns:a16="http://schemas.microsoft.com/office/drawing/2014/main" id="{1FA66B39-C2EF-49E7-A00D-1C4AE82FAC00}"/>
              </a:ext>
            </a:extLst>
          </p:cNvPr>
          <p:cNvSpPr/>
          <p:nvPr/>
        </p:nvSpPr>
        <p:spPr>
          <a:xfrm>
            <a:off x="6329392" y="582114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7" name="テキスト ボックス 16">
            <a:extLst>
              <a:ext uri="{FF2B5EF4-FFF2-40B4-BE49-F238E27FC236}">
                <a16:creationId xmlns:a16="http://schemas.microsoft.com/office/drawing/2014/main" id="{A37763DF-7677-434B-A1B5-0F1B948245BD}"/>
              </a:ext>
            </a:extLst>
          </p:cNvPr>
          <p:cNvSpPr txBox="1"/>
          <p:nvPr/>
        </p:nvSpPr>
        <p:spPr>
          <a:xfrm>
            <a:off x="1045812" y="2265960"/>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spTree>
    <p:extLst>
      <p:ext uri="{BB962C8B-B14F-4D97-AF65-F5344CB8AC3E}">
        <p14:creationId xmlns:p14="http://schemas.microsoft.com/office/powerpoint/2010/main" val="1862966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1"/>
                                        </p:tgtEl>
                                        <p:attrNameLst>
                                          <p:attrName>style.visibility</p:attrName>
                                        </p:attrNameLst>
                                      </p:cBhvr>
                                      <p:to>
                                        <p:strVal val="visible"/>
                                      </p:to>
                                    </p:set>
                                    <p:animEffect transition="in" filter="wipe(left)">
                                      <p:cBhvr>
                                        <p:cTn id="12" dur="500"/>
                                        <p:tgtEl>
                                          <p:spTgt spid="15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2"/>
                                        </p:tgtEl>
                                        <p:attrNameLst>
                                          <p:attrName>style.visibility</p:attrName>
                                        </p:attrNameLst>
                                      </p:cBhvr>
                                      <p:to>
                                        <p:strVal val="visible"/>
                                      </p:to>
                                    </p:set>
                                    <p:animEffect transition="in" filter="wipe(left)">
                                      <p:cBhvr>
                                        <p:cTn id="17" dur="500"/>
                                        <p:tgtEl>
                                          <p:spTgt spid="15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3"/>
                                        </p:tgtEl>
                                        <p:attrNameLst>
                                          <p:attrName>style.visibility</p:attrName>
                                        </p:attrNameLst>
                                      </p:cBhvr>
                                      <p:to>
                                        <p:strVal val="visible"/>
                                      </p:to>
                                    </p:set>
                                    <p:animEffect transition="in" filter="wipe(left)">
                                      <p:cBhvr>
                                        <p:cTn id="22" dur="500"/>
                                        <p:tgtEl>
                                          <p:spTgt spid="15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4"/>
                                        </p:tgtEl>
                                        <p:attrNameLst>
                                          <p:attrName>style.visibility</p:attrName>
                                        </p:attrNameLst>
                                      </p:cBhvr>
                                      <p:to>
                                        <p:strVal val="visible"/>
                                      </p:to>
                                    </p:set>
                                    <p:animEffect transition="in" filter="wipe(left)">
                                      <p:cBhvr>
                                        <p:cTn id="27" dur="500"/>
                                        <p:tgtEl>
                                          <p:spTgt spid="154"/>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55"/>
                                        </p:tgtEl>
                                        <p:attrNameLst>
                                          <p:attrName>style.visibility</p:attrName>
                                        </p:attrNameLst>
                                      </p:cBhvr>
                                      <p:to>
                                        <p:strVal val="visible"/>
                                      </p:to>
                                    </p:set>
                                    <p:animEffect transition="in" filter="randombar(horizontal)">
                                      <p:cBhvr>
                                        <p:cTn id="30"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P spid="152" grpId="0"/>
      <p:bldP spid="153" grpId="0"/>
      <p:bldP spid="154" grpId="0"/>
      <p:bldP spid="15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151" name="テキスト ボックス 150">
            <a:extLst>
              <a:ext uri="{FF2B5EF4-FFF2-40B4-BE49-F238E27FC236}">
                <a16:creationId xmlns:a16="http://schemas.microsoft.com/office/drawing/2014/main" id="{17505012-7CF8-447B-B27A-90D779F98B3A}"/>
              </a:ext>
            </a:extLst>
          </p:cNvPr>
          <p:cNvSpPr txBox="1"/>
          <p:nvPr/>
        </p:nvSpPr>
        <p:spPr>
          <a:xfrm>
            <a:off x="154453" y="3788908"/>
            <a:ext cx="1201869" cy="338554"/>
          </a:xfrm>
          <a:prstGeom prst="rect">
            <a:avLst/>
          </a:prstGeom>
          <a:noFill/>
        </p:spPr>
        <p:txBody>
          <a:bodyPr wrap="square" rtlCol="0">
            <a:spAutoFit/>
          </a:bodyPr>
          <a:lstStyle/>
          <a:p>
            <a:r>
              <a:rPr kumimoji="1" lang="ja-JP" altLang="en-US" sz="1600" dirty="0">
                <a:latin typeface="+mn-lt"/>
              </a:rPr>
              <a:t>証明）</a:t>
            </a:r>
          </a:p>
        </p:txBody>
      </p:sp>
      <p:sp>
        <p:nvSpPr>
          <p:cNvPr id="152" name="テキスト ボックス 151">
            <a:extLst>
              <a:ext uri="{FF2B5EF4-FFF2-40B4-BE49-F238E27FC236}">
                <a16:creationId xmlns:a16="http://schemas.microsoft.com/office/drawing/2014/main" id="{4607F865-6F36-4294-A080-F6C1A9A3D433}"/>
              </a:ext>
            </a:extLst>
          </p:cNvPr>
          <p:cNvSpPr txBox="1"/>
          <p:nvPr/>
        </p:nvSpPr>
        <p:spPr>
          <a:xfrm>
            <a:off x="306853" y="4167185"/>
            <a:ext cx="6822606" cy="338554"/>
          </a:xfrm>
          <a:prstGeom prst="rect">
            <a:avLst/>
          </a:prstGeom>
          <a:noFill/>
        </p:spPr>
        <p:txBody>
          <a:bodyPr wrap="square" rtlCol="0">
            <a:spAutoFit/>
          </a:bodyPr>
          <a:lstStyle/>
          <a:p>
            <a:r>
              <a:rPr kumimoji="1" lang="ja-JP" altLang="en-US" sz="1600" dirty="0">
                <a:latin typeface="+mn-lt"/>
              </a:rPr>
              <a:t>各頂点の次数が</a:t>
            </a:r>
            <a:r>
              <a:rPr kumimoji="1" lang="en-US" altLang="ja-JP" sz="1600" dirty="0">
                <a:latin typeface="+mn-lt"/>
              </a:rPr>
              <a:t>6</a:t>
            </a:r>
            <a:r>
              <a:rPr kumimoji="1" lang="ja-JP" altLang="en-US" sz="1600" dirty="0">
                <a:latin typeface="+mn-lt"/>
              </a:rPr>
              <a:t>以上であると仮定する．（背理法）</a:t>
            </a:r>
            <a:endParaRPr kumimoji="1" lang="en-US" altLang="ja-JP" sz="1600" dirty="0">
              <a:latin typeface="+mn-lt"/>
            </a:endParaRPr>
          </a:p>
        </p:txBody>
      </p:sp>
      <p:sp>
        <p:nvSpPr>
          <p:cNvPr id="153" name="テキスト ボックス 152">
            <a:extLst>
              <a:ext uri="{FF2B5EF4-FFF2-40B4-BE49-F238E27FC236}">
                <a16:creationId xmlns:a16="http://schemas.microsoft.com/office/drawing/2014/main" id="{6C562E2F-CBA0-40D0-8118-8A47664D4558}"/>
              </a:ext>
            </a:extLst>
          </p:cNvPr>
          <p:cNvSpPr txBox="1"/>
          <p:nvPr/>
        </p:nvSpPr>
        <p:spPr>
          <a:xfrm>
            <a:off x="306853" y="4545462"/>
            <a:ext cx="1865896" cy="338554"/>
          </a:xfrm>
          <a:prstGeom prst="rect">
            <a:avLst/>
          </a:prstGeom>
          <a:noFill/>
        </p:spPr>
        <p:txBody>
          <a:bodyPr wrap="square" rtlCol="0">
            <a:spAutoFit/>
          </a:bodyPr>
          <a:lstStyle/>
          <a:p>
            <a:r>
              <a:rPr lang="ja-JP" altLang="en-US" sz="1600" dirty="0">
                <a:latin typeface="+mn-lt"/>
              </a:rPr>
              <a:t>このとき，</a:t>
            </a:r>
            <a:endParaRPr kumimoji="1" lang="en-US" altLang="ja-JP" sz="1600" dirty="0">
              <a:latin typeface="+mn-lt"/>
            </a:endParaRPr>
          </a:p>
        </p:txBody>
      </p:sp>
      <p:sp>
        <p:nvSpPr>
          <p:cNvPr id="154" name="テキスト ボックス 153">
            <a:extLst>
              <a:ext uri="{FF2B5EF4-FFF2-40B4-BE49-F238E27FC236}">
                <a16:creationId xmlns:a16="http://schemas.microsoft.com/office/drawing/2014/main" id="{65942FDD-8D5F-4A82-A1C1-C7F021279F1A}"/>
              </a:ext>
            </a:extLst>
          </p:cNvPr>
          <p:cNvSpPr txBox="1"/>
          <p:nvPr/>
        </p:nvSpPr>
        <p:spPr>
          <a:xfrm>
            <a:off x="1357475" y="5000092"/>
            <a:ext cx="2070625" cy="338554"/>
          </a:xfrm>
          <a:prstGeom prst="rect">
            <a:avLst/>
          </a:prstGeom>
          <a:noFill/>
        </p:spPr>
        <p:txBody>
          <a:bodyPr wrap="square" rtlCol="0">
            <a:spAutoFit/>
          </a:bodyPr>
          <a:lstStyle/>
          <a:p>
            <a:r>
              <a:rPr lang="en-US" altLang="ja-JP" sz="1600" dirty="0">
                <a:latin typeface="+mn-lt"/>
              </a:rPr>
              <a:t>2E  </a:t>
            </a:r>
            <a:r>
              <a:rPr lang="ja-JP" altLang="en-US" sz="1600" dirty="0">
                <a:latin typeface="+mn-lt"/>
              </a:rPr>
              <a:t>≤　</a:t>
            </a:r>
            <a:r>
              <a:rPr lang="en-US" altLang="ja-JP" sz="1600" dirty="0">
                <a:latin typeface="+mn-lt"/>
              </a:rPr>
              <a:t>6V  -  12</a:t>
            </a:r>
            <a:endParaRPr kumimoji="1" lang="en-US" altLang="ja-JP" sz="1600" dirty="0">
              <a:latin typeface="+mn-lt"/>
            </a:endParaRPr>
          </a:p>
        </p:txBody>
      </p:sp>
      <p:sp>
        <p:nvSpPr>
          <p:cNvPr id="155" name="正方形/長方形 154">
            <a:extLst>
              <a:ext uri="{FF2B5EF4-FFF2-40B4-BE49-F238E27FC236}">
                <a16:creationId xmlns:a16="http://schemas.microsoft.com/office/drawing/2014/main" id="{8D6543F4-8931-48C2-B624-BB1BC2E6169D}"/>
              </a:ext>
            </a:extLst>
          </p:cNvPr>
          <p:cNvSpPr/>
          <p:nvPr/>
        </p:nvSpPr>
        <p:spPr>
          <a:xfrm>
            <a:off x="3565756" y="6092904"/>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242E0C94-16F1-492C-ABF8-C6B1507E900D}"/>
              </a:ext>
            </a:extLst>
          </p:cNvPr>
          <p:cNvGrpSpPr/>
          <p:nvPr/>
        </p:nvGrpSpPr>
        <p:grpSpPr>
          <a:xfrm>
            <a:off x="154453" y="3096654"/>
            <a:ext cx="6888895" cy="624733"/>
            <a:chOff x="154453" y="3096654"/>
            <a:chExt cx="6888895" cy="624733"/>
          </a:xfrm>
        </p:grpSpPr>
        <p:sp>
          <p:nvSpPr>
            <p:cNvPr id="146" name="正方形/長方形 145">
              <a:extLst>
                <a:ext uri="{FF2B5EF4-FFF2-40B4-BE49-F238E27FC236}">
                  <a16:creationId xmlns:a16="http://schemas.microsoft.com/office/drawing/2014/main" id="{F536741F-18D5-4778-9E43-809215FBC89E}"/>
                </a:ext>
              </a:extLst>
            </p:cNvPr>
            <p:cNvSpPr/>
            <p:nvPr/>
          </p:nvSpPr>
          <p:spPr>
            <a:xfrm>
              <a:off x="154456" y="3096654"/>
              <a:ext cx="6888892" cy="62473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テキスト ボックス 155">
              <a:extLst>
                <a:ext uri="{FF2B5EF4-FFF2-40B4-BE49-F238E27FC236}">
                  <a16:creationId xmlns:a16="http://schemas.microsoft.com/office/drawing/2014/main" id="{47D664FC-6DD2-4EEA-BC4F-DA57A364B0A9}"/>
                </a:ext>
              </a:extLst>
            </p:cNvPr>
            <p:cNvSpPr txBox="1"/>
            <p:nvPr/>
          </p:nvSpPr>
          <p:spPr>
            <a:xfrm>
              <a:off x="154453" y="3136612"/>
              <a:ext cx="6662516" cy="584775"/>
            </a:xfrm>
            <a:prstGeom prst="rect">
              <a:avLst/>
            </a:prstGeom>
            <a:noFill/>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1</a:t>
              </a:r>
              <a:r>
                <a:rPr kumimoji="1" lang="en-US" altLang="ja-JP" sz="1600" dirty="0">
                  <a:latin typeface="+mn-lt"/>
                </a:rPr>
                <a:t>-7 </a:t>
              </a:r>
              <a:r>
                <a:rPr lang="en-US" altLang="ja-JP" sz="1600" dirty="0">
                  <a:latin typeface="+mn-lt"/>
                </a:rPr>
                <a:t>G</a:t>
              </a:r>
              <a:r>
                <a:rPr lang="ja-JP" altLang="en-US" sz="1600" dirty="0"/>
                <a:t>を球面上に埋め込まれた</a:t>
              </a:r>
              <a:r>
                <a:rPr lang="ja-JP" altLang="en-US" sz="1600" dirty="0">
                  <a:solidFill>
                    <a:srgbClr val="FF0000"/>
                  </a:solidFill>
                </a:rPr>
                <a:t>単純グラフ</a:t>
              </a:r>
              <a:r>
                <a:rPr lang="ja-JP" altLang="en-US" sz="1600" dirty="0"/>
                <a:t>とする</a:t>
              </a:r>
              <a:r>
                <a:rPr lang="ja-JP" altLang="en-US" sz="1600" dirty="0">
                  <a:latin typeface="+mn-lt"/>
                </a:rPr>
                <a:t>．このとき，</a:t>
              </a:r>
              <a:r>
                <a:rPr lang="en-US" altLang="ja-JP" sz="1600" dirty="0">
                  <a:latin typeface="+mn-lt"/>
                </a:rPr>
                <a:t>G</a:t>
              </a:r>
              <a:r>
                <a:rPr lang="ja-JP" altLang="en-US" sz="1600" dirty="0">
                  <a:latin typeface="+mn-lt"/>
                </a:rPr>
                <a:t>は次数</a:t>
              </a:r>
              <a:r>
                <a:rPr lang="en-US" altLang="ja-JP" sz="1600" dirty="0">
                  <a:latin typeface="+mn-lt"/>
                </a:rPr>
                <a:t>5</a:t>
              </a:r>
              <a:r>
                <a:rPr lang="ja-JP" altLang="en-US" sz="1600" dirty="0">
                  <a:latin typeface="+mn-lt"/>
                </a:rPr>
                <a:t>以下の頂点をもつ．</a:t>
              </a:r>
              <a:endParaRPr kumimoji="1" lang="ja-JP" altLang="en-US" sz="1600" dirty="0">
                <a:latin typeface="+mn-lt"/>
              </a:endParaRPr>
            </a:p>
          </p:txBody>
        </p:sp>
      </p:grpSp>
      <p:sp>
        <p:nvSpPr>
          <p:cNvPr id="157" name="テキスト ボックス 156">
            <a:extLst>
              <a:ext uri="{FF2B5EF4-FFF2-40B4-BE49-F238E27FC236}">
                <a16:creationId xmlns:a16="http://schemas.microsoft.com/office/drawing/2014/main" id="{D84E061A-3CAC-43DA-AA7A-2440C009BBC7}"/>
              </a:ext>
            </a:extLst>
          </p:cNvPr>
          <p:cNvSpPr txBox="1"/>
          <p:nvPr/>
        </p:nvSpPr>
        <p:spPr>
          <a:xfrm>
            <a:off x="798322" y="5400021"/>
            <a:ext cx="2388048" cy="338554"/>
          </a:xfrm>
          <a:prstGeom prst="rect">
            <a:avLst/>
          </a:prstGeom>
          <a:noFill/>
        </p:spPr>
        <p:txBody>
          <a:bodyPr wrap="square" rtlCol="0">
            <a:spAutoFit/>
          </a:bodyPr>
          <a:lstStyle/>
          <a:p>
            <a:r>
              <a:rPr lang="en-US" altLang="ja-JP" sz="1600" dirty="0">
                <a:latin typeface="+mn-lt"/>
              </a:rPr>
              <a:t>6V </a:t>
            </a:r>
            <a:r>
              <a:rPr lang="ja-JP" altLang="en-US" sz="1600" dirty="0"/>
              <a:t>≤  </a:t>
            </a:r>
            <a:r>
              <a:rPr lang="en-US" altLang="ja-JP" sz="1600" dirty="0">
                <a:latin typeface="+mn-lt"/>
              </a:rPr>
              <a:t>2E  </a:t>
            </a:r>
            <a:r>
              <a:rPr lang="ja-JP" altLang="en-US" sz="1600" dirty="0">
                <a:latin typeface="+mn-lt"/>
              </a:rPr>
              <a:t>≤　</a:t>
            </a:r>
            <a:r>
              <a:rPr lang="en-US" altLang="ja-JP" sz="1600" dirty="0">
                <a:latin typeface="+mn-lt"/>
              </a:rPr>
              <a:t>6V  -  12</a:t>
            </a:r>
            <a:endParaRPr kumimoji="1" lang="en-US" altLang="ja-JP" sz="1600" dirty="0">
              <a:latin typeface="+mn-lt"/>
            </a:endParaRPr>
          </a:p>
        </p:txBody>
      </p:sp>
      <p:sp>
        <p:nvSpPr>
          <p:cNvPr id="158" name="テキスト ボックス 157">
            <a:extLst>
              <a:ext uri="{FF2B5EF4-FFF2-40B4-BE49-F238E27FC236}">
                <a16:creationId xmlns:a16="http://schemas.microsoft.com/office/drawing/2014/main" id="{DA34413C-C1C4-4734-9207-D6F5038CF5B0}"/>
              </a:ext>
            </a:extLst>
          </p:cNvPr>
          <p:cNvSpPr txBox="1"/>
          <p:nvPr/>
        </p:nvSpPr>
        <p:spPr>
          <a:xfrm>
            <a:off x="347884" y="5923627"/>
            <a:ext cx="2119824" cy="338554"/>
          </a:xfrm>
          <a:prstGeom prst="rect">
            <a:avLst/>
          </a:prstGeom>
          <a:noFill/>
        </p:spPr>
        <p:txBody>
          <a:bodyPr wrap="square" rtlCol="0">
            <a:spAutoFit/>
          </a:bodyPr>
          <a:lstStyle/>
          <a:p>
            <a:r>
              <a:rPr lang="ja-JP" altLang="en-US" sz="1600" dirty="0">
                <a:latin typeface="+mn-lt"/>
              </a:rPr>
              <a:t>となり矛盾．</a:t>
            </a:r>
            <a:endParaRPr kumimoji="1" lang="en-US" altLang="ja-JP" sz="1600" dirty="0">
              <a:latin typeface="+mn-lt"/>
            </a:endParaRPr>
          </a:p>
        </p:txBody>
      </p:sp>
      <p:grpSp>
        <p:nvGrpSpPr>
          <p:cNvPr id="20" name="グループ化 19">
            <a:extLst>
              <a:ext uri="{FF2B5EF4-FFF2-40B4-BE49-F238E27FC236}">
                <a16:creationId xmlns:a16="http://schemas.microsoft.com/office/drawing/2014/main" id="{9F37A867-026E-4E70-A26A-8470227295F2}"/>
              </a:ext>
            </a:extLst>
          </p:cNvPr>
          <p:cNvGrpSpPr/>
          <p:nvPr/>
        </p:nvGrpSpPr>
        <p:grpSpPr>
          <a:xfrm>
            <a:off x="154456" y="1554903"/>
            <a:ext cx="6888895" cy="1352550"/>
            <a:chOff x="154456" y="2979951"/>
            <a:chExt cx="6888895" cy="1352550"/>
          </a:xfrm>
        </p:grpSpPr>
        <p:sp>
          <p:nvSpPr>
            <p:cNvPr id="21" name="正方形/長方形 20">
              <a:extLst>
                <a:ext uri="{FF2B5EF4-FFF2-40B4-BE49-F238E27FC236}">
                  <a16:creationId xmlns:a16="http://schemas.microsoft.com/office/drawing/2014/main" id="{A79B6E4C-0D0E-476D-8897-2DAD0D23ACC3}"/>
                </a:ext>
              </a:extLst>
            </p:cNvPr>
            <p:cNvSpPr/>
            <p:nvPr/>
          </p:nvSpPr>
          <p:spPr>
            <a:xfrm>
              <a:off x="154459" y="2979951"/>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a:extLst>
                <a:ext uri="{FF2B5EF4-FFF2-40B4-BE49-F238E27FC236}">
                  <a16:creationId xmlns:a16="http://schemas.microsoft.com/office/drawing/2014/main" id="{98881523-2D4F-4DAB-9989-C5032545A8C9}"/>
                </a:ext>
              </a:extLst>
            </p:cNvPr>
            <p:cNvSpPr txBox="1"/>
            <p:nvPr/>
          </p:nvSpPr>
          <p:spPr>
            <a:xfrm>
              <a:off x="154456" y="3010097"/>
              <a:ext cx="6888892" cy="584775"/>
            </a:xfrm>
            <a:prstGeom prst="rect">
              <a:avLst/>
            </a:prstGeom>
            <a:noFill/>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1</a:t>
              </a:r>
              <a:r>
                <a:rPr kumimoji="1" lang="en-US" altLang="ja-JP" sz="1600" dirty="0">
                  <a:latin typeface="+mn-lt"/>
                </a:rPr>
                <a:t>-6 G</a:t>
              </a:r>
              <a:r>
                <a:rPr lang="ja-JP" altLang="en-US" sz="1600" dirty="0">
                  <a:latin typeface="+mn-lt"/>
                </a:rPr>
                <a:t>を球面上に埋め込まれた</a:t>
              </a:r>
              <a:r>
                <a:rPr lang="ja-JP" altLang="en-US" sz="1600" dirty="0">
                  <a:solidFill>
                    <a:srgbClr val="FF0000"/>
                  </a:solidFill>
                  <a:latin typeface="+mn-lt"/>
                </a:rPr>
                <a:t>単純グラフ</a:t>
              </a:r>
              <a:r>
                <a:rPr lang="ja-JP" altLang="en-US" sz="1600" dirty="0">
                  <a:latin typeface="+mn-lt"/>
                </a:rPr>
                <a:t>で頂点数が</a:t>
              </a:r>
              <a:r>
                <a:rPr lang="en-US" altLang="ja-JP" sz="1600" dirty="0">
                  <a:latin typeface="+mn-lt"/>
                </a:rPr>
                <a:t>3</a:t>
              </a:r>
              <a:r>
                <a:rPr lang="ja-JP" altLang="en-US" sz="1600" dirty="0">
                  <a:latin typeface="+mn-lt"/>
                </a:rPr>
                <a:t>以上のものとする．このとき，以下の不等式が成り立つ：</a:t>
              </a:r>
              <a:endParaRPr kumimoji="1" lang="ja-JP" altLang="en-US" sz="1600" dirty="0">
                <a:latin typeface="+mn-lt"/>
              </a:endParaRPr>
            </a:p>
          </p:txBody>
        </p:sp>
        <p:sp>
          <p:nvSpPr>
            <p:cNvPr id="24" name="テキスト ボックス 23">
              <a:extLst>
                <a:ext uri="{FF2B5EF4-FFF2-40B4-BE49-F238E27FC236}">
                  <a16:creationId xmlns:a16="http://schemas.microsoft.com/office/drawing/2014/main" id="{25A1A619-9589-4375-A66C-566601663A30}"/>
                </a:ext>
              </a:extLst>
            </p:cNvPr>
            <p:cNvSpPr txBox="1"/>
            <p:nvPr/>
          </p:nvSpPr>
          <p:spPr>
            <a:xfrm>
              <a:off x="1045812" y="3755196"/>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grpSp>
    </p:spTree>
    <p:extLst>
      <p:ext uri="{BB962C8B-B14F-4D97-AF65-F5344CB8AC3E}">
        <p14:creationId xmlns:p14="http://schemas.microsoft.com/office/powerpoint/2010/main" val="2426451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anim calcmode="lin" valueType="num">
                                      <p:cBhvr>
                                        <p:cTn id="8" dur="500" fill="hold"/>
                                        <p:tgtEl>
                                          <p:spTgt spid="20"/>
                                        </p:tgtEl>
                                        <p:attrNameLst>
                                          <p:attrName>ppt_x</p:attrName>
                                        </p:attrNameLst>
                                      </p:cBhvr>
                                      <p:tavLst>
                                        <p:tav tm="0">
                                          <p:val>
                                            <p:strVal val="#ppt_x"/>
                                          </p:val>
                                        </p:tav>
                                        <p:tav tm="100000">
                                          <p:val>
                                            <p:strVal val="#ppt_x"/>
                                          </p:val>
                                        </p:tav>
                                      </p:tavLst>
                                    </p:anim>
                                    <p:anim calcmode="lin" valueType="num">
                                      <p:cBhvr>
                                        <p:cTn id="9" dur="5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1"/>
                                        </p:tgtEl>
                                        <p:attrNameLst>
                                          <p:attrName>style.visibility</p:attrName>
                                        </p:attrNameLst>
                                      </p:cBhvr>
                                      <p:to>
                                        <p:strVal val="visible"/>
                                      </p:to>
                                    </p:set>
                                    <p:animEffect transition="in" filter="wipe(left)">
                                      <p:cBhvr>
                                        <p:cTn id="19" dur="500"/>
                                        <p:tgtEl>
                                          <p:spTgt spid="15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2"/>
                                        </p:tgtEl>
                                        <p:attrNameLst>
                                          <p:attrName>style.visibility</p:attrName>
                                        </p:attrNameLst>
                                      </p:cBhvr>
                                      <p:to>
                                        <p:strVal val="visible"/>
                                      </p:to>
                                    </p:set>
                                    <p:animEffect transition="in" filter="wipe(left)">
                                      <p:cBhvr>
                                        <p:cTn id="24" dur="500"/>
                                        <p:tgtEl>
                                          <p:spTgt spid="15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53"/>
                                        </p:tgtEl>
                                        <p:attrNameLst>
                                          <p:attrName>style.visibility</p:attrName>
                                        </p:attrNameLst>
                                      </p:cBhvr>
                                      <p:to>
                                        <p:strVal val="visible"/>
                                      </p:to>
                                    </p:set>
                                    <p:animEffect transition="in" filter="wipe(left)">
                                      <p:cBhvr>
                                        <p:cTn id="29" dur="500"/>
                                        <p:tgtEl>
                                          <p:spTgt spid="15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wipe(left)">
                                      <p:cBhvr>
                                        <p:cTn id="34" dur="500"/>
                                        <p:tgtEl>
                                          <p:spTgt spid="15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7"/>
                                        </p:tgtEl>
                                        <p:attrNameLst>
                                          <p:attrName>style.visibility</p:attrName>
                                        </p:attrNameLst>
                                      </p:cBhvr>
                                      <p:to>
                                        <p:strVal val="visible"/>
                                      </p:to>
                                    </p:set>
                                    <p:animEffect transition="in" filter="wipe(left)">
                                      <p:cBhvr>
                                        <p:cTn id="39" dur="500"/>
                                        <p:tgtEl>
                                          <p:spTgt spid="15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58"/>
                                        </p:tgtEl>
                                        <p:attrNameLst>
                                          <p:attrName>style.visibility</p:attrName>
                                        </p:attrNameLst>
                                      </p:cBhvr>
                                      <p:to>
                                        <p:strVal val="visible"/>
                                      </p:to>
                                    </p:set>
                                    <p:animEffect transition="in" filter="wipe(left)">
                                      <p:cBhvr>
                                        <p:cTn id="44" dur="500"/>
                                        <p:tgtEl>
                                          <p:spTgt spid="158"/>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155"/>
                                        </p:tgtEl>
                                        <p:attrNameLst>
                                          <p:attrName>style.visibility</p:attrName>
                                        </p:attrNameLst>
                                      </p:cBhvr>
                                      <p:to>
                                        <p:strVal val="visible"/>
                                      </p:to>
                                    </p:set>
                                    <p:animEffect transition="in" filter="randombar(horizontal)">
                                      <p:cBhvr>
                                        <p:cTn id="4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P spid="152" grpId="0"/>
      <p:bldP spid="153" grpId="0"/>
      <p:bldP spid="154" grpId="0"/>
      <p:bldP spid="155" grpId="0" animBg="1"/>
      <p:bldP spid="157" grpId="0"/>
      <p:bldP spid="15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a:t>
            </a:r>
            <a:endParaRPr lang="en-US" altLang="ja-JP" sz="3600" dirty="0">
              <a:solidFill>
                <a:schemeClr val="tx2"/>
              </a:solidFill>
            </a:endParaRPr>
          </a:p>
        </p:txBody>
      </p:sp>
      <p:sp>
        <p:nvSpPr>
          <p:cNvPr id="151" name="テキスト ボックス 150">
            <a:extLst>
              <a:ext uri="{FF2B5EF4-FFF2-40B4-BE49-F238E27FC236}">
                <a16:creationId xmlns:a16="http://schemas.microsoft.com/office/drawing/2014/main" id="{17505012-7CF8-447B-B27A-90D779F98B3A}"/>
              </a:ext>
            </a:extLst>
          </p:cNvPr>
          <p:cNvSpPr txBox="1"/>
          <p:nvPr/>
        </p:nvSpPr>
        <p:spPr>
          <a:xfrm>
            <a:off x="154453" y="3788908"/>
            <a:ext cx="6822606" cy="338554"/>
          </a:xfrm>
          <a:prstGeom prst="rect">
            <a:avLst/>
          </a:prstGeom>
          <a:noFill/>
        </p:spPr>
        <p:txBody>
          <a:bodyPr wrap="square" rtlCol="0">
            <a:spAutoFit/>
          </a:bodyPr>
          <a:lstStyle/>
          <a:p>
            <a:r>
              <a:rPr kumimoji="1" lang="ja-JP" altLang="en-US" sz="1600" dirty="0">
                <a:latin typeface="+mn-lt"/>
              </a:rPr>
              <a:t>証明）</a:t>
            </a:r>
          </a:p>
        </p:txBody>
      </p:sp>
      <p:sp>
        <p:nvSpPr>
          <p:cNvPr id="152" name="テキスト ボックス 151">
            <a:extLst>
              <a:ext uri="{FF2B5EF4-FFF2-40B4-BE49-F238E27FC236}">
                <a16:creationId xmlns:a16="http://schemas.microsoft.com/office/drawing/2014/main" id="{4607F865-6F36-4294-A080-F6C1A9A3D433}"/>
              </a:ext>
            </a:extLst>
          </p:cNvPr>
          <p:cNvSpPr txBox="1"/>
          <p:nvPr/>
        </p:nvSpPr>
        <p:spPr>
          <a:xfrm>
            <a:off x="306853" y="4167185"/>
            <a:ext cx="6822606" cy="338554"/>
          </a:xfrm>
          <a:prstGeom prst="rect">
            <a:avLst/>
          </a:prstGeom>
          <a:noFill/>
        </p:spPr>
        <p:txBody>
          <a:bodyPr wrap="square" rtlCol="0">
            <a:spAutoFit/>
          </a:bodyPr>
          <a:lstStyle/>
          <a:p>
            <a:r>
              <a:rPr kumimoji="1" lang="ja-JP" altLang="en-US" sz="1600" dirty="0">
                <a:latin typeface="+mn-lt"/>
              </a:rPr>
              <a:t>各頂点の次数が</a:t>
            </a:r>
            <a:r>
              <a:rPr kumimoji="1" lang="en-US" altLang="ja-JP" sz="1600" dirty="0">
                <a:latin typeface="+mn-lt"/>
              </a:rPr>
              <a:t>6</a:t>
            </a:r>
            <a:r>
              <a:rPr kumimoji="1" lang="ja-JP" altLang="en-US" sz="1600" dirty="0">
                <a:latin typeface="+mn-lt"/>
              </a:rPr>
              <a:t>以上であると仮定する．（背理法）</a:t>
            </a:r>
            <a:endParaRPr kumimoji="1" lang="en-US" altLang="ja-JP" sz="1600" dirty="0">
              <a:latin typeface="+mn-lt"/>
            </a:endParaRPr>
          </a:p>
        </p:txBody>
      </p:sp>
      <p:sp>
        <p:nvSpPr>
          <p:cNvPr id="153" name="テキスト ボックス 152">
            <a:extLst>
              <a:ext uri="{FF2B5EF4-FFF2-40B4-BE49-F238E27FC236}">
                <a16:creationId xmlns:a16="http://schemas.microsoft.com/office/drawing/2014/main" id="{6C562E2F-CBA0-40D0-8118-8A47664D4558}"/>
              </a:ext>
            </a:extLst>
          </p:cNvPr>
          <p:cNvSpPr txBox="1"/>
          <p:nvPr/>
        </p:nvSpPr>
        <p:spPr>
          <a:xfrm>
            <a:off x="306853" y="4545462"/>
            <a:ext cx="6822606" cy="338554"/>
          </a:xfrm>
          <a:prstGeom prst="rect">
            <a:avLst/>
          </a:prstGeom>
          <a:noFill/>
        </p:spPr>
        <p:txBody>
          <a:bodyPr wrap="square" rtlCol="0">
            <a:spAutoFit/>
          </a:bodyPr>
          <a:lstStyle/>
          <a:p>
            <a:r>
              <a:rPr lang="ja-JP" altLang="en-US" sz="1600" dirty="0">
                <a:latin typeface="+mn-lt"/>
              </a:rPr>
              <a:t>このとき，</a:t>
            </a:r>
            <a:endParaRPr kumimoji="1" lang="en-US" altLang="ja-JP" sz="1600" dirty="0">
              <a:latin typeface="+mn-lt"/>
            </a:endParaRPr>
          </a:p>
        </p:txBody>
      </p:sp>
      <p:sp>
        <p:nvSpPr>
          <p:cNvPr id="154" name="テキスト ボックス 153">
            <a:extLst>
              <a:ext uri="{FF2B5EF4-FFF2-40B4-BE49-F238E27FC236}">
                <a16:creationId xmlns:a16="http://schemas.microsoft.com/office/drawing/2014/main" id="{65942FDD-8D5F-4A82-A1C1-C7F021279F1A}"/>
              </a:ext>
            </a:extLst>
          </p:cNvPr>
          <p:cNvSpPr txBox="1"/>
          <p:nvPr/>
        </p:nvSpPr>
        <p:spPr>
          <a:xfrm>
            <a:off x="1357475" y="5000092"/>
            <a:ext cx="2070625" cy="338554"/>
          </a:xfrm>
          <a:prstGeom prst="rect">
            <a:avLst/>
          </a:prstGeom>
          <a:noFill/>
        </p:spPr>
        <p:txBody>
          <a:bodyPr wrap="square" rtlCol="0">
            <a:spAutoFit/>
          </a:bodyPr>
          <a:lstStyle/>
          <a:p>
            <a:r>
              <a:rPr lang="en-US" altLang="ja-JP" sz="1600" dirty="0">
                <a:latin typeface="+mn-lt"/>
              </a:rPr>
              <a:t>2E  </a:t>
            </a:r>
            <a:r>
              <a:rPr lang="ja-JP" altLang="en-US" sz="1600" dirty="0">
                <a:latin typeface="+mn-lt"/>
              </a:rPr>
              <a:t>≤　</a:t>
            </a:r>
            <a:r>
              <a:rPr lang="en-US" altLang="ja-JP" sz="1600" dirty="0">
                <a:latin typeface="+mn-lt"/>
              </a:rPr>
              <a:t>6V  -  12</a:t>
            </a:r>
            <a:endParaRPr kumimoji="1" lang="en-US" altLang="ja-JP" sz="1600" dirty="0">
              <a:latin typeface="+mn-lt"/>
            </a:endParaRPr>
          </a:p>
        </p:txBody>
      </p:sp>
      <p:sp>
        <p:nvSpPr>
          <p:cNvPr id="155" name="正方形/長方形 154">
            <a:extLst>
              <a:ext uri="{FF2B5EF4-FFF2-40B4-BE49-F238E27FC236}">
                <a16:creationId xmlns:a16="http://schemas.microsoft.com/office/drawing/2014/main" id="{8D6543F4-8931-48C2-B624-BB1BC2E6169D}"/>
              </a:ext>
            </a:extLst>
          </p:cNvPr>
          <p:cNvSpPr/>
          <p:nvPr/>
        </p:nvSpPr>
        <p:spPr>
          <a:xfrm>
            <a:off x="3565756" y="6092904"/>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テキスト ボックス 156">
            <a:extLst>
              <a:ext uri="{FF2B5EF4-FFF2-40B4-BE49-F238E27FC236}">
                <a16:creationId xmlns:a16="http://schemas.microsoft.com/office/drawing/2014/main" id="{D84E061A-3CAC-43DA-AA7A-2440C009BBC7}"/>
              </a:ext>
            </a:extLst>
          </p:cNvPr>
          <p:cNvSpPr txBox="1"/>
          <p:nvPr/>
        </p:nvSpPr>
        <p:spPr>
          <a:xfrm>
            <a:off x="798322" y="5400021"/>
            <a:ext cx="2388048" cy="338554"/>
          </a:xfrm>
          <a:prstGeom prst="rect">
            <a:avLst/>
          </a:prstGeom>
          <a:noFill/>
        </p:spPr>
        <p:txBody>
          <a:bodyPr wrap="square" rtlCol="0">
            <a:spAutoFit/>
          </a:bodyPr>
          <a:lstStyle/>
          <a:p>
            <a:r>
              <a:rPr lang="en-US" altLang="ja-JP" sz="1600" dirty="0">
                <a:latin typeface="+mn-lt"/>
              </a:rPr>
              <a:t>6V </a:t>
            </a:r>
            <a:r>
              <a:rPr lang="ja-JP" altLang="en-US" sz="1600" dirty="0"/>
              <a:t>≤  </a:t>
            </a:r>
            <a:r>
              <a:rPr lang="en-US" altLang="ja-JP" sz="1600" dirty="0">
                <a:latin typeface="+mn-lt"/>
              </a:rPr>
              <a:t>2E  </a:t>
            </a:r>
            <a:r>
              <a:rPr lang="ja-JP" altLang="en-US" sz="1600" dirty="0">
                <a:latin typeface="+mn-lt"/>
              </a:rPr>
              <a:t>≤　</a:t>
            </a:r>
            <a:r>
              <a:rPr lang="en-US" altLang="ja-JP" sz="1600" dirty="0">
                <a:latin typeface="+mn-lt"/>
              </a:rPr>
              <a:t>6V  -  12</a:t>
            </a:r>
            <a:endParaRPr kumimoji="1" lang="en-US" altLang="ja-JP" sz="1600" dirty="0">
              <a:latin typeface="+mn-lt"/>
            </a:endParaRPr>
          </a:p>
        </p:txBody>
      </p:sp>
      <p:sp>
        <p:nvSpPr>
          <p:cNvPr id="158" name="テキスト ボックス 157">
            <a:extLst>
              <a:ext uri="{FF2B5EF4-FFF2-40B4-BE49-F238E27FC236}">
                <a16:creationId xmlns:a16="http://schemas.microsoft.com/office/drawing/2014/main" id="{DA34413C-C1C4-4734-9207-D6F5038CF5B0}"/>
              </a:ext>
            </a:extLst>
          </p:cNvPr>
          <p:cNvSpPr txBox="1"/>
          <p:nvPr/>
        </p:nvSpPr>
        <p:spPr>
          <a:xfrm>
            <a:off x="347884" y="5923627"/>
            <a:ext cx="2119824" cy="338554"/>
          </a:xfrm>
          <a:prstGeom prst="rect">
            <a:avLst/>
          </a:prstGeom>
          <a:noFill/>
        </p:spPr>
        <p:txBody>
          <a:bodyPr wrap="square" rtlCol="0">
            <a:spAutoFit/>
          </a:bodyPr>
          <a:lstStyle/>
          <a:p>
            <a:r>
              <a:rPr lang="ja-JP" altLang="en-US" sz="1600" dirty="0">
                <a:latin typeface="+mn-lt"/>
              </a:rPr>
              <a:t>となり矛盾．</a:t>
            </a:r>
            <a:endParaRPr kumimoji="1" lang="en-US" altLang="ja-JP" sz="1600" dirty="0">
              <a:latin typeface="+mn-lt"/>
            </a:endParaRPr>
          </a:p>
        </p:txBody>
      </p:sp>
      <p:sp>
        <p:nvSpPr>
          <p:cNvPr id="19" name="Text Box 168">
            <a:extLst>
              <a:ext uri="{FF2B5EF4-FFF2-40B4-BE49-F238E27FC236}">
                <a16:creationId xmlns:a16="http://schemas.microsoft.com/office/drawing/2014/main" id="{AD5AF5B6-C35E-47C1-B94A-B752A566FA35}"/>
              </a:ext>
            </a:extLst>
          </p:cNvPr>
          <p:cNvSpPr txBox="1">
            <a:spLocks noChangeArrowheads="1"/>
          </p:cNvSpPr>
          <p:nvPr/>
        </p:nvSpPr>
        <p:spPr bwMode="auto">
          <a:xfrm>
            <a:off x="4976447" y="4657462"/>
            <a:ext cx="3581400" cy="830997"/>
          </a:xfrm>
          <a:prstGeom prst="rect">
            <a:avLst/>
          </a:prstGeom>
          <a:noFill/>
          <a:ln>
            <a:solidFill>
              <a:srgbClr val="0070C0"/>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1-8 </a:t>
            </a:r>
            <a:r>
              <a:rPr lang="ja-JP" altLang="en-US" sz="1600" dirty="0">
                <a:solidFill>
                  <a:srgbClr val="000000"/>
                </a:solidFill>
              </a:rPr>
              <a:t>（</a:t>
            </a:r>
            <a:r>
              <a:rPr lang="en-US" altLang="ja-JP" sz="1600" dirty="0">
                <a:solidFill>
                  <a:srgbClr val="000000"/>
                </a:solidFill>
              </a:rPr>
              <a:t>6-</a:t>
            </a:r>
            <a:r>
              <a:rPr lang="ja-JP" altLang="en-US" sz="1600" dirty="0">
                <a:solidFill>
                  <a:srgbClr val="000000"/>
                </a:solidFill>
              </a:rPr>
              <a:t>色定理）　　　　　　　　　　　　球面に埋め込まれたループをもたない任意のグラフは</a:t>
            </a:r>
            <a:r>
              <a:rPr lang="en-US" altLang="ja-JP" sz="1600" dirty="0">
                <a:solidFill>
                  <a:srgbClr val="000000"/>
                </a:solidFill>
              </a:rPr>
              <a:t>6-</a:t>
            </a:r>
            <a:r>
              <a:rPr lang="ja-JP" altLang="en-US" sz="1600" dirty="0">
                <a:solidFill>
                  <a:srgbClr val="000000"/>
                </a:solidFill>
              </a:rPr>
              <a:t>頂点彩色可能である．</a:t>
            </a:r>
            <a:endParaRPr lang="en-US" altLang="ja-JP" sz="1600" dirty="0">
              <a:solidFill>
                <a:srgbClr val="000000"/>
              </a:solidFill>
            </a:endParaRPr>
          </a:p>
        </p:txBody>
      </p:sp>
      <p:sp>
        <p:nvSpPr>
          <p:cNvPr id="20" name="テキスト ボックス 19">
            <a:extLst>
              <a:ext uri="{FF2B5EF4-FFF2-40B4-BE49-F238E27FC236}">
                <a16:creationId xmlns:a16="http://schemas.microsoft.com/office/drawing/2014/main" id="{13253115-5CEA-466F-A67C-B6FD758583C5}"/>
              </a:ext>
            </a:extLst>
          </p:cNvPr>
          <p:cNvSpPr txBox="1"/>
          <p:nvPr/>
        </p:nvSpPr>
        <p:spPr>
          <a:xfrm>
            <a:off x="5094702" y="5569298"/>
            <a:ext cx="1199563" cy="338554"/>
          </a:xfrm>
          <a:prstGeom prst="rect">
            <a:avLst/>
          </a:prstGeom>
          <a:noFill/>
        </p:spPr>
        <p:txBody>
          <a:bodyPr wrap="square" rtlCol="0">
            <a:spAutoFit/>
          </a:bodyPr>
          <a:lstStyle/>
          <a:p>
            <a:r>
              <a:rPr kumimoji="1" lang="ja-JP" altLang="en-US" sz="1600" dirty="0">
                <a:latin typeface="+mn-lt"/>
              </a:rPr>
              <a:t>証明）</a:t>
            </a:r>
          </a:p>
        </p:txBody>
      </p:sp>
      <p:sp>
        <p:nvSpPr>
          <p:cNvPr id="21" name="テキスト ボックス 20">
            <a:extLst>
              <a:ext uri="{FF2B5EF4-FFF2-40B4-BE49-F238E27FC236}">
                <a16:creationId xmlns:a16="http://schemas.microsoft.com/office/drawing/2014/main" id="{C67D7CD2-0BE1-4D10-9BFB-084F2434822D}"/>
              </a:ext>
            </a:extLst>
          </p:cNvPr>
          <p:cNvSpPr txBox="1"/>
          <p:nvPr/>
        </p:nvSpPr>
        <p:spPr>
          <a:xfrm>
            <a:off x="5213895" y="5888439"/>
            <a:ext cx="3106503" cy="830997"/>
          </a:xfrm>
          <a:prstGeom prst="rect">
            <a:avLst/>
          </a:prstGeom>
          <a:noFill/>
        </p:spPr>
        <p:txBody>
          <a:bodyPr wrap="square" rtlCol="0">
            <a:spAutoFit/>
          </a:bodyPr>
          <a:lstStyle/>
          <a:p>
            <a:r>
              <a:rPr kumimoji="1" lang="ja-JP" altLang="en-US" sz="1600" dirty="0">
                <a:latin typeface="+mn-lt"/>
              </a:rPr>
              <a:t>多重辺は頂点彩色に影響しないため，不必要なものを除いた単純グラフを考えればよい．</a:t>
            </a:r>
            <a:endParaRPr kumimoji="1" lang="en-US" altLang="ja-JP" sz="1600" dirty="0">
              <a:latin typeface="+mn-lt"/>
            </a:endParaRPr>
          </a:p>
        </p:txBody>
      </p:sp>
      <p:sp>
        <p:nvSpPr>
          <p:cNvPr id="22" name="正方形/長方形 21">
            <a:extLst>
              <a:ext uri="{FF2B5EF4-FFF2-40B4-BE49-F238E27FC236}">
                <a16:creationId xmlns:a16="http://schemas.microsoft.com/office/drawing/2014/main" id="{36F2F39E-B5CA-4ED3-B74E-4A65E73DEB52}"/>
              </a:ext>
            </a:extLst>
          </p:cNvPr>
          <p:cNvSpPr/>
          <p:nvPr/>
        </p:nvSpPr>
        <p:spPr>
          <a:xfrm>
            <a:off x="8382001" y="6515153"/>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 name="グループ化 23">
            <a:extLst>
              <a:ext uri="{FF2B5EF4-FFF2-40B4-BE49-F238E27FC236}">
                <a16:creationId xmlns:a16="http://schemas.microsoft.com/office/drawing/2014/main" id="{F83E700A-94A9-4940-BE77-400EA8FEFA27}"/>
              </a:ext>
            </a:extLst>
          </p:cNvPr>
          <p:cNvGrpSpPr/>
          <p:nvPr/>
        </p:nvGrpSpPr>
        <p:grpSpPr>
          <a:xfrm>
            <a:off x="154453" y="3096654"/>
            <a:ext cx="6888895" cy="624733"/>
            <a:chOff x="154453" y="3096654"/>
            <a:chExt cx="6888895" cy="624733"/>
          </a:xfrm>
        </p:grpSpPr>
        <p:sp>
          <p:nvSpPr>
            <p:cNvPr id="25" name="正方形/長方形 24">
              <a:extLst>
                <a:ext uri="{FF2B5EF4-FFF2-40B4-BE49-F238E27FC236}">
                  <a16:creationId xmlns:a16="http://schemas.microsoft.com/office/drawing/2014/main" id="{1BFCC5F0-A9CE-4CAE-A7B0-7BEB530725EE}"/>
                </a:ext>
              </a:extLst>
            </p:cNvPr>
            <p:cNvSpPr/>
            <p:nvPr/>
          </p:nvSpPr>
          <p:spPr>
            <a:xfrm>
              <a:off x="154456" y="3096654"/>
              <a:ext cx="6888892" cy="62473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a:extLst>
                <a:ext uri="{FF2B5EF4-FFF2-40B4-BE49-F238E27FC236}">
                  <a16:creationId xmlns:a16="http://schemas.microsoft.com/office/drawing/2014/main" id="{4AD9A903-5554-4E2D-9A3F-5EAB41110988}"/>
                </a:ext>
              </a:extLst>
            </p:cNvPr>
            <p:cNvSpPr txBox="1"/>
            <p:nvPr/>
          </p:nvSpPr>
          <p:spPr>
            <a:xfrm>
              <a:off x="154453" y="3136612"/>
              <a:ext cx="6662516" cy="584775"/>
            </a:xfrm>
            <a:prstGeom prst="rect">
              <a:avLst/>
            </a:prstGeom>
            <a:noFill/>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1</a:t>
              </a:r>
              <a:r>
                <a:rPr kumimoji="1" lang="en-US" altLang="ja-JP" sz="1600" dirty="0">
                  <a:latin typeface="+mn-lt"/>
                </a:rPr>
                <a:t>-7 </a:t>
              </a:r>
              <a:r>
                <a:rPr lang="en-US" altLang="ja-JP" sz="1600" dirty="0">
                  <a:latin typeface="+mn-lt"/>
                </a:rPr>
                <a:t>G</a:t>
              </a:r>
              <a:r>
                <a:rPr lang="ja-JP" altLang="en-US" sz="1600" dirty="0"/>
                <a:t>を球面上に埋め込まれた</a:t>
              </a:r>
              <a:r>
                <a:rPr lang="ja-JP" altLang="en-US" sz="1600" dirty="0">
                  <a:solidFill>
                    <a:srgbClr val="FF0000"/>
                  </a:solidFill>
                </a:rPr>
                <a:t>単純グラフ</a:t>
              </a:r>
              <a:r>
                <a:rPr lang="ja-JP" altLang="en-US" sz="1600" dirty="0"/>
                <a:t>とする</a:t>
              </a:r>
              <a:r>
                <a:rPr lang="ja-JP" altLang="en-US" sz="1600" dirty="0">
                  <a:latin typeface="+mn-lt"/>
                </a:rPr>
                <a:t>．このとき，</a:t>
              </a:r>
              <a:r>
                <a:rPr lang="en-US" altLang="ja-JP" sz="1600" dirty="0">
                  <a:latin typeface="+mn-lt"/>
                </a:rPr>
                <a:t>G</a:t>
              </a:r>
              <a:r>
                <a:rPr lang="ja-JP" altLang="en-US" sz="1600" dirty="0">
                  <a:latin typeface="+mn-lt"/>
                </a:rPr>
                <a:t>は次数</a:t>
              </a:r>
              <a:r>
                <a:rPr lang="en-US" altLang="ja-JP" sz="1600" dirty="0">
                  <a:latin typeface="+mn-lt"/>
                </a:rPr>
                <a:t>5</a:t>
              </a:r>
              <a:r>
                <a:rPr lang="ja-JP" altLang="en-US" sz="1600" dirty="0">
                  <a:latin typeface="+mn-lt"/>
                </a:rPr>
                <a:t>以下の頂点をもつ．</a:t>
              </a:r>
              <a:endParaRPr kumimoji="1" lang="ja-JP" altLang="en-US" sz="1600" dirty="0">
                <a:latin typeface="+mn-lt"/>
              </a:endParaRPr>
            </a:p>
          </p:txBody>
        </p:sp>
      </p:grpSp>
      <p:grpSp>
        <p:nvGrpSpPr>
          <p:cNvPr id="27" name="グループ化 26">
            <a:extLst>
              <a:ext uri="{FF2B5EF4-FFF2-40B4-BE49-F238E27FC236}">
                <a16:creationId xmlns:a16="http://schemas.microsoft.com/office/drawing/2014/main" id="{C144789A-EFF3-41B4-9527-46204A62EE5B}"/>
              </a:ext>
            </a:extLst>
          </p:cNvPr>
          <p:cNvGrpSpPr/>
          <p:nvPr/>
        </p:nvGrpSpPr>
        <p:grpSpPr>
          <a:xfrm>
            <a:off x="154456" y="1554903"/>
            <a:ext cx="6888895" cy="1352550"/>
            <a:chOff x="154456" y="2979951"/>
            <a:chExt cx="6888895" cy="1352550"/>
          </a:xfrm>
        </p:grpSpPr>
        <p:sp>
          <p:nvSpPr>
            <p:cNvPr id="29" name="正方形/長方形 28">
              <a:extLst>
                <a:ext uri="{FF2B5EF4-FFF2-40B4-BE49-F238E27FC236}">
                  <a16:creationId xmlns:a16="http://schemas.microsoft.com/office/drawing/2014/main" id="{7D6E165F-750B-4469-B597-1061CC86C7C8}"/>
                </a:ext>
              </a:extLst>
            </p:cNvPr>
            <p:cNvSpPr/>
            <p:nvPr/>
          </p:nvSpPr>
          <p:spPr>
            <a:xfrm>
              <a:off x="154459" y="2979951"/>
              <a:ext cx="6888892" cy="135255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a:extLst>
                <a:ext uri="{FF2B5EF4-FFF2-40B4-BE49-F238E27FC236}">
                  <a16:creationId xmlns:a16="http://schemas.microsoft.com/office/drawing/2014/main" id="{4A3F6FFB-7976-4FA4-8006-2B0455FB9833}"/>
                </a:ext>
              </a:extLst>
            </p:cNvPr>
            <p:cNvSpPr txBox="1"/>
            <p:nvPr/>
          </p:nvSpPr>
          <p:spPr>
            <a:xfrm>
              <a:off x="154456" y="3010097"/>
              <a:ext cx="6888892" cy="584775"/>
            </a:xfrm>
            <a:prstGeom prst="rect">
              <a:avLst/>
            </a:prstGeom>
            <a:noFill/>
          </p:spPr>
          <p:txBody>
            <a:bodyPr wrap="square" rtlCol="0">
              <a:spAutoFit/>
            </a:bodyPr>
            <a:lstStyle/>
            <a:p>
              <a:r>
                <a:rPr lang="ja-JP" altLang="en-US" sz="1600" dirty="0">
                  <a:latin typeface="+mn-lt"/>
                </a:rPr>
                <a:t>系</a:t>
              </a:r>
              <a:r>
                <a:rPr kumimoji="1" lang="ja-JP" altLang="en-US" sz="1600" dirty="0">
                  <a:latin typeface="+mn-lt"/>
                </a:rPr>
                <a:t> </a:t>
              </a:r>
              <a:r>
                <a:rPr lang="en-US" altLang="ja-JP" sz="1600" dirty="0">
                  <a:latin typeface="+mn-lt"/>
                </a:rPr>
                <a:t>1</a:t>
              </a:r>
              <a:r>
                <a:rPr kumimoji="1" lang="en-US" altLang="ja-JP" sz="1600" dirty="0">
                  <a:latin typeface="+mn-lt"/>
                </a:rPr>
                <a:t>-6 G</a:t>
              </a:r>
              <a:r>
                <a:rPr lang="ja-JP" altLang="en-US" sz="1600" dirty="0">
                  <a:latin typeface="+mn-lt"/>
                </a:rPr>
                <a:t>を球面上に埋め込まれた</a:t>
              </a:r>
              <a:r>
                <a:rPr lang="ja-JP" altLang="en-US" sz="1600" dirty="0">
                  <a:solidFill>
                    <a:srgbClr val="FF0000"/>
                  </a:solidFill>
                  <a:latin typeface="+mn-lt"/>
                </a:rPr>
                <a:t>単純グラフ</a:t>
              </a:r>
              <a:r>
                <a:rPr lang="ja-JP" altLang="en-US" sz="1600" dirty="0">
                  <a:latin typeface="+mn-lt"/>
                </a:rPr>
                <a:t>で頂点数が</a:t>
              </a:r>
              <a:r>
                <a:rPr lang="en-US" altLang="ja-JP" sz="1600" dirty="0">
                  <a:latin typeface="+mn-lt"/>
                </a:rPr>
                <a:t>3</a:t>
              </a:r>
              <a:r>
                <a:rPr lang="ja-JP" altLang="en-US" sz="1600" dirty="0">
                  <a:latin typeface="+mn-lt"/>
                </a:rPr>
                <a:t>以上のものとする．このとき，以下の不等式が成り立つ：</a:t>
              </a:r>
              <a:endParaRPr kumimoji="1" lang="ja-JP" altLang="en-US" sz="1600" dirty="0">
                <a:latin typeface="+mn-lt"/>
              </a:endParaRPr>
            </a:p>
          </p:txBody>
        </p:sp>
        <p:sp>
          <p:nvSpPr>
            <p:cNvPr id="31" name="テキスト ボックス 30">
              <a:extLst>
                <a:ext uri="{FF2B5EF4-FFF2-40B4-BE49-F238E27FC236}">
                  <a16:creationId xmlns:a16="http://schemas.microsoft.com/office/drawing/2014/main" id="{3F85552C-03D9-420B-85E4-5BE7961AFD9B}"/>
                </a:ext>
              </a:extLst>
            </p:cNvPr>
            <p:cNvSpPr txBox="1"/>
            <p:nvPr/>
          </p:nvSpPr>
          <p:spPr>
            <a:xfrm>
              <a:off x="1045812" y="3755196"/>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3|V(G)|-6  </a:t>
              </a:r>
              <a:endParaRPr kumimoji="1" lang="ja-JP" altLang="en-US" dirty="0">
                <a:latin typeface="+mn-lt"/>
              </a:endParaRPr>
            </a:p>
          </p:txBody>
        </p:sp>
      </p:grpSp>
    </p:spTree>
    <p:extLst>
      <p:ext uri="{BB962C8B-B14F-4D97-AF65-F5344CB8AC3E}">
        <p14:creationId xmlns:p14="http://schemas.microsoft.com/office/powerpoint/2010/main" val="185197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randombar(horizontal)">
                                      <p:cBhvr>
                                        <p:cTn id="2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1" grpId="0"/>
      <p:bldP spid="2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Text Box 168">
            <a:extLst>
              <a:ext uri="{FF2B5EF4-FFF2-40B4-BE49-F238E27FC236}">
                <a16:creationId xmlns:a16="http://schemas.microsoft.com/office/drawing/2014/main" id="{28541861-6148-4481-B400-572CA7136D76}"/>
              </a:ext>
            </a:extLst>
          </p:cNvPr>
          <p:cNvSpPr txBox="1">
            <a:spLocks noChangeArrowheads="1"/>
          </p:cNvSpPr>
          <p:nvPr/>
        </p:nvSpPr>
        <p:spPr bwMode="auto">
          <a:xfrm>
            <a:off x="1900731" y="5751153"/>
            <a:ext cx="5509525" cy="707886"/>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本日は，無向グラフのみを扱う．以下，“グラフ”は無向グラフを表すこととする．</a:t>
            </a:r>
            <a:endParaRPr lang="en-US" altLang="ja-JP" sz="2000" dirty="0">
              <a:solidFill>
                <a:srgbClr val="000000"/>
              </a:solidFill>
            </a:endParaRPr>
          </a:p>
        </p:txBody>
      </p:sp>
      <p:grpSp>
        <p:nvGrpSpPr>
          <p:cNvPr id="169" name="グループ化 24">
            <a:extLst>
              <a:ext uri="{FF2B5EF4-FFF2-40B4-BE49-F238E27FC236}">
                <a16:creationId xmlns:a16="http://schemas.microsoft.com/office/drawing/2014/main" id="{999CA6CB-19B5-4AFF-AC92-5316121F15D0}"/>
              </a:ext>
            </a:extLst>
          </p:cNvPr>
          <p:cNvGrpSpPr>
            <a:grpSpLocks/>
          </p:cNvGrpSpPr>
          <p:nvPr/>
        </p:nvGrpSpPr>
        <p:grpSpPr bwMode="auto">
          <a:xfrm>
            <a:off x="5135607" y="2043950"/>
            <a:ext cx="2976563" cy="1677987"/>
            <a:chOff x="1692275" y="2636838"/>
            <a:chExt cx="2976563" cy="1677987"/>
          </a:xfrm>
        </p:grpSpPr>
        <p:grpSp>
          <p:nvGrpSpPr>
            <p:cNvPr id="170" name="グループ化 23">
              <a:extLst>
                <a:ext uri="{FF2B5EF4-FFF2-40B4-BE49-F238E27FC236}">
                  <a16:creationId xmlns:a16="http://schemas.microsoft.com/office/drawing/2014/main" id="{8F55C78B-6074-4D82-85DF-171D98BB65CF}"/>
                </a:ext>
              </a:extLst>
            </p:cNvPr>
            <p:cNvGrpSpPr>
              <a:grpSpLocks/>
            </p:cNvGrpSpPr>
            <p:nvPr/>
          </p:nvGrpSpPr>
          <p:grpSpPr bwMode="auto">
            <a:xfrm>
              <a:off x="1692275" y="2636838"/>
              <a:ext cx="2976563" cy="1677987"/>
              <a:chOff x="1691680" y="2636912"/>
              <a:chExt cx="2976563" cy="1677988"/>
            </a:xfrm>
          </p:grpSpPr>
          <p:sp>
            <p:nvSpPr>
              <p:cNvPr id="172" name="Oval 25">
                <a:extLst>
                  <a:ext uri="{FF2B5EF4-FFF2-40B4-BE49-F238E27FC236}">
                    <a16:creationId xmlns:a16="http://schemas.microsoft.com/office/drawing/2014/main" id="{C9F7F91C-46BE-4922-8EC0-FF3370F94C0E}"/>
                  </a:ext>
                </a:extLst>
              </p:cNvPr>
              <p:cNvSpPr>
                <a:spLocks noChangeArrowheads="1"/>
              </p:cNvSpPr>
              <p:nvPr/>
            </p:nvSpPr>
            <p:spPr bwMode="auto">
              <a:xfrm>
                <a:off x="2637830" y="2636912"/>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73" name="Oval 25">
                <a:extLst>
                  <a:ext uri="{FF2B5EF4-FFF2-40B4-BE49-F238E27FC236}">
                    <a16:creationId xmlns:a16="http://schemas.microsoft.com/office/drawing/2014/main" id="{F9F25B06-A631-4E68-A275-8851EA23DCF4}"/>
                  </a:ext>
                </a:extLst>
              </p:cNvPr>
              <p:cNvSpPr>
                <a:spLocks noChangeArrowheads="1"/>
              </p:cNvSpPr>
              <p:nvPr/>
            </p:nvSpPr>
            <p:spPr bwMode="auto">
              <a:xfrm>
                <a:off x="1810743" y="32512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74" name="Oval 25">
                <a:extLst>
                  <a:ext uri="{FF2B5EF4-FFF2-40B4-BE49-F238E27FC236}">
                    <a16:creationId xmlns:a16="http://schemas.microsoft.com/office/drawing/2014/main" id="{9926B975-4847-40E0-B08B-1D3B04147F97}"/>
                  </a:ext>
                </a:extLst>
              </p:cNvPr>
              <p:cNvSpPr>
                <a:spLocks noChangeArrowheads="1"/>
              </p:cNvSpPr>
              <p:nvPr/>
            </p:nvSpPr>
            <p:spPr bwMode="auto">
              <a:xfrm>
                <a:off x="2121893"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75" name="Oval 25">
                <a:extLst>
                  <a:ext uri="{FF2B5EF4-FFF2-40B4-BE49-F238E27FC236}">
                    <a16:creationId xmlns:a16="http://schemas.microsoft.com/office/drawing/2014/main" id="{04DAA6D0-F615-4DC4-AA3E-FF49FF155C7D}"/>
                  </a:ext>
                </a:extLst>
              </p:cNvPr>
              <p:cNvSpPr>
                <a:spLocks noChangeArrowheads="1"/>
              </p:cNvSpPr>
              <p:nvPr/>
            </p:nvSpPr>
            <p:spPr bwMode="auto">
              <a:xfrm>
                <a:off x="3136305"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76" name="Oval 25">
                <a:extLst>
                  <a:ext uri="{FF2B5EF4-FFF2-40B4-BE49-F238E27FC236}">
                    <a16:creationId xmlns:a16="http://schemas.microsoft.com/office/drawing/2014/main" id="{3BD1DF30-5AB6-4E91-BECC-0C45C101E08C}"/>
                  </a:ext>
                </a:extLst>
              </p:cNvPr>
              <p:cNvSpPr>
                <a:spLocks noChangeArrowheads="1"/>
              </p:cNvSpPr>
              <p:nvPr/>
            </p:nvSpPr>
            <p:spPr bwMode="auto">
              <a:xfrm>
                <a:off x="4096743" y="26702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77" name="直線コネクタ 176">
                <a:extLst>
                  <a:ext uri="{FF2B5EF4-FFF2-40B4-BE49-F238E27FC236}">
                    <a16:creationId xmlns:a16="http://schemas.microsoft.com/office/drawing/2014/main" id="{76FA124E-98CF-4224-825F-ED678CB97724}"/>
                  </a:ext>
                </a:extLst>
              </p:cNvPr>
              <p:cNvCxnSpPr>
                <a:endCxn id="176" idx="2"/>
              </p:cNvCxnSpPr>
              <p:nvPr/>
            </p:nvCxnSpPr>
            <p:spPr>
              <a:xfrm>
                <a:off x="2706093" y="2673425"/>
                <a:ext cx="1390650" cy="50800"/>
              </a:xfrm>
              <a:prstGeom prst="line">
                <a:avLst/>
              </a:prstGeom>
              <a:ln w="9525">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0BBB3C3D-ED08-4CF7-A7BC-897031A6081B}"/>
                  </a:ext>
                </a:extLst>
              </p:cNvPr>
              <p:cNvCxnSpPr/>
              <p:nvPr/>
            </p:nvCxnSpPr>
            <p:spPr>
              <a:xfrm rot="16200000" flipH="1">
                <a:off x="2190949" y="3247307"/>
                <a:ext cx="1493838" cy="498475"/>
              </a:xfrm>
              <a:prstGeom prst="line">
                <a:avLst/>
              </a:prstGeom>
              <a:ln w="9525">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B89A9C2E-833A-46B4-9DA2-1B0530017752}"/>
                  </a:ext>
                </a:extLst>
              </p:cNvPr>
              <p:cNvCxnSpPr>
                <a:cxnSpLocks/>
                <a:endCxn id="175" idx="2"/>
              </p:cNvCxnSpPr>
              <p:nvPr/>
            </p:nvCxnSpPr>
            <p:spPr>
              <a:xfrm>
                <a:off x="2201268" y="4243463"/>
                <a:ext cx="935037" cy="17462"/>
              </a:xfrm>
              <a:prstGeom prst="line">
                <a:avLst/>
              </a:prstGeom>
              <a:ln w="9525">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188297F-D578-47AE-A793-93EAD685879A}"/>
                  </a:ext>
                </a:extLst>
              </p:cNvPr>
              <p:cNvCxnSpPr>
                <a:cxnSpLocks/>
                <a:endCxn id="176" idx="3"/>
              </p:cNvCxnSpPr>
              <p:nvPr/>
            </p:nvCxnSpPr>
            <p:spPr>
              <a:xfrm flipV="1">
                <a:off x="2190155" y="2762391"/>
                <a:ext cx="1922397" cy="1460435"/>
              </a:xfrm>
              <a:prstGeom prst="line">
                <a:avLst/>
              </a:prstGeom>
              <a:ln w="9525">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181" name="Oval 25">
                <a:extLst>
                  <a:ext uri="{FF2B5EF4-FFF2-40B4-BE49-F238E27FC236}">
                    <a16:creationId xmlns:a16="http://schemas.microsoft.com/office/drawing/2014/main" id="{B6D93666-A605-4BF3-9F95-8CE7A041E013}"/>
                  </a:ext>
                </a:extLst>
              </p:cNvPr>
              <p:cNvSpPr>
                <a:spLocks noChangeArrowheads="1"/>
              </p:cNvSpPr>
              <p:nvPr/>
            </p:nvSpPr>
            <p:spPr bwMode="auto">
              <a:xfrm>
                <a:off x="4560293" y="34925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82" name="直線コネクタ 181">
                <a:extLst>
                  <a:ext uri="{FF2B5EF4-FFF2-40B4-BE49-F238E27FC236}">
                    <a16:creationId xmlns:a16="http://schemas.microsoft.com/office/drawing/2014/main" id="{C1DA049D-4DF5-431B-91CD-2832CF7BA564}"/>
                  </a:ext>
                </a:extLst>
              </p:cNvPr>
              <p:cNvCxnSpPr>
                <a:cxnSpLocks/>
                <a:stCxn id="176" idx="0"/>
                <a:endCxn id="181" idx="1"/>
              </p:cNvCxnSpPr>
              <p:nvPr/>
            </p:nvCxnSpPr>
            <p:spPr>
              <a:xfrm>
                <a:off x="4150718" y="2670250"/>
                <a:ext cx="425384" cy="838133"/>
              </a:xfrm>
              <a:prstGeom prst="line">
                <a:avLst/>
              </a:prstGeom>
              <a:ln w="9525">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183" name="フリーフォーム 20">
                <a:extLst>
                  <a:ext uri="{FF2B5EF4-FFF2-40B4-BE49-F238E27FC236}">
                    <a16:creationId xmlns:a16="http://schemas.microsoft.com/office/drawing/2014/main" id="{2D220BB8-3D5F-4B47-A225-A69BE8779787}"/>
                  </a:ext>
                </a:extLst>
              </p:cNvPr>
              <p:cNvSpPr/>
              <p:nvPr/>
            </p:nvSpPr>
            <p:spPr>
              <a:xfrm>
                <a:off x="1691680" y="3298900"/>
                <a:ext cx="457200" cy="966788"/>
              </a:xfrm>
              <a:custGeom>
                <a:avLst/>
                <a:gdLst>
                  <a:gd name="connsiteX0" fmla="*/ 173421 w 457201"/>
                  <a:gd name="connsiteY0" fmla="*/ 0 h 966951"/>
                  <a:gd name="connsiteX1" fmla="*/ 47297 w 457201"/>
                  <a:gd name="connsiteY1" fmla="*/ 599089 h 966951"/>
                  <a:gd name="connsiteX2" fmla="*/ 457201 w 457201"/>
                  <a:gd name="connsiteY2" fmla="*/ 966951 h 966951"/>
                </a:gdLst>
                <a:ahLst/>
                <a:cxnLst>
                  <a:cxn ang="0">
                    <a:pos x="connsiteX0" y="connsiteY0"/>
                  </a:cxn>
                  <a:cxn ang="0">
                    <a:pos x="connsiteX1" y="connsiteY1"/>
                  </a:cxn>
                  <a:cxn ang="0">
                    <a:pos x="connsiteX2" y="connsiteY2"/>
                  </a:cxn>
                </a:cxnLst>
                <a:rect l="l" t="t" r="r" b="b"/>
                <a:pathLst>
                  <a:path w="457201" h="966951">
                    <a:moveTo>
                      <a:pt x="173421" y="0"/>
                    </a:moveTo>
                    <a:cubicBezTo>
                      <a:pt x="86710" y="218965"/>
                      <a:pt x="0" y="437931"/>
                      <a:pt x="47297" y="599089"/>
                    </a:cubicBezTo>
                    <a:cubicBezTo>
                      <a:pt x="94594" y="760247"/>
                      <a:pt x="275897" y="863599"/>
                      <a:pt x="457201" y="966951"/>
                    </a:cubicBezTo>
                  </a:path>
                </a:pathLst>
              </a:custGeom>
              <a:ln w="9525">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dirty="0"/>
              </a:p>
            </p:txBody>
          </p:sp>
        </p:grpSp>
        <p:sp>
          <p:nvSpPr>
            <p:cNvPr id="171" name="フリーフォーム 28">
              <a:extLst>
                <a:ext uri="{FF2B5EF4-FFF2-40B4-BE49-F238E27FC236}">
                  <a16:creationId xmlns:a16="http://schemas.microsoft.com/office/drawing/2014/main" id="{E5590B49-FBF4-4293-BD99-52102F55D68D}"/>
                </a:ext>
              </a:extLst>
            </p:cNvPr>
            <p:cNvSpPr/>
            <p:nvPr/>
          </p:nvSpPr>
          <p:spPr>
            <a:xfrm>
              <a:off x="3205163" y="2796703"/>
              <a:ext cx="955675" cy="1470498"/>
            </a:xfrm>
            <a:custGeom>
              <a:avLst/>
              <a:gdLst>
                <a:gd name="connsiteX0" fmla="*/ 0 w 956441"/>
                <a:gd name="connsiteY0" fmla="*/ 1545020 h 1545020"/>
                <a:gd name="connsiteX1" fmla="*/ 735724 w 956441"/>
                <a:gd name="connsiteY1" fmla="*/ 935420 h 1545020"/>
                <a:gd name="connsiteX2" fmla="*/ 956441 w 956441"/>
                <a:gd name="connsiteY2" fmla="*/ 0 h 1545020"/>
                <a:gd name="connsiteX0" fmla="*/ 0 w 956441"/>
                <a:gd name="connsiteY0" fmla="*/ 1470862 h 1470862"/>
                <a:gd name="connsiteX1" fmla="*/ 735724 w 956441"/>
                <a:gd name="connsiteY1" fmla="*/ 861262 h 1470862"/>
                <a:gd name="connsiteX2" fmla="*/ 956441 w 956441"/>
                <a:gd name="connsiteY2" fmla="*/ 0 h 1470862"/>
              </a:gdLst>
              <a:ahLst/>
              <a:cxnLst>
                <a:cxn ang="0">
                  <a:pos x="connsiteX0" y="connsiteY0"/>
                </a:cxn>
                <a:cxn ang="0">
                  <a:pos x="connsiteX1" y="connsiteY1"/>
                </a:cxn>
                <a:cxn ang="0">
                  <a:pos x="connsiteX2" y="connsiteY2"/>
                </a:cxn>
              </a:cxnLst>
              <a:rect l="l" t="t" r="r" b="b"/>
              <a:pathLst>
                <a:path w="956441" h="1470862">
                  <a:moveTo>
                    <a:pt x="0" y="1470862"/>
                  </a:moveTo>
                  <a:cubicBezTo>
                    <a:pt x="288158" y="1294813"/>
                    <a:pt x="576317" y="1118765"/>
                    <a:pt x="735724" y="861262"/>
                  </a:cubicBezTo>
                  <a:cubicBezTo>
                    <a:pt x="895131" y="603759"/>
                    <a:pt x="925786" y="338958"/>
                    <a:pt x="956441" y="0"/>
                  </a:cubicBezTo>
                </a:path>
              </a:pathLst>
            </a:custGeom>
            <a:ln w="9525">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sp>
        <p:nvSpPr>
          <p:cNvPr id="184" name="Text Box 168">
            <a:extLst>
              <a:ext uri="{FF2B5EF4-FFF2-40B4-BE49-F238E27FC236}">
                <a16:creationId xmlns:a16="http://schemas.microsoft.com/office/drawing/2014/main" id="{92A95084-7594-47E9-8695-FFDBC17D5B57}"/>
              </a:ext>
            </a:extLst>
          </p:cNvPr>
          <p:cNvSpPr txBox="1">
            <a:spLocks noChangeArrowheads="1"/>
          </p:cNvSpPr>
          <p:nvPr/>
        </p:nvSpPr>
        <p:spPr bwMode="auto">
          <a:xfrm>
            <a:off x="1900731" y="4519119"/>
            <a:ext cx="1342917" cy="400110"/>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無向グラフ</a:t>
            </a:r>
            <a:endParaRPr lang="en-US" altLang="ja-JP" sz="2000" dirty="0">
              <a:solidFill>
                <a:srgbClr val="000000"/>
              </a:solidFill>
            </a:endParaRPr>
          </a:p>
        </p:txBody>
      </p:sp>
      <p:grpSp>
        <p:nvGrpSpPr>
          <p:cNvPr id="185" name="グループ化 24">
            <a:extLst>
              <a:ext uri="{FF2B5EF4-FFF2-40B4-BE49-F238E27FC236}">
                <a16:creationId xmlns:a16="http://schemas.microsoft.com/office/drawing/2014/main" id="{A5BC466B-905C-469E-83BF-AD72D4BD480B}"/>
              </a:ext>
            </a:extLst>
          </p:cNvPr>
          <p:cNvGrpSpPr>
            <a:grpSpLocks/>
          </p:cNvGrpSpPr>
          <p:nvPr/>
        </p:nvGrpSpPr>
        <p:grpSpPr bwMode="auto">
          <a:xfrm>
            <a:off x="1217656" y="2065381"/>
            <a:ext cx="2976563" cy="1677987"/>
            <a:chOff x="1692275" y="2636838"/>
            <a:chExt cx="2976563" cy="1677987"/>
          </a:xfrm>
        </p:grpSpPr>
        <p:grpSp>
          <p:nvGrpSpPr>
            <p:cNvPr id="186" name="グループ化 23">
              <a:extLst>
                <a:ext uri="{FF2B5EF4-FFF2-40B4-BE49-F238E27FC236}">
                  <a16:creationId xmlns:a16="http://schemas.microsoft.com/office/drawing/2014/main" id="{FF529F8D-0920-4C95-8C2A-44937CE6F1F9}"/>
                </a:ext>
              </a:extLst>
            </p:cNvPr>
            <p:cNvGrpSpPr>
              <a:grpSpLocks/>
            </p:cNvGrpSpPr>
            <p:nvPr/>
          </p:nvGrpSpPr>
          <p:grpSpPr bwMode="auto">
            <a:xfrm>
              <a:off x="1692275" y="2636838"/>
              <a:ext cx="2976563" cy="1677987"/>
              <a:chOff x="1691680" y="2636912"/>
              <a:chExt cx="2976563" cy="1677988"/>
            </a:xfrm>
          </p:grpSpPr>
          <p:sp>
            <p:nvSpPr>
              <p:cNvPr id="189" name="Oval 25">
                <a:extLst>
                  <a:ext uri="{FF2B5EF4-FFF2-40B4-BE49-F238E27FC236}">
                    <a16:creationId xmlns:a16="http://schemas.microsoft.com/office/drawing/2014/main" id="{FD7B40BC-C0F5-4672-BA2B-EBB77FE2AECE}"/>
                  </a:ext>
                </a:extLst>
              </p:cNvPr>
              <p:cNvSpPr>
                <a:spLocks noChangeArrowheads="1"/>
              </p:cNvSpPr>
              <p:nvPr/>
            </p:nvSpPr>
            <p:spPr bwMode="auto">
              <a:xfrm>
                <a:off x="2637830" y="2636912"/>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90" name="Oval 25">
                <a:extLst>
                  <a:ext uri="{FF2B5EF4-FFF2-40B4-BE49-F238E27FC236}">
                    <a16:creationId xmlns:a16="http://schemas.microsoft.com/office/drawing/2014/main" id="{0A955156-FF93-44EE-B108-FB843D9EA607}"/>
                  </a:ext>
                </a:extLst>
              </p:cNvPr>
              <p:cNvSpPr>
                <a:spLocks noChangeArrowheads="1"/>
              </p:cNvSpPr>
              <p:nvPr/>
            </p:nvSpPr>
            <p:spPr bwMode="auto">
              <a:xfrm>
                <a:off x="1810743" y="32512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91" name="Oval 25">
                <a:extLst>
                  <a:ext uri="{FF2B5EF4-FFF2-40B4-BE49-F238E27FC236}">
                    <a16:creationId xmlns:a16="http://schemas.microsoft.com/office/drawing/2014/main" id="{ED539182-E443-428F-870C-06CF92674A1E}"/>
                  </a:ext>
                </a:extLst>
              </p:cNvPr>
              <p:cNvSpPr>
                <a:spLocks noChangeArrowheads="1"/>
              </p:cNvSpPr>
              <p:nvPr/>
            </p:nvSpPr>
            <p:spPr bwMode="auto">
              <a:xfrm>
                <a:off x="2121893"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92" name="Oval 25">
                <a:extLst>
                  <a:ext uri="{FF2B5EF4-FFF2-40B4-BE49-F238E27FC236}">
                    <a16:creationId xmlns:a16="http://schemas.microsoft.com/office/drawing/2014/main" id="{ADFCCA2A-2EDD-4688-B862-A45AC342D1F8}"/>
                  </a:ext>
                </a:extLst>
              </p:cNvPr>
              <p:cNvSpPr>
                <a:spLocks noChangeArrowheads="1"/>
              </p:cNvSpPr>
              <p:nvPr/>
            </p:nvSpPr>
            <p:spPr bwMode="auto">
              <a:xfrm>
                <a:off x="3136305"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93" name="Oval 25">
                <a:extLst>
                  <a:ext uri="{FF2B5EF4-FFF2-40B4-BE49-F238E27FC236}">
                    <a16:creationId xmlns:a16="http://schemas.microsoft.com/office/drawing/2014/main" id="{A10CF459-4DEC-4C5B-A717-9286C2955C89}"/>
                  </a:ext>
                </a:extLst>
              </p:cNvPr>
              <p:cNvSpPr>
                <a:spLocks noChangeArrowheads="1"/>
              </p:cNvSpPr>
              <p:nvPr/>
            </p:nvSpPr>
            <p:spPr bwMode="auto">
              <a:xfrm>
                <a:off x="4096743" y="26702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94" name="直線コネクタ 193">
                <a:extLst>
                  <a:ext uri="{FF2B5EF4-FFF2-40B4-BE49-F238E27FC236}">
                    <a16:creationId xmlns:a16="http://schemas.microsoft.com/office/drawing/2014/main" id="{92F1F001-D2D3-4C55-B4E0-215E64BE0A3E}"/>
                  </a:ext>
                </a:extLst>
              </p:cNvPr>
              <p:cNvCxnSpPr>
                <a:endCxn id="193" idx="2"/>
              </p:cNvCxnSpPr>
              <p:nvPr/>
            </p:nvCxnSpPr>
            <p:spPr>
              <a:xfrm>
                <a:off x="2706093" y="2673425"/>
                <a:ext cx="1390650" cy="50800"/>
              </a:xfrm>
              <a:prstGeom prst="line">
                <a:avLst/>
              </a:prstGeom>
              <a:ln w="9525"/>
            </p:spPr>
            <p:style>
              <a:lnRef idx="1">
                <a:schemeClr val="dk1"/>
              </a:lnRef>
              <a:fillRef idx="0">
                <a:schemeClr val="dk1"/>
              </a:fillRef>
              <a:effectRef idx="0">
                <a:schemeClr val="dk1"/>
              </a:effectRef>
              <a:fontRef idx="minor">
                <a:schemeClr val="tx1"/>
              </a:fontRef>
            </p:style>
          </p:cxnSp>
          <p:cxnSp>
            <p:nvCxnSpPr>
              <p:cNvPr id="195" name="直線コネクタ 194">
                <a:extLst>
                  <a:ext uri="{FF2B5EF4-FFF2-40B4-BE49-F238E27FC236}">
                    <a16:creationId xmlns:a16="http://schemas.microsoft.com/office/drawing/2014/main" id="{5DF53E24-248D-45F0-B77A-07A97EBEF674}"/>
                  </a:ext>
                </a:extLst>
              </p:cNvPr>
              <p:cNvCxnSpPr/>
              <p:nvPr/>
            </p:nvCxnSpPr>
            <p:spPr>
              <a:xfrm rot="16200000" flipH="1">
                <a:off x="2190949" y="3247307"/>
                <a:ext cx="1493838" cy="498475"/>
              </a:xfrm>
              <a:prstGeom prst="line">
                <a:avLst/>
              </a:prstGeom>
              <a:ln w="9525"/>
            </p:spPr>
            <p:style>
              <a:lnRef idx="1">
                <a:schemeClr val="dk1"/>
              </a:lnRef>
              <a:fillRef idx="0">
                <a:schemeClr val="dk1"/>
              </a:fillRef>
              <a:effectRef idx="0">
                <a:schemeClr val="dk1"/>
              </a:effectRef>
              <a:fontRef idx="minor">
                <a:schemeClr val="tx1"/>
              </a:fontRef>
            </p:style>
          </p:cxnSp>
          <p:cxnSp>
            <p:nvCxnSpPr>
              <p:cNvPr id="196" name="直線コネクタ 195">
                <a:extLst>
                  <a:ext uri="{FF2B5EF4-FFF2-40B4-BE49-F238E27FC236}">
                    <a16:creationId xmlns:a16="http://schemas.microsoft.com/office/drawing/2014/main" id="{A08B4628-9077-41E7-8900-A448320AE6F6}"/>
                  </a:ext>
                </a:extLst>
              </p:cNvPr>
              <p:cNvCxnSpPr/>
              <p:nvPr/>
            </p:nvCxnSpPr>
            <p:spPr>
              <a:xfrm rot="16200000" flipH="1">
                <a:off x="2681487" y="3763244"/>
                <a:ext cx="38100" cy="998537"/>
              </a:xfrm>
              <a:prstGeom prst="line">
                <a:avLst/>
              </a:prstGeom>
              <a:ln w="9525"/>
            </p:spPr>
            <p:style>
              <a:lnRef idx="1">
                <a:schemeClr val="dk1"/>
              </a:lnRef>
              <a:fillRef idx="0">
                <a:schemeClr val="dk1"/>
              </a:fillRef>
              <a:effectRef idx="0">
                <a:schemeClr val="dk1"/>
              </a:effectRef>
              <a:fontRef idx="minor">
                <a:schemeClr val="tx1"/>
              </a:fontRef>
            </p:style>
          </p:cxnSp>
          <p:cxnSp>
            <p:nvCxnSpPr>
              <p:cNvPr id="197" name="直線コネクタ 196">
                <a:extLst>
                  <a:ext uri="{FF2B5EF4-FFF2-40B4-BE49-F238E27FC236}">
                    <a16:creationId xmlns:a16="http://schemas.microsoft.com/office/drawing/2014/main" id="{ECB30200-B7B6-426F-B571-0F7A3BF6E97C}"/>
                  </a:ext>
                </a:extLst>
              </p:cNvPr>
              <p:cNvCxnSpPr>
                <a:endCxn id="193" idx="7"/>
              </p:cNvCxnSpPr>
              <p:nvPr/>
            </p:nvCxnSpPr>
            <p:spPr>
              <a:xfrm flipV="1">
                <a:off x="2190155" y="2686125"/>
                <a:ext cx="1998663" cy="1536701"/>
              </a:xfrm>
              <a:prstGeom prst="line">
                <a:avLst/>
              </a:prstGeom>
              <a:ln w="9525"/>
            </p:spPr>
            <p:style>
              <a:lnRef idx="1">
                <a:schemeClr val="dk1"/>
              </a:lnRef>
              <a:fillRef idx="0">
                <a:schemeClr val="dk1"/>
              </a:fillRef>
              <a:effectRef idx="0">
                <a:schemeClr val="dk1"/>
              </a:effectRef>
              <a:fontRef idx="minor">
                <a:schemeClr val="tx1"/>
              </a:fontRef>
            </p:style>
          </p:cxnSp>
          <p:sp>
            <p:nvSpPr>
              <p:cNvPr id="198" name="Oval 25">
                <a:extLst>
                  <a:ext uri="{FF2B5EF4-FFF2-40B4-BE49-F238E27FC236}">
                    <a16:creationId xmlns:a16="http://schemas.microsoft.com/office/drawing/2014/main" id="{B87399DD-5A06-4C4F-BE08-EDF87D68E231}"/>
                  </a:ext>
                </a:extLst>
              </p:cNvPr>
              <p:cNvSpPr>
                <a:spLocks noChangeArrowheads="1"/>
              </p:cNvSpPr>
              <p:nvPr/>
            </p:nvSpPr>
            <p:spPr bwMode="auto">
              <a:xfrm>
                <a:off x="4560293" y="34925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99" name="直線コネクタ 198">
                <a:extLst>
                  <a:ext uri="{FF2B5EF4-FFF2-40B4-BE49-F238E27FC236}">
                    <a16:creationId xmlns:a16="http://schemas.microsoft.com/office/drawing/2014/main" id="{CB49D3CF-B881-4574-8107-984046E33FAA}"/>
                  </a:ext>
                </a:extLst>
              </p:cNvPr>
              <p:cNvCxnSpPr>
                <a:stCxn id="193" idx="0"/>
              </p:cNvCxnSpPr>
              <p:nvPr/>
            </p:nvCxnSpPr>
            <p:spPr>
              <a:xfrm rot="16200000" flipH="1">
                <a:off x="3943549" y="2877419"/>
                <a:ext cx="876301" cy="461962"/>
              </a:xfrm>
              <a:prstGeom prst="line">
                <a:avLst/>
              </a:prstGeom>
              <a:ln w="9525"/>
            </p:spPr>
            <p:style>
              <a:lnRef idx="1">
                <a:schemeClr val="dk1"/>
              </a:lnRef>
              <a:fillRef idx="0">
                <a:schemeClr val="dk1"/>
              </a:fillRef>
              <a:effectRef idx="0">
                <a:schemeClr val="dk1"/>
              </a:effectRef>
              <a:fontRef idx="minor">
                <a:schemeClr val="tx1"/>
              </a:fontRef>
            </p:style>
          </p:cxnSp>
          <p:sp>
            <p:nvSpPr>
              <p:cNvPr id="200" name="フリーフォーム 20">
                <a:extLst>
                  <a:ext uri="{FF2B5EF4-FFF2-40B4-BE49-F238E27FC236}">
                    <a16:creationId xmlns:a16="http://schemas.microsoft.com/office/drawing/2014/main" id="{10050084-B5B8-4F29-8F58-9A2FE922ACE0}"/>
                  </a:ext>
                </a:extLst>
              </p:cNvPr>
              <p:cNvSpPr/>
              <p:nvPr/>
            </p:nvSpPr>
            <p:spPr>
              <a:xfrm>
                <a:off x="1691680" y="3298900"/>
                <a:ext cx="457200" cy="966788"/>
              </a:xfrm>
              <a:custGeom>
                <a:avLst/>
                <a:gdLst>
                  <a:gd name="connsiteX0" fmla="*/ 173421 w 457201"/>
                  <a:gd name="connsiteY0" fmla="*/ 0 h 966951"/>
                  <a:gd name="connsiteX1" fmla="*/ 47297 w 457201"/>
                  <a:gd name="connsiteY1" fmla="*/ 599089 h 966951"/>
                  <a:gd name="connsiteX2" fmla="*/ 457201 w 457201"/>
                  <a:gd name="connsiteY2" fmla="*/ 966951 h 966951"/>
                </a:gdLst>
                <a:ahLst/>
                <a:cxnLst>
                  <a:cxn ang="0">
                    <a:pos x="connsiteX0" y="connsiteY0"/>
                  </a:cxn>
                  <a:cxn ang="0">
                    <a:pos x="connsiteX1" y="connsiteY1"/>
                  </a:cxn>
                  <a:cxn ang="0">
                    <a:pos x="connsiteX2" y="connsiteY2"/>
                  </a:cxn>
                </a:cxnLst>
                <a:rect l="l" t="t" r="r" b="b"/>
                <a:pathLst>
                  <a:path w="457201" h="966951">
                    <a:moveTo>
                      <a:pt x="173421" y="0"/>
                    </a:moveTo>
                    <a:cubicBezTo>
                      <a:pt x="86710" y="218965"/>
                      <a:pt x="0" y="437931"/>
                      <a:pt x="47297" y="599089"/>
                    </a:cubicBezTo>
                    <a:cubicBezTo>
                      <a:pt x="94594" y="760247"/>
                      <a:pt x="275897" y="863599"/>
                      <a:pt x="457201" y="9669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dirty="0"/>
              </a:p>
            </p:txBody>
          </p:sp>
        </p:grpSp>
        <p:sp>
          <p:nvSpPr>
            <p:cNvPr id="188" name="フリーフォーム 28">
              <a:extLst>
                <a:ext uri="{FF2B5EF4-FFF2-40B4-BE49-F238E27FC236}">
                  <a16:creationId xmlns:a16="http://schemas.microsoft.com/office/drawing/2014/main" id="{0BFBF403-2FF9-482E-A3EA-46B6719FE481}"/>
                </a:ext>
              </a:extLst>
            </p:cNvPr>
            <p:cNvSpPr/>
            <p:nvPr/>
          </p:nvSpPr>
          <p:spPr>
            <a:xfrm>
              <a:off x="3205163" y="2722563"/>
              <a:ext cx="955675" cy="1544638"/>
            </a:xfrm>
            <a:custGeom>
              <a:avLst/>
              <a:gdLst>
                <a:gd name="connsiteX0" fmla="*/ 0 w 956441"/>
                <a:gd name="connsiteY0" fmla="*/ 1545020 h 1545020"/>
                <a:gd name="connsiteX1" fmla="*/ 735724 w 956441"/>
                <a:gd name="connsiteY1" fmla="*/ 935420 h 1545020"/>
                <a:gd name="connsiteX2" fmla="*/ 956441 w 956441"/>
                <a:gd name="connsiteY2" fmla="*/ 0 h 1545020"/>
              </a:gdLst>
              <a:ahLst/>
              <a:cxnLst>
                <a:cxn ang="0">
                  <a:pos x="connsiteX0" y="connsiteY0"/>
                </a:cxn>
                <a:cxn ang="0">
                  <a:pos x="connsiteX1" y="connsiteY1"/>
                </a:cxn>
                <a:cxn ang="0">
                  <a:pos x="connsiteX2" y="connsiteY2"/>
                </a:cxn>
              </a:cxnLst>
              <a:rect l="l" t="t" r="r" b="b"/>
              <a:pathLst>
                <a:path w="956441" h="1545020">
                  <a:moveTo>
                    <a:pt x="0" y="1545020"/>
                  </a:moveTo>
                  <a:cubicBezTo>
                    <a:pt x="288158" y="1368971"/>
                    <a:pt x="576317" y="1192923"/>
                    <a:pt x="735724" y="935420"/>
                  </a:cubicBezTo>
                  <a:cubicBezTo>
                    <a:pt x="895131" y="677917"/>
                    <a:pt x="925786" y="338958"/>
                    <a:pt x="956441"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sp>
        <p:nvSpPr>
          <p:cNvPr id="209" name="Text Box 168">
            <a:extLst>
              <a:ext uri="{FF2B5EF4-FFF2-40B4-BE49-F238E27FC236}">
                <a16:creationId xmlns:a16="http://schemas.microsoft.com/office/drawing/2014/main" id="{45CEAFBD-D80A-49A1-982F-6E04715E9755}"/>
              </a:ext>
            </a:extLst>
          </p:cNvPr>
          <p:cNvSpPr txBox="1">
            <a:spLocks noChangeArrowheads="1"/>
          </p:cNvSpPr>
          <p:nvPr/>
        </p:nvSpPr>
        <p:spPr bwMode="auto">
          <a:xfrm>
            <a:off x="5900352" y="4505079"/>
            <a:ext cx="1342917" cy="400110"/>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有向グラフ</a:t>
            </a:r>
            <a:endParaRPr lang="en-US" altLang="ja-JP" sz="2000" dirty="0">
              <a:solidFill>
                <a:srgbClr val="000000"/>
              </a:solidFill>
            </a:endParaRPr>
          </a:p>
        </p:txBody>
      </p:sp>
      <p:sp>
        <p:nvSpPr>
          <p:cNvPr id="210" name="Text Box 168">
            <a:extLst>
              <a:ext uri="{FF2B5EF4-FFF2-40B4-BE49-F238E27FC236}">
                <a16:creationId xmlns:a16="http://schemas.microsoft.com/office/drawing/2014/main" id="{903B79CE-B121-4CC9-B923-2972B95CA5F3}"/>
              </a:ext>
            </a:extLst>
          </p:cNvPr>
          <p:cNvSpPr txBox="1">
            <a:spLocks noChangeArrowheads="1"/>
          </p:cNvSpPr>
          <p:nvPr/>
        </p:nvSpPr>
        <p:spPr bwMode="auto">
          <a:xfrm>
            <a:off x="1755819" y="167001"/>
            <a:ext cx="168859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グラフ</a:t>
            </a:r>
            <a:endParaRPr lang="en-US" altLang="ja-JP" sz="3600" dirty="0">
              <a:solidFill>
                <a:schemeClr val="tx2"/>
              </a:solidFill>
            </a:endParaRPr>
          </a:p>
        </p:txBody>
      </p:sp>
    </p:spTree>
    <p:extLst>
      <p:ext uri="{BB962C8B-B14F-4D97-AF65-F5344CB8AC3E}">
        <p14:creationId xmlns:p14="http://schemas.microsoft.com/office/powerpoint/2010/main" val="1006900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wipe(left)">
                                      <p:cBhvr>
                                        <p:cTn id="7"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pic>
        <p:nvPicPr>
          <p:cNvPr id="24" name="図 1">
            <a:extLst>
              <a:ext uri="{FF2B5EF4-FFF2-40B4-BE49-F238E27FC236}">
                <a16:creationId xmlns:a16="http://schemas.microsoft.com/office/drawing/2014/main" id="{D22FA2A6-7D17-4540-BFAF-70D7320FD5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0988" y="4768970"/>
            <a:ext cx="1114425"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図 3">
            <a:extLst>
              <a:ext uri="{FF2B5EF4-FFF2-40B4-BE49-F238E27FC236}">
                <a16:creationId xmlns:a16="http://schemas.microsoft.com/office/drawing/2014/main" id="{A2F581B8-81E0-4208-8007-6821772A73A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50988" y="4678482"/>
            <a:ext cx="1419225"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図 4">
            <a:extLst>
              <a:ext uri="{FF2B5EF4-FFF2-40B4-BE49-F238E27FC236}">
                <a16:creationId xmlns:a16="http://schemas.microsoft.com/office/drawing/2014/main" id="{E7C8EDBE-111B-441C-9235-34F2FF666BD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86125" y="4868982"/>
            <a:ext cx="10668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図 5">
            <a:extLst>
              <a:ext uri="{FF2B5EF4-FFF2-40B4-BE49-F238E27FC236}">
                <a16:creationId xmlns:a16="http://schemas.microsoft.com/office/drawing/2014/main" id="{0E1BFFBF-547B-42FD-96BE-6F1D97F87A2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741863" y="4184770"/>
            <a:ext cx="2181225"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図 6">
            <a:extLst>
              <a:ext uri="{FF2B5EF4-FFF2-40B4-BE49-F238E27FC236}">
                <a16:creationId xmlns:a16="http://schemas.microsoft.com/office/drawing/2014/main" id="{06D909AE-8520-4CAF-9344-2990ACBADDB6}"/>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239000" y="4535607"/>
            <a:ext cx="1685925"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186CAF9F-FA64-4606-A669-15BB08B1AF4A}"/>
              </a:ext>
            </a:extLst>
          </p:cNvPr>
          <p:cNvGrpSpPr/>
          <p:nvPr/>
        </p:nvGrpSpPr>
        <p:grpSpPr>
          <a:xfrm>
            <a:off x="3286125" y="1374800"/>
            <a:ext cx="2269757" cy="538841"/>
            <a:chOff x="3286125" y="1374800"/>
            <a:chExt cx="2269757" cy="538841"/>
          </a:xfrm>
        </p:grpSpPr>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grpSp>
    </p:spTree>
    <p:extLst>
      <p:ext uri="{BB962C8B-B14F-4D97-AF65-F5344CB8AC3E}">
        <p14:creationId xmlns:p14="http://schemas.microsoft.com/office/powerpoint/2010/main" val="521000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2385242" cy="338554"/>
          </a:xfrm>
          <a:prstGeom prst="rect">
            <a:avLst/>
          </a:prstGeom>
          <a:noFill/>
        </p:spPr>
        <p:txBody>
          <a:bodyPr wrap="square" rtlCol="0">
            <a:spAutoFit/>
          </a:bodyPr>
          <a:lstStyle/>
          <a:p>
            <a:r>
              <a:rPr lang="en-US" altLang="ja-JP" sz="1600" dirty="0">
                <a:latin typeface="+mn-lt"/>
              </a:rPr>
              <a:t>V - E + F = 2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grpSp>
        <p:nvGrpSpPr>
          <p:cNvPr id="2" name="グループ化 1">
            <a:extLst>
              <a:ext uri="{FF2B5EF4-FFF2-40B4-BE49-F238E27FC236}">
                <a16:creationId xmlns:a16="http://schemas.microsoft.com/office/drawing/2014/main" id="{677FEC4A-BF19-4728-BFAD-191C109FDE16}"/>
              </a:ext>
            </a:extLst>
          </p:cNvPr>
          <p:cNvGrpSpPr/>
          <p:nvPr/>
        </p:nvGrpSpPr>
        <p:grpSpPr>
          <a:xfrm>
            <a:off x="895021" y="4342579"/>
            <a:ext cx="2446056" cy="338554"/>
            <a:chOff x="895021" y="4342579"/>
            <a:chExt cx="2446056" cy="338554"/>
          </a:xfrm>
        </p:grpSpPr>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gr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grpSp>
        <p:nvGrpSpPr>
          <p:cNvPr id="5" name="グループ化 4">
            <a:extLst>
              <a:ext uri="{FF2B5EF4-FFF2-40B4-BE49-F238E27FC236}">
                <a16:creationId xmlns:a16="http://schemas.microsoft.com/office/drawing/2014/main" id="{8F53BFEE-6BC7-41E0-992E-FCE51AA059C5}"/>
              </a:ext>
            </a:extLst>
          </p:cNvPr>
          <p:cNvGrpSpPr/>
          <p:nvPr/>
        </p:nvGrpSpPr>
        <p:grpSpPr>
          <a:xfrm>
            <a:off x="686204" y="5004932"/>
            <a:ext cx="3324561" cy="342171"/>
            <a:chOff x="686204" y="5004932"/>
            <a:chExt cx="3324561" cy="342171"/>
          </a:xfrm>
        </p:grpSpPr>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グループ化 6">
            <a:extLst>
              <a:ext uri="{FF2B5EF4-FFF2-40B4-BE49-F238E27FC236}">
                <a16:creationId xmlns:a16="http://schemas.microsoft.com/office/drawing/2014/main" id="{65BD1EB6-1514-4D8B-B476-F08EB0774C7A}"/>
              </a:ext>
            </a:extLst>
          </p:cNvPr>
          <p:cNvGrpSpPr/>
          <p:nvPr/>
        </p:nvGrpSpPr>
        <p:grpSpPr>
          <a:xfrm>
            <a:off x="1237843" y="5991084"/>
            <a:ext cx="2772922" cy="363617"/>
            <a:chOff x="1237843" y="5991084"/>
            <a:chExt cx="2772922" cy="363617"/>
          </a:xfrm>
        </p:grpSpPr>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grpSp>
        <p:nvGrpSpPr>
          <p:cNvPr id="9" name="グループ化 8">
            <a:extLst>
              <a:ext uri="{FF2B5EF4-FFF2-40B4-BE49-F238E27FC236}">
                <a16:creationId xmlns:a16="http://schemas.microsoft.com/office/drawing/2014/main" id="{4A73B9B0-9647-4A5D-9FBF-730305A88849}"/>
              </a:ext>
            </a:extLst>
          </p:cNvPr>
          <p:cNvGrpSpPr/>
          <p:nvPr/>
        </p:nvGrpSpPr>
        <p:grpSpPr>
          <a:xfrm>
            <a:off x="4081610" y="3332861"/>
            <a:ext cx="4643022" cy="639660"/>
            <a:chOff x="4081610" y="3332861"/>
            <a:chExt cx="4643022" cy="639660"/>
          </a:xfrm>
        </p:grpSpPr>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5022183" y="3332861"/>
              <a:ext cx="678785" cy="338554"/>
            </a:xfrm>
            <a:prstGeom prst="rect">
              <a:avLst/>
            </a:prstGeom>
            <a:noFill/>
          </p:spPr>
          <p:txBody>
            <a:bodyPr wrap="square" rtlCol="0">
              <a:spAutoFit/>
            </a:bodyPr>
            <a:lstStyle/>
            <a:p>
              <a:r>
                <a:rPr kumimoji="1" lang="en-US" altLang="ja-JP" sz="1600" dirty="0">
                  <a:latin typeface="+mn-lt"/>
                </a:rPr>
                <a:t>-4k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27272" y="3332861"/>
              <a:ext cx="864274" cy="338554"/>
            </a:xfrm>
            <a:prstGeom prst="rect">
              <a:avLst/>
            </a:prstGeom>
            <a:noFill/>
          </p:spPr>
          <p:txBody>
            <a:bodyPr wrap="square" rtlCol="0">
              <a:spAutoFit/>
            </a:bodyPr>
            <a:lstStyle/>
            <a:p>
              <a:r>
                <a:rPr kumimoji="1" lang="en-US" altLang="ja-JP" sz="1600" dirty="0">
                  <a:latin typeface="+mn-lt"/>
                </a:rPr>
                <a:t>-2kk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gr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grpSp>
        <p:nvGrpSpPr>
          <p:cNvPr id="11" name="グループ化 10">
            <a:extLst>
              <a:ext uri="{FF2B5EF4-FFF2-40B4-BE49-F238E27FC236}">
                <a16:creationId xmlns:a16="http://schemas.microsoft.com/office/drawing/2014/main" id="{24FCF300-8CF2-4794-96B5-41C9E0497E19}"/>
              </a:ext>
            </a:extLst>
          </p:cNvPr>
          <p:cNvGrpSpPr/>
          <p:nvPr/>
        </p:nvGrpSpPr>
        <p:grpSpPr>
          <a:xfrm>
            <a:off x="5059923" y="5343486"/>
            <a:ext cx="1370684" cy="647545"/>
            <a:chOff x="5059923" y="5343486"/>
            <a:chExt cx="1370684" cy="647545"/>
          </a:xfrm>
        </p:grpSpPr>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grpSp>
      <p:grpSp>
        <p:nvGrpSpPr>
          <p:cNvPr id="13" name="グループ化 12">
            <a:extLst>
              <a:ext uri="{FF2B5EF4-FFF2-40B4-BE49-F238E27FC236}">
                <a16:creationId xmlns:a16="http://schemas.microsoft.com/office/drawing/2014/main" id="{C41F78DD-E924-4ABC-B9C5-490F6F64E415}"/>
              </a:ext>
            </a:extLst>
          </p:cNvPr>
          <p:cNvGrpSpPr/>
          <p:nvPr/>
        </p:nvGrpSpPr>
        <p:grpSpPr>
          <a:xfrm>
            <a:off x="5077587" y="6043454"/>
            <a:ext cx="1710666" cy="647545"/>
            <a:chOff x="5077587" y="6043454"/>
            <a:chExt cx="1710666" cy="647545"/>
          </a:xfrm>
        </p:grpSpPr>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grpSp>
      <p:grpSp>
        <p:nvGrpSpPr>
          <p:cNvPr id="15" name="グループ化 14">
            <a:extLst>
              <a:ext uri="{FF2B5EF4-FFF2-40B4-BE49-F238E27FC236}">
                <a16:creationId xmlns:a16="http://schemas.microsoft.com/office/drawing/2014/main" id="{2E7EF342-27CF-484D-B8DA-FE5C63058097}"/>
              </a:ext>
            </a:extLst>
          </p:cNvPr>
          <p:cNvGrpSpPr/>
          <p:nvPr/>
        </p:nvGrpSpPr>
        <p:grpSpPr>
          <a:xfrm>
            <a:off x="6832932" y="4211236"/>
            <a:ext cx="2301541" cy="2090782"/>
            <a:chOff x="6832932" y="4211236"/>
            <a:chExt cx="2301541" cy="2090782"/>
          </a:xfrm>
        </p:grpSpPr>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gr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Tree>
    <p:extLst>
      <p:ext uri="{BB962C8B-B14F-4D97-AF65-F5344CB8AC3E}">
        <p14:creationId xmlns:p14="http://schemas.microsoft.com/office/powerpoint/2010/main" val="996882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wipe(left)">
                                      <p:cBhvr>
                                        <p:cTn id="12" dur="500"/>
                                        <p:tgtEl>
                                          <p:spTgt spid="4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38"/>
                                        </p:tgtEl>
                                        <p:attrNameLst>
                                          <p:attrName>style.visibility</p:attrName>
                                        </p:attrNameLst>
                                      </p:cBhvr>
                                      <p:to>
                                        <p:strVal val="visible"/>
                                      </p:to>
                                    </p:set>
                                    <p:animEffect transition="in" filter="wipe(left)">
                                      <p:cBhvr>
                                        <p:cTn id="17" dur="500"/>
                                        <p:tgtEl>
                                          <p:spTgt spid="13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left)">
                                      <p:cBhvr>
                                        <p:cTn id="37" dur="5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wipe(left)">
                                      <p:cBhvr>
                                        <p:cTn id="52" dur="500"/>
                                        <p:tgtEl>
                                          <p:spTgt spid="4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wipe(left)">
                                      <p:cBhvr>
                                        <p:cTn id="57" dur="500"/>
                                        <p:tgtEl>
                                          <p:spTgt spid="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52"/>
                                        </p:tgtEl>
                                        <p:attrNameLst>
                                          <p:attrName>style.visibility</p:attrName>
                                        </p:attrNameLst>
                                      </p:cBhvr>
                                      <p:to>
                                        <p:strVal val="visible"/>
                                      </p:to>
                                    </p:set>
                                    <p:animEffect transition="in" filter="wipe(left)">
                                      <p:cBhvr>
                                        <p:cTn id="62" dur="500"/>
                                        <p:tgtEl>
                                          <p:spTgt spid="5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left)">
                                      <p:cBhvr>
                                        <p:cTn id="67" dur="500"/>
                                        <p:tgtEl>
                                          <p:spTgt spid="53"/>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wipe(left)">
                                      <p:cBhvr>
                                        <p:cTn id="72" dur="5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wipe(left)">
                                      <p:cBhvr>
                                        <p:cTn id="77" dur="5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14" presetClass="entr" presetSubtype="10" fill="hold" nodeType="clickEffect">
                                  <p:stCondLst>
                                    <p:cond delay="0"/>
                                  </p:stCondLst>
                                  <p:childTnLst>
                                    <p:set>
                                      <p:cBhvr>
                                        <p:cTn id="81" dur="1" fill="hold">
                                          <p:stCondLst>
                                            <p:cond delay="0"/>
                                          </p:stCondLst>
                                        </p:cTn>
                                        <p:tgtEl>
                                          <p:spTgt spid="15"/>
                                        </p:tgtEl>
                                        <p:attrNameLst>
                                          <p:attrName>style.visibility</p:attrName>
                                        </p:attrNameLst>
                                      </p:cBhvr>
                                      <p:to>
                                        <p:strVal val="visible"/>
                                      </p:to>
                                    </p:set>
                                    <p:animEffect transition="in" filter="randombar(horizontal)">
                                      <p:cBhvr>
                                        <p:cTn id="8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3" grpId="0"/>
      <p:bldP spid="43" grpId="0"/>
      <p:bldP spid="44" grpId="0"/>
      <p:bldP spid="52" grpId="0"/>
      <p:bldP spid="53" grpId="0"/>
      <p:bldP spid="13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2385242" cy="338554"/>
          </a:xfrm>
          <a:prstGeom prst="rect">
            <a:avLst/>
          </a:prstGeom>
          <a:noFill/>
        </p:spPr>
        <p:txBody>
          <a:bodyPr wrap="square" rtlCol="0">
            <a:spAutoFit/>
          </a:bodyPr>
          <a:lstStyle/>
          <a:p>
            <a:r>
              <a:rPr lang="en-US" altLang="ja-JP" sz="1600" dirty="0">
                <a:latin typeface="+mn-lt"/>
              </a:rPr>
              <a:t>V - E + F = 2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grpSp>
        <p:nvGrpSpPr>
          <p:cNvPr id="2" name="グループ化 1">
            <a:extLst>
              <a:ext uri="{FF2B5EF4-FFF2-40B4-BE49-F238E27FC236}">
                <a16:creationId xmlns:a16="http://schemas.microsoft.com/office/drawing/2014/main" id="{677FEC4A-BF19-4728-BFAD-191C109FDE16}"/>
              </a:ext>
            </a:extLst>
          </p:cNvPr>
          <p:cNvGrpSpPr/>
          <p:nvPr/>
        </p:nvGrpSpPr>
        <p:grpSpPr>
          <a:xfrm>
            <a:off x="895021" y="4342579"/>
            <a:ext cx="2446056" cy="338554"/>
            <a:chOff x="895021" y="4342579"/>
            <a:chExt cx="2446056" cy="338554"/>
          </a:xfrm>
        </p:grpSpPr>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gr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grpSp>
        <p:nvGrpSpPr>
          <p:cNvPr id="5" name="グループ化 4">
            <a:extLst>
              <a:ext uri="{FF2B5EF4-FFF2-40B4-BE49-F238E27FC236}">
                <a16:creationId xmlns:a16="http://schemas.microsoft.com/office/drawing/2014/main" id="{8F53BFEE-6BC7-41E0-992E-FCE51AA059C5}"/>
              </a:ext>
            </a:extLst>
          </p:cNvPr>
          <p:cNvGrpSpPr/>
          <p:nvPr/>
        </p:nvGrpSpPr>
        <p:grpSpPr>
          <a:xfrm>
            <a:off x="686204" y="5004932"/>
            <a:ext cx="3324561" cy="342171"/>
            <a:chOff x="686204" y="5004932"/>
            <a:chExt cx="3324561" cy="342171"/>
          </a:xfrm>
        </p:grpSpPr>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グループ化 6">
            <a:extLst>
              <a:ext uri="{FF2B5EF4-FFF2-40B4-BE49-F238E27FC236}">
                <a16:creationId xmlns:a16="http://schemas.microsoft.com/office/drawing/2014/main" id="{65BD1EB6-1514-4D8B-B476-F08EB0774C7A}"/>
              </a:ext>
            </a:extLst>
          </p:cNvPr>
          <p:cNvGrpSpPr/>
          <p:nvPr/>
        </p:nvGrpSpPr>
        <p:grpSpPr>
          <a:xfrm>
            <a:off x="1237843" y="5991084"/>
            <a:ext cx="2772922" cy="363617"/>
            <a:chOff x="1237843" y="5991084"/>
            <a:chExt cx="2772922" cy="363617"/>
          </a:xfrm>
        </p:grpSpPr>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grpSp>
        <p:nvGrpSpPr>
          <p:cNvPr id="9" name="グループ化 8">
            <a:extLst>
              <a:ext uri="{FF2B5EF4-FFF2-40B4-BE49-F238E27FC236}">
                <a16:creationId xmlns:a16="http://schemas.microsoft.com/office/drawing/2014/main" id="{4A73B9B0-9647-4A5D-9FBF-730305A88849}"/>
              </a:ext>
            </a:extLst>
          </p:cNvPr>
          <p:cNvGrpSpPr/>
          <p:nvPr/>
        </p:nvGrpSpPr>
        <p:grpSpPr>
          <a:xfrm>
            <a:off x="4081610" y="3332861"/>
            <a:ext cx="4643022" cy="639660"/>
            <a:chOff x="4081610" y="3332861"/>
            <a:chExt cx="4643022" cy="639660"/>
          </a:xfrm>
        </p:grpSpPr>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5022183" y="3332861"/>
              <a:ext cx="678785" cy="338554"/>
            </a:xfrm>
            <a:prstGeom prst="rect">
              <a:avLst/>
            </a:prstGeom>
            <a:noFill/>
          </p:spPr>
          <p:txBody>
            <a:bodyPr wrap="square" rtlCol="0">
              <a:spAutoFit/>
            </a:bodyPr>
            <a:lstStyle/>
            <a:p>
              <a:r>
                <a:rPr kumimoji="1" lang="en-US" altLang="ja-JP" sz="1600" dirty="0">
                  <a:latin typeface="+mn-lt"/>
                </a:rPr>
                <a:t>-4k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27272" y="3332861"/>
              <a:ext cx="864274" cy="338554"/>
            </a:xfrm>
            <a:prstGeom prst="rect">
              <a:avLst/>
            </a:prstGeom>
            <a:noFill/>
          </p:spPr>
          <p:txBody>
            <a:bodyPr wrap="square" rtlCol="0">
              <a:spAutoFit/>
            </a:bodyPr>
            <a:lstStyle/>
            <a:p>
              <a:r>
                <a:rPr kumimoji="1" lang="en-US" altLang="ja-JP" sz="1600" dirty="0">
                  <a:latin typeface="+mn-lt"/>
                </a:rPr>
                <a:t>-2kk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gr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grpSp>
        <p:nvGrpSpPr>
          <p:cNvPr id="11" name="グループ化 10">
            <a:extLst>
              <a:ext uri="{FF2B5EF4-FFF2-40B4-BE49-F238E27FC236}">
                <a16:creationId xmlns:a16="http://schemas.microsoft.com/office/drawing/2014/main" id="{24FCF300-8CF2-4794-96B5-41C9E0497E19}"/>
              </a:ext>
            </a:extLst>
          </p:cNvPr>
          <p:cNvGrpSpPr/>
          <p:nvPr/>
        </p:nvGrpSpPr>
        <p:grpSpPr>
          <a:xfrm>
            <a:off x="5059923" y="5343486"/>
            <a:ext cx="1370684" cy="647545"/>
            <a:chOff x="5059923" y="5343486"/>
            <a:chExt cx="1370684" cy="647545"/>
          </a:xfrm>
        </p:grpSpPr>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grpSp>
      <p:grpSp>
        <p:nvGrpSpPr>
          <p:cNvPr id="13" name="グループ化 12">
            <a:extLst>
              <a:ext uri="{FF2B5EF4-FFF2-40B4-BE49-F238E27FC236}">
                <a16:creationId xmlns:a16="http://schemas.microsoft.com/office/drawing/2014/main" id="{C41F78DD-E924-4ABC-B9C5-490F6F64E415}"/>
              </a:ext>
            </a:extLst>
          </p:cNvPr>
          <p:cNvGrpSpPr/>
          <p:nvPr/>
        </p:nvGrpSpPr>
        <p:grpSpPr>
          <a:xfrm>
            <a:off x="5077587" y="6043454"/>
            <a:ext cx="1710666" cy="647545"/>
            <a:chOff x="5077587" y="6043454"/>
            <a:chExt cx="1710666" cy="647545"/>
          </a:xfrm>
        </p:grpSpPr>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gr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a:cxnSpLocks/>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grpSp>
        <p:nvGrpSpPr>
          <p:cNvPr id="15" name="グループ化 14">
            <a:extLst>
              <a:ext uri="{FF2B5EF4-FFF2-40B4-BE49-F238E27FC236}">
                <a16:creationId xmlns:a16="http://schemas.microsoft.com/office/drawing/2014/main" id="{56B5782B-0DF2-42C5-94D4-2B2BA5B09C33}"/>
              </a:ext>
            </a:extLst>
          </p:cNvPr>
          <p:cNvGrpSpPr/>
          <p:nvPr/>
        </p:nvGrpSpPr>
        <p:grpSpPr>
          <a:xfrm>
            <a:off x="7754816" y="4214450"/>
            <a:ext cx="1260230" cy="1101968"/>
            <a:chOff x="7754816" y="4214450"/>
            <a:chExt cx="1260230" cy="1101968"/>
          </a:xfrm>
        </p:grpSpPr>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4945" y="4561554"/>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Tree>
    <p:extLst>
      <p:ext uri="{BB962C8B-B14F-4D97-AF65-F5344CB8AC3E}">
        <p14:creationId xmlns:p14="http://schemas.microsoft.com/office/powerpoint/2010/main" val="4105004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2385242" cy="338554"/>
          </a:xfrm>
          <a:prstGeom prst="rect">
            <a:avLst/>
          </a:prstGeom>
          <a:noFill/>
        </p:spPr>
        <p:txBody>
          <a:bodyPr wrap="square" rtlCol="0">
            <a:spAutoFit/>
          </a:bodyPr>
          <a:lstStyle/>
          <a:p>
            <a:r>
              <a:rPr lang="en-US" altLang="ja-JP" sz="1600" dirty="0">
                <a:latin typeface="+mn-lt"/>
              </a:rPr>
              <a:t>V - E + F = 2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grpSp>
        <p:nvGrpSpPr>
          <p:cNvPr id="2" name="グループ化 1">
            <a:extLst>
              <a:ext uri="{FF2B5EF4-FFF2-40B4-BE49-F238E27FC236}">
                <a16:creationId xmlns:a16="http://schemas.microsoft.com/office/drawing/2014/main" id="{677FEC4A-BF19-4728-BFAD-191C109FDE16}"/>
              </a:ext>
            </a:extLst>
          </p:cNvPr>
          <p:cNvGrpSpPr/>
          <p:nvPr/>
        </p:nvGrpSpPr>
        <p:grpSpPr>
          <a:xfrm>
            <a:off x="895021" y="4342579"/>
            <a:ext cx="2446056" cy="338554"/>
            <a:chOff x="895021" y="4342579"/>
            <a:chExt cx="2446056" cy="338554"/>
          </a:xfrm>
        </p:grpSpPr>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gr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grpSp>
        <p:nvGrpSpPr>
          <p:cNvPr id="5" name="グループ化 4">
            <a:extLst>
              <a:ext uri="{FF2B5EF4-FFF2-40B4-BE49-F238E27FC236}">
                <a16:creationId xmlns:a16="http://schemas.microsoft.com/office/drawing/2014/main" id="{8F53BFEE-6BC7-41E0-992E-FCE51AA059C5}"/>
              </a:ext>
            </a:extLst>
          </p:cNvPr>
          <p:cNvGrpSpPr/>
          <p:nvPr/>
        </p:nvGrpSpPr>
        <p:grpSpPr>
          <a:xfrm>
            <a:off x="686204" y="5004932"/>
            <a:ext cx="3324561" cy="342171"/>
            <a:chOff x="686204" y="5004932"/>
            <a:chExt cx="3324561" cy="342171"/>
          </a:xfrm>
        </p:grpSpPr>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グループ化 6">
            <a:extLst>
              <a:ext uri="{FF2B5EF4-FFF2-40B4-BE49-F238E27FC236}">
                <a16:creationId xmlns:a16="http://schemas.microsoft.com/office/drawing/2014/main" id="{65BD1EB6-1514-4D8B-B476-F08EB0774C7A}"/>
              </a:ext>
            </a:extLst>
          </p:cNvPr>
          <p:cNvGrpSpPr/>
          <p:nvPr/>
        </p:nvGrpSpPr>
        <p:grpSpPr>
          <a:xfrm>
            <a:off x="1237843" y="5991084"/>
            <a:ext cx="2772922" cy="363617"/>
            <a:chOff x="1237843" y="5991084"/>
            <a:chExt cx="2772922" cy="363617"/>
          </a:xfrm>
        </p:grpSpPr>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grpSp>
        <p:nvGrpSpPr>
          <p:cNvPr id="9" name="グループ化 8">
            <a:extLst>
              <a:ext uri="{FF2B5EF4-FFF2-40B4-BE49-F238E27FC236}">
                <a16:creationId xmlns:a16="http://schemas.microsoft.com/office/drawing/2014/main" id="{4A73B9B0-9647-4A5D-9FBF-730305A88849}"/>
              </a:ext>
            </a:extLst>
          </p:cNvPr>
          <p:cNvGrpSpPr/>
          <p:nvPr/>
        </p:nvGrpSpPr>
        <p:grpSpPr>
          <a:xfrm>
            <a:off x="4081610" y="3332861"/>
            <a:ext cx="4643022" cy="639660"/>
            <a:chOff x="4081610" y="3332861"/>
            <a:chExt cx="4643022" cy="639660"/>
          </a:xfrm>
        </p:grpSpPr>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5022183" y="3332861"/>
              <a:ext cx="678785" cy="338554"/>
            </a:xfrm>
            <a:prstGeom prst="rect">
              <a:avLst/>
            </a:prstGeom>
            <a:noFill/>
          </p:spPr>
          <p:txBody>
            <a:bodyPr wrap="square" rtlCol="0">
              <a:spAutoFit/>
            </a:bodyPr>
            <a:lstStyle/>
            <a:p>
              <a:r>
                <a:rPr kumimoji="1" lang="en-US" altLang="ja-JP" sz="1600" dirty="0">
                  <a:latin typeface="+mn-lt"/>
                </a:rPr>
                <a:t>-4k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27272" y="3332861"/>
              <a:ext cx="864274" cy="338554"/>
            </a:xfrm>
            <a:prstGeom prst="rect">
              <a:avLst/>
            </a:prstGeom>
            <a:noFill/>
          </p:spPr>
          <p:txBody>
            <a:bodyPr wrap="square" rtlCol="0">
              <a:spAutoFit/>
            </a:bodyPr>
            <a:lstStyle/>
            <a:p>
              <a:r>
                <a:rPr kumimoji="1" lang="en-US" altLang="ja-JP" sz="1600" dirty="0">
                  <a:latin typeface="+mn-lt"/>
                </a:rPr>
                <a:t>-2kk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gr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grpSp>
        <p:nvGrpSpPr>
          <p:cNvPr id="11" name="グループ化 10">
            <a:extLst>
              <a:ext uri="{FF2B5EF4-FFF2-40B4-BE49-F238E27FC236}">
                <a16:creationId xmlns:a16="http://schemas.microsoft.com/office/drawing/2014/main" id="{24FCF300-8CF2-4794-96B5-41C9E0497E19}"/>
              </a:ext>
            </a:extLst>
          </p:cNvPr>
          <p:cNvGrpSpPr/>
          <p:nvPr/>
        </p:nvGrpSpPr>
        <p:grpSpPr>
          <a:xfrm>
            <a:off x="5059923" y="5343486"/>
            <a:ext cx="1370684" cy="647545"/>
            <a:chOff x="5059923" y="5343486"/>
            <a:chExt cx="1370684" cy="647545"/>
          </a:xfrm>
        </p:grpSpPr>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grpSp>
      <p:grpSp>
        <p:nvGrpSpPr>
          <p:cNvPr id="13" name="グループ化 12">
            <a:extLst>
              <a:ext uri="{FF2B5EF4-FFF2-40B4-BE49-F238E27FC236}">
                <a16:creationId xmlns:a16="http://schemas.microsoft.com/office/drawing/2014/main" id="{C41F78DD-E924-4ABC-B9C5-490F6F64E415}"/>
              </a:ext>
            </a:extLst>
          </p:cNvPr>
          <p:cNvGrpSpPr/>
          <p:nvPr/>
        </p:nvGrpSpPr>
        <p:grpSpPr>
          <a:xfrm>
            <a:off x="5077587" y="6043454"/>
            <a:ext cx="1710666" cy="647545"/>
            <a:chOff x="5077587" y="6043454"/>
            <a:chExt cx="1710666" cy="647545"/>
          </a:xfrm>
        </p:grpSpPr>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gr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a:cxnSpLocks/>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grpSp>
        <p:nvGrpSpPr>
          <p:cNvPr id="15" name="グループ化 14">
            <a:extLst>
              <a:ext uri="{FF2B5EF4-FFF2-40B4-BE49-F238E27FC236}">
                <a16:creationId xmlns:a16="http://schemas.microsoft.com/office/drawing/2014/main" id="{56B5782B-0DF2-42C5-94D4-2B2BA5B09C33}"/>
              </a:ext>
            </a:extLst>
          </p:cNvPr>
          <p:cNvGrpSpPr/>
          <p:nvPr/>
        </p:nvGrpSpPr>
        <p:grpSpPr>
          <a:xfrm>
            <a:off x="7754816" y="4214450"/>
            <a:ext cx="1260230" cy="1101968"/>
            <a:chOff x="7754816" y="4214450"/>
            <a:chExt cx="1260230" cy="1101968"/>
          </a:xfrm>
        </p:grpSpPr>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4945" y="4561554"/>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Tree>
    <p:extLst>
      <p:ext uri="{BB962C8B-B14F-4D97-AF65-F5344CB8AC3E}">
        <p14:creationId xmlns:p14="http://schemas.microsoft.com/office/powerpoint/2010/main" val="877399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1A40BEFA-0299-4F46-A05A-C9BF83B5DF2F}"/>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47" name="テキスト ボックス 46">
            <a:extLst>
              <a:ext uri="{FF2B5EF4-FFF2-40B4-BE49-F238E27FC236}">
                <a16:creationId xmlns:a16="http://schemas.microsoft.com/office/drawing/2014/main" id="{7069799D-F22E-41AC-BB18-57FB157518EC}"/>
              </a:ext>
            </a:extLst>
          </p:cNvPr>
          <p:cNvSpPr txBox="1"/>
          <p:nvPr/>
        </p:nvSpPr>
        <p:spPr>
          <a:xfrm>
            <a:off x="312328" y="3193192"/>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spTree>
    <p:extLst>
      <p:ext uri="{BB962C8B-B14F-4D97-AF65-F5344CB8AC3E}">
        <p14:creationId xmlns:p14="http://schemas.microsoft.com/office/powerpoint/2010/main" val="1328540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312328" y="3193192"/>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75" name="テキスト ボックス 74">
            <a:extLst>
              <a:ext uri="{FF2B5EF4-FFF2-40B4-BE49-F238E27FC236}">
                <a16:creationId xmlns:a16="http://schemas.microsoft.com/office/drawing/2014/main" id="{1A40BEFA-0299-4F46-A05A-C9BF83B5DF2F}"/>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grpSp>
        <p:nvGrpSpPr>
          <p:cNvPr id="2" name="グループ化 1">
            <a:extLst>
              <a:ext uri="{FF2B5EF4-FFF2-40B4-BE49-F238E27FC236}">
                <a16:creationId xmlns:a16="http://schemas.microsoft.com/office/drawing/2014/main" id="{141B48F5-2F9C-4C94-B94D-AD02F9613339}"/>
              </a:ext>
            </a:extLst>
          </p:cNvPr>
          <p:cNvGrpSpPr/>
          <p:nvPr/>
        </p:nvGrpSpPr>
        <p:grpSpPr>
          <a:xfrm>
            <a:off x="280988" y="3531746"/>
            <a:ext cx="1114425" cy="2408799"/>
            <a:chOff x="280988" y="3531746"/>
            <a:chExt cx="1114425" cy="2408799"/>
          </a:xfrm>
        </p:grpSpPr>
        <p:pic>
          <p:nvPicPr>
            <p:cNvPr id="47" name="図 1">
              <a:extLst>
                <a:ext uri="{FF2B5EF4-FFF2-40B4-BE49-F238E27FC236}">
                  <a16:creationId xmlns:a16="http://schemas.microsoft.com/office/drawing/2014/main" id="{733F0264-34F3-4F98-8394-761412A832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0988" y="4768970"/>
              <a:ext cx="1114425"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直線矢印コネクタ 4">
              <a:extLst>
                <a:ext uri="{FF2B5EF4-FFF2-40B4-BE49-F238E27FC236}">
                  <a16:creationId xmlns:a16="http://schemas.microsoft.com/office/drawing/2014/main" id="{A250AB40-0595-41A1-B835-E262D89BA1BB}"/>
                </a:ext>
              </a:extLst>
            </p:cNvPr>
            <p:cNvCxnSpPr>
              <a:cxnSpLocks/>
              <a:endCxn id="47" idx="0"/>
            </p:cNvCxnSpPr>
            <p:nvPr/>
          </p:nvCxnSpPr>
          <p:spPr>
            <a:xfrm flipH="1">
              <a:off x="838201" y="3531746"/>
              <a:ext cx="557212" cy="1237224"/>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 name="グループ化 2">
            <a:extLst>
              <a:ext uri="{FF2B5EF4-FFF2-40B4-BE49-F238E27FC236}">
                <a16:creationId xmlns:a16="http://schemas.microsoft.com/office/drawing/2014/main" id="{3BC9C96C-9114-48AB-8C78-2A2A483B0FA7}"/>
              </a:ext>
            </a:extLst>
          </p:cNvPr>
          <p:cNvGrpSpPr/>
          <p:nvPr/>
        </p:nvGrpSpPr>
        <p:grpSpPr>
          <a:xfrm>
            <a:off x="1550988" y="3508464"/>
            <a:ext cx="1419225" cy="2522568"/>
            <a:chOff x="1550988" y="3508464"/>
            <a:chExt cx="1419225" cy="2522568"/>
          </a:xfrm>
        </p:grpSpPr>
        <p:pic>
          <p:nvPicPr>
            <p:cNvPr id="48" name="図 3">
              <a:extLst>
                <a:ext uri="{FF2B5EF4-FFF2-40B4-BE49-F238E27FC236}">
                  <a16:creationId xmlns:a16="http://schemas.microsoft.com/office/drawing/2014/main" id="{5F1D21F8-9E55-4A5F-8496-939FECC23CA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50988" y="4678482"/>
              <a:ext cx="1419225"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5" name="直線矢印コネクタ 54">
              <a:extLst>
                <a:ext uri="{FF2B5EF4-FFF2-40B4-BE49-F238E27FC236}">
                  <a16:creationId xmlns:a16="http://schemas.microsoft.com/office/drawing/2014/main" id="{D71ED9DB-8429-418F-8995-FA5F9FCEAFA5}"/>
                </a:ext>
              </a:extLst>
            </p:cNvPr>
            <p:cNvCxnSpPr>
              <a:cxnSpLocks/>
              <a:endCxn id="48" idx="0"/>
            </p:cNvCxnSpPr>
            <p:nvPr/>
          </p:nvCxnSpPr>
          <p:spPr>
            <a:xfrm>
              <a:off x="2149727" y="3508464"/>
              <a:ext cx="110874" cy="1170018"/>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 name="グループ化 6">
            <a:extLst>
              <a:ext uri="{FF2B5EF4-FFF2-40B4-BE49-F238E27FC236}">
                <a16:creationId xmlns:a16="http://schemas.microsoft.com/office/drawing/2014/main" id="{AAD00276-390F-4AD9-ABE9-CB88663F3974}"/>
              </a:ext>
            </a:extLst>
          </p:cNvPr>
          <p:cNvGrpSpPr/>
          <p:nvPr/>
        </p:nvGrpSpPr>
        <p:grpSpPr>
          <a:xfrm>
            <a:off x="2868253" y="3508464"/>
            <a:ext cx="1484672" cy="2332068"/>
            <a:chOff x="2868253" y="3508464"/>
            <a:chExt cx="1484672" cy="2332068"/>
          </a:xfrm>
        </p:grpSpPr>
        <p:pic>
          <p:nvPicPr>
            <p:cNvPr id="49" name="図 4">
              <a:extLst>
                <a:ext uri="{FF2B5EF4-FFF2-40B4-BE49-F238E27FC236}">
                  <a16:creationId xmlns:a16="http://schemas.microsoft.com/office/drawing/2014/main" id="{721B80F6-2215-401B-B7A7-D6EDDCC2250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86125" y="4868982"/>
              <a:ext cx="10668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7" name="直線矢印コネクタ 56">
              <a:extLst>
                <a:ext uri="{FF2B5EF4-FFF2-40B4-BE49-F238E27FC236}">
                  <a16:creationId xmlns:a16="http://schemas.microsoft.com/office/drawing/2014/main" id="{C70F006F-18BE-4037-B003-C1493B34DBD0}"/>
                </a:ext>
              </a:extLst>
            </p:cNvPr>
            <p:cNvCxnSpPr>
              <a:cxnSpLocks/>
            </p:cNvCxnSpPr>
            <p:nvPr/>
          </p:nvCxnSpPr>
          <p:spPr>
            <a:xfrm>
              <a:off x="2868253" y="3508464"/>
              <a:ext cx="820486" cy="1170018"/>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 name="グループ化 7">
            <a:extLst>
              <a:ext uri="{FF2B5EF4-FFF2-40B4-BE49-F238E27FC236}">
                <a16:creationId xmlns:a16="http://schemas.microsoft.com/office/drawing/2014/main" id="{1E5F5BD3-12DB-467F-9AF2-EAF8B74DD174}"/>
              </a:ext>
            </a:extLst>
          </p:cNvPr>
          <p:cNvGrpSpPr/>
          <p:nvPr/>
        </p:nvGrpSpPr>
        <p:grpSpPr>
          <a:xfrm>
            <a:off x="3688739" y="3503266"/>
            <a:ext cx="3234349" cy="2790856"/>
            <a:chOff x="3688739" y="3503266"/>
            <a:chExt cx="3234349" cy="2790856"/>
          </a:xfrm>
        </p:grpSpPr>
        <p:pic>
          <p:nvPicPr>
            <p:cNvPr id="50" name="図 5">
              <a:extLst>
                <a:ext uri="{FF2B5EF4-FFF2-40B4-BE49-F238E27FC236}">
                  <a16:creationId xmlns:a16="http://schemas.microsoft.com/office/drawing/2014/main" id="{BB850070-1A1C-4A55-81CA-6B84F85BB391}"/>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741863" y="4179572"/>
              <a:ext cx="2181225"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9" name="直線矢印コネクタ 58">
              <a:extLst>
                <a:ext uri="{FF2B5EF4-FFF2-40B4-BE49-F238E27FC236}">
                  <a16:creationId xmlns:a16="http://schemas.microsoft.com/office/drawing/2014/main" id="{3158554E-98BD-4968-AAE9-7C33F2FC7611}"/>
                </a:ext>
              </a:extLst>
            </p:cNvPr>
            <p:cNvCxnSpPr>
              <a:cxnSpLocks/>
            </p:cNvCxnSpPr>
            <p:nvPr/>
          </p:nvCxnSpPr>
          <p:spPr>
            <a:xfrm>
              <a:off x="3688739" y="3503266"/>
              <a:ext cx="1107497" cy="9377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 name="グループ化 8">
            <a:extLst>
              <a:ext uri="{FF2B5EF4-FFF2-40B4-BE49-F238E27FC236}">
                <a16:creationId xmlns:a16="http://schemas.microsoft.com/office/drawing/2014/main" id="{F5F6434F-F7B0-4F40-AB70-89650250ADCE}"/>
              </a:ext>
            </a:extLst>
          </p:cNvPr>
          <p:cNvGrpSpPr/>
          <p:nvPr/>
        </p:nvGrpSpPr>
        <p:grpSpPr>
          <a:xfrm>
            <a:off x="4576763" y="3508464"/>
            <a:ext cx="4352925" cy="2522568"/>
            <a:chOff x="4576763" y="3508464"/>
            <a:chExt cx="4352925" cy="2522568"/>
          </a:xfrm>
        </p:grpSpPr>
        <p:pic>
          <p:nvPicPr>
            <p:cNvPr id="51" name="図 6">
              <a:extLst>
                <a:ext uri="{FF2B5EF4-FFF2-40B4-BE49-F238E27FC236}">
                  <a16:creationId xmlns:a16="http://schemas.microsoft.com/office/drawing/2014/main" id="{D440FBE5-F33B-49BA-A7F0-3869DB65FA82}"/>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243763" y="4535607"/>
              <a:ext cx="1685925"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1" name="直線矢印コネクタ 60">
              <a:extLst>
                <a:ext uri="{FF2B5EF4-FFF2-40B4-BE49-F238E27FC236}">
                  <a16:creationId xmlns:a16="http://schemas.microsoft.com/office/drawing/2014/main" id="{8DE5AC18-2533-478E-A167-18F7F9EC6CA0}"/>
                </a:ext>
              </a:extLst>
            </p:cNvPr>
            <p:cNvCxnSpPr>
              <a:cxnSpLocks/>
            </p:cNvCxnSpPr>
            <p:nvPr/>
          </p:nvCxnSpPr>
          <p:spPr>
            <a:xfrm>
              <a:off x="4576763" y="3508464"/>
              <a:ext cx="2944536" cy="10271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08719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312328" y="3193192"/>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75" name="テキスト ボックス 74">
            <a:extLst>
              <a:ext uri="{FF2B5EF4-FFF2-40B4-BE49-F238E27FC236}">
                <a16:creationId xmlns:a16="http://schemas.microsoft.com/office/drawing/2014/main" id="{1A40BEFA-0299-4F46-A05A-C9BF83B5DF2F}"/>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pic>
        <p:nvPicPr>
          <p:cNvPr id="47" name="図 1">
            <a:extLst>
              <a:ext uri="{FF2B5EF4-FFF2-40B4-BE49-F238E27FC236}">
                <a16:creationId xmlns:a16="http://schemas.microsoft.com/office/drawing/2014/main" id="{733F0264-34F3-4F98-8394-761412A832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0988" y="4768970"/>
            <a:ext cx="1114425"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図 3">
            <a:extLst>
              <a:ext uri="{FF2B5EF4-FFF2-40B4-BE49-F238E27FC236}">
                <a16:creationId xmlns:a16="http://schemas.microsoft.com/office/drawing/2014/main" id="{5F1D21F8-9E55-4A5F-8496-939FECC23CA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50988" y="4678482"/>
            <a:ext cx="1419225"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図 4">
            <a:extLst>
              <a:ext uri="{FF2B5EF4-FFF2-40B4-BE49-F238E27FC236}">
                <a16:creationId xmlns:a16="http://schemas.microsoft.com/office/drawing/2014/main" id="{721B80F6-2215-401B-B7A7-D6EDDCC2250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86125" y="4868982"/>
            <a:ext cx="10668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図 5">
            <a:extLst>
              <a:ext uri="{FF2B5EF4-FFF2-40B4-BE49-F238E27FC236}">
                <a16:creationId xmlns:a16="http://schemas.microsoft.com/office/drawing/2014/main" id="{BB850070-1A1C-4A55-81CA-6B84F85BB391}"/>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741863" y="4184770"/>
            <a:ext cx="2181225"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図 6">
            <a:extLst>
              <a:ext uri="{FF2B5EF4-FFF2-40B4-BE49-F238E27FC236}">
                <a16:creationId xmlns:a16="http://schemas.microsoft.com/office/drawing/2014/main" id="{D440FBE5-F33B-49BA-A7F0-3869DB65FA82}"/>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239000" y="4535607"/>
            <a:ext cx="1685925"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直線矢印コネクタ 4">
            <a:extLst>
              <a:ext uri="{FF2B5EF4-FFF2-40B4-BE49-F238E27FC236}">
                <a16:creationId xmlns:a16="http://schemas.microsoft.com/office/drawing/2014/main" id="{A250AB40-0595-41A1-B835-E262D89BA1BB}"/>
              </a:ext>
            </a:extLst>
          </p:cNvPr>
          <p:cNvCxnSpPr>
            <a:cxnSpLocks/>
            <a:endCxn id="47" idx="0"/>
          </p:cNvCxnSpPr>
          <p:nvPr/>
        </p:nvCxnSpPr>
        <p:spPr>
          <a:xfrm flipH="1">
            <a:off x="838201" y="3531746"/>
            <a:ext cx="557212" cy="1237224"/>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id="{D71ED9DB-8429-418F-8995-FA5F9FCEAFA5}"/>
              </a:ext>
            </a:extLst>
          </p:cNvPr>
          <p:cNvCxnSpPr>
            <a:cxnSpLocks/>
            <a:endCxn id="48" idx="0"/>
          </p:cNvCxnSpPr>
          <p:nvPr/>
        </p:nvCxnSpPr>
        <p:spPr>
          <a:xfrm>
            <a:off x="2149727" y="3508464"/>
            <a:ext cx="110874" cy="1170018"/>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C70F006F-18BE-4037-B003-C1493B34DBD0}"/>
              </a:ext>
            </a:extLst>
          </p:cNvPr>
          <p:cNvCxnSpPr>
            <a:cxnSpLocks/>
          </p:cNvCxnSpPr>
          <p:nvPr/>
        </p:nvCxnSpPr>
        <p:spPr>
          <a:xfrm>
            <a:off x="2868253" y="3508464"/>
            <a:ext cx="820486" cy="1170018"/>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直線矢印コネクタ 58">
            <a:extLst>
              <a:ext uri="{FF2B5EF4-FFF2-40B4-BE49-F238E27FC236}">
                <a16:creationId xmlns:a16="http://schemas.microsoft.com/office/drawing/2014/main" id="{3158554E-98BD-4968-AAE9-7C33F2FC7611}"/>
              </a:ext>
            </a:extLst>
          </p:cNvPr>
          <p:cNvCxnSpPr>
            <a:cxnSpLocks/>
          </p:cNvCxnSpPr>
          <p:nvPr/>
        </p:nvCxnSpPr>
        <p:spPr>
          <a:xfrm>
            <a:off x="3688739" y="3508464"/>
            <a:ext cx="1107497" cy="9377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1" name="直線矢印コネクタ 60">
            <a:extLst>
              <a:ext uri="{FF2B5EF4-FFF2-40B4-BE49-F238E27FC236}">
                <a16:creationId xmlns:a16="http://schemas.microsoft.com/office/drawing/2014/main" id="{8DE5AC18-2533-478E-A167-18F7F9EC6CA0}"/>
              </a:ext>
            </a:extLst>
          </p:cNvPr>
          <p:cNvCxnSpPr>
            <a:cxnSpLocks/>
          </p:cNvCxnSpPr>
          <p:nvPr/>
        </p:nvCxnSpPr>
        <p:spPr>
          <a:xfrm>
            <a:off x="4572000" y="3508464"/>
            <a:ext cx="2944536" cy="10271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9" name="テキスト ボックス 68">
            <a:extLst>
              <a:ext uri="{FF2B5EF4-FFF2-40B4-BE49-F238E27FC236}">
                <a16:creationId xmlns:a16="http://schemas.microsoft.com/office/drawing/2014/main" id="{9C8CA86F-A8FA-42B7-9E40-1D19B9EAA307}"/>
              </a:ext>
            </a:extLst>
          </p:cNvPr>
          <p:cNvSpPr txBox="1"/>
          <p:nvPr/>
        </p:nvSpPr>
        <p:spPr>
          <a:xfrm>
            <a:off x="2807622" y="6383583"/>
            <a:ext cx="5496520" cy="338554"/>
          </a:xfrm>
          <a:prstGeom prst="rect">
            <a:avLst/>
          </a:prstGeom>
          <a:solidFill>
            <a:schemeClr val="accent2">
              <a:lumMod val="20000"/>
              <a:lumOff val="80000"/>
            </a:schemeClr>
          </a:solidFill>
        </p:spPr>
        <p:txBody>
          <a:bodyPr wrap="square" rtlCol="0">
            <a:spAutoFit/>
          </a:bodyPr>
          <a:lstStyle/>
          <a:p>
            <a:r>
              <a:rPr lang="ja-JP" altLang="en-US" sz="1600" dirty="0">
                <a:latin typeface="+mn-lt"/>
              </a:rPr>
              <a:t>もともと，</a:t>
            </a:r>
            <a:r>
              <a:rPr kumimoji="1" lang="en-US" altLang="ja-JP" sz="1600" dirty="0">
                <a:latin typeface="+mn-lt"/>
              </a:rPr>
              <a:t>G</a:t>
            </a:r>
            <a:r>
              <a:rPr kumimoji="1" lang="ja-JP" altLang="en-US" sz="1600" dirty="0">
                <a:latin typeface="+mn-lt"/>
              </a:rPr>
              <a:t>に“単純”という条件は課していないことに注意せよ．</a:t>
            </a:r>
          </a:p>
        </p:txBody>
      </p:sp>
      <p:sp>
        <p:nvSpPr>
          <p:cNvPr id="8" name="円弧 7">
            <a:extLst>
              <a:ext uri="{FF2B5EF4-FFF2-40B4-BE49-F238E27FC236}">
                <a16:creationId xmlns:a16="http://schemas.microsoft.com/office/drawing/2014/main" id="{2E765BB2-E765-4D75-8EF9-F7351581E97D}"/>
              </a:ext>
            </a:extLst>
          </p:cNvPr>
          <p:cNvSpPr/>
          <p:nvPr/>
        </p:nvSpPr>
        <p:spPr>
          <a:xfrm>
            <a:off x="1183245" y="5242045"/>
            <a:ext cx="289955" cy="289955"/>
          </a:xfrm>
          <a:prstGeom prst="arc">
            <a:avLst>
              <a:gd name="adj1" fmla="val 11884077"/>
              <a:gd name="adj2" fmla="val 5799056"/>
            </a:avLst>
          </a:prstGeom>
          <a:ln w="28575">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6A0A7679-D2BE-47D2-8C51-5D8FFAC34590}"/>
              </a:ext>
            </a:extLst>
          </p:cNvPr>
          <p:cNvGrpSpPr/>
          <p:nvPr/>
        </p:nvGrpSpPr>
        <p:grpSpPr>
          <a:xfrm>
            <a:off x="6866290" y="5294415"/>
            <a:ext cx="745420" cy="441766"/>
            <a:chOff x="6866290" y="5294415"/>
            <a:chExt cx="745420" cy="441766"/>
          </a:xfrm>
        </p:grpSpPr>
        <p:cxnSp>
          <p:nvCxnSpPr>
            <p:cNvPr id="38" name="直線矢印コネクタ 37">
              <a:extLst>
                <a:ext uri="{FF2B5EF4-FFF2-40B4-BE49-F238E27FC236}">
                  <a16:creationId xmlns:a16="http://schemas.microsoft.com/office/drawing/2014/main" id="{F392D90D-2B78-4721-B2D5-8421B95A908C}"/>
                </a:ext>
              </a:extLst>
            </p:cNvPr>
            <p:cNvCxnSpPr/>
            <p:nvPr/>
          </p:nvCxnSpPr>
          <p:spPr>
            <a:xfrm>
              <a:off x="6974773" y="5294415"/>
              <a:ext cx="344385"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5079292-7E13-4C6B-83F4-33A5A99C369B}"/>
                </a:ext>
              </a:extLst>
            </p:cNvPr>
            <p:cNvSpPr txBox="1"/>
            <p:nvPr/>
          </p:nvSpPr>
          <p:spPr>
            <a:xfrm>
              <a:off x="6866290" y="5397627"/>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grpSp>
        <p:nvGrpSpPr>
          <p:cNvPr id="2" name="グループ化 1">
            <a:extLst>
              <a:ext uri="{FF2B5EF4-FFF2-40B4-BE49-F238E27FC236}">
                <a16:creationId xmlns:a16="http://schemas.microsoft.com/office/drawing/2014/main" id="{A00B437E-4C37-4056-B1EB-F718C55A4360}"/>
              </a:ext>
            </a:extLst>
          </p:cNvPr>
          <p:cNvGrpSpPr/>
          <p:nvPr/>
        </p:nvGrpSpPr>
        <p:grpSpPr>
          <a:xfrm>
            <a:off x="2913415" y="5427023"/>
            <a:ext cx="745420" cy="420507"/>
            <a:chOff x="2913415" y="5427023"/>
            <a:chExt cx="745420" cy="420507"/>
          </a:xfrm>
        </p:grpSpPr>
        <p:cxnSp>
          <p:nvCxnSpPr>
            <p:cNvPr id="3" name="直線矢印コネクタ 2">
              <a:extLst>
                <a:ext uri="{FF2B5EF4-FFF2-40B4-BE49-F238E27FC236}">
                  <a16:creationId xmlns:a16="http://schemas.microsoft.com/office/drawing/2014/main" id="{2728B2BB-8255-4465-B67C-DB57E24AF96C}"/>
                </a:ext>
              </a:extLst>
            </p:cNvPr>
            <p:cNvCxnSpPr/>
            <p:nvPr/>
          </p:nvCxnSpPr>
          <p:spPr>
            <a:xfrm>
              <a:off x="3028207" y="5427023"/>
              <a:ext cx="344385"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465FECF6-BDF1-42EC-AF64-3985B4503276}"/>
                </a:ext>
              </a:extLst>
            </p:cNvPr>
            <p:cNvSpPr txBox="1"/>
            <p:nvPr/>
          </p:nvSpPr>
          <p:spPr>
            <a:xfrm>
              <a:off x="2913415" y="5508976"/>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sp>
        <p:nvSpPr>
          <p:cNvPr id="44" name="テキスト ボックス 43">
            <a:extLst>
              <a:ext uri="{FF2B5EF4-FFF2-40B4-BE49-F238E27FC236}">
                <a16:creationId xmlns:a16="http://schemas.microsoft.com/office/drawing/2014/main" id="{689A578E-2999-4388-B794-61CD66F9B62F}"/>
              </a:ext>
            </a:extLst>
          </p:cNvPr>
          <p:cNvSpPr txBox="1"/>
          <p:nvPr/>
        </p:nvSpPr>
        <p:spPr>
          <a:xfrm>
            <a:off x="736999" y="5720405"/>
            <a:ext cx="1017677" cy="338554"/>
          </a:xfrm>
          <a:prstGeom prst="rect">
            <a:avLst/>
          </a:prstGeom>
          <a:noFill/>
        </p:spPr>
        <p:txBody>
          <a:bodyPr wrap="square" rtlCol="0">
            <a:spAutoFit/>
          </a:bodyPr>
          <a:lstStyle/>
          <a:p>
            <a:r>
              <a:rPr lang="ja-JP" altLang="en-US" sz="1600" dirty="0">
                <a:solidFill>
                  <a:srgbClr val="FF0000"/>
                </a:solidFill>
                <a:latin typeface="+mn-lt"/>
              </a:rPr>
              <a:t>自己双対</a:t>
            </a:r>
            <a:endParaRPr kumimoji="1" lang="ja-JP" altLang="en-US" sz="1600" dirty="0">
              <a:solidFill>
                <a:srgbClr val="FF0000"/>
              </a:solidFill>
              <a:latin typeface="+mn-lt"/>
            </a:endParaRPr>
          </a:p>
        </p:txBody>
      </p:sp>
    </p:spTree>
    <p:extLst>
      <p:ext uri="{BB962C8B-B14F-4D97-AF65-F5344CB8AC3E}">
        <p14:creationId xmlns:p14="http://schemas.microsoft.com/office/powerpoint/2010/main" val="2241552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anim calcmode="lin" valueType="num">
                                      <p:cBhvr>
                                        <p:cTn id="8" dur="250" fill="hold"/>
                                        <p:tgtEl>
                                          <p:spTgt spid="2"/>
                                        </p:tgtEl>
                                        <p:attrNameLst>
                                          <p:attrName>ppt_x</p:attrName>
                                        </p:attrNameLst>
                                      </p:cBhvr>
                                      <p:tavLst>
                                        <p:tav tm="0">
                                          <p:val>
                                            <p:strVal val="#ppt_x"/>
                                          </p:val>
                                        </p:tav>
                                        <p:tav tm="100000">
                                          <p:val>
                                            <p:strVal val="#ppt_x"/>
                                          </p:val>
                                        </p:tav>
                                      </p:tavLst>
                                    </p:anim>
                                    <p:anim calcmode="lin" valueType="num">
                                      <p:cBhvr>
                                        <p:cTn id="9" dur="25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250"/>
                                        <p:tgtEl>
                                          <p:spTgt spid="7"/>
                                        </p:tgtEl>
                                      </p:cBhvr>
                                    </p:animEffect>
                                    <p:anim calcmode="lin" valueType="num">
                                      <p:cBhvr>
                                        <p:cTn id="15" dur="250" fill="hold"/>
                                        <p:tgtEl>
                                          <p:spTgt spid="7"/>
                                        </p:tgtEl>
                                        <p:attrNameLst>
                                          <p:attrName>ppt_x</p:attrName>
                                        </p:attrNameLst>
                                      </p:cBhvr>
                                      <p:tavLst>
                                        <p:tav tm="0">
                                          <p:val>
                                            <p:strVal val="#ppt_x"/>
                                          </p:val>
                                        </p:tav>
                                        <p:tav tm="100000">
                                          <p:val>
                                            <p:strVal val="#ppt_x"/>
                                          </p:val>
                                        </p:tav>
                                      </p:tavLst>
                                    </p:anim>
                                    <p:anim calcmode="lin" valueType="num">
                                      <p:cBhvr>
                                        <p:cTn id="16" dur="25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heel(1)">
                                      <p:cBhvr>
                                        <p:cTn id="21" dur="500"/>
                                        <p:tgtEl>
                                          <p:spTgt spid="8"/>
                                        </p:tgtEl>
                                      </p:cBhvr>
                                    </p:animEffect>
                                  </p:childTnLst>
                                </p:cTn>
                              </p:par>
                              <p:par>
                                <p:cTn id="22" presetID="42" presetClass="entr" presetSubtype="0"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anim calcmode="lin" valueType="num">
                                      <p:cBhvr>
                                        <p:cTn id="25" dur="250" fill="hold"/>
                                        <p:tgtEl>
                                          <p:spTgt spid="44"/>
                                        </p:tgtEl>
                                        <p:attrNameLst>
                                          <p:attrName>ppt_x</p:attrName>
                                        </p:attrNameLst>
                                      </p:cBhvr>
                                      <p:tavLst>
                                        <p:tav tm="0">
                                          <p:val>
                                            <p:strVal val="#ppt_x"/>
                                          </p:val>
                                        </p:tav>
                                        <p:tav tm="100000">
                                          <p:val>
                                            <p:strVal val="#ppt_x"/>
                                          </p:val>
                                        </p:tav>
                                      </p:tavLst>
                                    </p:anim>
                                    <p:anim calcmode="lin" valueType="num">
                                      <p:cBhvr>
                                        <p:cTn id="26" dur="25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wipe(left)">
                                      <p:cBhvr>
                                        <p:cTn id="31"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8" grpId="0" animBg="1"/>
      <p:bldP spid="4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74C146EC-4531-48E7-AF3B-EA0A4A7E9DB5}"/>
              </a:ext>
            </a:extLst>
          </p:cNvPr>
          <p:cNvGrpSpPr/>
          <p:nvPr/>
        </p:nvGrpSpPr>
        <p:grpSpPr>
          <a:xfrm>
            <a:off x="2479203" y="2734811"/>
            <a:ext cx="1469541" cy="76899"/>
            <a:chOff x="2491079" y="2734811"/>
            <a:chExt cx="1469541" cy="76899"/>
          </a:xfrm>
        </p:grpSpPr>
        <p:cxnSp>
          <p:nvCxnSpPr>
            <p:cNvPr id="3" name="直線コネクタ 2">
              <a:extLst>
                <a:ext uri="{FF2B5EF4-FFF2-40B4-BE49-F238E27FC236}">
                  <a16:creationId xmlns:a16="http://schemas.microsoft.com/office/drawing/2014/main" id="{6AACC3E7-A77C-4A72-89CB-9B548FB616D1}"/>
                </a:ext>
              </a:extLst>
            </p:cNvPr>
            <p:cNvCxnSpPr>
              <a:cxnSpLocks/>
            </p:cNvCxnSpPr>
            <p:nvPr/>
          </p:nvCxnSpPr>
          <p:spPr>
            <a:xfrm>
              <a:off x="2491079" y="2734811"/>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DC8D4FFA-D15A-47EE-A3B0-88F2B82F1097}"/>
                </a:ext>
              </a:extLst>
            </p:cNvPr>
            <p:cNvCxnSpPr>
              <a:cxnSpLocks/>
            </p:cNvCxnSpPr>
            <p:nvPr/>
          </p:nvCxnSpPr>
          <p:spPr>
            <a:xfrm>
              <a:off x="2491079" y="2811710"/>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テキスト ボックス 48">
            <a:extLst>
              <a:ext uri="{FF2B5EF4-FFF2-40B4-BE49-F238E27FC236}">
                <a16:creationId xmlns:a16="http://schemas.microsoft.com/office/drawing/2014/main" id="{D040908B-65D2-4011-B1E1-6EEAE2D74EFF}"/>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Tree>
    <p:extLst>
      <p:ext uri="{BB962C8B-B14F-4D97-AF65-F5344CB8AC3E}">
        <p14:creationId xmlns:p14="http://schemas.microsoft.com/office/powerpoint/2010/main" val="1312603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テキスト ボックス 79">
            <a:extLst>
              <a:ext uri="{FF2B5EF4-FFF2-40B4-BE49-F238E27FC236}">
                <a16:creationId xmlns:a16="http://schemas.microsoft.com/office/drawing/2014/main" id="{52F2EF65-4811-4598-9B68-2016D6C3E151}"/>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 name="直線コネクタ 2">
            <a:extLst>
              <a:ext uri="{FF2B5EF4-FFF2-40B4-BE49-F238E27FC236}">
                <a16:creationId xmlns:a16="http://schemas.microsoft.com/office/drawing/2014/main" id="{6AACC3E7-A77C-4A72-89CB-9B548FB616D1}"/>
              </a:ext>
            </a:extLst>
          </p:cNvPr>
          <p:cNvCxnSpPr>
            <a:cxnSpLocks/>
          </p:cNvCxnSpPr>
          <p:nvPr/>
        </p:nvCxnSpPr>
        <p:spPr>
          <a:xfrm>
            <a:off x="2479203" y="2734811"/>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DC8D4FFA-D15A-47EE-A3B0-88F2B82F1097}"/>
              </a:ext>
            </a:extLst>
          </p:cNvPr>
          <p:cNvCxnSpPr>
            <a:cxnSpLocks/>
          </p:cNvCxnSpPr>
          <p:nvPr/>
        </p:nvCxnSpPr>
        <p:spPr>
          <a:xfrm>
            <a:off x="2479203" y="2811710"/>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C95E32A4-0102-4CF8-8EF6-D470FE7DFDD5}"/>
              </a:ext>
            </a:extLst>
          </p:cNvPr>
          <p:cNvSpPr txBox="1"/>
          <p:nvPr/>
        </p:nvSpPr>
        <p:spPr>
          <a:xfrm>
            <a:off x="30771" y="3130188"/>
            <a:ext cx="5525111"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k=0</a:t>
            </a:r>
            <a:r>
              <a:rPr lang="ja-JP" altLang="en-US" sz="1600" dirty="0">
                <a:latin typeface="+mn-lt"/>
              </a:rPr>
              <a:t>とすると，自明なグラフのみ．</a:t>
            </a:r>
            <a:r>
              <a:rPr lang="en-US" altLang="ja-JP" sz="1600" dirty="0">
                <a:latin typeface="+mn-lt"/>
              </a:rPr>
              <a:t>(0,0)-</a:t>
            </a:r>
            <a:r>
              <a:rPr lang="ja-JP" altLang="en-US" sz="1600" dirty="0">
                <a:latin typeface="+mn-lt"/>
              </a:rPr>
              <a:t>正則と思える．</a:t>
            </a:r>
            <a:endParaRPr kumimoji="1" lang="ja-JP" altLang="en-US" sz="1600" dirty="0">
              <a:latin typeface="+mn-lt"/>
            </a:endParaRPr>
          </a:p>
        </p:txBody>
      </p:sp>
      <p:grpSp>
        <p:nvGrpSpPr>
          <p:cNvPr id="2" name="グループ化 1">
            <a:extLst>
              <a:ext uri="{FF2B5EF4-FFF2-40B4-BE49-F238E27FC236}">
                <a16:creationId xmlns:a16="http://schemas.microsoft.com/office/drawing/2014/main" id="{82C9907E-1E2F-4712-8B79-410448133157}"/>
              </a:ext>
            </a:extLst>
          </p:cNvPr>
          <p:cNvGrpSpPr/>
          <p:nvPr/>
        </p:nvGrpSpPr>
        <p:grpSpPr>
          <a:xfrm>
            <a:off x="5586245" y="2811710"/>
            <a:ext cx="890954" cy="890954"/>
            <a:chOff x="5460410" y="2811710"/>
            <a:chExt cx="890954" cy="890954"/>
          </a:xfrm>
        </p:grpSpPr>
        <p:sp>
          <p:nvSpPr>
            <p:cNvPr id="56" name="楕円 55">
              <a:extLst>
                <a:ext uri="{FF2B5EF4-FFF2-40B4-BE49-F238E27FC236}">
                  <a16:creationId xmlns:a16="http://schemas.microsoft.com/office/drawing/2014/main" id="{571F0866-4F38-4541-B3EF-9E9E4E5112E5}"/>
                </a:ext>
              </a:extLst>
            </p:cNvPr>
            <p:cNvSpPr/>
            <p:nvPr/>
          </p:nvSpPr>
          <p:spPr>
            <a:xfrm>
              <a:off x="5460410" y="2811710"/>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Oval 25">
              <a:extLst>
                <a:ext uri="{FF2B5EF4-FFF2-40B4-BE49-F238E27FC236}">
                  <a16:creationId xmlns:a16="http://schemas.microsoft.com/office/drawing/2014/main" id="{17320AC8-BF42-42F5-A07C-75F1FE7ECF0D}"/>
                </a:ext>
              </a:extLst>
            </p:cNvPr>
            <p:cNvSpPr>
              <a:spLocks noChangeArrowheads="1"/>
            </p:cNvSpPr>
            <p:nvPr/>
          </p:nvSpPr>
          <p:spPr bwMode="auto">
            <a:xfrm>
              <a:off x="5851912" y="29153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64" name="楕円 63">
            <a:extLst>
              <a:ext uri="{FF2B5EF4-FFF2-40B4-BE49-F238E27FC236}">
                <a16:creationId xmlns:a16="http://schemas.microsoft.com/office/drawing/2014/main" id="{06EB4040-8015-426E-812F-A43AF48BAB01}"/>
              </a:ext>
            </a:extLst>
          </p:cNvPr>
          <p:cNvSpPr/>
          <p:nvPr/>
        </p:nvSpPr>
        <p:spPr>
          <a:xfrm>
            <a:off x="7168937" y="5886111"/>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楕円 64">
            <a:extLst>
              <a:ext uri="{FF2B5EF4-FFF2-40B4-BE49-F238E27FC236}">
                <a16:creationId xmlns:a16="http://schemas.microsoft.com/office/drawing/2014/main" id="{D0DAD2A4-4710-424B-830D-E4ADEBF17CE9}"/>
              </a:ext>
            </a:extLst>
          </p:cNvPr>
          <p:cNvSpPr/>
          <p:nvPr/>
        </p:nvSpPr>
        <p:spPr>
          <a:xfrm>
            <a:off x="7397160" y="5441978"/>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a:extLst>
              <a:ext uri="{FF2B5EF4-FFF2-40B4-BE49-F238E27FC236}">
                <a16:creationId xmlns:a16="http://schemas.microsoft.com/office/drawing/2014/main" id="{228D902C-7F8D-4C5F-B433-FA52CD18D192}"/>
              </a:ext>
            </a:extLst>
          </p:cNvPr>
          <p:cNvSpPr txBox="1"/>
          <p:nvPr/>
        </p:nvSpPr>
        <p:spPr>
          <a:xfrm>
            <a:off x="33127" y="5727423"/>
            <a:ext cx="5636593"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k=2</a:t>
            </a:r>
            <a:r>
              <a:rPr lang="ja-JP" altLang="en-US" sz="1600" dirty="0">
                <a:latin typeface="+mn-lt"/>
              </a:rPr>
              <a:t>とすると，</a:t>
            </a:r>
            <a:r>
              <a:rPr lang="en-US" altLang="ja-JP" sz="1600" dirty="0">
                <a:latin typeface="+mn-lt"/>
              </a:rPr>
              <a:t>k</a:t>
            </a:r>
            <a:r>
              <a:rPr lang="en-US" altLang="ja-JP" sz="1600" baseline="30000" dirty="0">
                <a:latin typeface="+mn-lt"/>
              </a:rPr>
              <a:t>*</a:t>
            </a:r>
            <a:r>
              <a:rPr lang="en-US" altLang="ja-JP" sz="1600" dirty="0">
                <a:latin typeface="+mn-lt"/>
              </a:rPr>
              <a:t>-</a:t>
            </a:r>
            <a:r>
              <a:rPr lang="ja-JP" altLang="en-US" sz="1600" dirty="0">
                <a:latin typeface="+mn-lt"/>
              </a:rPr>
              <a:t>閉路</a:t>
            </a:r>
            <a:r>
              <a:rPr lang="en-US" altLang="ja-JP" sz="1600" dirty="0">
                <a:latin typeface="+mn-lt"/>
              </a:rPr>
              <a:t>C</a:t>
            </a:r>
            <a:r>
              <a:rPr lang="en-US" altLang="ja-JP" sz="1600" baseline="-25000" dirty="0">
                <a:latin typeface="+mn-lt"/>
              </a:rPr>
              <a:t>k*</a:t>
            </a:r>
            <a:r>
              <a:rPr lang="ja-JP" altLang="en-US" sz="1600" dirty="0">
                <a:latin typeface="+mn-lt"/>
              </a:rPr>
              <a:t>（</a:t>
            </a:r>
            <a:r>
              <a:rPr lang="en-US" altLang="ja-JP" sz="1600" dirty="0">
                <a:latin typeface="+mn-lt"/>
              </a:rPr>
              <a:t>k</a:t>
            </a:r>
            <a:r>
              <a:rPr lang="en-US" altLang="ja-JP" sz="1600" baseline="30000" dirty="0">
                <a:latin typeface="+mn-lt"/>
              </a:rPr>
              <a:t>*</a:t>
            </a:r>
            <a:r>
              <a:rPr lang="ja-JP" altLang="en-US" sz="1600" dirty="0">
                <a:latin typeface="+mn-lt"/>
              </a:rPr>
              <a:t>≥</a:t>
            </a:r>
            <a:r>
              <a:rPr lang="en-US" altLang="ja-JP" sz="1600" dirty="0">
                <a:latin typeface="+mn-lt"/>
              </a:rPr>
              <a:t>1</a:t>
            </a:r>
            <a:r>
              <a:rPr lang="ja-JP" altLang="en-US" sz="1600" dirty="0">
                <a:latin typeface="+mn-lt"/>
              </a:rPr>
              <a:t>）のみ．</a:t>
            </a:r>
            <a:r>
              <a:rPr lang="en-US" altLang="ja-JP" sz="1600" dirty="0">
                <a:latin typeface="+mn-lt"/>
              </a:rPr>
              <a:t>(2,k</a:t>
            </a:r>
            <a:r>
              <a:rPr lang="en-US" altLang="ja-JP" sz="1600" baseline="30000" dirty="0">
                <a:latin typeface="+mn-lt"/>
              </a:rPr>
              <a:t>*</a:t>
            </a:r>
            <a:r>
              <a:rPr lang="en-US" altLang="ja-JP" sz="1600" dirty="0">
                <a:latin typeface="+mn-lt"/>
              </a:rPr>
              <a:t>)-</a:t>
            </a:r>
            <a:r>
              <a:rPr lang="ja-JP" altLang="en-US" sz="1600" dirty="0">
                <a:latin typeface="+mn-lt"/>
              </a:rPr>
              <a:t>正則と思える．</a:t>
            </a:r>
            <a:endParaRPr kumimoji="1" lang="ja-JP" altLang="en-US" sz="1600" dirty="0">
              <a:latin typeface="+mn-lt"/>
            </a:endParaRPr>
          </a:p>
        </p:txBody>
      </p:sp>
      <p:grpSp>
        <p:nvGrpSpPr>
          <p:cNvPr id="7" name="グループ化 6">
            <a:extLst>
              <a:ext uri="{FF2B5EF4-FFF2-40B4-BE49-F238E27FC236}">
                <a16:creationId xmlns:a16="http://schemas.microsoft.com/office/drawing/2014/main" id="{F4B907A1-4FCC-481E-8C9D-3045E99D57D7}"/>
              </a:ext>
            </a:extLst>
          </p:cNvPr>
          <p:cNvGrpSpPr/>
          <p:nvPr/>
        </p:nvGrpSpPr>
        <p:grpSpPr>
          <a:xfrm>
            <a:off x="5598157" y="5447867"/>
            <a:ext cx="890954" cy="890954"/>
            <a:chOff x="5472322" y="5447867"/>
            <a:chExt cx="890954" cy="890954"/>
          </a:xfrm>
        </p:grpSpPr>
        <p:sp>
          <p:nvSpPr>
            <p:cNvPr id="67" name="楕円 66">
              <a:extLst>
                <a:ext uri="{FF2B5EF4-FFF2-40B4-BE49-F238E27FC236}">
                  <a16:creationId xmlns:a16="http://schemas.microsoft.com/office/drawing/2014/main" id="{AB545158-8503-4110-A80A-B1D6431BD04F}"/>
                </a:ext>
              </a:extLst>
            </p:cNvPr>
            <p:cNvSpPr/>
            <p:nvPr/>
          </p:nvSpPr>
          <p:spPr>
            <a:xfrm>
              <a:off x="5472322" y="5447867"/>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Oval 25">
              <a:extLst>
                <a:ext uri="{FF2B5EF4-FFF2-40B4-BE49-F238E27FC236}">
                  <a16:creationId xmlns:a16="http://schemas.microsoft.com/office/drawing/2014/main" id="{FC9C2F90-B848-41E9-A24C-C21DF4A5B801}"/>
                </a:ext>
              </a:extLst>
            </p:cNvPr>
            <p:cNvSpPr>
              <a:spLocks noChangeArrowheads="1"/>
            </p:cNvSpPr>
            <p:nvPr/>
          </p:nvSpPr>
          <p:spPr bwMode="auto">
            <a:xfrm>
              <a:off x="5863824" y="55514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sp>
          <p:nvSpPr>
            <p:cNvPr id="70" name="Oval 25">
              <a:extLst>
                <a:ext uri="{FF2B5EF4-FFF2-40B4-BE49-F238E27FC236}">
                  <a16:creationId xmlns:a16="http://schemas.microsoft.com/office/drawing/2014/main" id="{196C497B-F443-4921-A7D1-DBC2D0743856}"/>
                </a:ext>
              </a:extLst>
            </p:cNvPr>
            <p:cNvSpPr>
              <a:spLocks noChangeArrowheads="1"/>
            </p:cNvSpPr>
            <p:nvPr/>
          </p:nvSpPr>
          <p:spPr bwMode="auto">
            <a:xfrm>
              <a:off x="5724833" y="578899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 name="直線コネクタ 16">
              <a:extLst>
                <a:ext uri="{FF2B5EF4-FFF2-40B4-BE49-F238E27FC236}">
                  <a16:creationId xmlns:a16="http://schemas.microsoft.com/office/drawing/2014/main" id="{B74E7FF0-AEC7-4B63-AB84-32E4A591C8C5}"/>
                </a:ext>
              </a:extLst>
            </p:cNvPr>
            <p:cNvCxnSpPr>
              <a:cxnSpLocks/>
            </p:cNvCxnSpPr>
            <p:nvPr/>
          </p:nvCxnSpPr>
          <p:spPr>
            <a:xfrm flipH="1">
              <a:off x="5786535" y="5612690"/>
              <a:ext cx="135324" cy="20147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7F611DE1-DE84-4F66-B455-14F54EB6597C}"/>
                </a:ext>
              </a:extLst>
            </p:cNvPr>
            <p:cNvCxnSpPr>
              <a:stCxn id="70" idx="4"/>
            </p:cNvCxnSpPr>
            <p:nvPr/>
          </p:nvCxnSpPr>
          <p:spPr>
            <a:xfrm>
              <a:off x="5778808" y="5896944"/>
              <a:ext cx="73104" cy="1944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Oval 25">
              <a:extLst>
                <a:ext uri="{FF2B5EF4-FFF2-40B4-BE49-F238E27FC236}">
                  <a16:creationId xmlns:a16="http://schemas.microsoft.com/office/drawing/2014/main" id="{EB870BCA-99E2-454B-B666-B4655660B6FA}"/>
                </a:ext>
              </a:extLst>
            </p:cNvPr>
            <p:cNvSpPr>
              <a:spLocks noChangeArrowheads="1"/>
            </p:cNvSpPr>
            <p:nvPr/>
          </p:nvSpPr>
          <p:spPr bwMode="auto">
            <a:xfrm>
              <a:off x="5807492" y="6031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sp>
          <p:nvSpPr>
            <p:cNvPr id="82" name="Oval 25">
              <a:extLst>
                <a:ext uri="{FF2B5EF4-FFF2-40B4-BE49-F238E27FC236}">
                  <a16:creationId xmlns:a16="http://schemas.microsoft.com/office/drawing/2014/main" id="{1D6498D4-9471-484F-B3B2-7BDA0B4A0ED0}"/>
                </a:ext>
              </a:extLst>
            </p:cNvPr>
            <p:cNvSpPr>
              <a:spLocks noChangeArrowheads="1"/>
            </p:cNvSpPr>
            <p:nvPr/>
          </p:nvSpPr>
          <p:spPr bwMode="auto">
            <a:xfrm>
              <a:off x="6051852" y="593409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cxnSp>
          <p:nvCxnSpPr>
            <p:cNvPr id="22" name="直線コネクタ 21">
              <a:extLst>
                <a:ext uri="{FF2B5EF4-FFF2-40B4-BE49-F238E27FC236}">
                  <a16:creationId xmlns:a16="http://schemas.microsoft.com/office/drawing/2014/main" id="{ADC2E19D-7D91-44F7-AA1E-78F06D33D84E}"/>
                </a:ext>
              </a:extLst>
            </p:cNvPr>
            <p:cNvCxnSpPr>
              <a:stCxn id="81" idx="6"/>
              <a:endCxn id="82" idx="3"/>
            </p:cNvCxnSpPr>
            <p:nvPr/>
          </p:nvCxnSpPr>
          <p:spPr>
            <a:xfrm flipV="1">
              <a:off x="5915442" y="6026240"/>
              <a:ext cx="152219" cy="594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97825930-5457-49A4-A6C0-7AD514282A52}"/>
                </a:ext>
              </a:extLst>
            </p:cNvPr>
            <p:cNvCxnSpPr>
              <a:cxnSpLocks/>
            </p:cNvCxnSpPr>
            <p:nvPr/>
          </p:nvCxnSpPr>
          <p:spPr>
            <a:xfrm>
              <a:off x="5955248" y="5612690"/>
              <a:ext cx="141849" cy="1147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ED13A4F8-4ADC-46C9-88BA-24ABA7191B3F}"/>
                </a:ext>
              </a:extLst>
            </p:cNvPr>
            <p:cNvCxnSpPr>
              <a:cxnSpLocks/>
            </p:cNvCxnSpPr>
            <p:nvPr/>
          </p:nvCxnSpPr>
          <p:spPr>
            <a:xfrm flipH="1">
              <a:off x="6106307" y="5755666"/>
              <a:ext cx="11248" cy="2066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Oval 25">
              <a:extLst>
                <a:ext uri="{FF2B5EF4-FFF2-40B4-BE49-F238E27FC236}">
                  <a16:creationId xmlns:a16="http://schemas.microsoft.com/office/drawing/2014/main" id="{47F10A42-1246-447D-8EC7-210A21CE8CF1}"/>
                </a:ext>
              </a:extLst>
            </p:cNvPr>
            <p:cNvSpPr>
              <a:spLocks noChangeArrowheads="1"/>
            </p:cNvSpPr>
            <p:nvPr/>
          </p:nvSpPr>
          <p:spPr bwMode="auto">
            <a:xfrm>
              <a:off x="6061998" y="570043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grpSp>
      <p:grpSp>
        <p:nvGrpSpPr>
          <p:cNvPr id="8" name="グループ化 7">
            <a:extLst>
              <a:ext uri="{FF2B5EF4-FFF2-40B4-BE49-F238E27FC236}">
                <a16:creationId xmlns:a16="http://schemas.microsoft.com/office/drawing/2014/main" id="{75AC293B-82F8-4111-8167-0FF370F2A4E5}"/>
              </a:ext>
            </a:extLst>
          </p:cNvPr>
          <p:cNvGrpSpPr/>
          <p:nvPr/>
        </p:nvGrpSpPr>
        <p:grpSpPr>
          <a:xfrm>
            <a:off x="7613875" y="4339029"/>
            <a:ext cx="78991" cy="1394461"/>
            <a:chOff x="7613875" y="4339029"/>
            <a:chExt cx="78991" cy="1394461"/>
          </a:xfrm>
        </p:grpSpPr>
        <p:sp>
          <p:nvSpPr>
            <p:cNvPr id="91" name="楕円 90">
              <a:extLst>
                <a:ext uri="{FF2B5EF4-FFF2-40B4-BE49-F238E27FC236}">
                  <a16:creationId xmlns:a16="http://schemas.microsoft.com/office/drawing/2014/main" id="{8A850F09-6448-4A78-9B91-DB7AF27FED3D}"/>
                </a:ext>
              </a:extLst>
            </p:cNvPr>
            <p:cNvSpPr/>
            <p:nvPr/>
          </p:nvSpPr>
          <p:spPr>
            <a:xfrm>
              <a:off x="7616672" y="566149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楕円 91">
              <a:extLst>
                <a:ext uri="{FF2B5EF4-FFF2-40B4-BE49-F238E27FC236}">
                  <a16:creationId xmlns:a16="http://schemas.microsoft.com/office/drawing/2014/main" id="{07FD57C7-AAD6-4DFE-9239-1EF1D9809DCF}"/>
                </a:ext>
              </a:extLst>
            </p:cNvPr>
            <p:cNvSpPr/>
            <p:nvPr/>
          </p:nvSpPr>
          <p:spPr>
            <a:xfrm>
              <a:off x="7618070" y="5436385"/>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楕円 92">
              <a:extLst>
                <a:ext uri="{FF2B5EF4-FFF2-40B4-BE49-F238E27FC236}">
                  <a16:creationId xmlns:a16="http://schemas.microsoft.com/office/drawing/2014/main" id="{21504609-0138-4F5E-A6D6-63A88A673FF3}"/>
                </a:ext>
              </a:extLst>
            </p:cNvPr>
            <p:cNvSpPr/>
            <p:nvPr/>
          </p:nvSpPr>
          <p:spPr>
            <a:xfrm>
              <a:off x="7619468" y="521128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楕円 93">
              <a:extLst>
                <a:ext uri="{FF2B5EF4-FFF2-40B4-BE49-F238E27FC236}">
                  <a16:creationId xmlns:a16="http://schemas.microsoft.com/office/drawing/2014/main" id="{D37A4EC8-0D03-4404-9ADE-384138FF7585}"/>
                </a:ext>
              </a:extLst>
            </p:cNvPr>
            <p:cNvSpPr/>
            <p:nvPr/>
          </p:nvSpPr>
          <p:spPr>
            <a:xfrm>
              <a:off x="7620866" y="4994564"/>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楕円 94">
              <a:extLst>
                <a:ext uri="{FF2B5EF4-FFF2-40B4-BE49-F238E27FC236}">
                  <a16:creationId xmlns:a16="http://schemas.microsoft.com/office/drawing/2014/main" id="{B50652B6-6865-4F95-9117-8B7D57722F60}"/>
                </a:ext>
              </a:extLst>
            </p:cNvPr>
            <p:cNvSpPr/>
            <p:nvPr/>
          </p:nvSpPr>
          <p:spPr>
            <a:xfrm>
              <a:off x="7613875" y="476107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楕円 95">
              <a:extLst>
                <a:ext uri="{FF2B5EF4-FFF2-40B4-BE49-F238E27FC236}">
                  <a16:creationId xmlns:a16="http://schemas.microsoft.com/office/drawing/2014/main" id="{7AE5F439-7C01-4F1D-9CFE-5505FADCDD79}"/>
                </a:ext>
              </a:extLst>
            </p:cNvPr>
            <p:cNvSpPr/>
            <p:nvPr/>
          </p:nvSpPr>
          <p:spPr>
            <a:xfrm>
              <a:off x="7615273" y="4535965"/>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楕円 97">
              <a:extLst>
                <a:ext uri="{FF2B5EF4-FFF2-40B4-BE49-F238E27FC236}">
                  <a16:creationId xmlns:a16="http://schemas.microsoft.com/office/drawing/2014/main" id="{4C2915C7-F54C-49AF-8F51-BDE43AF2842D}"/>
                </a:ext>
              </a:extLst>
            </p:cNvPr>
            <p:cNvSpPr/>
            <p:nvPr/>
          </p:nvSpPr>
          <p:spPr>
            <a:xfrm>
              <a:off x="7613875" y="4339029"/>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9" name="テキスト ボックス 98">
            <a:extLst>
              <a:ext uri="{FF2B5EF4-FFF2-40B4-BE49-F238E27FC236}">
                <a16:creationId xmlns:a16="http://schemas.microsoft.com/office/drawing/2014/main" id="{194A7FEA-C55B-4865-8249-6BD594643D67}"/>
              </a:ext>
            </a:extLst>
          </p:cNvPr>
          <p:cNvSpPr txBox="1"/>
          <p:nvPr/>
        </p:nvSpPr>
        <p:spPr>
          <a:xfrm>
            <a:off x="30771" y="4383673"/>
            <a:ext cx="5228303"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k=1</a:t>
            </a:r>
            <a:r>
              <a:rPr lang="ja-JP" altLang="en-US" sz="1600" dirty="0">
                <a:latin typeface="+mn-lt"/>
              </a:rPr>
              <a:t>とすると，完全グラフ</a:t>
            </a:r>
            <a:r>
              <a:rPr lang="en-US" altLang="ja-JP" sz="1600" dirty="0">
                <a:latin typeface="+mn-lt"/>
              </a:rPr>
              <a:t>K</a:t>
            </a:r>
            <a:r>
              <a:rPr lang="en-US" altLang="ja-JP" sz="1600" baseline="-25000" dirty="0">
                <a:latin typeface="+mn-lt"/>
              </a:rPr>
              <a:t>2</a:t>
            </a:r>
            <a:r>
              <a:rPr lang="ja-JP" altLang="en-US" sz="1600" dirty="0">
                <a:latin typeface="+mn-lt"/>
              </a:rPr>
              <a:t>のみ．</a:t>
            </a:r>
            <a:r>
              <a:rPr lang="en-US" altLang="ja-JP" sz="1600" dirty="0">
                <a:latin typeface="+mn-lt"/>
              </a:rPr>
              <a:t>(1,2)-</a:t>
            </a:r>
            <a:r>
              <a:rPr lang="ja-JP" altLang="en-US" sz="1600" dirty="0">
                <a:latin typeface="+mn-lt"/>
              </a:rPr>
              <a:t>正則と思える．</a:t>
            </a:r>
            <a:endParaRPr kumimoji="1" lang="ja-JP" altLang="en-US" sz="1600" dirty="0">
              <a:latin typeface="+mn-lt"/>
            </a:endParaRPr>
          </a:p>
        </p:txBody>
      </p:sp>
      <p:grpSp>
        <p:nvGrpSpPr>
          <p:cNvPr id="5" name="グループ化 4">
            <a:extLst>
              <a:ext uri="{FF2B5EF4-FFF2-40B4-BE49-F238E27FC236}">
                <a16:creationId xmlns:a16="http://schemas.microsoft.com/office/drawing/2014/main" id="{9C079114-C7F8-42CF-8A8C-91615277C66F}"/>
              </a:ext>
            </a:extLst>
          </p:cNvPr>
          <p:cNvGrpSpPr/>
          <p:nvPr/>
        </p:nvGrpSpPr>
        <p:grpSpPr>
          <a:xfrm>
            <a:off x="5595800" y="4104117"/>
            <a:ext cx="890954" cy="890954"/>
            <a:chOff x="5469965" y="4104117"/>
            <a:chExt cx="890954" cy="890954"/>
          </a:xfrm>
        </p:grpSpPr>
        <p:sp>
          <p:nvSpPr>
            <p:cNvPr id="100" name="楕円 99">
              <a:extLst>
                <a:ext uri="{FF2B5EF4-FFF2-40B4-BE49-F238E27FC236}">
                  <a16:creationId xmlns:a16="http://schemas.microsoft.com/office/drawing/2014/main" id="{3731C846-2191-4233-A526-AACE79C57C58}"/>
                </a:ext>
              </a:extLst>
            </p:cNvPr>
            <p:cNvSpPr/>
            <p:nvPr/>
          </p:nvSpPr>
          <p:spPr>
            <a:xfrm>
              <a:off x="5469965" y="4104117"/>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Oval 25">
              <a:extLst>
                <a:ext uri="{FF2B5EF4-FFF2-40B4-BE49-F238E27FC236}">
                  <a16:creationId xmlns:a16="http://schemas.microsoft.com/office/drawing/2014/main" id="{CF3BD83A-CF3C-4690-B829-62CCBB408D0F}"/>
                </a:ext>
              </a:extLst>
            </p:cNvPr>
            <p:cNvSpPr>
              <a:spLocks noChangeArrowheads="1"/>
            </p:cNvSpPr>
            <p:nvPr/>
          </p:nvSpPr>
          <p:spPr bwMode="auto">
            <a:xfrm>
              <a:off x="5861467" y="420773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03" name="直線コネクタ 102">
              <a:extLst>
                <a:ext uri="{FF2B5EF4-FFF2-40B4-BE49-F238E27FC236}">
                  <a16:creationId xmlns:a16="http://schemas.microsoft.com/office/drawing/2014/main" id="{5D98F3AA-9EFF-495C-BD94-E9AB31D977D1}"/>
                </a:ext>
              </a:extLst>
            </p:cNvPr>
            <p:cNvCxnSpPr>
              <a:cxnSpLocks/>
            </p:cNvCxnSpPr>
            <p:nvPr/>
          </p:nvCxnSpPr>
          <p:spPr>
            <a:xfrm>
              <a:off x="5928780" y="4299873"/>
              <a:ext cx="6254" cy="3205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Oval 25">
              <a:extLst>
                <a:ext uri="{FF2B5EF4-FFF2-40B4-BE49-F238E27FC236}">
                  <a16:creationId xmlns:a16="http://schemas.microsoft.com/office/drawing/2014/main" id="{C01A38D6-69D0-4649-93C7-06E7FF203439}"/>
                </a:ext>
              </a:extLst>
            </p:cNvPr>
            <p:cNvSpPr>
              <a:spLocks noChangeArrowheads="1"/>
            </p:cNvSpPr>
            <p:nvPr/>
          </p:nvSpPr>
          <p:spPr bwMode="auto">
            <a:xfrm>
              <a:off x="5881059" y="455452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Tree>
    <p:extLst>
      <p:ext uri="{BB962C8B-B14F-4D97-AF65-F5344CB8AC3E}">
        <p14:creationId xmlns:p14="http://schemas.microsoft.com/office/powerpoint/2010/main" val="1780391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left)">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wipe(down)">
                                      <p:cBhvr>
                                        <p:cTn id="17" dur="500"/>
                                        <p:tgtEl>
                                          <p:spTgt spid="6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wipe(left)">
                                      <p:cBhvr>
                                        <p:cTn id="22" dur="500"/>
                                        <p:tgtEl>
                                          <p:spTgt spid="99"/>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randombar(horizont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65"/>
                                        </p:tgtEl>
                                        <p:attrNameLst>
                                          <p:attrName>style.visibility</p:attrName>
                                        </p:attrNameLst>
                                      </p:cBhvr>
                                      <p:to>
                                        <p:strVal val="visible"/>
                                      </p:to>
                                    </p:set>
                                    <p:animEffect transition="in" filter="wipe(down)">
                                      <p:cBhvr>
                                        <p:cTn id="32" dur="500"/>
                                        <p:tgtEl>
                                          <p:spTgt spid="6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6"/>
                                        </p:tgtEl>
                                        <p:attrNameLst>
                                          <p:attrName>style.visibility</p:attrName>
                                        </p:attrNameLst>
                                      </p:cBhvr>
                                      <p:to>
                                        <p:strVal val="visible"/>
                                      </p:to>
                                    </p:set>
                                    <p:animEffect transition="in" filter="wipe(left)">
                                      <p:cBhvr>
                                        <p:cTn id="37" dur="500"/>
                                        <p:tgtEl>
                                          <p:spTgt spid="66"/>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randombar(horizontal)">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down)">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64" grpId="0" animBg="1"/>
      <p:bldP spid="65" grpId="0" animBg="1"/>
      <p:bldP spid="66" grpId="0"/>
      <p:bldP spid="9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テキスト ボックス 99">
            <a:extLst>
              <a:ext uri="{FF2B5EF4-FFF2-40B4-BE49-F238E27FC236}">
                <a16:creationId xmlns:a16="http://schemas.microsoft.com/office/drawing/2014/main" id="{AA2CB875-0AE0-4D0F-AB98-602D8A532082}"/>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オイラーの公式の利用（正多面体）</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 name="直線コネクタ 2">
            <a:extLst>
              <a:ext uri="{FF2B5EF4-FFF2-40B4-BE49-F238E27FC236}">
                <a16:creationId xmlns:a16="http://schemas.microsoft.com/office/drawing/2014/main" id="{6AACC3E7-A77C-4A72-89CB-9B548FB616D1}"/>
              </a:ext>
            </a:extLst>
          </p:cNvPr>
          <p:cNvCxnSpPr>
            <a:cxnSpLocks/>
          </p:cNvCxnSpPr>
          <p:nvPr/>
        </p:nvCxnSpPr>
        <p:spPr>
          <a:xfrm>
            <a:off x="2479203" y="2734811"/>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DC8D4FFA-D15A-47EE-A3B0-88F2B82F1097}"/>
              </a:ext>
            </a:extLst>
          </p:cNvPr>
          <p:cNvCxnSpPr>
            <a:cxnSpLocks/>
          </p:cNvCxnSpPr>
          <p:nvPr/>
        </p:nvCxnSpPr>
        <p:spPr>
          <a:xfrm>
            <a:off x="2479203" y="2811710"/>
            <a:ext cx="1469541"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C95E32A4-0102-4CF8-8EF6-D470FE7DFDD5}"/>
              </a:ext>
            </a:extLst>
          </p:cNvPr>
          <p:cNvSpPr txBox="1"/>
          <p:nvPr/>
        </p:nvSpPr>
        <p:spPr>
          <a:xfrm>
            <a:off x="30771" y="3130188"/>
            <a:ext cx="5525111"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k=0</a:t>
            </a:r>
            <a:r>
              <a:rPr lang="ja-JP" altLang="en-US" sz="1600" dirty="0">
                <a:latin typeface="+mn-lt"/>
              </a:rPr>
              <a:t>とすると，自明なグラフのみ．</a:t>
            </a:r>
            <a:r>
              <a:rPr lang="en-US" altLang="ja-JP" sz="1600" dirty="0">
                <a:latin typeface="+mn-lt"/>
              </a:rPr>
              <a:t>(0,0)-</a:t>
            </a:r>
            <a:r>
              <a:rPr lang="ja-JP" altLang="en-US" sz="1600" dirty="0">
                <a:latin typeface="+mn-lt"/>
              </a:rPr>
              <a:t>正則と思える．</a:t>
            </a:r>
            <a:endParaRPr kumimoji="1" lang="ja-JP" altLang="en-US" sz="1600" dirty="0">
              <a:latin typeface="+mn-lt"/>
            </a:endParaRPr>
          </a:p>
        </p:txBody>
      </p:sp>
      <p:sp>
        <p:nvSpPr>
          <p:cNvPr id="56" name="楕円 55">
            <a:extLst>
              <a:ext uri="{FF2B5EF4-FFF2-40B4-BE49-F238E27FC236}">
                <a16:creationId xmlns:a16="http://schemas.microsoft.com/office/drawing/2014/main" id="{571F0866-4F38-4541-B3EF-9E9E4E5112E5}"/>
              </a:ext>
            </a:extLst>
          </p:cNvPr>
          <p:cNvSpPr/>
          <p:nvPr/>
        </p:nvSpPr>
        <p:spPr>
          <a:xfrm>
            <a:off x="5586245" y="2811710"/>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Oval 25">
            <a:extLst>
              <a:ext uri="{FF2B5EF4-FFF2-40B4-BE49-F238E27FC236}">
                <a16:creationId xmlns:a16="http://schemas.microsoft.com/office/drawing/2014/main" id="{17320AC8-BF42-42F5-A07C-75F1FE7ECF0D}"/>
              </a:ext>
            </a:extLst>
          </p:cNvPr>
          <p:cNvSpPr>
            <a:spLocks noChangeArrowheads="1"/>
          </p:cNvSpPr>
          <p:nvPr/>
        </p:nvSpPr>
        <p:spPr bwMode="auto">
          <a:xfrm>
            <a:off x="5977747" y="29153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8" name="テキスト ボックス 57">
            <a:extLst>
              <a:ext uri="{FF2B5EF4-FFF2-40B4-BE49-F238E27FC236}">
                <a16:creationId xmlns:a16="http://schemas.microsoft.com/office/drawing/2014/main" id="{E789FD0A-7B28-4CE0-BB77-7487751EBFC5}"/>
              </a:ext>
            </a:extLst>
          </p:cNvPr>
          <p:cNvSpPr txBox="1"/>
          <p:nvPr/>
        </p:nvSpPr>
        <p:spPr>
          <a:xfrm>
            <a:off x="30771" y="4383673"/>
            <a:ext cx="5228303"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k=1</a:t>
            </a:r>
            <a:r>
              <a:rPr lang="ja-JP" altLang="en-US" sz="1600" dirty="0">
                <a:latin typeface="+mn-lt"/>
              </a:rPr>
              <a:t>とすると，完全グラフ</a:t>
            </a:r>
            <a:r>
              <a:rPr lang="en-US" altLang="ja-JP" sz="1600" dirty="0">
                <a:latin typeface="+mn-lt"/>
              </a:rPr>
              <a:t>K</a:t>
            </a:r>
            <a:r>
              <a:rPr lang="en-US" altLang="ja-JP" sz="1600" baseline="-25000" dirty="0">
                <a:latin typeface="+mn-lt"/>
              </a:rPr>
              <a:t>2</a:t>
            </a:r>
            <a:r>
              <a:rPr lang="ja-JP" altLang="en-US" sz="1600" dirty="0">
                <a:latin typeface="+mn-lt"/>
              </a:rPr>
              <a:t>のみ．</a:t>
            </a:r>
            <a:r>
              <a:rPr lang="en-US" altLang="ja-JP" sz="1600" dirty="0">
                <a:latin typeface="+mn-lt"/>
              </a:rPr>
              <a:t>(1,2)-</a:t>
            </a:r>
            <a:r>
              <a:rPr lang="ja-JP" altLang="en-US" sz="1600" dirty="0">
                <a:latin typeface="+mn-lt"/>
              </a:rPr>
              <a:t>正則と思える．</a:t>
            </a:r>
            <a:endParaRPr kumimoji="1" lang="ja-JP" altLang="en-US" sz="1600" dirty="0">
              <a:latin typeface="+mn-lt"/>
            </a:endParaRPr>
          </a:p>
        </p:txBody>
      </p:sp>
      <p:sp>
        <p:nvSpPr>
          <p:cNvPr id="59" name="楕円 58">
            <a:extLst>
              <a:ext uri="{FF2B5EF4-FFF2-40B4-BE49-F238E27FC236}">
                <a16:creationId xmlns:a16="http://schemas.microsoft.com/office/drawing/2014/main" id="{7263CA26-DE2E-4E2A-88B3-6C58C12F1AE2}"/>
              </a:ext>
            </a:extLst>
          </p:cNvPr>
          <p:cNvSpPr/>
          <p:nvPr/>
        </p:nvSpPr>
        <p:spPr>
          <a:xfrm>
            <a:off x="5595800" y="4104117"/>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Oval 25">
            <a:extLst>
              <a:ext uri="{FF2B5EF4-FFF2-40B4-BE49-F238E27FC236}">
                <a16:creationId xmlns:a16="http://schemas.microsoft.com/office/drawing/2014/main" id="{6D1EEF7C-092D-431A-82CD-B6F445642D37}"/>
              </a:ext>
            </a:extLst>
          </p:cNvPr>
          <p:cNvSpPr>
            <a:spLocks noChangeArrowheads="1"/>
          </p:cNvSpPr>
          <p:nvPr/>
        </p:nvSpPr>
        <p:spPr bwMode="auto">
          <a:xfrm>
            <a:off x="5987302" y="420773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5" name="直線コネクタ 14">
            <a:extLst>
              <a:ext uri="{FF2B5EF4-FFF2-40B4-BE49-F238E27FC236}">
                <a16:creationId xmlns:a16="http://schemas.microsoft.com/office/drawing/2014/main" id="{3BBE417E-6D6E-4BF1-B8BB-E7CCFCEE30E0}"/>
              </a:ext>
            </a:extLst>
          </p:cNvPr>
          <p:cNvCxnSpPr>
            <a:cxnSpLocks/>
          </p:cNvCxnSpPr>
          <p:nvPr/>
        </p:nvCxnSpPr>
        <p:spPr>
          <a:xfrm>
            <a:off x="6054615" y="4299873"/>
            <a:ext cx="6254" cy="3205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25">
            <a:extLst>
              <a:ext uri="{FF2B5EF4-FFF2-40B4-BE49-F238E27FC236}">
                <a16:creationId xmlns:a16="http://schemas.microsoft.com/office/drawing/2014/main" id="{373225EC-7514-4963-BA12-E1C1263E657E}"/>
              </a:ext>
            </a:extLst>
          </p:cNvPr>
          <p:cNvSpPr>
            <a:spLocks noChangeArrowheads="1"/>
          </p:cNvSpPr>
          <p:nvPr/>
        </p:nvSpPr>
        <p:spPr bwMode="auto">
          <a:xfrm>
            <a:off x="6006894" y="455452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4" name="楕円 63">
            <a:extLst>
              <a:ext uri="{FF2B5EF4-FFF2-40B4-BE49-F238E27FC236}">
                <a16:creationId xmlns:a16="http://schemas.microsoft.com/office/drawing/2014/main" id="{06EB4040-8015-426E-812F-A43AF48BAB01}"/>
              </a:ext>
            </a:extLst>
          </p:cNvPr>
          <p:cNvSpPr/>
          <p:nvPr/>
        </p:nvSpPr>
        <p:spPr>
          <a:xfrm>
            <a:off x="7168937" y="5886111"/>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楕円 64">
            <a:extLst>
              <a:ext uri="{FF2B5EF4-FFF2-40B4-BE49-F238E27FC236}">
                <a16:creationId xmlns:a16="http://schemas.microsoft.com/office/drawing/2014/main" id="{D0DAD2A4-4710-424B-830D-E4ADEBF17CE9}"/>
              </a:ext>
            </a:extLst>
          </p:cNvPr>
          <p:cNvSpPr/>
          <p:nvPr/>
        </p:nvSpPr>
        <p:spPr>
          <a:xfrm>
            <a:off x="7397160" y="5441978"/>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楕円 66">
            <a:extLst>
              <a:ext uri="{FF2B5EF4-FFF2-40B4-BE49-F238E27FC236}">
                <a16:creationId xmlns:a16="http://schemas.microsoft.com/office/drawing/2014/main" id="{AB545158-8503-4110-A80A-B1D6431BD04F}"/>
              </a:ext>
            </a:extLst>
          </p:cNvPr>
          <p:cNvSpPr/>
          <p:nvPr/>
        </p:nvSpPr>
        <p:spPr>
          <a:xfrm>
            <a:off x="5598157" y="5447867"/>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Oval 25">
            <a:extLst>
              <a:ext uri="{FF2B5EF4-FFF2-40B4-BE49-F238E27FC236}">
                <a16:creationId xmlns:a16="http://schemas.microsoft.com/office/drawing/2014/main" id="{FC9C2F90-B848-41E9-A24C-C21DF4A5B801}"/>
              </a:ext>
            </a:extLst>
          </p:cNvPr>
          <p:cNvSpPr>
            <a:spLocks noChangeArrowheads="1"/>
          </p:cNvSpPr>
          <p:nvPr/>
        </p:nvSpPr>
        <p:spPr bwMode="auto">
          <a:xfrm>
            <a:off x="5989659" y="555148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sp>
        <p:nvSpPr>
          <p:cNvPr id="70" name="Oval 25">
            <a:extLst>
              <a:ext uri="{FF2B5EF4-FFF2-40B4-BE49-F238E27FC236}">
                <a16:creationId xmlns:a16="http://schemas.microsoft.com/office/drawing/2014/main" id="{196C497B-F443-4921-A7D1-DBC2D0743856}"/>
              </a:ext>
            </a:extLst>
          </p:cNvPr>
          <p:cNvSpPr>
            <a:spLocks noChangeArrowheads="1"/>
          </p:cNvSpPr>
          <p:nvPr/>
        </p:nvSpPr>
        <p:spPr bwMode="auto">
          <a:xfrm>
            <a:off x="5850668" y="578899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 name="直線コネクタ 16">
            <a:extLst>
              <a:ext uri="{FF2B5EF4-FFF2-40B4-BE49-F238E27FC236}">
                <a16:creationId xmlns:a16="http://schemas.microsoft.com/office/drawing/2014/main" id="{B74E7FF0-AEC7-4B63-AB84-32E4A591C8C5}"/>
              </a:ext>
            </a:extLst>
          </p:cNvPr>
          <p:cNvCxnSpPr>
            <a:cxnSpLocks/>
          </p:cNvCxnSpPr>
          <p:nvPr/>
        </p:nvCxnSpPr>
        <p:spPr>
          <a:xfrm flipH="1">
            <a:off x="5912370" y="5612690"/>
            <a:ext cx="135324" cy="20147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7F611DE1-DE84-4F66-B455-14F54EB6597C}"/>
              </a:ext>
            </a:extLst>
          </p:cNvPr>
          <p:cNvCxnSpPr>
            <a:stCxn id="70" idx="4"/>
          </p:cNvCxnSpPr>
          <p:nvPr/>
        </p:nvCxnSpPr>
        <p:spPr>
          <a:xfrm>
            <a:off x="5904643" y="5896944"/>
            <a:ext cx="73104" cy="1944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Oval 25">
            <a:extLst>
              <a:ext uri="{FF2B5EF4-FFF2-40B4-BE49-F238E27FC236}">
                <a16:creationId xmlns:a16="http://schemas.microsoft.com/office/drawing/2014/main" id="{EB870BCA-99E2-454B-B666-B4655660B6FA}"/>
              </a:ext>
            </a:extLst>
          </p:cNvPr>
          <p:cNvSpPr>
            <a:spLocks noChangeArrowheads="1"/>
          </p:cNvSpPr>
          <p:nvPr/>
        </p:nvSpPr>
        <p:spPr bwMode="auto">
          <a:xfrm>
            <a:off x="5933327" y="6031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sp>
        <p:nvSpPr>
          <p:cNvPr id="82" name="Oval 25">
            <a:extLst>
              <a:ext uri="{FF2B5EF4-FFF2-40B4-BE49-F238E27FC236}">
                <a16:creationId xmlns:a16="http://schemas.microsoft.com/office/drawing/2014/main" id="{1D6498D4-9471-484F-B3B2-7BDA0B4A0ED0}"/>
              </a:ext>
            </a:extLst>
          </p:cNvPr>
          <p:cNvSpPr>
            <a:spLocks noChangeArrowheads="1"/>
          </p:cNvSpPr>
          <p:nvPr/>
        </p:nvSpPr>
        <p:spPr bwMode="auto">
          <a:xfrm>
            <a:off x="6177687" y="5934099"/>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cxnSp>
        <p:nvCxnSpPr>
          <p:cNvPr id="22" name="直線コネクタ 21">
            <a:extLst>
              <a:ext uri="{FF2B5EF4-FFF2-40B4-BE49-F238E27FC236}">
                <a16:creationId xmlns:a16="http://schemas.microsoft.com/office/drawing/2014/main" id="{ADC2E19D-7D91-44F7-AA1E-78F06D33D84E}"/>
              </a:ext>
            </a:extLst>
          </p:cNvPr>
          <p:cNvCxnSpPr>
            <a:stCxn id="81" idx="6"/>
            <a:endCxn id="82" idx="3"/>
          </p:cNvCxnSpPr>
          <p:nvPr/>
        </p:nvCxnSpPr>
        <p:spPr>
          <a:xfrm flipV="1">
            <a:off x="6041277" y="6026240"/>
            <a:ext cx="152219" cy="594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97825930-5457-49A4-A6C0-7AD514282A52}"/>
              </a:ext>
            </a:extLst>
          </p:cNvPr>
          <p:cNvCxnSpPr>
            <a:cxnSpLocks/>
          </p:cNvCxnSpPr>
          <p:nvPr/>
        </p:nvCxnSpPr>
        <p:spPr>
          <a:xfrm>
            <a:off x="6081083" y="5612690"/>
            <a:ext cx="141849" cy="1147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ED13A4F8-4ADC-46C9-88BA-24ABA7191B3F}"/>
              </a:ext>
            </a:extLst>
          </p:cNvPr>
          <p:cNvCxnSpPr>
            <a:cxnSpLocks/>
          </p:cNvCxnSpPr>
          <p:nvPr/>
        </p:nvCxnSpPr>
        <p:spPr>
          <a:xfrm flipH="1">
            <a:off x="6232142" y="5755666"/>
            <a:ext cx="11248" cy="2066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Oval 25">
            <a:extLst>
              <a:ext uri="{FF2B5EF4-FFF2-40B4-BE49-F238E27FC236}">
                <a16:creationId xmlns:a16="http://schemas.microsoft.com/office/drawing/2014/main" id="{47F10A42-1246-447D-8EC7-210A21CE8CF1}"/>
              </a:ext>
            </a:extLst>
          </p:cNvPr>
          <p:cNvSpPr>
            <a:spLocks noChangeArrowheads="1"/>
          </p:cNvSpPr>
          <p:nvPr/>
        </p:nvSpPr>
        <p:spPr bwMode="auto">
          <a:xfrm>
            <a:off x="6187833" y="570043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dirty="0"/>
          </a:p>
        </p:txBody>
      </p:sp>
      <p:sp>
        <p:nvSpPr>
          <p:cNvPr id="91" name="楕円 90">
            <a:extLst>
              <a:ext uri="{FF2B5EF4-FFF2-40B4-BE49-F238E27FC236}">
                <a16:creationId xmlns:a16="http://schemas.microsoft.com/office/drawing/2014/main" id="{8A850F09-6448-4A78-9B91-DB7AF27FED3D}"/>
              </a:ext>
            </a:extLst>
          </p:cNvPr>
          <p:cNvSpPr/>
          <p:nvPr/>
        </p:nvSpPr>
        <p:spPr>
          <a:xfrm>
            <a:off x="7616672" y="566149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楕円 91">
            <a:extLst>
              <a:ext uri="{FF2B5EF4-FFF2-40B4-BE49-F238E27FC236}">
                <a16:creationId xmlns:a16="http://schemas.microsoft.com/office/drawing/2014/main" id="{07FD57C7-AAD6-4DFE-9239-1EF1D9809DCF}"/>
              </a:ext>
            </a:extLst>
          </p:cNvPr>
          <p:cNvSpPr/>
          <p:nvPr/>
        </p:nvSpPr>
        <p:spPr>
          <a:xfrm>
            <a:off x="7618070" y="5436385"/>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楕円 92">
            <a:extLst>
              <a:ext uri="{FF2B5EF4-FFF2-40B4-BE49-F238E27FC236}">
                <a16:creationId xmlns:a16="http://schemas.microsoft.com/office/drawing/2014/main" id="{21504609-0138-4F5E-A6D6-63A88A673FF3}"/>
              </a:ext>
            </a:extLst>
          </p:cNvPr>
          <p:cNvSpPr/>
          <p:nvPr/>
        </p:nvSpPr>
        <p:spPr>
          <a:xfrm>
            <a:off x="7619468" y="521128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楕円 93">
            <a:extLst>
              <a:ext uri="{FF2B5EF4-FFF2-40B4-BE49-F238E27FC236}">
                <a16:creationId xmlns:a16="http://schemas.microsoft.com/office/drawing/2014/main" id="{D37A4EC8-0D03-4404-9ADE-384138FF7585}"/>
              </a:ext>
            </a:extLst>
          </p:cNvPr>
          <p:cNvSpPr/>
          <p:nvPr/>
        </p:nvSpPr>
        <p:spPr>
          <a:xfrm>
            <a:off x="7620866" y="4994564"/>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楕円 94">
            <a:extLst>
              <a:ext uri="{FF2B5EF4-FFF2-40B4-BE49-F238E27FC236}">
                <a16:creationId xmlns:a16="http://schemas.microsoft.com/office/drawing/2014/main" id="{B50652B6-6865-4F95-9117-8B7D57722F60}"/>
              </a:ext>
            </a:extLst>
          </p:cNvPr>
          <p:cNvSpPr/>
          <p:nvPr/>
        </p:nvSpPr>
        <p:spPr>
          <a:xfrm>
            <a:off x="7613875" y="476107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楕円 95">
            <a:extLst>
              <a:ext uri="{FF2B5EF4-FFF2-40B4-BE49-F238E27FC236}">
                <a16:creationId xmlns:a16="http://schemas.microsoft.com/office/drawing/2014/main" id="{7AE5F439-7C01-4F1D-9CFE-5505FADCDD79}"/>
              </a:ext>
            </a:extLst>
          </p:cNvPr>
          <p:cNvSpPr/>
          <p:nvPr/>
        </p:nvSpPr>
        <p:spPr>
          <a:xfrm>
            <a:off x="7615273" y="4535965"/>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Oval 25">
            <a:extLst>
              <a:ext uri="{FF2B5EF4-FFF2-40B4-BE49-F238E27FC236}">
                <a16:creationId xmlns:a16="http://schemas.microsoft.com/office/drawing/2014/main" id="{79818D8C-3A7F-4FB2-B896-E6FD7065724D}"/>
              </a:ext>
            </a:extLst>
          </p:cNvPr>
          <p:cNvSpPr>
            <a:spLocks noChangeArrowheads="1"/>
          </p:cNvSpPr>
          <p:nvPr/>
        </p:nvSpPr>
        <p:spPr bwMode="auto">
          <a:xfrm>
            <a:off x="6152269" y="3175500"/>
            <a:ext cx="107950" cy="107950"/>
          </a:xfrm>
          <a:prstGeom prst="ellipse">
            <a:avLst/>
          </a:prstGeom>
          <a:solidFill>
            <a:srgbClr val="C00000"/>
          </a:solidFill>
          <a:ln w="9525">
            <a:solidFill>
              <a:srgbClr val="C00000"/>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7" name="Oval 25">
            <a:extLst>
              <a:ext uri="{FF2B5EF4-FFF2-40B4-BE49-F238E27FC236}">
                <a16:creationId xmlns:a16="http://schemas.microsoft.com/office/drawing/2014/main" id="{03E3ECE8-37B6-46C1-BA35-597F57FCE380}"/>
              </a:ext>
            </a:extLst>
          </p:cNvPr>
          <p:cNvSpPr>
            <a:spLocks noChangeArrowheads="1"/>
          </p:cNvSpPr>
          <p:nvPr/>
        </p:nvSpPr>
        <p:spPr bwMode="auto">
          <a:xfrm>
            <a:off x="5727589" y="4637505"/>
            <a:ext cx="107950" cy="107950"/>
          </a:xfrm>
          <a:prstGeom prst="ellipse">
            <a:avLst/>
          </a:prstGeom>
          <a:solidFill>
            <a:srgbClr val="C00000"/>
          </a:solidFill>
          <a:ln w="9525">
            <a:solidFill>
              <a:srgbClr val="C00000"/>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 name="フリーフォーム: 図形 1">
            <a:extLst>
              <a:ext uri="{FF2B5EF4-FFF2-40B4-BE49-F238E27FC236}">
                <a16:creationId xmlns:a16="http://schemas.microsoft.com/office/drawing/2014/main" id="{67964A6D-4058-4783-8196-34AF06C1BA1A}"/>
              </a:ext>
            </a:extLst>
          </p:cNvPr>
          <p:cNvSpPr/>
          <p:nvPr/>
        </p:nvSpPr>
        <p:spPr>
          <a:xfrm>
            <a:off x="5774650" y="4395452"/>
            <a:ext cx="505290" cy="369636"/>
          </a:xfrm>
          <a:custGeom>
            <a:avLst/>
            <a:gdLst>
              <a:gd name="connsiteX0" fmla="*/ 5365 w 505290"/>
              <a:gd name="connsiteY0" fmla="*/ 293994 h 369636"/>
              <a:gd name="connsiteX1" fmla="*/ 89255 w 505290"/>
              <a:gd name="connsiteY1" fmla="*/ 134603 h 369636"/>
              <a:gd name="connsiteX2" fmla="*/ 290591 w 505290"/>
              <a:gd name="connsiteY2" fmla="*/ 379 h 369636"/>
              <a:gd name="connsiteX3" fmla="*/ 491926 w 505290"/>
              <a:gd name="connsiteY3" fmla="*/ 101047 h 369636"/>
              <a:gd name="connsiteX4" fmla="*/ 458370 w 505290"/>
              <a:gd name="connsiteY4" fmla="*/ 293994 h 369636"/>
              <a:gd name="connsiteX5" fmla="*/ 231868 w 505290"/>
              <a:gd name="connsiteY5" fmla="*/ 369495 h 369636"/>
              <a:gd name="connsiteX6" fmla="*/ 5365 w 505290"/>
              <a:gd name="connsiteY6" fmla="*/ 293994 h 36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5290" h="369636">
                <a:moveTo>
                  <a:pt x="5365" y="293994"/>
                </a:moveTo>
                <a:cubicBezTo>
                  <a:pt x="-18404" y="254845"/>
                  <a:pt x="41717" y="183539"/>
                  <a:pt x="89255" y="134603"/>
                </a:cubicBezTo>
                <a:cubicBezTo>
                  <a:pt x="136793" y="85667"/>
                  <a:pt x="223479" y="5972"/>
                  <a:pt x="290591" y="379"/>
                </a:cubicBezTo>
                <a:cubicBezTo>
                  <a:pt x="357703" y="-5214"/>
                  <a:pt x="463963" y="52111"/>
                  <a:pt x="491926" y="101047"/>
                </a:cubicBezTo>
                <a:cubicBezTo>
                  <a:pt x="519889" y="149983"/>
                  <a:pt x="501713" y="249253"/>
                  <a:pt x="458370" y="293994"/>
                </a:cubicBezTo>
                <a:cubicBezTo>
                  <a:pt x="415027" y="338735"/>
                  <a:pt x="304572" y="366699"/>
                  <a:pt x="231868" y="369495"/>
                </a:cubicBezTo>
                <a:cubicBezTo>
                  <a:pt x="159164" y="372291"/>
                  <a:pt x="29134" y="333143"/>
                  <a:pt x="5365" y="293994"/>
                </a:cubicBezTo>
                <a:close/>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 name="Oval 25">
            <a:extLst>
              <a:ext uri="{FF2B5EF4-FFF2-40B4-BE49-F238E27FC236}">
                <a16:creationId xmlns:a16="http://schemas.microsoft.com/office/drawing/2014/main" id="{3E8297DF-C442-4766-A115-4A6497A8D819}"/>
              </a:ext>
            </a:extLst>
          </p:cNvPr>
          <p:cNvSpPr>
            <a:spLocks noChangeArrowheads="1"/>
          </p:cNvSpPr>
          <p:nvPr/>
        </p:nvSpPr>
        <p:spPr bwMode="auto">
          <a:xfrm>
            <a:off x="5687098" y="6001995"/>
            <a:ext cx="107950" cy="107950"/>
          </a:xfrm>
          <a:prstGeom prst="ellipse">
            <a:avLst/>
          </a:prstGeom>
          <a:solidFill>
            <a:srgbClr val="C00000"/>
          </a:solidFill>
          <a:ln w="9525">
            <a:solidFill>
              <a:srgbClr val="C00000"/>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9" name="Oval 25">
            <a:extLst>
              <a:ext uri="{FF2B5EF4-FFF2-40B4-BE49-F238E27FC236}">
                <a16:creationId xmlns:a16="http://schemas.microsoft.com/office/drawing/2014/main" id="{07A5101C-6B26-48EA-92F1-1653C0CF931B}"/>
              </a:ext>
            </a:extLst>
          </p:cNvPr>
          <p:cNvSpPr>
            <a:spLocks noChangeArrowheads="1"/>
          </p:cNvSpPr>
          <p:nvPr/>
        </p:nvSpPr>
        <p:spPr bwMode="auto">
          <a:xfrm>
            <a:off x="6014238" y="5810135"/>
            <a:ext cx="107950" cy="107950"/>
          </a:xfrm>
          <a:prstGeom prst="ellipse">
            <a:avLst/>
          </a:prstGeom>
          <a:solidFill>
            <a:srgbClr val="C00000"/>
          </a:solidFill>
          <a:ln w="9525">
            <a:solidFill>
              <a:srgbClr val="C00000"/>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5" name="フリーフォーム: 図形 4">
            <a:extLst>
              <a:ext uri="{FF2B5EF4-FFF2-40B4-BE49-F238E27FC236}">
                <a16:creationId xmlns:a16="http://schemas.microsoft.com/office/drawing/2014/main" id="{141B5FD5-6407-459D-9CB6-87CEE356D958}"/>
              </a:ext>
            </a:extLst>
          </p:cNvPr>
          <p:cNvSpPr/>
          <p:nvPr/>
        </p:nvSpPr>
        <p:spPr>
          <a:xfrm>
            <a:off x="5745239" y="5885411"/>
            <a:ext cx="307571" cy="166254"/>
          </a:xfrm>
          <a:custGeom>
            <a:avLst/>
            <a:gdLst>
              <a:gd name="connsiteX0" fmla="*/ 0 w 307571"/>
              <a:gd name="connsiteY0" fmla="*/ 166254 h 166254"/>
              <a:gd name="connsiteX1" fmla="*/ 307571 w 307571"/>
              <a:gd name="connsiteY1" fmla="*/ 0 h 166254"/>
            </a:gdLst>
            <a:ahLst/>
            <a:cxnLst>
              <a:cxn ang="0">
                <a:pos x="connsiteX0" y="connsiteY0"/>
              </a:cxn>
              <a:cxn ang="0">
                <a:pos x="connsiteX1" y="connsiteY1"/>
              </a:cxn>
            </a:cxnLst>
            <a:rect l="l" t="t" r="r" b="b"/>
            <a:pathLst>
              <a:path w="307571" h="166254">
                <a:moveTo>
                  <a:pt x="0" y="166254"/>
                </a:moveTo>
                <a:lnTo>
                  <a:pt x="307571"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422BF732-FBAD-4F72-BD9B-4B34D7A0E834}"/>
              </a:ext>
            </a:extLst>
          </p:cNvPr>
          <p:cNvSpPr/>
          <p:nvPr/>
        </p:nvSpPr>
        <p:spPr>
          <a:xfrm>
            <a:off x="5732770" y="5744864"/>
            <a:ext cx="336665" cy="294332"/>
          </a:xfrm>
          <a:custGeom>
            <a:avLst/>
            <a:gdLst>
              <a:gd name="connsiteX0" fmla="*/ 0 w 336665"/>
              <a:gd name="connsiteY0" fmla="*/ 294332 h 294332"/>
              <a:gd name="connsiteX1" fmla="*/ 24938 w 336665"/>
              <a:gd name="connsiteY1" fmla="*/ 140547 h 294332"/>
              <a:gd name="connsiteX2" fmla="*/ 95596 w 336665"/>
              <a:gd name="connsiteY2" fmla="*/ 15856 h 294332"/>
              <a:gd name="connsiteX3" fmla="*/ 236912 w 336665"/>
              <a:gd name="connsiteY3" fmla="*/ 11700 h 294332"/>
              <a:gd name="connsiteX4" fmla="*/ 336665 w 336665"/>
              <a:gd name="connsiteY4" fmla="*/ 107296 h 294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665" h="294332">
                <a:moveTo>
                  <a:pt x="0" y="294332"/>
                </a:moveTo>
                <a:cubicBezTo>
                  <a:pt x="4502" y="240646"/>
                  <a:pt x="9005" y="186960"/>
                  <a:pt x="24938" y="140547"/>
                </a:cubicBezTo>
                <a:cubicBezTo>
                  <a:pt x="40871" y="94134"/>
                  <a:pt x="60267" y="37330"/>
                  <a:pt x="95596" y="15856"/>
                </a:cubicBezTo>
                <a:cubicBezTo>
                  <a:pt x="130925" y="-5618"/>
                  <a:pt x="196734" y="-3540"/>
                  <a:pt x="236912" y="11700"/>
                </a:cubicBezTo>
                <a:cubicBezTo>
                  <a:pt x="277090" y="26940"/>
                  <a:pt x="306877" y="67118"/>
                  <a:pt x="336665" y="107296"/>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62019C9F-42AA-4877-8D0E-30A4B4F5FD31}"/>
              </a:ext>
            </a:extLst>
          </p:cNvPr>
          <p:cNvSpPr/>
          <p:nvPr/>
        </p:nvSpPr>
        <p:spPr>
          <a:xfrm>
            <a:off x="5736926" y="5868785"/>
            <a:ext cx="362481" cy="314031"/>
          </a:xfrm>
          <a:custGeom>
            <a:avLst/>
            <a:gdLst>
              <a:gd name="connsiteX0" fmla="*/ 0 w 362481"/>
              <a:gd name="connsiteY0" fmla="*/ 174568 h 314031"/>
              <a:gd name="connsiteX1" fmla="*/ 253538 w 362481"/>
              <a:gd name="connsiteY1" fmla="*/ 311728 h 314031"/>
              <a:gd name="connsiteX2" fmla="*/ 357447 w 362481"/>
              <a:gd name="connsiteY2" fmla="*/ 241070 h 314031"/>
              <a:gd name="connsiteX3" fmla="*/ 336665 w 362481"/>
              <a:gd name="connsiteY3" fmla="*/ 0 h 314031"/>
            </a:gdLst>
            <a:ahLst/>
            <a:cxnLst>
              <a:cxn ang="0">
                <a:pos x="connsiteX0" y="connsiteY0"/>
              </a:cxn>
              <a:cxn ang="0">
                <a:pos x="connsiteX1" y="connsiteY1"/>
              </a:cxn>
              <a:cxn ang="0">
                <a:pos x="connsiteX2" y="connsiteY2"/>
              </a:cxn>
              <a:cxn ang="0">
                <a:pos x="connsiteX3" y="connsiteY3"/>
              </a:cxn>
            </a:cxnLst>
            <a:rect l="l" t="t" r="r" b="b"/>
            <a:pathLst>
              <a:path w="362481" h="314031">
                <a:moveTo>
                  <a:pt x="0" y="174568"/>
                </a:moveTo>
                <a:cubicBezTo>
                  <a:pt x="96982" y="237606"/>
                  <a:pt x="193964" y="300644"/>
                  <a:pt x="253538" y="311728"/>
                </a:cubicBezTo>
                <a:cubicBezTo>
                  <a:pt x="313112" y="322812"/>
                  <a:pt x="343593" y="293025"/>
                  <a:pt x="357447" y="241070"/>
                </a:cubicBezTo>
                <a:cubicBezTo>
                  <a:pt x="371302" y="189115"/>
                  <a:pt x="353983" y="94557"/>
                  <a:pt x="336665" y="0"/>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CE2322AF-4869-4EF5-9C54-20694A1B219A}"/>
              </a:ext>
            </a:extLst>
          </p:cNvPr>
          <p:cNvSpPr/>
          <p:nvPr/>
        </p:nvSpPr>
        <p:spPr>
          <a:xfrm>
            <a:off x="5725728" y="5502933"/>
            <a:ext cx="449091" cy="515482"/>
          </a:xfrm>
          <a:custGeom>
            <a:avLst/>
            <a:gdLst>
              <a:gd name="connsiteX0" fmla="*/ 11198 w 449091"/>
              <a:gd name="connsiteY0" fmla="*/ 515482 h 515482"/>
              <a:gd name="connsiteX1" fmla="*/ 11198 w 449091"/>
              <a:gd name="connsiteY1" fmla="*/ 278569 h 515482"/>
              <a:gd name="connsiteX2" fmla="*/ 127576 w 449091"/>
              <a:gd name="connsiteY2" fmla="*/ 79063 h 515482"/>
              <a:gd name="connsiteX3" fmla="*/ 285518 w 449091"/>
              <a:gd name="connsiteY3" fmla="*/ 92 h 515482"/>
              <a:gd name="connsiteX4" fmla="*/ 439303 w 449091"/>
              <a:gd name="connsiteY4" fmla="*/ 66594 h 515482"/>
              <a:gd name="connsiteX5" fmla="*/ 426834 w 449091"/>
              <a:gd name="connsiteY5" fmla="*/ 212067 h 515482"/>
              <a:gd name="connsiteX6" fmla="*/ 372802 w 449091"/>
              <a:gd name="connsiteY6" fmla="*/ 332602 h 51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091" h="515482">
                <a:moveTo>
                  <a:pt x="11198" y="515482"/>
                </a:moveTo>
                <a:cubicBezTo>
                  <a:pt x="1500" y="433393"/>
                  <a:pt x="-8198" y="351305"/>
                  <a:pt x="11198" y="278569"/>
                </a:cubicBezTo>
                <a:cubicBezTo>
                  <a:pt x="30594" y="205833"/>
                  <a:pt x="81856" y="125476"/>
                  <a:pt x="127576" y="79063"/>
                </a:cubicBezTo>
                <a:cubicBezTo>
                  <a:pt x="173296" y="32650"/>
                  <a:pt x="233564" y="2170"/>
                  <a:pt x="285518" y="92"/>
                </a:cubicBezTo>
                <a:cubicBezTo>
                  <a:pt x="337472" y="-1986"/>
                  <a:pt x="415750" y="31265"/>
                  <a:pt x="439303" y="66594"/>
                </a:cubicBezTo>
                <a:cubicBezTo>
                  <a:pt x="462856" y="101923"/>
                  <a:pt x="437918" y="167732"/>
                  <a:pt x="426834" y="212067"/>
                </a:cubicBezTo>
                <a:cubicBezTo>
                  <a:pt x="415751" y="256402"/>
                  <a:pt x="394276" y="294502"/>
                  <a:pt x="372802" y="332602"/>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566D128B-6A62-41CF-84AE-D59053159A11}"/>
              </a:ext>
            </a:extLst>
          </p:cNvPr>
          <p:cNvSpPr/>
          <p:nvPr/>
        </p:nvSpPr>
        <p:spPr>
          <a:xfrm>
            <a:off x="5745239" y="5848004"/>
            <a:ext cx="602262" cy="412383"/>
          </a:xfrm>
          <a:custGeom>
            <a:avLst/>
            <a:gdLst>
              <a:gd name="connsiteX0" fmla="*/ 0 w 602262"/>
              <a:gd name="connsiteY0" fmla="*/ 228600 h 412383"/>
              <a:gd name="connsiteX1" fmla="*/ 199505 w 602262"/>
              <a:gd name="connsiteY1" fmla="*/ 386541 h 412383"/>
              <a:gd name="connsiteX2" fmla="*/ 423949 w 602262"/>
              <a:gd name="connsiteY2" fmla="*/ 399011 h 412383"/>
              <a:gd name="connsiteX3" fmla="*/ 569421 w 602262"/>
              <a:gd name="connsiteY3" fmla="*/ 253538 h 412383"/>
              <a:gd name="connsiteX4" fmla="*/ 586047 w 602262"/>
              <a:gd name="connsiteY4" fmla="*/ 66501 h 412383"/>
              <a:gd name="connsiteX5" fmla="*/ 374072 w 602262"/>
              <a:gd name="connsiteY5" fmla="*/ 0 h 41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62" h="412383">
                <a:moveTo>
                  <a:pt x="0" y="228600"/>
                </a:moveTo>
                <a:cubicBezTo>
                  <a:pt x="64423" y="293369"/>
                  <a:pt x="128847" y="358139"/>
                  <a:pt x="199505" y="386541"/>
                </a:cubicBezTo>
                <a:cubicBezTo>
                  <a:pt x="270163" y="414943"/>
                  <a:pt x="362296" y="421178"/>
                  <a:pt x="423949" y="399011"/>
                </a:cubicBezTo>
                <a:cubicBezTo>
                  <a:pt x="485602" y="376844"/>
                  <a:pt x="542405" y="308956"/>
                  <a:pt x="569421" y="253538"/>
                </a:cubicBezTo>
                <a:cubicBezTo>
                  <a:pt x="596437" y="198120"/>
                  <a:pt x="618605" y="108757"/>
                  <a:pt x="586047" y="66501"/>
                </a:cubicBezTo>
                <a:cubicBezTo>
                  <a:pt x="553489" y="24245"/>
                  <a:pt x="463780" y="12122"/>
                  <a:pt x="374072" y="0"/>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楕円 96">
            <a:extLst>
              <a:ext uri="{FF2B5EF4-FFF2-40B4-BE49-F238E27FC236}">
                <a16:creationId xmlns:a16="http://schemas.microsoft.com/office/drawing/2014/main" id="{9D709C6C-E2AC-4ECB-A83F-4A5E9CB9F593}"/>
              </a:ext>
            </a:extLst>
          </p:cNvPr>
          <p:cNvSpPr/>
          <p:nvPr/>
        </p:nvSpPr>
        <p:spPr>
          <a:xfrm>
            <a:off x="7613875" y="4339029"/>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9772CAA0-6ECA-490E-976E-3AAB6DB67145}"/>
              </a:ext>
            </a:extLst>
          </p:cNvPr>
          <p:cNvGrpSpPr/>
          <p:nvPr/>
        </p:nvGrpSpPr>
        <p:grpSpPr>
          <a:xfrm>
            <a:off x="7842900" y="5432228"/>
            <a:ext cx="1138182" cy="80852"/>
            <a:chOff x="7842900" y="5432228"/>
            <a:chExt cx="1138182" cy="80852"/>
          </a:xfrm>
        </p:grpSpPr>
        <p:sp>
          <p:nvSpPr>
            <p:cNvPr id="85" name="楕円 84">
              <a:extLst>
                <a:ext uri="{FF2B5EF4-FFF2-40B4-BE49-F238E27FC236}">
                  <a16:creationId xmlns:a16="http://schemas.microsoft.com/office/drawing/2014/main" id="{90F80F6C-9381-4AD3-ACA6-8F092E7530AF}"/>
                </a:ext>
              </a:extLst>
            </p:cNvPr>
            <p:cNvSpPr/>
            <p:nvPr/>
          </p:nvSpPr>
          <p:spPr>
            <a:xfrm>
              <a:off x="7842900" y="5437746"/>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楕円 85">
              <a:extLst>
                <a:ext uri="{FF2B5EF4-FFF2-40B4-BE49-F238E27FC236}">
                  <a16:creationId xmlns:a16="http://schemas.microsoft.com/office/drawing/2014/main" id="{D5FE41C2-0484-4A55-A0B6-FF332A04C61A}"/>
                </a:ext>
              </a:extLst>
            </p:cNvPr>
            <p:cNvSpPr/>
            <p:nvPr/>
          </p:nvSpPr>
          <p:spPr>
            <a:xfrm>
              <a:off x="8057405" y="5440785"/>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楕円 86">
              <a:extLst>
                <a:ext uri="{FF2B5EF4-FFF2-40B4-BE49-F238E27FC236}">
                  <a16:creationId xmlns:a16="http://schemas.microsoft.com/office/drawing/2014/main" id="{3DE6F453-BAF3-4846-880F-DB97A5B2DB37}"/>
                </a:ext>
              </a:extLst>
            </p:cNvPr>
            <p:cNvSpPr/>
            <p:nvPr/>
          </p:nvSpPr>
          <p:spPr>
            <a:xfrm>
              <a:off x="8278403" y="5434459"/>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楕円 87">
              <a:extLst>
                <a:ext uri="{FF2B5EF4-FFF2-40B4-BE49-F238E27FC236}">
                  <a16:creationId xmlns:a16="http://schemas.microsoft.com/office/drawing/2014/main" id="{B81C6D86-C388-494F-A7BF-B6058E90C7FE}"/>
                </a:ext>
              </a:extLst>
            </p:cNvPr>
            <p:cNvSpPr/>
            <p:nvPr/>
          </p:nvSpPr>
          <p:spPr>
            <a:xfrm>
              <a:off x="8506640" y="5441080"/>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楕円 88">
              <a:extLst>
                <a:ext uri="{FF2B5EF4-FFF2-40B4-BE49-F238E27FC236}">
                  <a16:creationId xmlns:a16="http://schemas.microsoft.com/office/drawing/2014/main" id="{E491F141-BE4B-4E92-96D2-A1FFCE1A9556}"/>
                </a:ext>
              </a:extLst>
            </p:cNvPr>
            <p:cNvSpPr/>
            <p:nvPr/>
          </p:nvSpPr>
          <p:spPr>
            <a:xfrm>
              <a:off x="8719856" y="5440593"/>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楕円 97">
              <a:extLst>
                <a:ext uri="{FF2B5EF4-FFF2-40B4-BE49-F238E27FC236}">
                  <a16:creationId xmlns:a16="http://schemas.microsoft.com/office/drawing/2014/main" id="{F603EDA3-CAA3-45B8-A2E2-A47BD5B1BFA4}"/>
                </a:ext>
              </a:extLst>
            </p:cNvPr>
            <p:cNvSpPr/>
            <p:nvPr/>
          </p:nvSpPr>
          <p:spPr>
            <a:xfrm>
              <a:off x="8909082" y="5432228"/>
              <a:ext cx="72000" cy="7200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9" name="テキスト ボックス 98">
            <a:extLst>
              <a:ext uri="{FF2B5EF4-FFF2-40B4-BE49-F238E27FC236}">
                <a16:creationId xmlns:a16="http://schemas.microsoft.com/office/drawing/2014/main" id="{74EFE31B-9B13-43AC-A3CA-4667909C4275}"/>
              </a:ext>
            </a:extLst>
          </p:cNvPr>
          <p:cNvSpPr txBox="1"/>
          <p:nvPr/>
        </p:nvSpPr>
        <p:spPr>
          <a:xfrm>
            <a:off x="33127" y="5727423"/>
            <a:ext cx="5636593"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k=2</a:t>
            </a:r>
            <a:r>
              <a:rPr lang="ja-JP" altLang="en-US" sz="1600" dirty="0">
                <a:latin typeface="+mn-lt"/>
              </a:rPr>
              <a:t>とすると，</a:t>
            </a:r>
            <a:r>
              <a:rPr lang="en-US" altLang="ja-JP" sz="1600" dirty="0">
                <a:latin typeface="+mn-lt"/>
              </a:rPr>
              <a:t>k</a:t>
            </a:r>
            <a:r>
              <a:rPr lang="en-US" altLang="ja-JP" sz="1600" baseline="30000" dirty="0">
                <a:latin typeface="+mn-lt"/>
              </a:rPr>
              <a:t>*</a:t>
            </a:r>
            <a:r>
              <a:rPr lang="en-US" altLang="ja-JP" sz="1600" dirty="0">
                <a:latin typeface="+mn-lt"/>
              </a:rPr>
              <a:t>-</a:t>
            </a:r>
            <a:r>
              <a:rPr lang="ja-JP" altLang="en-US" sz="1600" dirty="0">
                <a:latin typeface="+mn-lt"/>
              </a:rPr>
              <a:t>閉路</a:t>
            </a:r>
            <a:r>
              <a:rPr lang="en-US" altLang="ja-JP" sz="1600" dirty="0">
                <a:latin typeface="+mn-lt"/>
              </a:rPr>
              <a:t>C</a:t>
            </a:r>
            <a:r>
              <a:rPr lang="en-US" altLang="ja-JP" sz="1600" baseline="-25000" dirty="0">
                <a:latin typeface="+mn-lt"/>
              </a:rPr>
              <a:t>k*</a:t>
            </a:r>
            <a:r>
              <a:rPr lang="ja-JP" altLang="en-US" sz="1600" dirty="0">
                <a:latin typeface="+mn-lt"/>
              </a:rPr>
              <a:t>（</a:t>
            </a:r>
            <a:r>
              <a:rPr lang="en-US" altLang="ja-JP" sz="1600" dirty="0">
                <a:latin typeface="+mn-lt"/>
              </a:rPr>
              <a:t>k</a:t>
            </a:r>
            <a:r>
              <a:rPr lang="en-US" altLang="ja-JP" sz="1600" baseline="30000" dirty="0">
                <a:latin typeface="+mn-lt"/>
              </a:rPr>
              <a:t>*</a:t>
            </a:r>
            <a:r>
              <a:rPr lang="ja-JP" altLang="en-US" sz="1600" dirty="0">
                <a:latin typeface="+mn-lt"/>
              </a:rPr>
              <a:t>≥</a:t>
            </a:r>
            <a:r>
              <a:rPr lang="en-US" altLang="ja-JP" sz="1600" dirty="0">
                <a:latin typeface="+mn-lt"/>
              </a:rPr>
              <a:t>1</a:t>
            </a:r>
            <a:r>
              <a:rPr lang="ja-JP" altLang="en-US" sz="1600" dirty="0">
                <a:latin typeface="+mn-lt"/>
              </a:rPr>
              <a:t>）のみ．</a:t>
            </a:r>
            <a:r>
              <a:rPr lang="en-US" altLang="ja-JP" sz="1600" dirty="0">
                <a:latin typeface="+mn-lt"/>
              </a:rPr>
              <a:t>(2,k</a:t>
            </a:r>
            <a:r>
              <a:rPr lang="en-US" altLang="ja-JP" sz="1600" baseline="30000" dirty="0">
                <a:latin typeface="+mn-lt"/>
              </a:rPr>
              <a:t>*</a:t>
            </a:r>
            <a:r>
              <a:rPr lang="en-US" altLang="ja-JP" sz="1600" dirty="0">
                <a:latin typeface="+mn-lt"/>
              </a:rPr>
              <a:t>)-</a:t>
            </a:r>
            <a:r>
              <a:rPr lang="ja-JP" altLang="en-US" sz="1600" dirty="0">
                <a:latin typeface="+mn-lt"/>
              </a:rPr>
              <a:t>正則と思える．</a:t>
            </a:r>
            <a:endParaRPr kumimoji="1" lang="ja-JP" altLang="en-US" sz="1600" dirty="0">
              <a:latin typeface="+mn-lt"/>
            </a:endParaRPr>
          </a:p>
        </p:txBody>
      </p:sp>
    </p:spTree>
    <p:extLst>
      <p:ext uri="{BB962C8B-B14F-4D97-AF65-F5344CB8AC3E}">
        <p14:creationId xmlns:p14="http://schemas.microsoft.com/office/powerpoint/2010/main" val="330970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 name="グループ化 24">
            <a:extLst>
              <a:ext uri="{FF2B5EF4-FFF2-40B4-BE49-F238E27FC236}">
                <a16:creationId xmlns:a16="http://schemas.microsoft.com/office/drawing/2014/main" id="{42CB3C67-AC50-4299-9157-B984DDBC369B}"/>
              </a:ext>
            </a:extLst>
          </p:cNvPr>
          <p:cNvGrpSpPr>
            <a:grpSpLocks/>
          </p:cNvGrpSpPr>
          <p:nvPr/>
        </p:nvGrpSpPr>
        <p:grpSpPr bwMode="auto">
          <a:xfrm>
            <a:off x="1198606" y="2065381"/>
            <a:ext cx="2995613" cy="2209800"/>
            <a:chOff x="1673225" y="2636838"/>
            <a:chExt cx="2995613" cy="2209800"/>
          </a:xfrm>
        </p:grpSpPr>
        <p:grpSp>
          <p:nvGrpSpPr>
            <p:cNvPr id="113" name="グループ化 23">
              <a:extLst>
                <a:ext uri="{FF2B5EF4-FFF2-40B4-BE49-F238E27FC236}">
                  <a16:creationId xmlns:a16="http://schemas.microsoft.com/office/drawing/2014/main" id="{E9FAF8B5-05FE-42B3-A8A4-32E86017F1BC}"/>
                </a:ext>
              </a:extLst>
            </p:cNvPr>
            <p:cNvGrpSpPr>
              <a:grpSpLocks/>
            </p:cNvGrpSpPr>
            <p:nvPr/>
          </p:nvGrpSpPr>
          <p:grpSpPr bwMode="auto">
            <a:xfrm>
              <a:off x="1692275" y="2636838"/>
              <a:ext cx="2976563" cy="1677987"/>
              <a:chOff x="1691680" y="2636912"/>
              <a:chExt cx="2976563" cy="1677988"/>
            </a:xfrm>
          </p:grpSpPr>
          <p:sp>
            <p:nvSpPr>
              <p:cNvPr id="122" name="Oval 25">
                <a:extLst>
                  <a:ext uri="{FF2B5EF4-FFF2-40B4-BE49-F238E27FC236}">
                    <a16:creationId xmlns:a16="http://schemas.microsoft.com/office/drawing/2014/main" id="{65E7E9F8-7CF2-44D8-9256-2FBAC8285AE1}"/>
                  </a:ext>
                </a:extLst>
              </p:cNvPr>
              <p:cNvSpPr>
                <a:spLocks noChangeArrowheads="1"/>
              </p:cNvSpPr>
              <p:nvPr/>
            </p:nvSpPr>
            <p:spPr bwMode="auto">
              <a:xfrm>
                <a:off x="2637830" y="2636912"/>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5" name="Oval 25">
                <a:extLst>
                  <a:ext uri="{FF2B5EF4-FFF2-40B4-BE49-F238E27FC236}">
                    <a16:creationId xmlns:a16="http://schemas.microsoft.com/office/drawing/2014/main" id="{5AE7BDCD-FCC1-4F4E-B2E1-03D1EC790E13}"/>
                  </a:ext>
                </a:extLst>
              </p:cNvPr>
              <p:cNvSpPr>
                <a:spLocks noChangeArrowheads="1"/>
              </p:cNvSpPr>
              <p:nvPr/>
            </p:nvSpPr>
            <p:spPr bwMode="auto">
              <a:xfrm>
                <a:off x="1810743" y="32512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6" name="Oval 25">
                <a:extLst>
                  <a:ext uri="{FF2B5EF4-FFF2-40B4-BE49-F238E27FC236}">
                    <a16:creationId xmlns:a16="http://schemas.microsoft.com/office/drawing/2014/main" id="{8434F5A6-2AAE-48F8-8827-331B15280DF7}"/>
                  </a:ext>
                </a:extLst>
              </p:cNvPr>
              <p:cNvSpPr>
                <a:spLocks noChangeArrowheads="1"/>
              </p:cNvSpPr>
              <p:nvPr/>
            </p:nvSpPr>
            <p:spPr bwMode="auto">
              <a:xfrm>
                <a:off x="2121893"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7" name="Oval 25">
                <a:extLst>
                  <a:ext uri="{FF2B5EF4-FFF2-40B4-BE49-F238E27FC236}">
                    <a16:creationId xmlns:a16="http://schemas.microsoft.com/office/drawing/2014/main" id="{CD8BE890-798A-43DD-B366-14890A9A76DB}"/>
                  </a:ext>
                </a:extLst>
              </p:cNvPr>
              <p:cNvSpPr>
                <a:spLocks noChangeArrowheads="1"/>
              </p:cNvSpPr>
              <p:nvPr/>
            </p:nvSpPr>
            <p:spPr bwMode="auto">
              <a:xfrm>
                <a:off x="3136305"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8" name="Oval 25">
                <a:extLst>
                  <a:ext uri="{FF2B5EF4-FFF2-40B4-BE49-F238E27FC236}">
                    <a16:creationId xmlns:a16="http://schemas.microsoft.com/office/drawing/2014/main" id="{49562EB6-D05E-4756-B282-50A2E6AE9991}"/>
                  </a:ext>
                </a:extLst>
              </p:cNvPr>
              <p:cNvSpPr>
                <a:spLocks noChangeArrowheads="1"/>
              </p:cNvSpPr>
              <p:nvPr/>
            </p:nvSpPr>
            <p:spPr bwMode="auto">
              <a:xfrm>
                <a:off x="4096743" y="26702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29" name="直線コネクタ 128">
                <a:extLst>
                  <a:ext uri="{FF2B5EF4-FFF2-40B4-BE49-F238E27FC236}">
                    <a16:creationId xmlns:a16="http://schemas.microsoft.com/office/drawing/2014/main" id="{BBE05F99-AF8B-4A0C-8F10-E386AAD690A3}"/>
                  </a:ext>
                </a:extLst>
              </p:cNvPr>
              <p:cNvCxnSpPr>
                <a:endCxn id="128" idx="2"/>
              </p:cNvCxnSpPr>
              <p:nvPr/>
            </p:nvCxnSpPr>
            <p:spPr>
              <a:xfrm>
                <a:off x="2706093" y="2673425"/>
                <a:ext cx="1390650" cy="50800"/>
              </a:xfrm>
              <a:prstGeom prst="line">
                <a:avLst/>
              </a:prstGeom>
              <a:ln w="9525"/>
            </p:spPr>
            <p:style>
              <a:lnRef idx="1">
                <a:schemeClr val="dk1"/>
              </a:lnRef>
              <a:fillRef idx="0">
                <a:schemeClr val="dk1"/>
              </a:fillRef>
              <a:effectRef idx="0">
                <a:schemeClr val="dk1"/>
              </a:effectRef>
              <a:fontRef idx="minor">
                <a:schemeClr val="tx1"/>
              </a:fontRef>
            </p:style>
          </p:cxnSp>
          <p:cxnSp>
            <p:nvCxnSpPr>
              <p:cNvPr id="130" name="直線コネクタ 129">
                <a:extLst>
                  <a:ext uri="{FF2B5EF4-FFF2-40B4-BE49-F238E27FC236}">
                    <a16:creationId xmlns:a16="http://schemas.microsoft.com/office/drawing/2014/main" id="{A5094B5C-0089-466F-B9E4-A817537E3962}"/>
                  </a:ext>
                </a:extLst>
              </p:cNvPr>
              <p:cNvCxnSpPr/>
              <p:nvPr/>
            </p:nvCxnSpPr>
            <p:spPr>
              <a:xfrm rot="16200000" flipH="1">
                <a:off x="2190949" y="3247307"/>
                <a:ext cx="1493838" cy="498475"/>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94006667-4A87-4C51-9BE2-088FCD6E371C}"/>
                  </a:ext>
                </a:extLst>
              </p:cNvPr>
              <p:cNvCxnSpPr/>
              <p:nvPr/>
            </p:nvCxnSpPr>
            <p:spPr>
              <a:xfrm rot="16200000" flipH="1">
                <a:off x="2681487" y="3763244"/>
                <a:ext cx="38100" cy="998537"/>
              </a:xfrm>
              <a:prstGeom prst="line">
                <a:avLst/>
              </a:prstGeom>
              <a:ln w="9525"/>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C27C850D-A4C7-4DFE-A43F-43F43F6B3B77}"/>
                  </a:ext>
                </a:extLst>
              </p:cNvPr>
              <p:cNvCxnSpPr>
                <a:endCxn id="128" idx="7"/>
              </p:cNvCxnSpPr>
              <p:nvPr/>
            </p:nvCxnSpPr>
            <p:spPr>
              <a:xfrm flipV="1">
                <a:off x="2190155" y="2686125"/>
                <a:ext cx="1998663" cy="1536701"/>
              </a:xfrm>
              <a:prstGeom prst="line">
                <a:avLst/>
              </a:prstGeom>
              <a:ln w="9525"/>
            </p:spPr>
            <p:style>
              <a:lnRef idx="1">
                <a:schemeClr val="dk1"/>
              </a:lnRef>
              <a:fillRef idx="0">
                <a:schemeClr val="dk1"/>
              </a:fillRef>
              <a:effectRef idx="0">
                <a:schemeClr val="dk1"/>
              </a:effectRef>
              <a:fontRef idx="minor">
                <a:schemeClr val="tx1"/>
              </a:fontRef>
            </p:style>
          </p:cxnSp>
          <p:sp>
            <p:nvSpPr>
              <p:cNvPr id="142" name="Oval 25">
                <a:extLst>
                  <a:ext uri="{FF2B5EF4-FFF2-40B4-BE49-F238E27FC236}">
                    <a16:creationId xmlns:a16="http://schemas.microsoft.com/office/drawing/2014/main" id="{2978AECD-3492-4BB0-B897-AD6FB6AE77CA}"/>
                  </a:ext>
                </a:extLst>
              </p:cNvPr>
              <p:cNvSpPr>
                <a:spLocks noChangeArrowheads="1"/>
              </p:cNvSpPr>
              <p:nvPr/>
            </p:nvSpPr>
            <p:spPr bwMode="auto">
              <a:xfrm>
                <a:off x="4560293" y="34925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3" name="直線コネクタ 142">
                <a:extLst>
                  <a:ext uri="{FF2B5EF4-FFF2-40B4-BE49-F238E27FC236}">
                    <a16:creationId xmlns:a16="http://schemas.microsoft.com/office/drawing/2014/main" id="{278DF895-D25C-47DC-8AC9-CC6ECC82BBCA}"/>
                  </a:ext>
                </a:extLst>
              </p:cNvPr>
              <p:cNvCxnSpPr>
                <a:stCxn id="128" idx="0"/>
              </p:cNvCxnSpPr>
              <p:nvPr/>
            </p:nvCxnSpPr>
            <p:spPr>
              <a:xfrm rot="16200000" flipH="1">
                <a:off x="3943549" y="2877419"/>
                <a:ext cx="876301" cy="461962"/>
              </a:xfrm>
              <a:prstGeom prst="line">
                <a:avLst/>
              </a:prstGeom>
              <a:ln w="9525"/>
            </p:spPr>
            <p:style>
              <a:lnRef idx="1">
                <a:schemeClr val="dk1"/>
              </a:lnRef>
              <a:fillRef idx="0">
                <a:schemeClr val="dk1"/>
              </a:fillRef>
              <a:effectRef idx="0">
                <a:schemeClr val="dk1"/>
              </a:effectRef>
              <a:fontRef idx="minor">
                <a:schemeClr val="tx1"/>
              </a:fontRef>
            </p:style>
          </p:cxnSp>
          <p:sp>
            <p:nvSpPr>
              <p:cNvPr id="144" name="フリーフォーム 20">
                <a:extLst>
                  <a:ext uri="{FF2B5EF4-FFF2-40B4-BE49-F238E27FC236}">
                    <a16:creationId xmlns:a16="http://schemas.microsoft.com/office/drawing/2014/main" id="{C028252D-FF01-4860-BC98-52290DC19A78}"/>
                  </a:ext>
                </a:extLst>
              </p:cNvPr>
              <p:cNvSpPr/>
              <p:nvPr/>
            </p:nvSpPr>
            <p:spPr>
              <a:xfrm>
                <a:off x="1691680" y="3298900"/>
                <a:ext cx="457200" cy="966788"/>
              </a:xfrm>
              <a:custGeom>
                <a:avLst/>
                <a:gdLst>
                  <a:gd name="connsiteX0" fmla="*/ 173421 w 457201"/>
                  <a:gd name="connsiteY0" fmla="*/ 0 h 966951"/>
                  <a:gd name="connsiteX1" fmla="*/ 47297 w 457201"/>
                  <a:gd name="connsiteY1" fmla="*/ 599089 h 966951"/>
                  <a:gd name="connsiteX2" fmla="*/ 457201 w 457201"/>
                  <a:gd name="connsiteY2" fmla="*/ 966951 h 966951"/>
                </a:gdLst>
                <a:ahLst/>
                <a:cxnLst>
                  <a:cxn ang="0">
                    <a:pos x="connsiteX0" y="connsiteY0"/>
                  </a:cxn>
                  <a:cxn ang="0">
                    <a:pos x="connsiteX1" y="connsiteY1"/>
                  </a:cxn>
                  <a:cxn ang="0">
                    <a:pos x="connsiteX2" y="connsiteY2"/>
                  </a:cxn>
                </a:cxnLst>
                <a:rect l="l" t="t" r="r" b="b"/>
                <a:pathLst>
                  <a:path w="457201" h="966951">
                    <a:moveTo>
                      <a:pt x="173421" y="0"/>
                    </a:moveTo>
                    <a:cubicBezTo>
                      <a:pt x="86710" y="218965"/>
                      <a:pt x="0" y="437931"/>
                      <a:pt x="47297" y="599089"/>
                    </a:cubicBezTo>
                    <a:cubicBezTo>
                      <a:pt x="94594" y="760247"/>
                      <a:pt x="275897" y="863599"/>
                      <a:pt x="457201" y="9669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dirty="0"/>
              </a:p>
            </p:txBody>
          </p:sp>
          <p:sp>
            <p:nvSpPr>
              <p:cNvPr id="149" name="フリーフォーム 21">
                <a:extLst>
                  <a:ext uri="{FF2B5EF4-FFF2-40B4-BE49-F238E27FC236}">
                    <a16:creationId xmlns:a16="http://schemas.microsoft.com/office/drawing/2014/main" id="{906E6BCE-A5EC-4242-BB1A-106C9C1ACEF2}"/>
                  </a:ext>
                </a:extLst>
              </p:cNvPr>
              <p:cNvSpPr/>
              <p:nvPr/>
            </p:nvSpPr>
            <p:spPr>
              <a:xfrm>
                <a:off x="3145830" y="2732162"/>
                <a:ext cx="1009650" cy="1536701"/>
              </a:xfrm>
              <a:custGeom>
                <a:avLst/>
                <a:gdLst>
                  <a:gd name="connsiteX0" fmla="*/ 1752 w 1010745"/>
                  <a:gd name="connsiteY0" fmla="*/ 1524000 h 1536263"/>
                  <a:gd name="connsiteX1" fmla="*/ 75324 w 1010745"/>
                  <a:gd name="connsiteY1" fmla="*/ 1439918 h 1536263"/>
                  <a:gd name="connsiteX2" fmla="*/ 117365 w 1010745"/>
                  <a:gd name="connsiteY2" fmla="*/ 945931 h 1536263"/>
                  <a:gd name="connsiteX3" fmla="*/ 779517 w 1010745"/>
                  <a:gd name="connsiteY3" fmla="*/ 525518 h 1536263"/>
                  <a:gd name="connsiteX4" fmla="*/ 1010745 w 1010745"/>
                  <a:gd name="connsiteY4" fmla="*/ 0 h 153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745" h="1536263">
                    <a:moveTo>
                      <a:pt x="1752" y="1524000"/>
                    </a:moveTo>
                    <a:cubicBezTo>
                      <a:pt x="28903" y="1530131"/>
                      <a:pt x="56055" y="1536263"/>
                      <a:pt x="75324" y="1439918"/>
                    </a:cubicBezTo>
                    <a:cubicBezTo>
                      <a:pt x="94593" y="1343573"/>
                      <a:pt x="0" y="1098331"/>
                      <a:pt x="117365" y="945931"/>
                    </a:cubicBezTo>
                    <a:cubicBezTo>
                      <a:pt x="234730" y="793531"/>
                      <a:pt x="630620" y="683173"/>
                      <a:pt x="779517" y="525518"/>
                    </a:cubicBezTo>
                    <a:cubicBezTo>
                      <a:pt x="928414" y="367863"/>
                      <a:pt x="969579" y="183931"/>
                      <a:pt x="1010745"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sp>
          <p:nvSpPr>
            <p:cNvPr id="114" name="フリーフォーム 27">
              <a:extLst>
                <a:ext uri="{FF2B5EF4-FFF2-40B4-BE49-F238E27FC236}">
                  <a16:creationId xmlns:a16="http://schemas.microsoft.com/office/drawing/2014/main" id="{FD05045A-5F3C-49AE-8602-578621C6D6C6}"/>
                </a:ext>
              </a:extLst>
            </p:cNvPr>
            <p:cNvSpPr/>
            <p:nvPr/>
          </p:nvSpPr>
          <p:spPr>
            <a:xfrm>
              <a:off x="1673225" y="4224338"/>
              <a:ext cx="512763" cy="622300"/>
            </a:xfrm>
            <a:custGeom>
              <a:avLst/>
              <a:gdLst>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51956 h 610756"/>
                <a:gd name="connsiteX1" fmla="*/ 45545 w 486979"/>
                <a:gd name="connsiteY1" fmla="*/ 157059 h 610756"/>
                <a:gd name="connsiteX2" fmla="*/ 45545 w 486979"/>
                <a:gd name="connsiteY2" fmla="*/ 157059 h 610756"/>
                <a:gd name="connsiteX3" fmla="*/ 56055 w 486979"/>
                <a:gd name="connsiteY3" fmla="*/ 524922 h 610756"/>
                <a:gd name="connsiteX4" fmla="*/ 381876 w 486979"/>
                <a:gd name="connsiteY4" fmla="*/ 535432 h 610756"/>
                <a:gd name="connsiteX5" fmla="*/ 486979 w 486979"/>
                <a:gd name="connsiteY5" fmla="*/ 51956 h 610756"/>
                <a:gd name="connsiteX0" fmla="*/ 486979 w 486979"/>
                <a:gd name="connsiteY0" fmla="*/ 51956 h 610756"/>
                <a:gd name="connsiteX1" fmla="*/ 45545 w 486979"/>
                <a:gd name="connsiteY1" fmla="*/ 157059 h 610756"/>
                <a:gd name="connsiteX2" fmla="*/ 45545 w 486979"/>
                <a:gd name="connsiteY2" fmla="*/ 157059 h 610756"/>
                <a:gd name="connsiteX3" fmla="*/ 56055 w 486979"/>
                <a:gd name="connsiteY3" fmla="*/ 524922 h 610756"/>
                <a:gd name="connsiteX4" fmla="*/ 381876 w 486979"/>
                <a:gd name="connsiteY4" fmla="*/ 535432 h 610756"/>
                <a:gd name="connsiteX5" fmla="*/ 486979 w 486979"/>
                <a:gd name="connsiteY5" fmla="*/ 51956 h 610756"/>
                <a:gd name="connsiteX0" fmla="*/ 513255 w 513255"/>
                <a:gd name="connsiteY0" fmla="*/ 63062 h 621862"/>
                <a:gd name="connsiteX1" fmla="*/ 71821 w 513255"/>
                <a:gd name="connsiteY1" fmla="*/ 168165 h 621862"/>
                <a:gd name="connsiteX2" fmla="*/ 82331 w 513255"/>
                <a:gd name="connsiteY2" fmla="*/ 536028 h 621862"/>
                <a:gd name="connsiteX3" fmla="*/ 408152 w 513255"/>
                <a:gd name="connsiteY3" fmla="*/ 546538 h 621862"/>
                <a:gd name="connsiteX4" fmla="*/ 513255 w 513255"/>
                <a:gd name="connsiteY4" fmla="*/ 63062 h 621862"/>
                <a:gd name="connsiteX0" fmla="*/ 513255 w 513255"/>
                <a:gd name="connsiteY0" fmla="*/ 63062 h 621862"/>
                <a:gd name="connsiteX1" fmla="*/ 71821 w 513255"/>
                <a:gd name="connsiteY1" fmla="*/ 168165 h 621862"/>
                <a:gd name="connsiteX2" fmla="*/ 82331 w 513255"/>
                <a:gd name="connsiteY2" fmla="*/ 536028 h 621862"/>
                <a:gd name="connsiteX3" fmla="*/ 408152 w 513255"/>
                <a:gd name="connsiteY3" fmla="*/ 546538 h 621862"/>
                <a:gd name="connsiteX4" fmla="*/ 513255 w 513255"/>
                <a:gd name="connsiteY4" fmla="*/ 63062 h 62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255" h="621862">
                  <a:moveTo>
                    <a:pt x="513255" y="63062"/>
                  </a:moveTo>
                  <a:cubicBezTo>
                    <a:pt x="457200" y="0"/>
                    <a:pt x="143642" y="89337"/>
                    <a:pt x="71821" y="168165"/>
                  </a:cubicBezTo>
                  <a:cubicBezTo>
                    <a:pt x="0" y="246993"/>
                    <a:pt x="26276" y="472966"/>
                    <a:pt x="82331" y="536028"/>
                  </a:cubicBezTo>
                  <a:cubicBezTo>
                    <a:pt x="138386" y="599090"/>
                    <a:pt x="334579" y="621862"/>
                    <a:pt x="408152" y="546538"/>
                  </a:cubicBezTo>
                  <a:cubicBezTo>
                    <a:pt x="481725" y="471214"/>
                    <a:pt x="502745" y="277648"/>
                    <a:pt x="513255" y="63062"/>
                  </a:cubicBezTo>
                  <a:close/>
                </a:path>
              </a:pathLst>
            </a:cu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ja-JP" altLang="en-US"/>
            </a:p>
          </p:txBody>
        </p:sp>
        <p:sp>
          <p:nvSpPr>
            <p:cNvPr id="117" name="フリーフォーム 28">
              <a:extLst>
                <a:ext uri="{FF2B5EF4-FFF2-40B4-BE49-F238E27FC236}">
                  <a16:creationId xmlns:a16="http://schemas.microsoft.com/office/drawing/2014/main" id="{66744451-68A5-4CFE-B06A-5326579808CD}"/>
                </a:ext>
              </a:extLst>
            </p:cNvPr>
            <p:cNvSpPr/>
            <p:nvPr/>
          </p:nvSpPr>
          <p:spPr>
            <a:xfrm>
              <a:off x="3205163" y="2722563"/>
              <a:ext cx="955675" cy="1544638"/>
            </a:xfrm>
            <a:custGeom>
              <a:avLst/>
              <a:gdLst>
                <a:gd name="connsiteX0" fmla="*/ 0 w 956441"/>
                <a:gd name="connsiteY0" fmla="*/ 1545020 h 1545020"/>
                <a:gd name="connsiteX1" fmla="*/ 735724 w 956441"/>
                <a:gd name="connsiteY1" fmla="*/ 935420 h 1545020"/>
                <a:gd name="connsiteX2" fmla="*/ 956441 w 956441"/>
                <a:gd name="connsiteY2" fmla="*/ 0 h 1545020"/>
              </a:gdLst>
              <a:ahLst/>
              <a:cxnLst>
                <a:cxn ang="0">
                  <a:pos x="connsiteX0" y="connsiteY0"/>
                </a:cxn>
                <a:cxn ang="0">
                  <a:pos x="connsiteX1" y="connsiteY1"/>
                </a:cxn>
                <a:cxn ang="0">
                  <a:pos x="connsiteX2" y="connsiteY2"/>
                </a:cxn>
              </a:cxnLst>
              <a:rect l="l" t="t" r="r" b="b"/>
              <a:pathLst>
                <a:path w="956441" h="1545020">
                  <a:moveTo>
                    <a:pt x="0" y="1545020"/>
                  </a:moveTo>
                  <a:cubicBezTo>
                    <a:pt x="288158" y="1368971"/>
                    <a:pt x="576317" y="1192923"/>
                    <a:pt x="735724" y="935420"/>
                  </a:cubicBezTo>
                  <a:cubicBezTo>
                    <a:pt x="895131" y="677917"/>
                    <a:pt x="925786" y="338958"/>
                    <a:pt x="956441"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grpSp>
        <p:nvGrpSpPr>
          <p:cNvPr id="150" name="グループ化 149">
            <a:extLst>
              <a:ext uri="{FF2B5EF4-FFF2-40B4-BE49-F238E27FC236}">
                <a16:creationId xmlns:a16="http://schemas.microsoft.com/office/drawing/2014/main" id="{F1AF0682-6B15-40D2-A335-B3264E2CD8EE}"/>
              </a:ext>
            </a:extLst>
          </p:cNvPr>
          <p:cNvGrpSpPr>
            <a:grpSpLocks/>
          </p:cNvGrpSpPr>
          <p:nvPr/>
        </p:nvGrpSpPr>
        <p:grpSpPr bwMode="auto">
          <a:xfrm>
            <a:off x="1727244" y="4151356"/>
            <a:ext cx="1108632" cy="369332"/>
            <a:chOff x="2147888" y="5010150"/>
            <a:chExt cx="1108632" cy="369332"/>
          </a:xfrm>
        </p:grpSpPr>
        <p:cxnSp>
          <p:nvCxnSpPr>
            <p:cNvPr id="151" name="直線矢印コネクタ 150">
              <a:extLst>
                <a:ext uri="{FF2B5EF4-FFF2-40B4-BE49-F238E27FC236}">
                  <a16:creationId xmlns:a16="http://schemas.microsoft.com/office/drawing/2014/main" id="{30224EF7-ECE0-4EB2-B8D5-92A5323B7A6F}"/>
                </a:ext>
              </a:extLst>
            </p:cNvPr>
            <p:cNvCxnSpPr/>
            <p:nvPr/>
          </p:nvCxnSpPr>
          <p:spPr>
            <a:xfrm flipH="1" flipV="1">
              <a:off x="2147888" y="5013325"/>
              <a:ext cx="263525" cy="12065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52" name="テキスト ボックス 4">
              <a:extLst>
                <a:ext uri="{FF2B5EF4-FFF2-40B4-BE49-F238E27FC236}">
                  <a16:creationId xmlns:a16="http://schemas.microsoft.com/office/drawing/2014/main" id="{4A1866A9-47F1-4AF3-98D5-290008206152}"/>
                </a:ext>
              </a:extLst>
            </p:cNvPr>
            <p:cNvSpPr txBox="1">
              <a:spLocks noChangeArrowheads="1"/>
            </p:cNvSpPr>
            <p:nvPr/>
          </p:nvSpPr>
          <p:spPr bwMode="auto">
            <a:xfrm>
              <a:off x="2371725" y="5010150"/>
              <a:ext cx="884795"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spcBef>
                  <a:spcPct val="0"/>
                </a:spcBef>
                <a:buFontTx/>
                <a:buNone/>
              </a:pPr>
              <a:r>
                <a:rPr lang="ja-JP" altLang="en-US" sz="1800" dirty="0"/>
                <a:t>ループ</a:t>
              </a:r>
            </a:p>
          </p:txBody>
        </p:sp>
      </p:grpSp>
      <p:grpSp>
        <p:nvGrpSpPr>
          <p:cNvPr id="153" name="グループ化 152">
            <a:extLst>
              <a:ext uri="{FF2B5EF4-FFF2-40B4-BE49-F238E27FC236}">
                <a16:creationId xmlns:a16="http://schemas.microsoft.com/office/drawing/2014/main" id="{DB78F1D0-4B8E-4F3C-9C7C-1E5F026F1932}"/>
              </a:ext>
            </a:extLst>
          </p:cNvPr>
          <p:cNvGrpSpPr>
            <a:grpSpLocks/>
          </p:cNvGrpSpPr>
          <p:nvPr/>
        </p:nvGrpSpPr>
        <p:grpSpPr bwMode="auto">
          <a:xfrm>
            <a:off x="2998832" y="3146473"/>
            <a:ext cx="1547811" cy="634440"/>
            <a:chOff x="3419476" y="4005267"/>
            <a:chExt cx="1547811" cy="634440"/>
          </a:xfrm>
        </p:grpSpPr>
        <p:sp>
          <p:nvSpPr>
            <p:cNvPr id="157" name="テキスト ボックス 29">
              <a:extLst>
                <a:ext uri="{FF2B5EF4-FFF2-40B4-BE49-F238E27FC236}">
                  <a16:creationId xmlns:a16="http://schemas.microsoft.com/office/drawing/2014/main" id="{D2023A5B-194B-495F-9B12-3CBB46370949}"/>
                </a:ext>
              </a:extLst>
            </p:cNvPr>
            <p:cNvSpPr txBox="1">
              <a:spLocks noChangeArrowheads="1"/>
            </p:cNvSpPr>
            <p:nvPr/>
          </p:nvSpPr>
          <p:spPr bwMode="auto">
            <a:xfrm>
              <a:off x="4011612" y="4270375"/>
              <a:ext cx="955675"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spcBef>
                  <a:spcPct val="0"/>
                </a:spcBef>
                <a:buFontTx/>
                <a:buNone/>
              </a:pPr>
              <a:r>
                <a:rPr lang="ja-JP" altLang="en-US" sz="1800" dirty="0"/>
                <a:t>多重辺</a:t>
              </a:r>
            </a:p>
          </p:txBody>
        </p:sp>
        <p:cxnSp>
          <p:nvCxnSpPr>
            <p:cNvPr id="163" name="直線矢印コネクタ 162">
              <a:extLst>
                <a:ext uri="{FF2B5EF4-FFF2-40B4-BE49-F238E27FC236}">
                  <a16:creationId xmlns:a16="http://schemas.microsoft.com/office/drawing/2014/main" id="{7C6D0520-629E-454D-A0B2-DF8A11B2F79C}"/>
                </a:ext>
              </a:extLst>
            </p:cNvPr>
            <p:cNvCxnSpPr>
              <a:cxnSpLocks/>
              <a:stCxn id="157" idx="1"/>
            </p:cNvCxnSpPr>
            <p:nvPr/>
          </p:nvCxnSpPr>
          <p:spPr>
            <a:xfrm flipH="1" flipV="1">
              <a:off x="3419476" y="4005267"/>
              <a:ext cx="592136" cy="44977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66" name="直線矢印コネクタ 165">
              <a:extLst>
                <a:ext uri="{FF2B5EF4-FFF2-40B4-BE49-F238E27FC236}">
                  <a16:creationId xmlns:a16="http://schemas.microsoft.com/office/drawing/2014/main" id="{DADF835B-83AF-4A00-9052-9ECB12F55323}"/>
                </a:ext>
              </a:extLst>
            </p:cNvPr>
            <p:cNvCxnSpPr>
              <a:cxnSpLocks/>
              <a:stCxn id="157" idx="1"/>
            </p:cNvCxnSpPr>
            <p:nvPr/>
          </p:nvCxnSpPr>
          <p:spPr>
            <a:xfrm flipH="1" flipV="1">
              <a:off x="3851276" y="4149729"/>
              <a:ext cx="160336" cy="3053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sp>
        <p:nvSpPr>
          <p:cNvPr id="167" name="Text Box 168">
            <a:extLst>
              <a:ext uri="{FF2B5EF4-FFF2-40B4-BE49-F238E27FC236}">
                <a16:creationId xmlns:a16="http://schemas.microsoft.com/office/drawing/2014/main" id="{28541861-6148-4481-B400-572CA7136D76}"/>
              </a:ext>
            </a:extLst>
          </p:cNvPr>
          <p:cNvSpPr txBox="1">
            <a:spLocks noChangeArrowheads="1"/>
          </p:cNvSpPr>
          <p:nvPr/>
        </p:nvSpPr>
        <p:spPr bwMode="auto">
          <a:xfrm>
            <a:off x="1600200" y="5668812"/>
            <a:ext cx="5822735" cy="400110"/>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ループも多重辺も含まないグラフを</a:t>
            </a:r>
            <a:r>
              <a:rPr lang="ja-JP" altLang="en-US" sz="2000" dirty="0">
                <a:solidFill>
                  <a:srgbClr val="FF0000"/>
                </a:solidFill>
              </a:rPr>
              <a:t>単純グラフ</a:t>
            </a:r>
            <a:r>
              <a:rPr lang="ja-JP" altLang="en-US" sz="2000" dirty="0">
                <a:solidFill>
                  <a:srgbClr val="000000"/>
                </a:solidFill>
              </a:rPr>
              <a:t>という．</a:t>
            </a:r>
            <a:endParaRPr lang="en-US" altLang="ja-JP" sz="2000" dirty="0">
              <a:solidFill>
                <a:srgbClr val="000000"/>
              </a:solidFill>
            </a:endParaRPr>
          </a:p>
        </p:txBody>
      </p:sp>
      <p:sp>
        <p:nvSpPr>
          <p:cNvPr id="168" name="テキスト ボックス 22">
            <a:extLst>
              <a:ext uri="{FF2B5EF4-FFF2-40B4-BE49-F238E27FC236}">
                <a16:creationId xmlns:a16="http://schemas.microsoft.com/office/drawing/2014/main" id="{3578ABFF-A02A-4B0B-AA1B-7F927284CC43}"/>
              </a:ext>
            </a:extLst>
          </p:cNvPr>
          <p:cNvSpPr txBox="1">
            <a:spLocks noChangeArrowheads="1"/>
          </p:cNvSpPr>
          <p:nvPr/>
        </p:nvSpPr>
        <p:spPr bwMode="auto">
          <a:xfrm>
            <a:off x="5368624" y="1264749"/>
            <a:ext cx="3455987" cy="2031325"/>
          </a:xfrm>
          <a:prstGeom prst="rect">
            <a:avLst/>
          </a:prstGeom>
          <a:solidFill>
            <a:schemeClr val="accent2">
              <a:lumMod val="20000"/>
              <a:lumOff val="80000"/>
            </a:schemeClr>
          </a:solidFill>
          <a:ln>
            <a:noFill/>
          </a:ln>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1800" dirty="0"/>
              <a:t>一筆書きの問題，</a:t>
            </a:r>
            <a:endParaRPr lang="en-US" altLang="ja-JP" sz="1800" dirty="0"/>
          </a:p>
          <a:p>
            <a:pPr eaLnBrk="1" hangingPunct="1">
              <a:spcBef>
                <a:spcPct val="0"/>
              </a:spcBef>
              <a:buFontTx/>
              <a:buNone/>
            </a:pPr>
            <a:r>
              <a:rPr lang="ja-JP" altLang="en-US" sz="1800" dirty="0"/>
              <a:t>長い閉路を見つける問題，</a:t>
            </a:r>
            <a:endParaRPr lang="en-US" altLang="ja-JP" sz="1800" dirty="0"/>
          </a:p>
          <a:p>
            <a:pPr eaLnBrk="1" hangingPunct="1">
              <a:spcBef>
                <a:spcPct val="0"/>
              </a:spcBef>
              <a:buFontTx/>
              <a:buNone/>
            </a:pPr>
            <a:r>
              <a:rPr lang="ja-JP" altLang="en-US" sz="1800" dirty="0"/>
              <a:t>巡回セールスマン問題，</a:t>
            </a:r>
            <a:endParaRPr lang="en-US" altLang="ja-JP" sz="1800" dirty="0"/>
          </a:p>
          <a:p>
            <a:pPr eaLnBrk="1" hangingPunct="1">
              <a:spcBef>
                <a:spcPct val="0"/>
              </a:spcBef>
              <a:buFontTx/>
              <a:buNone/>
            </a:pPr>
            <a:r>
              <a:rPr lang="ja-JP" altLang="en-US" sz="1800" dirty="0"/>
              <a:t>マッチングの問題（結婚定理）， </a:t>
            </a:r>
            <a:endParaRPr lang="en-US" altLang="ja-JP" sz="1800" dirty="0"/>
          </a:p>
          <a:p>
            <a:pPr eaLnBrk="1" hangingPunct="1">
              <a:spcBef>
                <a:spcPct val="0"/>
              </a:spcBef>
              <a:buFontTx/>
              <a:buNone/>
            </a:pPr>
            <a:r>
              <a:rPr lang="ja-JP" altLang="en-US" sz="1800" dirty="0"/>
              <a:t>頂点及び辺彩色の問題，</a:t>
            </a:r>
            <a:endParaRPr lang="en-US" altLang="ja-JP" sz="1800" dirty="0"/>
          </a:p>
          <a:p>
            <a:pPr eaLnBrk="1" hangingPunct="1">
              <a:spcBef>
                <a:spcPct val="0"/>
              </a:spcBef>
              <a:buFontTx/>
              <a:buNone/>
            </a:pPr>
            <a:r>
              <a:rPr lang="ja-JP" altLang="en-US" sz="1800" dirty="0"/>
              <a:t>ラムゼー理論，</a:t>
            </a:r>
            <a:endParaRPr lang="en-US" altLang="ja-JP" sz="1800" dirty="0"/>
          </a:p>
          <a:p>
            <a:pPr eaLnBrk="1" hangingPunct="1">
              <a:spcBef>
                <a:spcPct val="0"/>
              </a:spcBef>
              <a:buFontTx/>
              <a:buNone/>
            </a:pPr>
            <a:r>
              <a:rPr lang="ja-JP" altLang="en-US" sz="1800" dirty="0"/>
              <a:t>グラフ・マイナー理論　</a:t>
            </a:r>
            <a:r>
              <a:rPr lang="en-US" altLang="ja-JP" sz="1800" dirty="0" err="1">
                <a:latin typeface="+mn-lt"/>
              </a:rPr>
              <a:t>etc</a:t>
            </a:r>
            <a:r>
              <a:rPr lang="ja-JP" altLang="en-US" sz="1800" dirty="0" err="1"/>
              <a:t>．</a:t>
            </a:r>
            <a:endParaRPr lang="ja-JP" altLang="en-US" sz="1800" dirty="0"/>
          </a:p>
        </p:txBody>
      </p:sp>
      <p:sp>
        <p:nvSpPr>
          <p:cNvPr id="29" name="Text Box 168">
            <a:extLst>
              <a:ext uri="{FF2B5EF4-FFF2-40B4-BE49-F238E27FC236}">
                <a16:creationId xmlns:a16="http://schemas.microsoft.com/office/drawing/2014/main" id="{3E09F131-74A9-4884-9EFC-5490B5A6606E}"/>
              </a:ext>
            </a:extLst>
          </p:cNvPr>
          <p:cNvSpPr txBox="1">
            <a:spLocks noChangeArrowheads="1"/>
          </p:cNvSpPr>
          <p:nvPr/>
        </p:nvSpPr>
        <p:spPr bwMode="auto">
          <a:xfrm>
            <a:off x="1600200" y="6154178"/>
            <a:ext cx="6722076" cy="400110"/>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ループ，多重辺を含むかもしれないグラフを</a:t>
            </a:r>
            <a:r>
              <a:rPr lang="ja-JP" altLang="en-US" sz="2000" dirty="0">
                <a:solidFill>
                  <a:srgbClr val="FF0000"/>
                </a:solidFill>
              </a:rPr>
              <a:t>多重グラフ</a:t>
            </a:r>
            <a:r>
              <a:rPr lang="ja-JP" altLang="en-US" sz="2000" dirty="0">
                <a:solidFill>
                  <a:srgbClr val="000000"/>
                </a:solidFill>
              </a:rPr>
              <a:t>という．</a:t>
            </a:r>
            <a:endParaRPr lang="en-US" altLang="ja-JP" sz="2000" dirty="0">
              <a:solidFill>
                <a:srgbClr val="000000"/>
              </a:solidFill>
            </a:endParaRPr>
          </a:p>
        </p:txBody>
      </p:sp>
      <p:grpSp>
        <p:nvGrpSpPr>
          <p:cNvPr id="4" name="グループ化 3">
            <a:extLst>
              <a:ext uri="{FF2B5EF4-FFF2-40B4-BE49-F238E27FC236}">
                <a16:creationId xmlns:a16="http://schemas.microsoft.com/office/drawing/2014/main" id="{D69A9C75-8EAB-42AF-AD40-AE6D49CEAD65}"/>
              </a:ext>
            </a:extLst>
          </p:cNvPr>
          <p:cNvGrpSpPr/>
          <p:nvPr/>
        </p:nvGrpSpPr>
        <p:grpSpPr>
          <a:xfrm>
            <a:off x="5455508" y="3664760"/>
            <a:ext cx="3181865" cy="1716608"/>
            <a:chOff x="5455508" y="3664760"/>
            <a:chExt cx="3181865" cy="1716608"/>
          </a:xfrm>
        </p:grpSpPr>
        <p:sp>
          <p:nvSpPr>
            <p:cNvPr id="2" name="四角形: 角を丸くする 1">
              <a:extLst>
                <a:ext uri="{FF2B5EF4-FFF2-40B4-BE49-F238E27FC236}">
                  <a16:creationId xmlns:a16="http://schemas.microsoft.com/office/drawing/2014/main" id="{A403C394-25AE-4091-AFBA-CD719BA230B9}"/>
                </a:ext>
              </a:extLst>
            </p:cNvPr>
            <p:cNvSpPr/>
            <p:nvPr/>
          </p:nvSpPr>
          <p:spPr>
            <a:xfrm>
              <a:off x="5455508" y="3671930"/>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四角形: 角を丸くする 30">
              <a:extLst>
                <a:ext uri="{FF2B5EF4-FFF2-40B4-BE49-F238E27FC236}">
                  <a16:creationId xmlns:a16="http://schemas.microsoft.com/office/drawing/2014/main" id="{247FD0AD-AD12-4B26-9323-C5F1A07BDA5A}"/>
                </a:ext>
              </a:extLst>
            </p:cNvPr>
            <p:cNvSpPr/>
            <p:nvPr/>
          </p:nvSpPr>
          <p:spPr>
            <a:xfrm>
              <a:off x="5659634" y="4284366"/>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9FBDB93B-E5F3-40CD-93E1-6F84A21B2CA3}"/>
                </a:ext>
              </a:extLst>
            </p:cNvPr>
            <p:cNvSpPr/>
            <p:nvPr/>
          </p:nvSpPr>
          <p:spPr>
            <a:xfrm>
              <a:off x="5659634" y="4284366"/>
              <a:ext cx="1236236" cy="369332"/>
            </a:xfrm>
            <a:prstGeom prst="rect">
              <a:avLst/>
            </a:prstGeom>
          </p:spPr>
          <p:txBody>
            <a:bodyPr wrap="none">
              <a:spAutoFit/>
            </a:bodyPr>
            <a:lstStyle/>
            <a:p>
              <a:r>
                <a:rPr lang="ja-JP" altLang="en-US" sz="1800" dirty="0"/>
                <a:t>単純グラフ</a:t>
              </a:r>
            </a:p>
          </p:txBody>
        </p:sp>
        <p:sp>
          <p:nvSpPr>
            <p:cNvPr id="33" name="正方形/長方形 32">
              <a:extLst>
                <a:ext uri="{FF2B5EF4-FFF2-40B4-BE49-F238E27FC236}">
                  <a16:creationId xmlns:a16="http://schemas.microsoft.com/office/drawing/2014/main" id="{F8C941CF-9D6C-4A87-8C7F-A1E0A48740E8}"/>
                </a:ext>
              </a:extLst>
            </p:cNvPr>
            <p:cNvSpPr/>
            <p:nvPr/>
          </p:nvSpPr>
          <p:spPr>
            <a:xfrm>
              <a:off x="5499958" y="3664760"/>
              <a:ext cx="1236236" cy="369332"/>
            </a:xfrm>
            <a:prstGeom prst="rect">
              <a:avLst/>
            </a:prstGeom>
          </p:spPr>
          <p:txBody>
            <a:bodyPr wrap="none">
              <a:spAutoFit/>
            </a:bodyPr>
            <a:lstStyle/>
            <a:p>
              <a:r>
                <a:rPr lang="ja-JP" altLang="en-US" sz="1800" dirty="0"/>
                <a:t>多重グラフ</a:t>
              </a:r>
            </a:p>
          </p:txBody>
        </p:sp>
      </p:grpSp>
      <p:sp>
        <p:nvSpPr>
          <p:cNvPr id="34" name="Text Box 168">
            <a:extLst>
              <a:ext uri="{FF2B5EF4-FFF2-40B4-BE49-F238E27FC236}">
                <a16:creationId xmlns:a16="http://schemas.microsoft.com/office/drawing/2014/main" id="{1926002D-7245-49EC-B2E0-FFB0BEFE8DC0}"/>
              </a:ext>
            </a:extLst>
          </p:cNvPr>
          <p:cNvSpPr txBox="1">
            <a:spLocks noChangeArrowheads="1"/>
          </p:cNvSpPr>
          <p:nvPr/>
        </p:nvSpPr>
        <p:spPr bwMode="auto">
          <a:xfrm>
            <a:off x="1755819" y="167001"/>
            <a:ext cx="168859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グラフ</a:t>
            </a:r>
            <a:endParaRPr lang="en-US" altLang="ja-JP" sz="3600" dirty="0">
              <a:solidFill>
                <a:schemeClr val="tx2"/>
              </a:solidFill>
            </a:endParaRPr>
          </a:p>
        </p:txBody>
      </p:sp>
    </p:spTree>
    <p:extLst>
      <p:ext uri="{BB962C8B-B14F-4D97-AF65-F5344CB8AC3E}">
        <p14:creationId xmlns:p14="http://schemas.microsoft.com/office/powerpoint/2010/main" val="2031405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wipe(right)">
                                      <p:cBhvr>
                                        <p:cTn id="7" dur="500"/>
                                        <p:tgtEl>
                                          <p:spTgt spid="1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3"/>
                                        </p:tgtEl>
                                        <p:attrNameLst>
                                          <p:attrName>style.visibility</p:attrName>
                                        </p:attrNameLst>
                                      </p:cBhvr>
                                      <p:to>
                                        <p:strVal val="visible"/>
                                      </p:to>
                                    </p:set>
                                    <p:animEffect transition="in" filter="wipe(right)">
                                      <p:cBhvr>
                                        <p:cTn id="12" dur="500"/>
                                        <p:tgtEl>
                                          <p:spTgt spid="15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7"/>
                                        </p:tgtEl>
                                        <p:attrNameLst>
                                          <p:attrName>style.visibility</p:attrName>
                                        </p:attrNameLst>
                                      </p:cBhvr>
                                      <p:to>
                                        <p:strVal val="visible"/>
                                      </p:to>
                                    </p:set>
                                    <p:animEffect transition="in" filter="wipe(left)">
                                      <p:cBhvr>
                                        <p:cTn id="17" dur="500"/>
                                        <p:tgtEl>
                                          <p:spTgt spid="16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randombar(horizontal)">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168"/>
                                        </p:tgtEl>
                                        <p:attrNameLst>
                                          <p:attrName>style.visibility</p:attrName>
                                        </p:attrNameLst>
                                      </p:cBhvr>
                                      <p:to>
                                        <p:strVal val="visible"/>
                                      </p:to>
                                    </p:set>
                                    <p:animEffect transition="in" filter="randombar(horizontal)">
                                      <p:cBhvr>
                                        <p:cTn id="32"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P spid="168" grpId="0" animBg="1"/>
      <p:bldP spid="2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solidFill>
                <a:latin typeface="+mn-lt"/>
              </a:rPr>
              <a:t>2.</a:t>
            </a:r>
            <a:r>
              <a:rPr lang="ja-JP" altLang="en-US" dirty="0">
                <a:solidFill>
                  <a:schemeClr val="tx2"/>
                </a:solidFill>
                <a:latin typeface="+mn-lt"/>
              </a:rPr>
              <a:t> オイラーの多面体公式（一般の閉曲面上）</a:t>
            </a:r>
            <a:endParaRPr kumimoji="1" lang="ja-JP" altLang="en-US" dirty="0">
              <a:solidFill>
                <a:schemeClr val="tx2"/>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87173299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78933" y="1876518"/>
            <a:ext cx="2144889" cy="1727087"/>
            <a:chOff x="778933" y="2167467"/>
            <a:chExt cx="2144889" cy="1727087"/>
          </a:xfrm>
        </p:grpSpPr>
        <p:sp>
          <p:nvSpPr>
            <p:cNvPr id="10" name="円/楕円 9"/>
            <p:cNvSpPr/>
            <p:nvPr/>
          </p:nvSpPr>
          <p:spPr>
            <a:xfrm>
              <a:off x="778933" y="2167467"/>
              <a:ext cx="1975556"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p:nvSpPr>
          <p:spPr>
            <a:xfrm>
              <a:off x="1439338" y="257951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1416050" y="2835275"/>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テキスト ボックス 12"/>
            <p:cNvSpPr txBox="1"/>
            <p:nvPr/>
          </p:nvSpPr>
          <p:spPr>
            <a:xfrm>
              <a:off x="1004712" y="3556000"/>
              <a:ext cx="1919110" cy="338554"/>
            </a:xfrm>
            <a:prstGeom prst="rect">
              <a:avLst/>
            </a:prstGeom>
            <a:noFill/>
          </p:spPr>
          <p:txBody>
            <a:bodyPr wrap="square" rtlCol="0">
              <a:spAutoFit/>
            </a:bodyPr>
            <a:lstStyle/>
            <a:p>
              <a:r>
                <a:rPr kumimoji="1" lang="ja-JP" altLang="en-US" sz="1600" dirty="0"/>
                <a:t>トーラス</a:t>
              </a:r>
              <a:r>
                <a:rPr kumimoji="1" lang="en-US" altLang="ja-JP" sz="1600" dirty="0">
                  <a:latin typeface="+mn-lt"/>
                </a:rPr>
                <a:t>S</a:t>
              </a:r>
              <a:r>
                <a:rPr kumimoji="1" lang="en-US" altLang="ja-JP" sz="1600" baseline="-25000" dirty="0">
                  <a:latin typeface="+mn-lt"/>
                </a:rPr>
                <a:t>1</a:t>
              </a:r>
              <a:r>
                <a:rPr kumimoji="1" lang="en-US" altLang="ja-JP" sz="1600" dirty="0">
                  <a:latin typeface="+mn-lt"/>
                </a:rPr>
                <a:t>(g=1</a:t>
              </a:r>
              <a:r>
                <a:rPr kumimoji="1" lang="en-US" altLang="ja-JP" sz="1600" dirty="0"/>
                <a:t>)</a:t>
              </a:r>
              <a:endParaRPr kumimoji="1" lang="ja-JP" altLang="en-US" sz="1600" dirty="0"/>
            </a:p>
          </p:txBody>
        </p:sp>
      </p:grpSp>
      <p:grpSp>
        <p:nvGrpSpPr>
          <p:cNvPr id="3" name="グループ化 2"/>
          <p:cNvGrpSpPr/>
          <p:nvPr/>
        </p:nvGrpSpPr>
        <p:grpSpPr>
          <a:xfrm>
            <a:off x="3381046" y="1684606"/>
            <a:ext cx="4995310" cy="1947220"/>
            <a:chOff x="3381046" y="1975555"/>
            <a:chExt cx="4995310" cy="1947220"/>
          </a:xfrm>
        </p:grpSpPr>
        <p:sp>
          <p:nvSpPr>
            <p:cNvPr id="14" name="円/楕円 13"/>
            <p:cNvSpPr/>
            <p:nvPr/>
          </p:nvSpPr>
          <p:spPr>
            <a:xfrm>
              <a:off x="3381046" y="2161821"/>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4086607" y="261902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4063319" y="2865260"/>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 name="円/楕円 16"/>
            <p:cNvSpPr/>
            <p:nvPr/>
          </p:nvSpPr>
          <p:spPr>
            <a:xfrm>
              <a:off x="5153416" y="2613379"/>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5130128" y="2859614"/>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円/楕円 18"/>
            <p:cNvSpPr/>
            <p:nvPr/>
          </p:nvSpPr>
          <p:spPr>
            <a:xfrm>
              <a:off x="7033033" y="2607733"/>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7009745" y="2853968"/>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テキスト ボックス 21"/>
            <p:cNvSpPr txBox="1"/>
            <p:nvPr/>
          </p:nvSpPr>
          <p:spPr>
            <a:xfrm>
              <a:off x="6152448" y="2551289"/>
              <a:ext cx="790220" cy="461665"/>
            </a:xfrm>
            <a:prstGeom prst="rect">
              <a:avLst/>
            </a:prstGeom>
            <a:noFill/>
          </p:spPr>
          <p:txBody>
            <a:bodyPr wrap="square" rtlCol="0">
              <a:spAutoFit/>
            </a:bodyPr>
            <a:lstStyle/>
            <a:p>
              <a:r>
                <a:rPr lang="ja-JP" altLang="en-US" dirty="0"/>
                <a:t>・・・</a:t>
              </a:r>
              <a:endParaRPr kumimoji="1" lang="ja-JP" altLang="en-US" dirty="0"/>
            </a:p>
          </p:txBody>
        </p:sp>
        <p:sp>
          <p:nvSpPr>
            <p:cNvPr id="23" name="テキスト ボックス 22"/>
            <p:cNvSpPr txBox="1"/>
            <p:nvPr/>
          </p:nvSpPr>
          <p:spPr>
            <a:xfrm>
              <a:off x="4413957" y="3584221"/>
              <a:ext cx="3318931" cy="338554"/>
            </a:xfrm>
            <a:prstGeom prst="rect">
              <a:avLst/>
            </a:prstGeom>
            <a:noFill/>
          </p:spPr>
          <p:txBody>
            <a:bodyPr wrap="square" rtlCol="0">
              <a:spAutoFit/>
            </a:bodyPr>
            <a:lstStyle/>
            <a:p>
              <a:r>
                <a:rPr kumimoji="1" lang="ja-JP" altLang="en-US" sz="1600" dirty="0"/>
                <a:t>種数</a:t>
              </a:r>
              <a:r>
                <a:rPr kumimoji="1" lang="en-US" altLang="ja-JP" sz="1600" dirty="0">
                  <a:latin typeface="+mn-lt"/>
                </a:rPr>
                <a:t>g</a:t>
              </a:r>
              <a:r>
                <a:rPr kumimoji="1" lang="ja-JP" altLang="en-US" sz="1600" dirty="0"/>
                <a:t>の向き付け可能な</a:t>
              </a:r>
              <a:r>
                <a:rPr lang="ja-JP" altLang="en-US" sz="1600" dirty="0"/>
                <a:t>閉曲面</a:t>
              </a:r>
              <a:r>
                <a:rPr lang="en-US" altLang="ja-JP" sz="1600" dirty="0" err="1">
                  <a:latin typeface="+mn-lt"/>
                </a:rPr>
                <a:t>S</a:t>
              </a:r>
              <a:r>
                <a:rPr lang="en-US" altLang="ja-JP" sz="1600" baseline="-25000" dirty="0" err="1">
                  <a:latin typeface="+mn-lt"/>
                </a:rPr>
                <a:t>g</a:t>
              </a:r>
              <a:endParaRPr kumimoji="1" lang="ja-JP" altLang="en-US" sz="1600" baseline="-25000" dirty="0">
                <a:latin typeface="+mn-lt"/>
              </a:endParaRPr>
            </a:p>
          </p:txBody>
        </p:sp>
        <p:sp>
          <p:nvSpPr>
            <p:cNvPr id="24" name="左中かっこ 23"/>
            <p:cNvSpPr/>
            <p:nvPr/>
          </p:nvSpPr>
          <p:spPr>
            <a:xfrm rot="5400000" flipV="1">
              <a:off x="5777089" y="561622"/>
              <a:ext cx="248356" cy="3753555"/>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5" name="テキスト ボックス 24"/>
            <p:cNvSpPr txBox="1"/>
            <p:nvPr/>
          </p:nvSpPr>
          <p:spPr>
            <a:xfrm>
              <a:off x="5661381" y="1975555"/>
              <a:ext cx="649109" cy="338554"/>
            </a:xfrm>
            <a:prstGeom prst="rect">
              <a:avLst/>
            </a:prstGeom>
            <a:noFill/>
          </p:spPr>
          <p:txBody>
            <a:bodyPr wrap="square" rtlCol="0">
              <a:spAutoFit/>
            </a:bodyPr>
            <a:lstStyle/>
            <a:p>
              <a:r>
                <a:rPr kumimoji="1" lang="en-US" altLang="ja-JP" sz="1600" dirty="0">
                  <a:latin typeface="+mn-lt"/>
                </a:rPr>
                <a:t>g</a:t>
              </a:r>
              <a:r>
                <a:rPr kumimoji="1" lang="ja-JP" altLang="en-US" sz="1600" dirty="0"/>
                <a:t>個</a:t>
              </a:r>
              <a:endParaRPr kumimoji="1" lang="en-US" altLang="ja-JP" sz="1600" dirty="0"/>
            </a:p>
          </p:txBody>
        </p:sp>
      </p:grpSp>
      <p:grpSp>
        <p:nvGrpSpPr>
          <p:cNvPr id="5" name="グループ化 4"/>
          <p:cNvGrpSpPr/>
          <p:nvPr/>
        </p:nvGrpSpPr>
        <p:grpSpPr>
          <a:xfrm>
            <a:off x="117122" y="4610807"/>
            <a:ext cx="3474155" cy="1857636"/>
            <a:chOff x="117122" y="4610807"/>
            <a:chExt cx="3474155" cy="1857636"/>
          </a:xfrm>
        </p:grpSpPr>
        <p:sp>
          <p:nvSpPr>
            <p:cNvPr id="26" name="円/楕円 25"/>
            <p:cNvSpPr/>
            <p:nvPr/>
          </p:nvSpPr>
          <p:spPr>
            <a:xfrm>
              <a:off x="117122" y="4617157"/>
              <a:ext cx="1467555" cy="1467555"/>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2" name="グループ化 31"/>
            <p:cNvGrpSpPr/>
            <p:nvPr/>
          </p:nvGrpSpPr>
          <p:grpSpPr>
            <a:xfrm>
              <a:off x="642056" y="4836583"/>
              <a:ext cx="383823" cy="383823"/>
              <a:chOff x="2889956" y="4639733"/>
              <a:chExt cx="383823" cy="383823"/>
            </a:xfrm>
          </p:grpSpPr>
          <p:sp>
            <p:nvSpPr>
              <p:cNvPr id="28" name="円/楕円 27"/>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0" name="直線コネクタ 29"/>
              <p:cNvCxnSpPr>
                <a:stCxn id="28" idx="3"/>
                <a:endCxn id="28"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テキスト ボックス 32"/>
            <p:cNvSpPr txBox="1"/>
            <p:nvPr/>
          </p:nvSpPr>
          <p:spPr>
            <a:xfrm>
              <a:off x="1682750" y="5054600"/>
              <a:ext cx="381000" cy="461665"/>
            </a:xfrm>
            <a:prstGeom prst="rect">
              <a:avLst/>
            </a:prstGeom>
            <a:noFill/>
          </p:spPr>
          <p:txBody>
            <a:bodyPr wrap="square" rtlCol="0">
              <a:spAutoFit/>
            </a:bodyPr>
            <a:lstStyle/>
            <a:p>
              <a:r>
                <a:rPr kumimoji="1" lang="ja-JP" altLang="en-US" dirty="0"/>
                <a:t>≈</a:t>
              </a:r>
            </a:p>
          </p:txBody>
        </p:sp>
        <p:sp>
          <p:nvSpPr>
            <p:cNvPr id="34" name="円/楕円 33"/>
            <p:cNvSpPr/>
            <p:nvPr/>
          </p:nvSpPr>
          <p:spPr>
            <a:xfrm>
              <a:off x="2123722" y="4610807"/>
              <a:ext cx="1467555" cy="1467555"/>
            </a:xfrm>
            <a:prstGeom prst="ellipse">
              <a:avLst/>
            </a:prstGeom>
            <a:solidFill>
              <a:srgbClr val="92D050"/>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ボックス 57"/>
            <p:cNvSpPr txBox="1"/>
            <p:nvPr/>
          </p:nvSpPr>
          <p:spPr>
            <a:xfrm>
              <a:off x="1174043" y="6129889"/>
              <a:ext cx="1806223" cy="338554"/>
            </a:xfrm>
            <a:prstGeom prst="rect">
              <a:avLst/>
            </a:prstGeom>
            <a:noFill/>
          </p:spPr>
          <p:txBody>
            <a:bodyPr wrap="square" rtlCol="0">
              <a:spAutoFit/>
            </a:bodyPr>
            <a:lstStyle/>
            <a:p>
              <a:r>
                <a:rPr lang="ja-JP" altLang="en-US" sz="1600" dirty="0"/>
                <a:t>射影平面</a:t>
              </a:r>
              <a:r>
                <a:rPr lang="en-US" altLang="ja-JP" sz="1600" dirty="0">
                  <a:latin typeface="+mn-lt"/>
                </a:rPr>
                <a:t>N</a:t>
              </a:r>
              <a:r>
                <a:rPr lang="en-US" altLang="ja-JP" sz="1600" baseline="-25000" dirty="0">
                  <a:latin typeface="+mn-lt"/>
                </a:rPr>
                <a:t>1</a:t>
              </a:r>
              <a:r>
                <a:rPr lang="en-US" altLang="ja-JP" sz="1600" dirty="0"/>
                <a:t>(</a:t>
              </a:r>
              <a:r>
                <a:rPr lang="en-US" altLang="ja-JP" sz="1600" dirty="0">
                  <a:latin typeface="+mn-lt"/>
                </a:rPr>
                <a:t>k=1</a:t>
              </a:r>
              <a:r>
                <a:rPr lang="en-US" altLang="ja-JP" sz="1600" dirty="0"/>
                <a:t>)</a:t>
              </a:r>
              <a:endParaRPr kumimoji="1" lang="ja-JP" altLang="en-US" sz="1600" baseline="30000" dirty="0">
                <a:latin typeface="+mn-lt"/>
              </a:endParaRPr>
            </a:p>
          </p:txBody>
        </p:sp>
      </p:grpSp>
      <p:grpSp>
        <p:nvGrpSpPr>
          <p:cNvPr id="6" name="グループ化 5"/>
          <p:cNvGrpSpPr/>
          <p:nvPr/>
        </p:nvGrpSpPr>
        <p:grpSpPr>
          <a:xfrm>
            <a:off x="3990646" y="4404430"/>
            <a:ext cx="4995310" cy="1996279"/>
            <a:chOff x="3990646" y="4404430"/>
            <a:chExt cx="4995310" cy="1996279"/>
          </a:xfrm>
        </p:grpSpPr>
        <p:sp>
          <p:nvSpPr>
            <p:cNvPr id="35" name="円/楕円 34"/>
            <p:cNvSpPr/>
            <p:nvPr/>
          </p:nvSpPr>
          <p:spPr>
            <a:xfrm>
              <a:off x="3990646" y="4590696"/>
              <a:ext cx="4995310" cy="1332089"/>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p:cNvSpPr txBox="1"/>
            <p:nvPr/>
          </p:nvSpPr>
          <p:spPr>
            <a:xfrm>
              <a:off x="6524979" y="4980164"/>
              <a:ext cx="790220" cy="461665"/>
            </a:xfrm>
            <a:prstGeom prst="rect">
              <a:avLst/>
            </a:prstGeom>
            <a:noFill/>
          </p:spPr>
          <p:txBody>
            <a:bodyPr wrap="square" rtlCol="0">
              <a:spAutoFit/>
            </a:bodyPr>
            <a:lstStyle/>
            <a:p>
              <a:r>
                <a:rPr lang="ja-JP" altLang="en-US" dirty="0"/>
                <a:t>・・・</a:t>
              </a:r>
              <a:endParaRPr kumimoji="1" lang="ja-JP" altLang="en-US" dirty="0"/>
            </a:p>
          </p:txBody>
        </p:sp>
        <p:sp>
          <p:nvSpPr>
            <p:cNvPr id="43" name="左中かっこ 42"/>
            <p:cNvSpPr/>
            <p:nvPr/>
          </p:nvSpPr>
          <p:spPr>
            <a:xfrm rot="5400000" flipV="1">
              <a:off x="6386689" y="2990497"/>
              <a:ext cx="248356" cy="3753555"/>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4" name="テキスト ボックス 43"/>
            <p:cNvSpPr txBox="1"/>
            <p:nvPr/>
          </p:nvSpPr>
          <p:spPr>
            <a:xfrm>
              <a:off x="6318606" y="4404430"/>
              <a:ext cx="649109" cy="338554"/>
            </a:xfrm>
            <a:prstGeom prst="rect">
              <a:avLst/>
            </a:prstGeom>
            <a:noFill/>
          </p:spPr>
          <p:txBody>
            <a:bodyPr wrap="square" rtlCol="0">
              <a:spAutoFit/>
            </a:bodyPr>
            <a:lstStyle/>
            <a:p>
              <a:r>
                <a:rPr kumimoji="1" lang="en-US" altLang="ja-JP" sz="1600" dirty="0">
                  <a:latin typeface="+mn-lt"/>
                </a:rPr>
                <a:t>k</a:t>
              </a:r>
              <a:r>
                <a:rPr kumimoji="1" lang="ja-JP" altLang="en-US" sz="1600" dirty="0"/>
                <a:t>個</a:t>
              </a:r>
              <a:endParaRPr kumimoji="1" lang="en-US" altLang="ja-JP" sz="1600" dirty="0"/>
            </a:p>
          </p:txBody>
        </p:sp>
        <p:grpSp>
          <p:nvGrpSpPr>
            <p:cNvPr id="46" name="グループ化 45"/>
            <p:cNvGrpSpPr/>
            <p:nvPr/>
          </p:nvGrpSpPr>
          <p:grpSpPr>
            <a:xfrm>
              <a:off x="4756895" y="5011561"/>
              <a:ext cx="383823" cy="383823"/>
              <a:chOff x="2889956" y="4639733"/>
              <a:chExt cx="383823" cy="383823"/>
            </a:xfrm>
          </p:grpSpPr>
          <p:sp>
            <p:nvSpPr>
              <p:cNvPr id="47" name="円/楕円 46"/>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8" name="直線コネクタ 47"/>
              <p:cNvCxnSpPr>
                <a:stCxn id="47" idx="3"/>
                <a:endCxn id="47"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グループ化 49"/>
            <p:cNvGrpSpPr/>
            <p:nvPr/>
          </p:nvGrpSpPr>
          <p:grpSpPr>
            <a:xfrm>
              <a:off x="5620502" y="5017204"/>
              <a:ext cx="383823" cy="383823"/>
              <a:chOff x="2889956" y="4639733"/>
              <a:chExt cx="383823" cy="383823"/>
            </a:xfrm>
          </p:grpSpPr>
          <p:sp>
            <p:nvSpPr>
              <p:cNvPr id="51" name="円/楕円 50"/>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 name="直線コネクタ 51"/>
              <p:cNvCxnSpPr>
                <a:stCxn id="51" idx="3"/>
                <a:endCxn id="51"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グループ化 53"/>
            <p:cNvGrpSpPr/>
            <p:nvPr/>
          </p:nvGrpSpPr>
          <p:grpSpPr>
            <a:xfrm>
              <a:off x="7584788" y="5017204"/>
              <a:ext cx="383823" cy="383823"/>
              <a:chOff x="2889956" y="4639733"/>
              <a:chExt cx="383823" cy="383823"/>
            </a:xfrm>
          </p:grpSpPr>
          <p:sp>
            <p:nvSpPr>
              <p:cNvPr id="55" name="円/楕円 54"/>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p:cNvCxnSpPr>
                <a:stCxn id="55" idx="3"/>
                <a:endCxn id="55"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テキスト ボックス 58"/>
            <p:cNvSpPr txBox="1"/>
            <p:nvPr/>
          </p:nvSpPr>
          <p:spPr>
            <a:xfrm>
              <a:off x="4854222" y="6062155"/>
              <a:ext cx="3522134" cy="338554"/>
            </a:xfrm>
            <a:prstGeom prst="rect">
              <a:avLst/>
            </a:prstGeom>
            <a:noFill/>
          </p:spPr>
          <p:txBody>
            <a:bodyPr wrap="square" rtlCol="0">
              <a:spAutoFit/>
            </a:bodyPr>
            <a:lstStyle/>
            <a:p>
              <a:r>
                <a:rPr kumimoji="1" lang="ja-JP" altLang="en-US" sz="1600" dirty="0"/>
                <a:t>種数</a:t>
              </a:r>
              <a:r>
                <a:rPr kumimoji="1" lang="en-US" altLang="ja-JP" sz="1600" dirty="0">
                  <a:latin typeface="+mn-lt"/>
                </a:rPr>
                <a:t>k</a:t>
              </a:r>
              <a:r>
                <a:rPr kumimoji="1" lang="ja-JP" altLang="en-US" sz="1600" dirty="0"/>
                <a:t>の向き付け</a:t>
              </a:r>
              <a:r>
                <a:rPr lang="ja-JP" altLang="en-US" sz="1600" dirty="0"/>
                <a:t>不</a:t>
              </a:r>
              <a:r>
                <a:rPr kumimoji="1" lang="ja-JP" altLang="en-US" sz="1600" dirty="0"/>
                <a:t>可能な</a:t>
              </a:r>
              <a:r>
                <a:rPr lang="ja-JP" altLang="en-US" sz="1600" dirty="0"/>
                <a:t>閉曲面</a:t>
              </a:r>
              <a:r>
                <a:rPr lang="en-US" altLang="ja-JP" sz="1600" dirty="0" err="1">
                  <a:latin typeface="+mn-lt"/>
                </a:rPr>
                <a:t>N</a:t>
              </a:r>
              <a:r>
                <a:rPr lang="en-US" altLang="ja-JP" sz="1600" baseline="-25000" dirty="0" err="1">
                  <a:latin typeface="+mn-lt"/>
                </a:rPr>
                <a:t>k</a:t>
              </a:r>
              <a:endParaRPr kumimoji="1" lang="ja-JP" altLang="en-US" sz="1600" dirty="0">
                <a:latin typeface="+mn-lt"/>
              </a:endParaRPr>
            </a:p>
          </p:txBody>
        </p:sp>
      </p:grpSp>
      <p:sp>
        <p:nvSpPr>
          <p:cNvPr id="60" name="Text Box 168">
            <a:extLst>
              <a:ext uri="{FF2B5EF4-FFF2-40B4-BE49-F238E27FC236}">
                <a16:creationId xmlns:a16="http://schemas.microsoft.com/office/drawing/2014/main" id="{68451255-1E82-4998-8735-48A4B31081AD}"/>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球面以外の閉曲面への拡張</a:t>
            </a:r>
            <a:endParaRPr lang="en-US" altLang="ja-JP" sz="3600" dirty="0">
              <a:solidFill>
                <a:schemeClr val="tx2"/>
              </a:solidFill>
            </a:endParaRPr>
          </a:p>
        </p:txBody>
      </p:sp>
    </p:spTree>
    <p:extLst>
      <p:ext uri="{BB962C8B-B14F-4D97-AF65-F5344CB8AC3E}">
        <p14:creationId xmlns:p14="http://schemas.microsoft.com/office/powerpoint/2010/main" val="794019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randombar(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円/楕円 25"/>
          <p:cNvSpPr/>
          <p:nvPr/>
        </p:nvSpPr>
        <p:spPr>
          <a:xfrm>
            <a:off x="117122" y="4617157"/>
            <a:ext cx="1467555" cy="1467555"/>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31"/>
          <p:cNvGrpSpPr/>
          <p:nvPr/>
        </p:nvGrpSpPr>
        <p:grpSpPr>
          <a:xfrm>
            <a:off x="642056" y="4836583"/>
            <a:ext cx="383823" cy="383823"/>
            <a:chOff x="2889956" y="4639733"/>
            <a:chExt cx="383823" cy="383823"/>
          </a:xfrm>
        </p:grpSpPr>
        <p:sp>
          <p:nvSpPr>
            <p:cNvPr id="28" name="円/楕円 27"/>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0" name="直線コネクタ 29"/>
            <p:cNvCxnSpPr>
              <a:stCxn id="28" idx="3"/>
              <a:endCxn id="28"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テキスト ボックス 32"/>
          <p:cNvSpPr txBox="1"/>
          <p:nvPr/>
        </p:nvSpPr>
        <p:spPr>
          <a:xfrm>
            <a:off x="1682750" y="5054600"/>
            <a:ext cx="381000" cy="461665"/>
          </a:xfrm>
          <a:prstGeom prst="rect">
            <a:avLst/>
          </a:prstGeom>
          <a:noFill/>
        </p:spPr>
        <p:txBody>
          <a:bodyPr wrap="square" rtlCol="0">
            <a:spAutoFit/>
          </a:bodyPr>
          <a:lstStyle/>
          <a:p>
            <a:r>
              <a:rPr kumimoji="1" lang="ja-JP" altLang="en-US" dirty="0"/>
              <a:t>≈</a:t>
            </a:r>
          </a:p>
        </p:txBody>
      </p:sp>
      <p:sp>
        <p:nvSpPr>
          <p:cNvPr id="34" name="円/楕円 33"/>
          <p:cNvSpPr/>
          <p:nvPr/>
        </p:nvSpPr>
        <p:spPr>
          <a:xfrm>
            <a:off x="2123722" y="4610807"/>
            <a:ext cx="1467555" cy="1467555"/>
          </a:xfrm>
          <a:prstGeom prst="ellipse">
            <a:avLst/>
          </a:prstGeom>
          <a:solidFill>
            <a:srgbClr val="92D050"/>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p:nvSpPr>
        <p:spPr>
          <a:xfrm>
            <a:off x="3990646" y="4590696"/>
            <a:ext cx="4995310" cy="1332089"/>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p:cNvSpPr txBox="1"/>
          <p:nvPr/>
        </p:nvSpPr>
        <p:spPr>
          <a:xfrm>
            <a:off x="6524979" y="4980164"/>
            <a:ext cx="790220" cy="461665"/>
          </a:xfrm>
          <a:prstGeom prst="rect">
            <a:avLst/>
          </a:prstGeom>
          <a:noFill/>
        </p:spPr>
        <p:txBody>
          <a:bodyPr wrap="square" rtlCol="0">
            <a:spAutoFit/>
          </a:bodyPr>
          <a:lstStyle/>
          <a:p>
            <a:r>
              <a:rPr lang="ja-JP" altLang="en-US" dirty="0"/>
              <a:t>・・・</a:t>
            </a:r>
            <a:endParaRPr kumimoji="1" lang="ja-JP" altLang="en-US" dirty="0"/>
          </a:p>
        </p:txBody>
      </p:sp>
      <p:sp>
        <p:nvSpPr>
          <p:cNvPr id="43" name="左中かっこ 42"/>
          <p:cNvSpPr/>
          <p:nvPr/>
        </p:nvSpPr>
        <p:spPr>
          <a:xfrm rot="5400000" flipV="1">
            <a:off x="6386689" y="2990497"/>
            <a:ext cx="248356" cy="3753555"/>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4" name="テキスト ボックス 43"/>
          <p:cNvSpPr txBox="1"/>
          <p:nvPr/>
        </p:nvSpPr>
        <p:spPr>
          <a:xfrm>
            <a:off x="6318606" y="4404430"/>
            <a:ext cx="649109" cy="338554"/>
          </a:xfrm>
          <a:prstGeom prst="rect">
            <a:avLst/>
          </a:prstGeom>
          <a:noFill/>
        </p:spPr>
        <p:txBody>
          <a:bodyPr wrap="square" rtlCol="0">
            <a:spAutoFit/>
          </a:bodyPr>
          <a:lstStyle/>
          <a:p>
            <a:r>
              <a:rPr kumimoji="1" lang="en-US" altLang="ja-JP" sz="1600" dirty="0">
                <a:latin typeface="+mn-lt"/>
              </a:rPr>
              <a:t>k</a:t>
            </a:r>
            <a:r>
              <a:rPr kumimoji="1" lang="ja-JP" altLang="en-US" sz="1600" dirty="0"/>
              <a:t>個</a:t>
            </a:r>
            <a:endParaRPr kumimoji="1" lang="en-US" altLang="ja-JP" sz="1600" dirty="0"/>
          </a:p>
        </p:txBody>
      </p:sp>
      <p:grpSp>
        <p:nvGrpSpPr>
          <p:cNvPr id="3" name="グループ化 45"/>
          <p:cNvGrpSpPr/>
          <p:nvPr/>
        </p:nvGrpSpPr>
        <p:grpSpPr>
          <a:xfrm>
            <a:off x="4756895" y="5011561"/>
            <a:ext cx="383823" cy="383823"/>
            <a:chOff x="2889956" y="4639733"/>
            <a:chExt cx="383823" cy="383823"/>
          </a:xfrm>
        </p:grpSpPr>
        <p:sp>
          <p:nvSpPr>
            <p:cNvPr id="47" name="円/楕円 46"/>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8" name="直線コネクタ 47"/>
            <p:cNvCxnSpPr>
              <a:stCxn id="47" idx="3"/>
              <a:endCxn id="47"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グループ化 49"/>
          <p:cNvGrpSpPr/>
          <p:nvPr/>
        </p:nvGrpSpPr>
        <p:grpSpPr>
          <a:xfrm>
            <a:off x="5620502" y="5017204"/>
            <a:ext cx="383823" cy="383823"/>
            <a:chOff x="2889956" y="4639733"/>
            <a:chExt cx="383823" cy="383823"/>
          </a:xfrm>
        </p:grpSpPr>
        <p:sp>
          <p:nvSpPr>
            <p:cNvPr id="51" name="円/楕円 50"/>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 name="直線コネクタ 51"/>
            <p:cNvCxnSpPr>
              <a:stCxn id="51" idx="3"/>
              <a:endCxn id="51"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グループ化 53"/>
          <p:cNvGrpSpPr/>
          <p:nvPr/>
        </p:nvGrpSpPr>
        <p:grpSpPr>
          <a:xfrm>
            <a:off x="7584788" y="5017204"/>
            <a:ext cx="383823" cy="383823"/>
            <a:chOff x="2889956" y="4639733"/>
            <a:chExt cx="383823" cy="383823"/>
          </a:xfrm>
        </p:grpSpPr>
        <p:sp>
          <p:nvSpPr>
            <p:cNvPr id="55" name="円/楕円 54"/>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p:cNvCxnSpPr>
              <a:stCxn id="55" idx="3"/>
              <a:endCxn id="55"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 name="テキスト ボックス 74"/>
          <p:cNvSpPr txBox="1"/>
          <p:nvPr/>
        </p:nvSpPr>
        <p:spPr>
          <a:xfrm>
            <a:off x="1174043" y="6129889"/>
            <a:ext cx="1806223" cy="338554"/>
          </a:xfrm>
          <a:prstGeom prst="rect">
            <a:avLst/>
          </a:prstGeom>
          <a:noFill/>
        </p:spPr>
        <p:txBody>
          <a:bodyPr wrap="square" rtlCol="0">
            <a:spAutoFit/>
          </a:bodyPr>
          <a:lstStyle/>
          <a:p>
            <a:r>
              <a:rPr lang="ja-JP" altLang="en-US" sz="1600" dirty="0"/>
              <a:t>射影平面</a:t>
            </a:r>
            <a:r>
              <a:rPr lang="en-US" altLang="ja-JP" sz="1600" dirty="0">
                <a:latin typeface="+mn-lt"/>
              </a:rPr>
              <a:t>N</a:t>
            </a:r>
            <a:r>
              <a:rPr lang="en-US" altLang="ja-JP" sz="1600" baseline="-25000" dirty="0">
                <a:latin typeface="+mn-lt"/>
              </a:rPr>
              <a:t>1</a:t>
            </a:r>
            <a:r>
              <a:rPr lang="en-US" altLang="ja-JP" sz="1600" dirty="0"/>
              <a:t>(</a:t>
            </a:r>
            <a:r>
              <a:rPr lang="en-US" altLang="ja-JP" sz="1600" dirty="0">
                <a:latin typeface="+mn-lt"/>
              </a:rPr>
              <a:t>k=1</a:t>
            </a:r>
            <a:r>
              <a:rPr lang="en-US" altLang="ja-JP" sz="1600" dirty="0"/>
              <a:t>)</a:t>
            </a:r>
            <a:endParaRPr kumimoji="1" lang="ja-JP" altLang="en-US" sz="1600" baseline="30000" dirty="0">
              <a:latin typeface="+mn-lt"/>
            </a:endParaRPr>
          </a:p>
        </p:txBody>
      </p:sp>
      <p:sp>
        <p:nvSpPr>
          <p:cNvPr id="76" name="テキスト ボックス 75"/>
          <p:cNvSpPr txBox="1"/>
          <p:nvPr/>
        </p:nvSpPr>
        <p:spPr>
          <a:xfrm>
            <a:off x="4854222" y="6062155"/>
            <a:ext cx="3452290" cy="338554"/>
          </a:xfrm>
          <a:prstGeom prst="rect">
            <a:avLst/>
          </a:prstGeom>
          <a:noFill/>
        </p:spPr>
        <p:txBody>
          <a:bodyPr wrap="square" rtlCol="0">
            <a:spAutoFit/>
          </a:bodyPr>
          <a:lstStyle/>
          <a:p>
            <a:r>
              <a:rPr kumimoji="1" lang="ja-JP" altLang="en-US" sz="1600" dirty="0"/>
              <a:t>種数</a:t>
            </a:r>
            <a:r>
              <a:rPr kumimoji="1" lang="en-US" altLang="ja-JP" sz="1600" dirty="0">
                <a:latin typeface="+mn-lt"/>
              </a:rPr>
              <a:t>k</a:t>
            </a:r>
            <a:r>
              <a:rPr kumimoji="1" lang="ja-JP" altLang="en-US" sz="1600" dirty="0"/>
              <a:t>の向き付け不可能な</a:t>
            </a:r>
            <a:r>
              <a:rPr lang="ja-JP" altLang="en-US" sz="1600" dirty="0"/>
              <a:t>閉曲面</a:t>
            </a:r>
            <a:r>
              <a:rPr lang="en-US" altLang="ja-JP" sz="1600" dirty="0" err="1">
                <a:latin typeface="+mn-lt"/>
              </a:rPr>
              <a:t>N</a:t>
            </a:r>
            <a:r>
              <a:rPr lang="en-US" altLang="ja-JP" sz="1600" baseline="-25000" dirty="0" err="1">
                <a:latin typeface="+mn-lt"/>
              </a:rPr>
              <a:t>k</a:t>
            </a:r>
            <a:endParaRPr kumimoji="1" lang="ja-JP" altLang="en-US" sz="1600" dirty="0">
              <a:latin typeface="+mn-lt"/>
            </a:endParaRPr>
          </a:p>
        </p:txBody>
      </p:sp>
      <p:grpSp>
        <p:nvGrpSpPr>
          <p:cNvPr id="4" name="グループ化 3"/>
          <p:cNvGrpSpPr/>
          <p:nvPr/>
        </p:nvGrpSpPr>
        <p:grpSpPr>
          <a:xfrm>
            <a:off x="395098" y="1670756"/>
            <a:ext cx="6361323" cy="2093970"/>
            <a:chOff x="395098" y="1670756"/>
            <a:chExt cx="6361323" cy="2093970"/>
          </a:xfrm>
        </p:grpSpPr>
        <p:sp>
          <p:nvSpPr>
            <p:cNvPr id="46" name="円/楕円 45"/>
            <p:cNvSpPr/>
            <p:nvPr/>
          </p:nvSpPr>
          <p:spPr>
            <a:xfrm>
              <a:off x="395098" y="1999869"/>
              <a:ext cx="2889933" cy="1332089"/>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1" name="グループ化 45"/>
            <p:cNvGrpSpPr/>
            <p:nvPr/>
          </p:nvGrpSpPr>
          <p:grpSpPr>
            <a:xfrm>
              <a:off x="1161347" y="2420734"/>
              <a:ext cx="383823" cy="383823"/>
              <a:chOff x="2889956" y="4639733"/>
              <a:chExt cx="383823" cy="383823"/>
            </a:xfrm>
          </p:grpSpPr>
          <p:sp>
            <p:nvSpPr>
              <p:cNvPr id="62" name="円/楕円 61"/>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3" name="直線コネクタ 62"/>
              <p:cNvCxnSpPr>
                <a:stCxn id="62" idx="3"/>
                <a:endCxn id="62"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 name="グループ化 49"/>
            <p:cNvGrpSpPr/>
            <p:nvPr/>
          </p:nvGrpSpPr>
          <p:grpSpPr>
            <a:xfrm>
              <a:off x="2024954" y="2426377"/>
              <a:ext cx="383823" cy="383823"/>
              <a:chOff x="2889956" y="4639733"/>
              <a:chExt cx="383823" cy="383823"/>
            </a:xfrm>
          </p:grpSpPr>
          <p:sp>
            <p:nvSpPr>
              <p:cNvPr id="66" name="円/楕円 65"/>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7" name="直線コネクタ 66"/>
              <p:cNvCxnSpPr>
                <a:stCxn id="66" idx="3"/>
                <a:endCxn id="66"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4" name="テキスト ボックス 73"/>
            <p:cNvSpPr txBox="1"/>
            <p:nvPr/>
          </p:nvSpPr>
          <p:spPr>
            <a:xfrm>
              <a:off x="1021640" y="3426172"/>
              <a:ext cx="2274716" cy="338554"/>
            </a:xfrm>
            <a:prstGeom prst="rect">
              <a:avLst/>
            </a:prstGeom>
            <a:noFill/>
          </p:spPr>
          <p:txBody>
            <a:bodyPr wrap="square" rtlCol="0">
              <a:spAutoFit/>
            </a:bodyPr>
            <a:lstStyle/>
            <a:p>
              <a:r>
                <a:rPr lang="ja-JP" altLang="en-US" sz="1600" dirty="0"/>
                <a:t>クラインボトル</a:t>
              </a:r>
              <a:r>
                <a:rPr lang="en-US" altLang="ja-JP" sz="1600" dirty="0">
                  <a:latin typeface="+mn-lt"/>
                </a:rPr>
                <a:t>N</a:t>
              </a:r>
              <a:r>
                <a:rPr lang="en-US" altLang="ja-JP" sz="1600" baseline="-25000" dirty="0">
                  <a:latin typeface="+mn-lt"/>
                </a:rPr>
                <a:t>2</a:t>
              </a:r>
              <a:r>
                <a:rPr lang="en-US" altLang="ja-JP" sz="1600" dirty="0"/>
                <a:t>(</a:t>
              </a:r>
              <a:r>
                <a:rPr lang="en-US" altLang="ja-JP" sz="1600" dirty="0">
                  <a:latin typeface="+mn-lt"/>
                </a:rPr>
                <a:t>k=2</a:t>
              </a:r>
              <a:r>
                <a:rPr lang="en-US" altLang="ja-JP" sz="1600" dirty="0"/>
                <a:t>)</a:t>
              </a:r>
              <a:endParaRPr kumimoji="1" lang="ja-JP" altLang="en-US" sz="1600" baseline="30000" dirty="0">
                <a:latin typeface="+mn-lt"/>
              </a:endParaRPr>
            </a:p>
          </p:txBody>
        </p:sp>
        <p:sp>
          <p:nvSpPr>
            <p:cNvPr id="77" name="正方形/長方形 76"/>
            <p:cNvSpPr/>
            <p:nvPr/>
          </p:nvSpPr>
          <p:spPr>
            <a:xfrm>
              <a:off x="4301066" y="1772356"/>
              <a:ext cx="2370667" cy="1670755"/>
            </a:xfrm>
            <a:prstGeom prst="rect">
              <a:avLst/>
            </a:prstGeom>
            <a:solidFill>
              <a:srgbClr val="92D050"/>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9" name="直線矢印コネクタ 78"/>
            <p:cNvCxnSpPr/>
            <p:nvPr/>
          </p:nvCxnSpPr>
          <p:spPr>
            <a:xfrm>
              <a:off x="4346222" y="1670756"/>
              <a:ext cx="2246489" cy="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0" name="直線矢印コネクタ 79"/>
            <p:cNvCxnSpPr/>
            <p:nvPr/>
          </p:nvCxnSpPr>
          <p:spPr>
            <a:xfrm>
              <a:off x="4363154" y="3539084"/>
              <a:ext cx="2246489" cy="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flipV="1">
              <a:off x="4222040" y="1749776"/>
              <a:ext cx="2" cy="1749795"/>
            </a:xfrm>
            <a:prstGeom prst="straightConnector1">
              <a:avLst/>
            </a:prstGeom>
            <a:ln w="19050" cmpd="sng">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a:off x="6756419" y="1755419"/>
              <a:ext cx="2" cy="1749795"/>
            </a:xfrm>
            <a:prstGeom prst="straightConnector1">
              <a:avLst/>
            </a:prstGeom>
            <a:ln w="19050" cmpd="sng">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3517211" y="2407328"/>
              <a:ext cx="381000" cy="461665"/>
            </a:xfrm>
            <a:prstGeom prst="rect">
              <a:avLst/>
            </a:prstGeom>
            <a:noFill/>
          </p:spPr>
          <p:txBody>
            <a:bodyPr wrap="square" rtlCol="0">
              <a:spAutoFit/>
            </a:bodyPr>
            <a:lstStyle/>
            <a:p>
              <a:r>
                <a:rPr kumimoji="1" lang="ja-JP" altLang="en-US" dirty="0"/>
                <a:t>≈</a:t>
              </a:r>
            </a:p>
          </p:txBody>
        </p:sp>
      </p:grpSp>
      <p:sp>
        <p:nvSpPr>
          <p:cNvPr id="50" name="Text Box 168">
            <a:extLst>
              <a:ext uri="{FF2B5EF4-FFF2-40B4-BE49-F238E27FC236}">
                <a16:creationId xmlns:a16="http://schemas.microsoft.com/office/drawing/2014/main" id="{D7DE1F0D-66FF-4835-9813-5C91BE4F4355}"/>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球面以外の閉曲面への拡張</a:t>
            </a:r>
            <a:endParaRPr lang="en-US" altLang="ja-JP" sz="3600" dirty="0">
              <a:solidFill>
                <a:schemeClr val="tx2"/>
              </a:solidFill>
            </a:endParaRPr>
          </a:p>
        </p:txBody>
      </p:sp>
    </p:spTree>
    <p:extLst>
      <p:ext uri="{BB962C8B-B14F-4D97-AF65-F5344CB8AC3E}">
        <p14:creationId xmlns:p14="http://schemas.microsoft.com/office/powerpoint/2010/main" val="794019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円/楕円 34"/>
          <p:cNvSpPr/>
          <p:nvPr/>
        </p:nvSpPr>
        <p:spPr>
          <a:xfrm>
            <a:off x="3990646" y="4590696"/>
            <a:ext cx="4995310" cy="1332089"/>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498317" y="1823267"/>
            <a:ext cx="2039858" cy="338554"/>
          </a:xfrm>
          <a:prstGeom prst="rect">
            <a:avLst/>
          </a:prstGeom>
          <a:noFill/>
        </p:spPr>
        <p:txBody>
          <a:bodyPr wrap="square" rtlCol="0">
            <a:spAutoFit/>
          </a:bodyPr>
          <a:lstStyle/>
          <a:p>
            <a:r>
              <a:rPr lang="ja-JP" altLang="en-US" sz="1600" dirty="0">
                <a:latin typeface="+mn-lt"/>
              </a:rPr>
              <a:t>閉曲面</a:t>
            </a:r>
            <a:r>
              <a:rPr lang="en-US" altLang="ja-JP" sz="1600" dirty="0">
                <a:latin typeface="+mn-lt"/>
              </a:rPr>
              <a:t>F</a:t>
            </a:r>
            <a:r>
              <a:rPr lang="en-US" altLang="ja-JP" sz="1600" baseline="30000" dirty="0">
                <a:latin typeface="+mn-lt"/>
              </a:rPr>
              <a:t>2</a:t>
            </a:r>
            <a:r>
              <a:rPr lang="ja-JP" altLang="en-US" sz="1600" dirty="0">
                <a:latin typeface="+mn-lt"/>
              </a:rPr>
              <a:t>上の閉曲線</a:t>
            </a:r>
            <a:endParaRPr kumimoji="1" lang="ja-JP" altLang="en-US" sz="1600" dirty="0">
              <a:latin typeface="+mn-lt"/>
            </a:endParaRPr>
          </a:p>
        </p:txBody>
      </p:sp>
      <p:sp>
        <p:nvSpPr>
          <p:cNvPr id="14" name="円/楕円 13"/>
          <p:cNvSpPr/>
          <p:nvPr/>
        </p:nvSpPr>
        <p:spPr>
          <a:xfrm>
            <a:off x="4005730" y="2161821"/>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4711291" y="261902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4688003" y="2865260"/>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 name="円/楕円 16"/>
          <p:cNvSpPr/>
          <p:nvPr/>
        </p:nvSpPr>
        <p:spPr>
          <a:xfrm>
            <a:off x="5778100" y="2613379"/>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5754812" y="2859614"/>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円/楕円 18"/>
          <p:cNvSpPr/>
          <p:nvPr/>
        </p:nvSpPr>
        <p:spPr>
          <a:xfrm>
            <a:off x="7657717" y="2607733"/>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7634429" y="2853968"/>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テキスト ボックス 21"/>
          <p:cNvSpPr txBox="1"/>
          <p:nvPr/>
        </p:nvSpPr>
        <p:spPr>
          <a:xfrm>
            <a:off x="6777132" y="2551289"/>
            <a:ext cx="790220" cy="461665"/>
          </a:xfrm>
          <a:prstGeom prst="rect">
            <a:avLst/>
          </a:prstGeom>
          <a:noFill/>
        </p:spPr>
        <p:txBody>
          <a:bodyPr wrap="square" rtlCol="0">
            <a:spAutoFit/>
          </a:bodyPr>
          <a:lstStyle/>
          <a:p>
            <a:r>
              <a:rPr lang="ja-JP" altLang="en-US" dirty="0"/>
              <a:t>・・・</a:t>
            </a:r>
            <a:endParaRPr kumimoji="1" lang="ja-JP" altLang="en-US" dirty="0"/>
          </a:p>
        </p:txBody>
      </p:sp>
      <p:sp>
        <p:nvSpPr>
          <p:cNvPr id="23" name="テキスト ボックス 22"/>
          <p:cNvSpPr txBox="1"/>
          <p:nvPr/>
        </p:nvSpPr>
        <p:spPr>
          <a:xfrm>
            <a:off x="5038641" y="3584221"/>
            <a:ext cx="3318931" cy="338554"/>
          </a:xfrm>
          <a:prstGeom prst="rect">
            <a:avLst/>
          </a:prstGeom>
          <a:noFill/>
        </p:spPr>
        <p:txBody>
          <a:bodyPr wrap="square" rtlCol="0">
            <a:spAutoFit/>
          </a:bodyPr>
          <a:lstStyle/>
          <a:p>
            <a:r>
              <a:rPr kumimoji="1" lang="ja-JP" altLang="en-US" sz="1600" dirty="0"/>
              <a:t>種数</a:t>
            </a:r>
            <a:r>
              <a:rPr kumimoji="1" lang="en-US" altLang="ja-JP" sz="1600" dirty="0">
                <a:latin typeface="+mn-lt"/>
              </a:rPr>
              <a:t>g</a:t>
            </a:r>
            <a:r>
              <a:rPr kumimoji="1" lang="ja-JP" altLang="en-US" sz="1600" dirty="0"/>
              <a:t>の向き付け可能な</a:t>
            </a:r>
            <a:r>
              <a:rPr lang="ja-JP" altLang="en-US" sz="1600" dirty="0"/>
              <a:t>閉曲面</a:t>
            </a:r>
            <a:r>
              <a:rPr lang="en-US" altLang="ja-JP" sz="1600" dirty="0" err="1">
                <a:latin typeface="+mn-lt"/>
              </a:rPr>
              <a:t>S</a:t>
            </a:r>
            <a:r>
              <a:rPr lang="en-US" altLang="ja-JP" sz="1600" baseline="-25000" dirty="0" err="1">
                <a:latin typeface="+mn-lt"/>
              </a:rPr>
              <a:t>g</a:t>
            </a:r>
            <a:endParaRPr kumimoji="1" lang="ja-JP" altLang="en-US" sz="1600" baseline="-25000" dirty="0">
              <a:latin typeface="+mn-lt"/>
            </a:endParaRPr>
          </a:p>
        </p:txBody>
      </p:sp>
      <p:sp>
        <p:nvSpPr>
          <p:cNvPr id="42" name="テキスト ボックス 41"/>
          <p:cNvSpPr txBox="1"/>
          <p:nvPr/>
        </p:nvSpPr>
        <p:spPr>
          <a:xfrm>
            <a:off x="6524979" y="4980164"/>
            <a:ext cx="790220" cy="461665"/>
          </a:xfrm>
          <a:prstGeom prst="rect">
            <a:avLst/>
          </a:prstGeom>
          <a:noFill/>
        </p:spPr>
        <p:txBody>
          <a:bodyPr wrap="square" rtlCol="0">
            <a:spAutoFit/>
          </a:bodyPr>
          <a:lstStyle/>
          <a:p>
            <a:r>
              <a:rPr lang="ja-JP" altLang="en-US" dirty="0"/>
              <a:t>・・・</a:t>
            </a:r>
            <a:endParaRPr kumimoji="1" lang="ja-JP" altLang="en-US" dirty="0"/>
          </a:p>
        </p:txBody>
      </p:sp>
      <p:grpSp>
        <p:nvGrpSpPr>
          <p:cNvPr id="46" name="グループ化 45"/>
          <p:cNvGrpSpPr/>
          <p:nvPr/>
        </p:nvGrpSpPr>
        <p:grpSpPr>
          <a:xfrm>
            <a:off x="4756895" y="5011561"/>
            <a:ext cx="383823" cy="383823"/>
            <a:chOff x="2889956" y="4639733"/>
            <a:chExt cx="383823" cy="383823"/>
          </a:xfrm>
        </p:grpSpPr>
        <p:sp>
          <p:nvSpPr>
            <p:cNvPr id="47" name="円/楕円 46"/>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8" name="直線コネクタ 47"/>
            <p:cNvCxnSpPr>
              <a:stCxn id="47" idx="3"/>
              <a:endCxn id="47"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グループ化 49"/>
          <p:cNvGrpSpPr/>
          <p:nvPr/>
        </p:nvGrpSpPr>
        <p:grpSpPr>
          <a:xfrm>
            <a:off x="5620502" y="5017204"/>
            <a:ext cx="383823" cy="383823"/>
            <a:chOff x="2889956" y="4639733"/>
            <a:chExt cx="383823" cy="383823"/>
          </a:xfrm>
        </p:grpSpPr>
        <p:sp>
          <p:nvSpPr>
            <p:cNvPr id="51" name="円/楕円 50"/>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 name="直線コネクタ 51"/>
            <p:cNvCxnSpPr>
              <a:stCxn id="51" idx="3"/>
              <a:endCxn id="51"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グループ化 53"/>
          <p:cNvGrpSpPr/>
          <p:nvPr/>
        </p:nvGrpSpPr>
        <p:grpSpPr>
          <a:xfrm>
            <a:off x="7584788" y="5017204"/>
            <a:ext cx="383823" cy="383823"/>
            <a:chOff x="2889956" y="4639733"/>
            <a:chExt cx="383823" cy="383823"/>
          </a:xfrm>
        </p:grpSpPr>
        <p:sp>
          <p:nvSpPr>
            <p:cNvPr id="55" name="円/楕円 54"/>
            <p:cNvSpPr/>
            <p:nvPr/>
          </p:nvSpPr>
          <p:spPr>
            <a:xfrm>
              <a:off x="2889956" y="4639733"/>
              <a:ext cx="383823" cy="38382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p:cNvCxnSpPr>
              <a:stCxn id="55" idx="3"/>
              <a:endCxn id="55" idx="7"/>
            </p:cNvCxnSpPr>
            <p:nvPr/>
          </p:nvCxnSpPr>
          <p:spPr>
            <a:xfrm flipV="1">
              <a:off x="2946166" y="4695943"/>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flipV="1">
              <a:off x="2950944" y="4695959"/>
              <a:ext cx="271403" cy="2714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テキスト ボックス 58"/>
          <p:cNvSpPr txBox="1"/>
          <p:nvPr/>
        </p:nvSpPr>
        <p:spPr>
          <a:xfrm>
            <a:off x="4854222" y="6062155"/>
            <a:ext cx="3503350" cy="338554"/>
          </a:xfrm>
          <a:prstGeom prst="rect">
            <a:avLst/>
          </a:prstGeom>
          <a:noFill/>
        </p:spPr>
        <p:txBody>
          <a:bodyPr wrap="square" rtlCol="0">
            <a:spAutoFit/>
          </a:bodyPr>
          <a:lstStyle/>
          <a:p>
            <a:r>
              <a:rPr kumimoji="1" lang="ja-JP" altLang="en-US" sz="1600" dirty="0"/>
              <a:t>種数</a:t>
            </a:r>
            <a:r>
              <a:rPr kumimoji="1" lang="en-US" altLang="ja-JP" sz="1600" dirty="0">
                <a:latin typeface="+mn-lt"/>
              </a:rPr>
              <a:t>k</a:t>
            </a:r>
            <a:r>
              <a:rPr kumimoji="1" lang="ja-JP" altLang="en-US" sz="1600" dirty="0"/>
              <a:t>の向き付け</a:t>
            </a:r>
            <a:r>
              <a:rPr lang="ja-JP" altLang="en-US" sz="1600" dirty="0"/>
              <a:t>不</a:t>
            </a:r>
            <a:r>
              <a:rPr kumimoji="1" lang="ja-JP" altLang="en-US" sz="1600" dirty="0"/>
              <a:t>可能な</a:t>
            </a:r>
            <a:r>
              <a:rPr lang="ja-JP" altLang="en-US" sz="1600" dirty="0"/>
              <a:t>閉曲面</a:t>
            </a:r>
            <a:r>
              <a:rPr lang="en-US" altLang="ja-JP" sz="1600" dirty="0" err="1">
                <a:latin typeface="+mn-lt"/>
              </a:rPr>
              <a:t>N</a:t>
            </a:r>
            <a:r>
              <a:rPr lang="en-US" altLang="ja-JP" sz="1600" baseline="-25000" dirty="0" err="1">
                <a:latin typeface="+mn-lt"/>
              </a:rPr>
              <a:t>k</a:t>
            </a:r>
            <a:endParaRPr kumimoji="1" lang="ja-JP" altLang="en-US" sz="1600" dirty="0">
              <a:latin typeface="+mn-lt"/>
            </a:endParaRPr>
          </a:p>
        </p:txBody>
      </p:sp>
      <p:sp>
        <p:nvSpPr>
          <p:cNvPr id="2" name="フリーフォーム 1"/>
          <p:cNvSpPr/>
          <p:nvPr/>
        </p:nvSpPr>
        <p:spPr>
          <a:xfrm>
            <a:off x="4397419" y="2523888"/>
            <a:ext cx="1146522" cy="600898"/>
          </a:xfrm>
          <a:custGeom>
            <a:avLst/>
            <a:gdLst>
              <a:gd name="connsiteX0" fmla="*/ 428078 w 1146522"/>
              <a:gd name="connsiteY0" fmla="*/ 590504 h 600898"/>
              <a:gd name="connsiteX1" fmla="*/ 201741 w 1146522"/>
              <a:gd name="connsiteY1" fmla="*/ 445649 h 600898"/>
              <a:gd name="connsiteX2" fmla="*/ 2565 w 1146522"/>
              <a:gd name="connsiteY2" fmla="*/ 201205 h 600898"/>
              <a:gd name="connsiteX3" fmla="*/ 346597 w 1146522"/>
              <a:gd name="connsiteY3" fmla="*/ 38243 h 600898"/>
              <a:gd name="connsiteX4" fmla="*/ 744949 w 1146522"/>
              <a:gd name="connsiteY4" fmla="*/ 20136 h 600898"/>
              <a:gd name="connsiteX5" fmla="*/ 1052767 w 1146522"/>
              <a:gd name="connsiteY5" fmla="*/ 20136 h 600898"/>
              <a:gd name="connsiteX6" fmla="*/ 1143302 w 1146522"/>
              <a:gd name="connsiteY6" fmla="*/ 282686 h 600898"/>
              <a:gd name="connsiteX7" fmla="*/ 962232 w 1146522"/>
              <a:gd name="connsiteY7" fmla="*/ 527130 h 600898"/>
              <a:gd name="connsiteX8" fmla="*/ 690629 w 1146522"/>
              <a:gd name="connsiteY8" fmla="*/ 581451 h 600898"/>
              <a:gd name="connsiteX9" fmla="*/ 428078 w 1146522"/>
              <a:gd name="connsiteY9" fmla="*/ 590504 h 600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22" h="600898">
                <a:moveTo>
                  <a:pt x="428078" y="590504"/>
                </a:moveTo>
                <a:cubicBezTo>
                  <a:pt x="346597" y="567870"/>
                  <a:pt x="272660" y="510532"/>
                  <a:pt x="201741" y="445649"/>
                </a:cubicBezTo>
                <a:cubicBezTo>
                  <a:pt x="130822" y="380766"/>
                  <a:pt x="-21578" y="269106"/>
                  <a:pt x="2565" y="201205"/>
                </a:cubicBezTo>
                <a:cubicBezTo>
                  <a:pt x="26708" y="133304"/>
                  <a:pt x="222866" y="68421"/>
                  <a:pt x="346597" y="38243"/>
                </a:cubicBezTo>
                <a:cubicBezTo>
                  <a:pt x="470328" y="8065"/>
                  <a:pt x="627254" y="23154"/>
                  <a:pt x="744949" y="20136"/>
                </a:cubicBezTo>
                <a:cubicBezTo>
                  <a:pt x="862644" y="17118"/>
                  <a:pt x="986375" y="-23622"/>
                  <a:pt x="1052767" y="20136"/>
                </a:cubicBezTo>
                <a:cubicBezTo>
                  <a:pt x="1119159" y="63894"/>
                  <a:pt x="1158391" y="198187"/>
                  <a:pt x="1143302" y="282686"/>
                </a:cubicBezTo>
                <a:cubicBezTo>
                  <a:pt x="1128213" y="367185"/>
                  <a:pt x="1037678" y="477336"/>
                  <a:pt x="962232" y="527130"/>
                </a:cubicBezTo>
                <a:cubicBezTo>
                  <a:pt x="886786" y="576924"/>
                  <a:pt x="781164" y="569380"/>
                  <a:pt x="690629" y="581451"/>
                </a:cubicBezTo>
                <a:cubicBezTo>
                  <a:pt x="600095" y="593522"/>
                  <a:pt x="509559" y="613138"/>
                  <a:pt x="428078" y="590504"/>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矢印コネクタ 4"/>
          <p:cNvCxnSpPr/>
          <p:nvPr/>
        </p:nvCxnSpPr>
        <p:spPr>
          <a:xfrm flipH="1">
            <a:off x="932507" y="2314109"/>
            <a:ext cx="515293" cy="45966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直線矢印コネクタ 6"/>
          <p:cNvCxnSpPr/>
          <p:nvPr/>
        </p:nvCxnSpPr>
        <p:spPr>
          <a:xfrm>
            <a:off x="1447800" y="2314109"/>
            <a:ext cx="492064" cy="42938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テキスト ボックス 59"/>
          <p:cNvSpPr txBox="1"/>
          <p:nvPr/>
        </p:nvSpPr>
        <p:spPr>
          <a:xfrm>
            <a:off x="83284" y="3001504"/>
            <a:ext cx="1583299" cy="830997"/>
          </a:xfrm>
          <a:prstGeom prst="rect">
            <a:avLst/>
          </a:prstGeom>
          <a:noFill/>
        </p:spPr>
        <p:txBody>
          <a:bodyPr wrap="square" rtlCol="0">
            <a:spAutoFit/>
          </a:bodyPr>
          <a:lstStyle/>
          <a:p>
            <a:r>
              <a:rPr lang="ja-JP" altLang="en-US" sz="1600" dirty="0">
                <a:solidFill>
                  <a:schemeClr val="tx2"/>
                </a:solidFill>
                <a:latin typeface="+mn-lt"/>
              </a:rPr>
              <a:t>可縮</a:t>
            </a:r>
            <a:r>
              <a:rPr lang="en-US" altLang="ja-JP" sz="1600" dirty="0">
                <a:solidFill>
                  <a:schemeClr val="tx2"/>
                </a:solidFill>
                <a:latin typeface="+mn-lt"/>
              </a:rPr>
              <a:t>(trivial, inessential or contractible)</a:t>
            </a:r>
            <a:endParaRPr kumimoji="1" lang="ja-JP" altLang="en-US" sz="1600" dirty="0">
              <a:solidFill>
                <a:schemeClr val="tx2"/>
              </a:solidFill>
              <a:latin typeface="+mn-lt"/>
            </a:endParaRPr>
          </a:p>
        </p:txBody>
      </p:sp>
      <p:sp>
        <p:nvSpPr>
          <p:cNvPr id="61" name="テキスト ボックス 60"/>
          <p:cNvSpPr txBox="1"/>
          <p:nvPr/>
        </p:nvSpPr>
        <p:spPr>
          <a:xfrm>
            <a:off x="1710311" y="3124616"/>
            <a:ext cx="2295419" cy="584775"/>
          </a:xfrm>
          <a:prstGeom prst="rect">
            <a:avLst/>
          </a:prstGeom>
          <a:noFill/>
        </p:spPr>
        <p:txBody>
          <a:bodyPr wrap="square" rtlCol="0">
            <a:spAutoFit/>
          </a:bodyPr>
          <a:lstStyle/>
          <a:p>
            <a:r>
              <a:rPr lang="ja-JP" altLang="en-US" sz="1600" dirty="0">
                <a:latin typeface="+mn-lt"/>
              </a:rPr>
              <a:t>非可縮</a:t>
            </a:r>
            <a:r>
              <a:rPr lang="en-US" altLang="ja-JP" sz="1600" dirty="0">
                <a:latin typeface="+mn-lt"/>
              </a:rPr>
              <a:t>(essential or </a:t>
            </a:r>
          </a:p>
          <a:p>
            <a:r>
              <a:rPr lang="en-US" altLang="ja-JP" sz="1600" dirty="0">
                <a:latin typeface="+mn-lt"/>
              </a:rPr>
              <a:t>non-contractible)</a:t>
            </a:r>
            <a:endParaRPr kumimoji="1" lang="ja-JP" altLang="en-US" sz="1600" dirty="0">
              <a:latin typeface="+mn-lt"/>
            </a:endParaRPr>
          </a:p>
        </p:txBody>
      </p:sp>
      <p:grpSp>
        <p:nvGrpSpPr>
          <p:cNvPr id="3" name="グループ化 2"/>
          <p:cNvGrpSpPr/>
          <p:nvPr/>
        </p:nvGrpSpPr>
        <p:grpSpPr>
          <a:xfrm>
            <a:off x="574941" y="3751199"/>
            <a:ext cx="1583299" cy="1090260"/>
            <a:chOff x="574941" y="3751199"/>
            <a:chExt cx="1583299" cy="1090260"/>
          </a:xfrm>
        </p:grpSpPr>
        <p:cxnSp>
          <p:nvCxnSpPr>
            <p:cNvPr id="62" name="直線矢印コネクタ 61"/>
            <p:cNvCxnSpPr/>
            <p:nvPr/>
          </p:nvCxnSpPr>
          <p:spPr>
            <a:xfrm flipH="1">
              <a:off x="1527400" y="3751199"/>
              <a:ext cx="515293" cy="45966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574941" y="4256684"/>
              <a:ext cx="1583299" cy="584775"/>
            </a:xfrm>
            <a:prstGeom prst="rect">
              <a:avLst/>
            </a:prstGeom>
            <a:noFill/>
          </p:spPr>
          <p:txBody>
            <a:bodyPr wrap="square" rtlCol="0">
              <a:spAutoFit/>
            </a:bodyPr>
            <a:lstStyle/>
            <a:p>
              <a:r>
                <a:rPr lang="ja-JP" altLang="en-US" sz="1600" dirty="0">
                  <a:solidFill>
                    <a:srgbClr val="00B050"/>
                  </a:solidFill>
                  <a:latin typeface="+mn-lt"/>
                </a:rPr>
                <a:t>分離</a:t>
              </a:r>
              <a:r>
                <a:rPr lang="en-US" altLang="ja-JP" sz="1600" dirty="0">
                  <a:solidFill>
                    <a:srgbClr val="00B050"/>
                  </a:solidFill>
                  <a:latin typeface="+mn-lt"/>
                </a:rPr>
                <a:t>(separating)</a:t>
              </a:r>
              <a:endParaRPr kumimoji="1" lang="ja-JP" altLang="en-US" sz="1600" dirty="0">
                <a:solidFill>
                  <a:srgbClr val="00B050"/>
                </a:solidFill>
                <a:latin typeface="+mn-lt"/>
              </a:endParaRPr>
            </a:p>
          </p:txBody>
        </p:sp>
      </p:grpSp>
      <p:grpSp>
        <p:nvGrpSpPr>
          <p:cNvPr id="6" name="グループ化 5"/>
          <p:cNvGrpSpPr/>
          <p:nvPr/>
        </p:nvGrpSpPr>
        <p:grpSpPr>
          <a:xfrm>
            <a:off x="2042693" y="3751199"/>
            <a:ext cx="2157879" cy="1131884"/>
            <a:chOff x="2042693" y="3751199"/>
            <a:chExt cx="2157879" cy="1131884"/>
          </a:xfrm>
        </p:grpSpPr>
        <p:cxnSp>
          <p:nvCxnSpPr>
            <p:cNvPr id="63" name="直線矢印コネクタ 62"/>
            <p:cNvCxnSpPr/>
            <p:nvPr/>
          </p:nvCxnSpPr>
          <p:spPr>
            <a:xfrm>
              <a:off x="2042693" y="3751199"/>
              <a:ext cx="492064" cy="42938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テキスト ボックス 64"/>
            <p:cNvSpPr txBox="1"/>
            <p:nvPr/>
          </p:nvSpPr>
          <p:spPr>
            <a:xfrm>
              <a:off x="2231463" y="4298308"/>
              <a:ext cx="1969109" cy="584775"/>
            </a:xfrm>
            <a:prstGeom prst="rect">
              <a:avLst/>
            </a:prstGeom>
            <a:noFill/>
          </p:spPr>
          <p:txBody>
            <a:bodyPr wrap="square" rtlCol="0">
              <a:spAutoFit/>
            </a:bodyPr>
            <a:lstStyle/>
            <a:p>
              <a:r>
                <a:rPr lang="ja-JP" altLang="en-US" sz="1600" dirty="0">
                  <a:solidFill>
                    <a:srgbClr val="FF0000"/>
                  </a:solidFill>
                  <a:latin typeface="+mn-lt"/>
                </a:rPr>
                <a:t>非分離</a:t>
              </a:r>
              <a:endParaRPr lang="en-US" altLang="ja-JP" sz="1600" dirty="0">
                <a:solidFill>
                  <a:srgbClr val="FF0000"/>
                </a:solidFill>
                <a:latin typeface="+mn-lt"/>
              </a:endParaRPr>
            </a:p>
            <a:p>
              <a:r>
                <a:rPr lang="en-US" altLang="ja-JP" sz="1600" dirty="0">
                  <a:solidFill>
                    <a:srgbClr val="FF0000"/>
                  </a:solidFill>
                  <a:latin typeface="+mn-lt"/>
                </a:rPr>
                <a:t>(non-separating)</a:t>
              </a:r>
              <a:endParaRPr kumimoji="1" lang="ja-JP" altLang="en-US" sz="1600" dirty="0">
                <a:solidFill>
                  <a:srgbClr val="FF0000"/>
                </a:solidFill>
                <a:latin typeface="+mn-lt"/>
              </a:endParaRPr>
            </a:p>
          </p:txBody>
        </p:sp>
      </p:grpSp>
      <p:sp>
        <p:nvSpPr>
          <p:cNvPr id="9" name="フリーフォーム 8"/>
          <p:cNvSpPr/>
          <p:nvPr/>
        </p:nvSpPr>
        <p:spPr>
          <a:xfrm>
            <a:off x="7269931" y="3065415"/>
            <a:ext cx="410014" cy="288823"/>
          </a:xfrm>
          <a:custGeom>
            <a:avLst/>
            <a:gdLst>
              <a:gd name="connsiteX0" fmla="*/ 65323 w 410014"/>
              <a:gd name="connsiteY0" fmla="*/ 112784 h 288823"/>
              <a:gd name="connsiteX1" fmla="*/ 173965 w 410014"/>
              <a:gd name="connsiteY1" fmla="*/ 31302 h 288823"/>
              <a:gd name="connsiteX2" fmla="*/ 318820 w 410014"/>
              <a:gd name="connsiteY2" fmla="*/ 4142 h 288823"/>
              <a:gd name="connsiteX3" fmla="*/ 409355 w 410014"/>
              <a:gd name="connsiteY3" fmla="*/ 112784 h 288823"/>
              <a:gd name="connsiteX4" fmla="*/ 273553 w 410014"/>
              <a:gd name="connsiteY4" fmla="*/ 221425 h 288823"/>
              <a:gd name="connsiteX5" fmla="*/ 119644 w 410014"/>
              <a:gd name="connsiteY5" fmla="*/ 284799 h 288823"/>
              <a:gd name="connsiteX6" fmla="*/ 1949 w 410014"/>
              <a:gd name="connsiteY6" fmla="*/ 266693 h 288823"/>
              <a:gd name="connsiteX7" fmla="*/ 65323 w 410014"/>
              <a:gd name="connsiteY7" fmla="*/ 112784 h 2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014" h="288823">
                <a:moveTo>
                  <a:pt x="65323" y="112784"/>
                </a:moveTo>
                <a:cubicBezTo>
                  <a:pt x="93992" y="73552"/>
                  <a:pt x="131715" y="49409"/>
                  <a:pt x="173965" y="31302"/>
                </a:cubicBezTo>
                <a:cubicBezTo>
                  <a:pt x="216215" y="13195"/>
                  <a:pt x="279588" y="-9438"/>
                  <a:pt x="318820" y="4142"/>
                </a:cubicBezTo>
                <a:cubicBezTo>
                  <a:pt x="358052" y="17722"/>
                  <a:pt x="416899" y="76570"/>
                  <a:pt x="409355" y="112784"/>
                </a:cubicBezTo>
                <a:cubicBezTo>
                  <a:pt x="401811" y="148998"/>
                  <a:pt x="321838" y="192756"/>
                  <a:pt x="273553" y="221425"/>
                </a:cubicBezTo>
                <a:cubicBezTo>
                  <a:pt x="225268" y="250094"/>
                  <a:pt x="164911" y="277254"/>
                  <a:pt x="119644" y="284799"/>
                </a:cubicBezTo>
                <a:cubicBezTo>
                  <a:pt x="74377" y="292344"/>
                  <a:pt x="14020" y="290835"/>
                  <a:pt x="1949" y="266693"/>
                </a:cubicBezTo>
                <a:cubicBezTo>
                  <a:pt x="-10122" y="242551"/>
                  <a:pt x="36654" y="152016"/>
                  <a:pt x="65323" y="112784"/>
                </a:cubicBezTo>
                <a:close/>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8711913" y="5033727"/>
            <a:ext cx="124269" cy="443620"/>
          </a:xfrm>
          <a:custGeom>
            <a:avLst/>
            <a:gdLst>
              <a:gd name="connsiteX0" fmla="*/ 124269 w 124269"/>
              <a:gd name="connsiteY0" fmla="*/ 0 h 443620"/>
              <a:gd name="connsiteX1" fmla="*/ 6574 w 124269"/>
              <a:gd name="connsiteY1" fmla="*/ 181069 h 443620"/>
              <a:gd name="connsiteX2" fmla="*/ 24681 w 124269"/>
              <a:gd name="connsiteY2" fmla="*/ 316871 h 443620"/>
              <a:gd name="connsiteX3" fmla="*/ 106162 w 124269"/>
              <a:gd name="connsiteY3" fmla="*/ 443620 h 443620"/>
            </a:gdLst>
            <a:ahLst/>
            <a:cxnLst>
              <a:cxn ang="0">
                <a:pos x="connsiteX0" y="connsiteY0"/>
              </a:cxn>
              <a:cxn ang="0">
                <a:pos x="connsiteX1" y="connsiteY1"/>
              </a:cxn>
              <a:cxn ang="0">
                <a:pos x="connsiteX2" y="connsiteY2"/>
              </a:cxn>
              <a:cxn ang="0">
                <a:pos x="connsiteX3" y="connsiteY3"/>
              </a:cxn>
            </a:cxnLst>
            <a:rect l="l" t="t" r="r" b="b"/>
            <a:pathLst>
              <a:path w="124269" h="443620">
                <a:moveTo>
                  <a:pt x="124269" y="0"/>
                </a:moveTo>
                <a:cubicBezTo>
                  <a:pt x="73720" y="64128"/>
                  <a:pt x="23172" y="128257"/>
                  <a:pt x="6574" y="181069"/>
                </a:cubicBezTo>
                <a:cubicBezTo>
                  <a:pt x="-10024" y="233881"/>
                  <a:pt x="8083" y="273113"/>
                  <a:pt x="24681" y="316871"/>
                </a:cubicBezTo>
                <a:cubicBezTo>
                  <a:pt x="41279" y="360630"/>
                  <a:pt x="73720" y="402125"/>
                  <a:pt x="106162" y="44362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a:off x="8845236" y="5033727"/>
            <a:ext cx="58034" cy="443620"/>
          </a:xfrm>
          <a:custGeom>
            <a:avLst/>
            <a:gdLst>
              <a:gd name="connsiteX0" fmla="*/ 0 w 58034"/>
              <a:gd name="connsiteY0" fmla="*/ 0 h 443620"/>
              <a:gd name="connsiteX1" fmla="*/ 45267 w 58034"/>
              <a:gd name="connsiteY1" fmla="*/ 72427 h 443620"/>
              <a:gd name="connsiteX2" fmla="*/ 54320 w 58034"/>
              <a:gd name="connsiteY2" fmla="*/ 208229 h 443620"/>
              <a:gd name="connsiteX3" fmla="*/ 54320 w 58034"/>
              <a:gd name="connsiteY3" fmla="*/ 334978 h 443620"/>
              <a:gd name="connsiteX4" fmla="*/ 9053 w 58034"/>
              <a:gd name="connsiteY4" fmla="*/ 443620 h 443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34" h="443620">
                <a:moveTo>
                  <a:pt x="0" y="0"/>
                </a:moveTo>
                <a:cubicBezTo>
                  <a:pt x="18107" y="18861"/>
                  <a:pt x="36214" y="37722"/>
                  <a:pt x="45267" y="72427"/>
                </a:cubicBezTo>
                <a:cubicBezTo>
                  <a:pt x="54320" y="107132"/>
                  <a:pt x="52811" y="164471"/>
                  <a:pt x="54320" y="208229"/>
                </a:cubicBezTo>
                <a:cubicBezTo>
                  <a:pt x="55829" y="251987"/>
                  <a:pt x="61864" y="295746"/>
                  <a:pt x="54320" y="334978"/>
                </a:cubicBezTo>
                <a:cubicBezTo>
                  <a:pt x="46776" y="374210"/>
                  <a:pt x="27914" y="408915"/>
                  <a:pt x="9053" y="443620"/>
                </a:cubicBezTo>
              </a:path>
            </a:pathLst>
          </a:custGeom>
          <a:no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783559" y="2933323"/>
            <a:ext cx="119300" cy="534154"/>
          </a:xfrm>
          <a:custGeom>
            <a:avLst/>
            <a:gdLst>
              <a:gd name="connsiteX0" fmla="*/ 19712 w 119300"/>
              <a:gd name="connsiteY0" fmla="*/ 534154 h 534154"/>
              <a:gd name="connsiteX1" fmla="*/ 1605 w 119300"/>
              <a:gd name="connsiteY1" fmla="*/ 325925 h 534154"/>
              <a:gd name="connsiteX2" fmla="*/ 55926 w 119300"/>
              <a:gd name="connsiteY2" fmla="*/ 117695 h 534154"/>
              <a:gd name="connsiteX3" fmla="*/ 119300 w 119300"/>
              <a:gd name="connsiteY3" fmla="*/ 0 h 534154"/>
              <a:gd name="connsiteX4" fmla="*/ 119300 w 119300"/>
              <a:gd name="connsiteY4" fmla="*/ 0 h 5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00" h="534154">
                <a:moveTo>
                  <a:pt x="19712" y="534154"/>
                </a:moveTo>
                <a:cubicBezTo>
                  <a:pt x="7640" y="464744"/>
                  <a:pt x="-4431" y="395335"/>
                  <a:pt x="1605" y="325925"/>
                </a:cubicBezTo>
                <a:cubicBezTo>
                  <a:pt x="7641" y="256515"/>
                  <a:pt x="36310" y="172016"/>
                  <a:pt x="55926" y="117695"/>
                </a:cubicBezTo>
                <a:cubicBezTo>
                  <a:pt x="75542" y="63374"/>
                  <a:pt x="119300" y="0"/>
                  <a:pt x="119300" y="0"/>
                </a:cubicBezTo>
                <a:lnTo>
                  <a:pt x="119300" y="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8" name="フリーフォーム 2047"/>
          <p:cNvSpPr/>
          <p:nvPr/>
        </p:nvSpPr>
        <p:spPr>
          <a:xfrm>
            <a:off x="5839485" y="2924269"/>
            <a:ext cx="209483" cy="552262"/>
          </a:xfrm>
          <a:custGeom>
            <a:avLst/>
            <a:gdLst>
              <a:gd name="connsiteX0" fmla="*/ 63374 w 209483"/>
              <a:gd name="connsiteY0" fmla="*/ 0 h 552262"/>
              <a:gd name="connsiteX1" fmla="*/ 135802 w 209483"/>
              <a:gd name="connsiteY1" fmla="*/ 45268 h 552262"/>
              <a:gd name="connsiteX2" fmla="*/ 199176 w 209483"/>
              <a:gd name="connsiteY2" fmla="*/ 217283 h 552262"/>
              <a:gd name="connsiteX3" fmla="*/ 199176 w 209483"/>
              <a:gd name="connsiteY3" fmla="*/ 389299 h 552262"/>
              <a:gd name="connsiteX4" fmla="*/ 99588 w 209483"/>
              <a:gd name="connsiteY4" fmla="*/ 516048 h 552262"/>
              <a:gd name="connsiteX5" fmla="*/ 0 w 209483"/>
              <a:gd name="connsiteY5" fmla="*/ 552262 h 55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483" h="552262">
                <a:moveTo>
                  <a:pt x="63374" y="0"/>
                </a:moveTo>
                <a:cubicBezTo>
                  <a:pt x="88271" y="4527"/>
                  <a:pt x="113168" y="9054"/>
                  <a:pt x="135802" y="45268"/>
                </a:cubicBezTo>
                <a:cubicBezTo>
                  <a:pt x="158436" y="81482"/>
                  <a:pt x="188614" y="159945"/>
                  <a:pt x="199176" y="217283"/>
                </a:cubicBezTo>
                <a:cubicBezTo>
                  <a:pt x="209738" y="274621"/>
                  <a:pt x="215774" y="339505"/>
                  <a:pt x="199176" y="389299"/>
                </a:cubicBezTo>
                <a:cubicBezTo>
                  <a:pt x="182578" y="439093"/>
                  <a:pt x="132784" y="488888"/>
                  <a:pt x="99588" y="516048"/>
                </a:cubicBezTo>
                <a:cubicBezTo>
                  <a:pt x="66392" y="543208"/>
                  <a:pt x="33196" y="547735"/>
                  <a:pt x="0" y="552262"/>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1" name="フリーフォーム 2050"/>
          <p:cNvSpPr/>
          <p:nvPr/>
        </p:nvSpPr>
        <p:spPr>
          <a:xfrm>
            <a:off x="4892791" y="4834547"/>
            <a:ext cx="479792" cy="852055"/>
          </a:xfrm>
          <a:custGeom>
            <a:avLst/>
            <a:gdLst>
              <a:gd name="connsiteX0" fmla="*/ 8097 w 513336"/>
              <a:gd name="connsiteY0" fmla="*/ 199697 h 851546"/>
              <a:gd name="connsiteX1" fmla="*/ 26204 w 513336"/>
              <a:gd name="connsiteY1" fmla="*/ 136322 h 851546"/>
              <a:gd name="connsiteX2" fmla="*/ 225380 w 513336"/>
              <a:gd name="connsiteY2" fmla="*/ 520 h 851546"/>
              <a:gd name="connsiteX3" fmla="*/ 478877 w 513336"/>
              <a:gd name="connsiteY3" fmla="*/ 190643 h 851546"/>
              <a:gd name="connsiteX4" fmla="*/ 451717 w 513336"/>
              <a:gd name="connsiteY4" fmla="*/ 543728 h 851546"/>
              <a:gd name="connsiteX5" fmla="*/ 506038 w 513336"/>
              <a:gd name="connsiteY5" fmla="*/ 779119 h 851546"/>
              <a:gd name="connsiteX6" fmla="*/ 261594 w 513336"/>
              <a:gd name="connsiteY6" fmla="*/ 851546 h 851546"/>
              <a:gd name="connsiteX7" fmla="*/ 44311 w 513336"/>
              <a:gd name="connsiteY7" fmla="*/ 779119 h 851546"/>
              <a:gd name="connsiteX8" fmla="*/ 17151 w 513336"/>
              <a:gd name="connsiteY8" fmla="*/ 561835 h 851546"/>
              <a:gd name="connsiteX0" fmla="*/ 115143 w 501319"/>
              <a:gd name="connsiteY0" fmla="*/ 190166 h 851540"/>
              <a:gd name="connsiteX1" fmla="*/ 14187 w 501319"/>
              <a:gd name="connsiteY1" fmla="*/ 136316 h 851540"/>
              <a:gd name="connsiteX2" fmla="*/ 213363 w 501319"/>
              <a:gd name="connsiteY2" fmla="*/ 514 h 851540"/>
              <a:gd name="connsiteX3" fmla="*/ 466860 w 501319"/>
              <a:gd name="connsiteY3" fmla="*/ 190637 h 851540"/>
              <a:gd name="connsiteX4" fmla="*/ 439700 w 501319"/>
              <a:gd name="connsiteY4" fmla="*/ 543722 h 851540"/>
              <a:gd name="connsiteX5" fmla="*/ 494021 w 501319"/>
              <a:gd name="connsiteY5" fmla="*/ 779113 h 851540"/>
              <a:gd name="connsiteX6" fmla="*/ 249577 w 501319"/>
              <a:gd name="connsiteY6" fmla="*/ 851540 h 851540"/>
              <a:gd name="connsiteX7" fmla="*/ 32294 w 501319"/>
              <a:gd name="connsiteY7" fmla="*/ 779113 h 851540"/>
              <a:gd name="connsiteX8" fmla="*/ 5134 w 501319"/>
              <a:gd name="connsiteY8" fmla="*/ 561829 h 851540"/>
              <a:gd name="connsiteX0" fmla="*/ 115143 w 501319"/>
              <a:gd name="connsiteY0" fmla="*/ 189653 h 851027"/>
              <a:gd name="connsiteX1" fmla="*/ 213363 w 501319"/>
              <a:gd name="connsiteY1" fmla="*/ 1 h 851027"/>
              <a:gd name="connsiteX2" fmla="*/ 466860 w 501319"/>
              <a:gd name="connsiteY2" fmla="*/ 190124 h 851027"/>
              <a:gd name="connsiteX3" fmla="*/ 439700 w 501319"/>
              <a:gd name="connsiteY3" fmla="*/ 543209 h 851027"/>
              <a:gd name="connsiteX4" fmla="*/ 494021 w 501319"/>
              <a:gd name="connsiteY4" fmla="*/ 778600 h 851027"/>
              <a:gd name="connsiteX5" fmla="*/ 249577 w 501319"/>
              <a:gd name="connsiteY5" fmla="*/ 851027 h 851027"/>
              <a:gd name="connsiteX6" fmla="*/ 32294 w 501319"/>
              <a:gd name="connsiteY6" fmla="*/ 778600 h 851027"/>
              <a:gd name="connsiteX7" fmla="*/ 5134 w 501319"/>
              <a:gd name="connsiteY7" fmla="*/ 561316 h 851027"/>
              <a:gd name="connsiteX0" fmla="*/ 98474 w 501319"/>
              <a:gd name="connsiteY0" fmla="*/ 184892 h 851029"/>
              <a:gd name="connsiteX1" fmla="*/ 213363 w 501319"/>
              <a:gd name="connsiteY1" fmla="*/ 3 h 851029"/>
              <a:gd name="connsiteX2" fmla="*/ 466860 w 501319"/>
              <a:gd name="connsiteY2" fmla="*/ 190126 h 851029"/>
              <a:gd name="connsiteX3" fmla="*/ 439700 w 501319"/>
              <a:gd name="connsiteY3" fmla="*/ 543211 h 851029"/>
              <a:gd name="connsiteX4" fmla="*/ 494021 w 501319"/>
              <a:gd name="connsiteY4" fmla="*/ 778602 h 851029"/>
              <a:gd name="connsiteX5" fmla="*/ 249577 w 501319"/>
              <a:gd name="connsiteY5" fmla="*/ 851029 h 851029"/>
              <a:gd name="connsiteX6" fmla="*/ 32294 w 501319"/>
              <a:gd name="connsiteY6" fmla="*/ 778602 h 851029"/>
              <a:gd name="connsiteX7" fmla="*/ 5134 w 501319"/>
              <a:gd name="connsiteY7" fmla="*/ 561318 h 851029"/>
              <a:gd name="connsiteX0" fmla="*/ 98474 w 479792"/>
              <a:gd name="connsiteY0" fmla="*/ 184892 h 852055"/>
              <a:gd name="connsiteX1" fmla="*/ 213363 w 479792"/>
              <a:gd name="connsiteY1" fmla="*/ 3 h 852055"/>
              <a:gd name="connsiteX2" fmla="*/ 466860 w 479792"/>
              <a:gd name="connsiteY2" fmla="*/ 190126 h 852055"/>
              <a:gd name="connsiteX3" fmla="*/ 439700 w 479792"/>
              <a:gd name="connsiteY3" fmla="*/ 543211 h 852055"/>
              <a:gd name="connsiteX4" fmla="*/ 413058 w 479792"/>
              <a:gd name="connsiteY4" fmla="*/ 800033 h 852055"/>
              <a:gd name="connsiteX5" fmla="*/ 249577 w 479792"/>
              <a:gd name="connsiteY5" fmla="*/ 851029 h 852055"/>
              <a:gd name="connsiteX6" fmla="*/ 32294 w 479792"/>
              <a:gd name="connsiteY6" fmla="*/ 778602 h 852055"/>
              <a:gd name="connsiteX7" fmla="*/ 5134 w 479792"/>
              <a:gd name="connsiteY7" fmla="*/ 561318 h 85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792" h="852055">
                <a:moveTo>
                  <a:pt x="98474" y="184892"/>
                </a:moveTo>
                <a:cubicBezTo>
                  <a:pt x="118936" y="145381"/>
                  <a:pt x="151965" y="-869"/>
                  <a:pt x="213363" y="3"/>
                </a:cubicBezTo>
                <a:cubicBezTo>
                  <a:pt x="274761" y="875"/>
                  <a:pt x="429137" y="99591"/>
                  <a:pt x="466860" y="190126"/>
                </a:cubicBezTo>
                <a:cubicBezTo>
                  <a:pt x="504583" y="280661"/>
                  <a:pt x="448667" y="441560"/>
                  <a:pt x="439700" y="543211"/>
                </a:cubicBezTo>
                <a:cubicBezTo>
                  <a:pt x="430733" y="644862"/>
                  <a:pt x="444745" y="748730"/>
                  <a:pt x="413058" y="800033"/>
                </a:cubicBezTo>
                <a:cubicBezTo>
                  <a:pt x="381371" y="851336"/>
                  <a:pt x="313038" y="854601"/>
                  <a:pt x="249577" y="851029"/>
                </a:cubicBezTo>
                <a:cubicBezTo>
                  <a:pt x="186116" y="847457"/>
                  <a:pt x="73035" y="826887"/>
                  <a:pt x="32294" y="778602"/>
                </a:cubicBezTo>
                <a:cubicBezTo>
                  <a:pt x="-8447" y="730317"/>
                  <a:pt x="-1657" y="645817"/>
                  <a:pt x="5134" y="56131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2" name="フリーフォーム 2051"/>
          <p:cNvSpPr/>
          <p:nvPr/>
        </p:nvSpPr>
        <p:spPr>
          <a:xfrm>
            <a:off x="5511443" y="2193641"/>
            <a:ext cx="278313" cy="1255457"/>
          </a:xfrm>
          <a:custGeom>
            <a:avLst/>
            <a:gdLst>
              <a:gd name="connsiteX0" fmla="*/ 244443 w 244684"/>
              <a:gd name="connsiteY0" fmla="*/ 0 h 1263960"/>
              <a:gd name="connsiteX1" fmla="*/ 217283 w 244684"/>
              <a:gd name="connsiteY1" fmla="*/ 244444 h 1263960"/>
              <a:gd name="connsiteX2" fmla="*/ 72427 w 244684"/>
              <a:gd name="connsiteY2" fmla="*/ 488887 h 1263960"/>
              <a:gd name="connsiteX3" fmla="*/ 18107 w 244684"/>
              <a:gd name="connsiteY3" fmla="*/ 832919 h 1263960"/>
              <a:gd name="connsiteX4" fmla="*/ 0 w 244684"/>
              <a:gd name="connsiteY4" fmla="*/ 1213164 h 1263960"/>
              <a:gd name="connsiteX5" fmla="*/ 18107 w 244684"/>
              <a:gd name="connsiteY5" fmla="*/ 1249378 h 1263960"/>
              <a:gd name="connsiteX0" fmla="*/ 244443 w 244684"/>
              <a:gd name="connsiteY0" fmla="*/ 0 h 1252182"/>
              <a:gd name="connsiteX1" fmla="*/ 217283 w 244684"/>
              <a:gd name="connsiteY1" fmla="*/ 244444 h 1252182"/>
              <a:gd name="connsiteX2" fmla="*/ 72427 w 244684"/>
              <a:gd name="connsiteY2" fmla="*/ 488887 h 1252182"/>
              <a:gd name="connsiteX3" fmla="*/ 18107 w 244684"/>
              <a:gd name="connsiteY3" fmla="*/ 832919 h 1252182"/>
              <a:gd name="connsiteX4" fmla="*/ 0 w 244684"/>
              <a:gd name="connsiteY4" fmla="*/ 1136964 h 1252182"/>
              <a:gd name="connsiteX5" fmla="*/ 18107 w 244684"/>
              <a:gd name="connsiteY5" fmla="*/ 1249378 h 1252182"/>
              <a:gd name="connsiteX0" fmla="*/ 246563 w 246804"/>
              <a:gd name="connsiteY0" fmla="*/ 0 h 1249107"/>
              <a:gd name="connsiteX1" fmla="*/ 219403 w 246804"/>
              <a:gd name="connsiteY1" fmla="*/ 244444 h 1249107"/>
              <a:gd name="connsiteX2" fmla="*/ 74547 w 246804"/>
              <a:gd name="connsiteY2" fmla="*/ 488887 h 1249107"/>
              <a:gd name="connsiteX3" fmla="*/ 20227 w 246804"/>
              <a:gd name="connsiteY3" fmla="*/ 832919 h 1249107"/>
              <a:gd name="connsiteX4" fmla="*/ 2120 w 246804"/>
              <a:gd name="connsiteY4" fmla="*/ 1136964 h 1249107"/>
              <a:gd name="connsiteX5" fmla="*/ 64677 w 246804"/>
              <a:gd name="connsiteY5" fmla="*/ 1246203 h 1249107"/>
              <a:gd name="connsiteX0" fmla="*/ 278313 w 278329"/>
              <a:gd name="connsiteY0" fmla="*/ 0 h 1255457"/>
              <a:gd name="connsiteX1" fmla="*/ 219403 w 278329"/>
              <a:gd name="connsiteY1" fmla="*/ 250794 h 1255457"/>
              <a:gd name="connsiteX2" fmla="*/ 74547 w 278329"/>
              <a:gd name="connsiteY2" fmla="*/ 495237 h 1255457"/>
              <a:gd name="connsiteX3" fmla="*/ 20227 w 278329"/>
              <a:gd name="connsiteY3" fmla="*/ 839269 h 1255457"/>
              <a:gd name="connsiteX4" fmla="*/ 2120 w 278329"/>
              <a:gd name="connsiteY4" fmla="*/ 1143314 h 1255457"/>
              <a:gd name="connsiteX5" fmla="*/ 64677 w 278329"/>
              <a:gd name="connsiteY5" fmla="*/ 1252553 h 1255457"/>
              <a:gd name="connsiteX0" fmla="*/ 278313 w 278313"/>
              <a:gd name="connsiteY0" fmla="*/ 0 h 1255457"/>
              <a:gd name="connsiteX1" fmla="*/ 232132 w 278313"/>
              <a:gd name="connsiteY1" fmla="*/ 105059 h 1255457"/>
              <a:gd name="connsiteX2" fmla="*/ 219403 w 278313"/>
              <a:gd name="connsiteY2" fmla="*/ 250794 h 1255457"/>
              <a:gd name="connsiteX3" fmla="*/ 74547 w 278313"/>
              <a:gd name="connsiteY3" fmla="*/ 495237 h 1255457"/>
              <a:gd name="connsiteX4" fmla="*/ 20227 w 278313"/>
              <a:gd name="connsiteY4" fmla="*/ 839269 h 1255457"/>
              <a:gd name="connsiteX5" fmla="*/ 2120 w 278313"/>
              <a:gd name="connsiteY5" fmla="*/ 1143314 h 1255457"/>
              <a:gd name="connsiteX6" fmla="*/ 64677 w 278313"/>
              <a:gd name="connsiteY6" fmla="*/ 1252553 h 125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3" h="1255457">
                <a:moveTo>
                  <a:pt x="278313" y="0"/>
                </a:moveTo>
                <a:cubicBezTo>
                  <a:pt x="275908" y="19097"/>
                  <a:pt x="241950" y="63260"/>
                  <a:pt x="232132" y="105059"/>
                </a:cubicBezTo>
                <a:cubicBezTo>
                  <a:pt x="222314" y="146858"/>
                  <a:pt x="245667" y="185764"/>
                  <a:pt x="219403" y="250794"/>
                </a:cubicBezTo>
                <a:cubicBezTo>
                  <a:pt x="193139" y="315824"/>
                  <a:pt x="107743" y="397158"/>
                  <a:pt x="74547" y="495237"/>
                </a:cubicBezTo>
                <a:cubicBezTo>
                  <a:pt x="41351" y="593316"/>
                  <a:pt x="32298" y="731256"/>
                  <a:pt x="20227" y="839269"/>
                </a:cubicBezTo>
                <a:cubicBezTo>
                  <a:pt x="8156" y="947282"/>
                  <a:pt x="-5288" y="1074433"/>
                  <a:pt x="2120" y="1143314"/>
                </a:cubicBezTo>
                <a:cubicBezTo>
                  <a:pt x="9528" y="1212195"/>
                  <a:pt x="55623" y="1269151"/>
                  <a:pt x="64677" y="1252553"/>
                </a:cubicBez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3" name="フリーフォーム 2052"/>
          <p:cNvSpPr/>
          <p:nvPr/>
        </p:nvSpPr>
        <p:spPr>
          <a:xfrm>
            <a:off x="5604096" y="2183647"/>
            <a:ext cx="335076" cy="1274778"/>
          </a:xfrm>
          <a:custGeom>
            <a:avLst/>
            <a:gdLst>
              <a:gd name="connsiteX0" fmla="*/ 208230 w 335495"/>
              <a:gd name="connsiteY0" fmla="*/ 23763 h 1273141"/>
              <a:gd name="connsiteX1" fmla="*/ 271604 w 335495"/>
              <a:gd name="connsiteY1" fmla="*/ 14709 h 1273141"/>
              <a:gd name="connsiteX2" fmla="*/ 334978 w 335495"/>
              <a:gd name="connsiteY2" fmla="*/ 195778 h 1273141"/>
              <a:gd name="connsiteX3" fmla="*/ 235390 w 335495"/>
              <a:gd name="connsiteY3" fmla="*/ 340634 h 1273141"/>
              <a:gd name="connsiteX4" fmla="*/ 99588 w 335495"/>
              <a:gd name="connsiteY4" fmla="*/ 548864 h 1273141"/>
              <a:gd name="connsiteX5" fmla="*/ 81481 w 335495"/>
              <a:gd name="connsiteY5" fmla="*/ 820467 h 1273141"/>
              <a:gd name="connsiteX6" fmla="*/ 81481 w 335495"/>
              <a:gd name="connsiteY6" fmla="*/ 1064911 h 1273141"/>
              <a:gd name="connsiteX7" fmla="*/ 45267 w 335495"/>
              <a:gd name="connsiteY7" fmla="*/ 1236927 h 1273141"/>
              <a:gd name="connsiteX8" fmla="*/ 0 w 335495"/>
              <a:gd name="connsiteY8" fmla="*/ 1273141 h 1273141"/>
              <a:gd name="connsiteX0" fmla="*/ 217755 w 335481"/>
              <a:gd name="connsiteY0" fmla="*/ 11875 h 1286653"/>
              <a:gd name="connsiteX1" fmla="*/ 271604 w 335481"/>
              <a:gd name="connsiteY1" fmla="*/ 28221 h 1286653"/>
              <a:gd name="connsiteX2" fmla="*/ 334978 w 335481"/>
              <a:gd name="connsiteY2" fmla="*/ 209290 h 1286653"/>
              <a:gd name="connsiteX3" fmla="*/ 235390 w 335481"/>
              <a:gd name="connsiteY3" fmla="*/ 354146 h 1286653"/>
              <a:gd name="connsiteX4" fmla="*/ 99588 w 335481"/>
              <a:gd name="connsiteY4" fmla="*/ 562376 h 1286653"/>
              <a:gd name="connsiteX5" fmla="*/ 81481 w 335481"/>
              <a:gd name="connsiteY5" fmla="*/ 833979 h 1286653"/>
              <a:gd name="connsiteX6" fmla="*/ 81481 w 335481"/>
              <a:gd name="connsiteY6" fmla="*/ 1078423 h 1286653"/>
              <a:gd name="connsiteX7" fmla="*/ 45267 w 335481"/>
              <a:gd name="connsiteY7" fmla="*/ 1250439 h 1286653"/>
              <a:gd name="connsiteX8" fmla="*/ 0 w 335481"/>
              <a:gd name="connsiteY8" fmla="*/ 1286653 h 1286653"/>
              <a:gd name="connsiteX0" fmla="*/ 217755 w 335076"/>
              <a:gd name="connsiteY0" fmla="*/ 0 h 1274778"/>
              <a:gd name="connsiteX1" fmla="*/ 334978 w 335076"/>
              <a:gd name="connsiteY1" fmla="*/ 197415 h 1274778"/>
              <a:gd name="connsiteX2" fmla="*/ 235390 w 335076"/>
              <a:gd name="connsiteY2" fmla="*/ 342271 h 1274778"/>
              <a:gd name="connsiteX3" fmla="*/ 99588 w 335076"/>
              <a:gd name="connsiteY3" fmla="*/ 550501 h 1274778"/>
              <a:gd name="connsiteX4" fmla="*/ 81481 w 335076"/>
              <a:gd name="connsiteY4" fmla="*/ 822104 h 1274778"/>
              <a:gd name="connsiteX5" fmla="*/ 81481 w 335076"/>
              <a:gd name="connsiteY5" fmla="*/ 1066548 h 1274778"/>
              <a:gd name="connsiteX6" fmla="*/ 45267 w 335076"/>
              <a:gd name="connsiteY6" fmla="*/ 1238564 h 1274778"/>
              <a:gd name="connsiteX7" fmla="*/ 0 w 335076"/>
              <a:gd name="connsiteY7" fmla="*/ 1274778 h 1274778"/>
              <a:gd name="connsiteX0" fmla="*/ 217755 w 335076"/>
              <a:gd name="connsiteY0" fmla="*/ 0 h 1274778"/>
              <a:gd name="connsiteX1" fmla="*/ 334978 w 335076"/>
              <a:gd name="connsiteY1" fmla="*/ 197415 h 1274778"/>
              <a:gd name="connsiteX2" fmla="*/ 235390 w 335076"/>
              <a:gd name="connsiteY2" fmla="*/ 342271 h 1274778"/>
              <a:gd name="connsiteX3" fmla="*/ 99588 w 335076"/>
              <a:gd name="connsiteY3" fmla="*/ 550501 h 1274778"/>
              <a:gd name="connsiteX4" fmla="*/ 81481 w 335076"/>
              <a:gd name="connsiteY4" fmla="*/ 822104 h 1274778"/>
              <a:gd name="connsiteX5" fmla="*/ 81481 w 335076"/>
              <a:gd name="connsiteY5" fmla="*/ 1066548 h 1274778"/>
              <a:gd name="connsiteX6" fmla="*/ 45267 w 335076"/>
              <a:gd name="connsiteY6" fmla="*/ 1238564 h 1274778"/>
              <a:gd name="connsiteX7" fmla="*/ 0 w 335076"/>
              <a:gd name="connsiteY7" fmla="*/ 1274778 h 12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076" h="1274778">
                <a:moveTo>
                  <a:pt x="217755" y="0"/>
                </a:moveTo>
                <a:cubicBezTo>
                  <a:pt x="305677" y="28428"/>
                  <a:pt x="332039" y="140370"/>
                  <a:pt x="334978" y="197415"/>
                </a:cubicBezTo>
                <a:cubicBezTo>
                  <a:pt x="337917" y="254460"/>
                  <a:pt x="274622" y="283423"/>
                  <a:pt x="235390" y="342271"/>
                </a:cubicBezTo>
                <a:cubicBezTo>
                  <a:pt x="196158" y="401119"/>
                  <a:pt x="125239" y="470529"/>
                  <a:pt x="99588" y="550501"/>
                </a:cubicBezTo>
                <a:cubicBezTo>
                  <a:pt x="73937" y="630473"/>
                  <a:pt x="84499" y="736096"/>
                  <a:pt x="81481" y="822104"/>
                </a:cubicBezTo>
                <a:cubicBezTo>
                  <a:pt x="78463" y="908112"/>
                  <a:pt x="87517" y="997138"/>
                  <a:pt x="81481" y="1066548"/>
                </a:cubicBezTo>
                <a:cubicBezTo>
                  <a:pt x="75445" y="1135958"/>
                  <a:pt x="58847" y="1203859"/>
                  <a:pt x="45267" y="1238564"/>
                </a:cubicBezTo>
                <a:cubicBezTo>
                  <a:pt x="31687" y="1273269"/>
                  <a:pt x="15843" y="1274023"/>
                  <a:pt x="0" y="1274778"/>
                </a:cubicBezTo>
              </a:path>
            </a:pathLst>
          </a:custGeom>
          <a:no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65"/>
          <p:cNvSpPr/>
          <p:nvPr/>
        </p:nvSpPr>
        <p:spPr>
          <a:xfrm>
            <a:off x="5351323" y="4633552"/>
            <a:ext cx="283075" cy="1214975"/>
          </a:xfrm>
          <a:custGeom>
            <a:avLst/>
            <a:gdLst>
              <a:gd name="connsiteX0" fmla="*/ 244443 w 244684"/>
              <a:gd name="connsiteY0" fmla="*/ 0 h 1263960"/>
              <a:gd name="connsiteX1" fmla="*/ 217283 w 244684"/>
              <a:gd name="connsiteY1" fmla="*/ 244444 h 1263960"/>
              <a:gd name="connsiteX2" fmla="*/ 72427 w 244684"/>
              <a:gd name="connsiteY2" fmla="*/ 488887 h 1263960"/>
              <a:gd name="connsiteX3" fmla="*/ 18107 w 244684"/>
              <a:gd name="connsiteY3" fmla="*/ 832919 h 1263960"/>
              <a:gd name="connsiteX4" fmla="*/ 0 w 244684"/>
              <a:gd name="connsiteY4" fmla="*/ 1213164 h 1263960"/>
              <a:gd name="connsiteX5" fmla="*/ 18107 w 244684"/>
              <a:gd name="connsiteY5" fmla="*/ 1249378 h 1263960"/>
              <a:gd name="connsiteX0" fmla="*/ 244443 w 244684"/>
              <a:gd name="connsiteY0" fmla="*/ 0 h 1252182"/>
              <a:gd name="connsiteX1" fmla="*/ 217283 w 244684"/>
              <a:gd name="connsiteY1" fmla="*/ 244444 h 1252182"/>
              <a:gd name="connsiteX2" fmla="*/ 72427 w 244684"/>
              <a:gd name="connsiteY2" fmla="*/ 488887 h 1252182"/>
              <a:gd name="connsiteX3" fmla="*/ 18107 w 244684"/>
              <a:gd name="connsiteY3" fmla="*/ 832919 h 1252182"/>
              <a:gd name="connsiteX4" fmla="*/ 0 w 244684"/>
              <a:gd name="connsiteY4" fmla="*/ 1136964 h 1252182"/>
              <a:gd name="connsiteX5" fmla="*/ 18107 w 244684"/>
              <a:gd name="connsiteY5" fmla="*/ 1249378 h 1252182"/>
              <a:gd name="connsiteX0" fmla="*/ 246563 w 246804"/>
              <a:gd name="connsiteY0" fmla="*/ 0 h 1249107"/>
              <a:gd name="connsiteX1" fmla="*/ 219403 w 246804"/>
              <a:gd name="connsiteY1" fmla="*/ 244444 h 1249107"/>
              <a:gd name="connsiteX2" fmla="*/ 74547 w 246804"/>
              <a:gd name="connsiteY2" fmla="*/ 488887 h 1249107"/>
              <a:gd name="connsiteX3" fmla="*/ 20227 w 246804"/>
              <a:gd name="connsiteY3" fmla="*/ 832919 h 1249107"/>
              <a:gd name="connsiteX4" fmla="*/ 2120 w 246804"/>
              <a:gd name="connsiteY4" fmla="*/ 1136964 h 1249107"/>
              <a:gd name="connsiteX5" fmla="*/ 64677 w 246804"/>
              <a:gd name="connsiteY5" fmla="*/ 1246203 h 1249107"/>
              <a:gd name="connsiteX0" fmla="*/ 278313 w 278329"/>
              <a:gd name="connsiteY0" fmla="*/ 0 h 1255457"/>
              <a:gd name="connsiteX1" fmla="*/ 219403 w 278329"/>
              <a:gd name="connsiteY1" fmla="*/ 250794 h 1255457"/>
              <a:gd name="connsiteX2" fmla="*/ 74547 w 278329"/>
              <a:gd name="connsiteY2" fmla="*/ 495237 h 1255457"/>
              <a:gd name="connsiteX3" fmla="*/ 20227 w 278329"/>
              <a:gd name="connsiteY3" fmla="*/ 839269 h 1255457"/>
              <a:gd name="connsiteX4" fmla="*/ 2120 w 278329"/>
              <a:gd name="connsiteY4" fmla="*/ 1143314 h 1255457"/>
              <a:gd name="connsiteX5" fmla="*/ 64677 w 278329"/>
              <a:gd name="connsiteY5" fmla="*/ 1252553 h 1255457"/>
              <a:gd name="connsiteX0" fmla="*/ 278313 w 278313"/>
              <a:gd name="connsiteY0" fmla="*/ 0 h 1255457"/>
              <a:gd name="connsiteX1" fmla="*/ 232132 w 278313"/>
              <a:gd name="connsiteY1" fmla="*/ 105059 h 1255457"/>
              <a:gd name="connsiteX2" fmla="*/ 219403 w 278313"/>
              <a:gd name="connsiteY2" fmla="*/ 250794 h 1255457"/>
              <a:gd name="connsiteX3" fmla="*/ 74547 w 278313"/>
              <a:gd name="connsiteY3" fmla="*/ 495237 h 1255457"/>
              <a:gd name="connsiteX4" fmla="*/ 20227 w 278313"/>
              <a:gd name="connsiteY4" fmla="*/ 839269 h 1255457"/>
              <a:gd name="connsiteX5" fmla="*/ 2120 w 278313"/>
              <a:gd name="connsiteY5" fmla="*/ 1143314 h 1255457"/>
              <a:gd name="connsiteX6" fmla="*/ 64677 w 278313"/>
              <a:gd name="connsiteY6" fmla="*/ 1252553 h 1255457"/>
              <a:gd name="connsiteX0" fmla="*/ 283075 w 283075"/>
              <a:gd name="connsiteY0" fmla="*/ 0 h 1214975"/>
              <a:gd name="connsiteX1" fmla="*/ 232132 w 283075"/>
              <a:gd name="connsiteY1" fmla="*/ 64577 h 1214975"/>
              <a:gd name="connsiteX2" fmla="*/ 219403 w 283075"/>
              <a:gd name="connsiteY2" fmla="*/ 210312 h 1214975"/>
              <a:gd name="connsiteX3" fmla="*/ 74547 w 283075"/>
              <a:gd name="connsiteY3" fmla="*/ 454755 h 1214975"/>
              <a:gd name="connsiteX4" fmla="*/ 20227 w 283075"/>
              <a:gd name="connsiteY4" fmla="*/ 798787 h 1214975"/>
              <a:gd name="connsiteX5" fmla="*/ 2120 w 283075"/>
              <a:gd name="connsiteY5" fmla="*/ 1102832 h 1214975"/>
              <a:gd name="connsiteX6" fmla="*/ 64677 w 283075"/>
              <a:gd name="connsiteY6" fmla="*/ 1212071 h 1214975"/>
              <a:gd name="connsiteX0" fmla="*/ 283075 w 283075"/>
              <a:gd name="connsiteY0" fmla="*/ 0 h 1214975"/>
              <a:gd name="connsiteX1" fmla="*/ 232132 w 283075"/>
              <a:gd name="connsiteY1" fmla="*/ 64577 h 1214975"/>
              <a:gd name="connsiteX2" fmla="*/ 219403 w 283075"/>
              <a:gd name="connsiteY2" fmla="*/ 210312 h 1214975"/>
              <a:gd name="connsiteX3" fmla="*/ 74547 w 283075"/>
              <a:gd name="connsiteY3" fmla="*/ 454755 h 1214975"/>
              <a:gd name="connsiteX4" fmla="*/ 20227 w 283075"/>
              <a:gd name="connsiteY4" fmla="*/ 798787 h 1214975"/>
              <a:gd name="connsiteX5" fmla="*/ 2120 w 283075"/>
              <a:gd name="connsiteY5" fmla="*/ 1102832 h 1214975"/>
              <a:gd name="connsiteX6" fmla="*/ 64677 w 283075"/>
              <a:gd name="connsiteY6" fmla="*/ 1212071 h 121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075" h="1214975">
                <a:moveTo>
                  <a:pt x="283075" y="0"/>
                </a:moveTo>
                <a:cubicBezTo>
                  <a:pt x="240188" y="11953"/>
                  <a:pt x="241950" y="22778"/>
                  <a:pt x="232132" y="64577"/>
                </a:cubicBezTo>
                <a:cubicBezTo>
                  <a:pt x="222314" y="106376"/>
                  <a:pt x="245667" y="145282"/>
                  <a:pt x="219403" y="210312"/>
                </a:cubicBezTo>
                <a:cubicBezTo>
                  <a:pt x="193139" y="275342"/>
                  <a:pt x="107743" y="356676"/>
                  <a:pt x="74547" y="454755"/>
                </a:cubicBezTo>
                <a:cubicBezTo>
                  <a:pt x="41351" y="552834"/>
                  <a:pt x="32298" y="690774"/>
                  <a:pt x="20227" y="798787"/>
                </a:cubicBezTo>
                <a:cubicBezTo>
                  <a:pt x="8156" y="906800"/>
                  <a:pt x="-5288" y="1033951"/>
                  <a:pt x="2120" y="1102832"/>
                </a:cubicBezTo>
                <a:cubicBezTo>
                  <a:pt x="9528" y="1171713"/>
                  <a:pt x="55623" y="1228669"/>
                  <a:pt x="64677" y="1212071"/>
                </a:cubicBez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a:off x="5443976" y="4628319"/>
            <a:ext cx="335282" cy="1229535"/>
          </a:xfrm>
          <a:custGeom>
            <a:avLst/>
            <a:gdLst>
              <a:gd name="connsiteX0" fmla="*/ 208230 w 335495"/>
              <a:gd name="connsiteY0" fmla="*/ 23763 h 1273141"/>
              <a:gd name="connsiteX1" fmla="*/ 271604 w 335495"/>
              <a:gd name="connsiteY1" fmla="*/ 14709 h 1273141"/>
              <a:gd name="connsiteX2" fmla="*/ 334978 w 335495"/>
              <a:gd name="connsiteY2" fmla="*/ 195778 h 1273141"/>
              <a:gd name="connsiteX3" fmla="*/ 235390 w 335495"/>
              <a:gd name="connsiteY3" fmla="*/ 340634 h 1273141"/>
              <a:gd name="connsiteX4" fmla="*/ 99588 w 335495"/>
              <a:gd name="connsiteY4" fmla="*/ 548864 h 1273141"/>
              <a:gd name="connsiteX5" fmla="*/ 81481 w 335495"/>
              <a:gd name="connsiteY5" fmla="*/ 820467 h 1273141"/>
              <a:gd name="connsiteX6" fmla="*/ 81481 w 335495"/>
              <a:gd name="connsiteY6" fmla="*/ 1064911 h 1273141"/>
              <a:gd name="connsiteX7" fmla="*/ 45267 w 335495"/>
              <a:gd name="connsiteY7" fmla="*/ 1236927 h 1273141"/>
              <a:gd name="connsiteX8" fmla="*/ 0 w 335495"/>
              <a:gd name="connsiteY8" fmla="*/ 1273141 h 1273141"/>
              <a:gd name="connsiteX0" fmla="*/ 217755 w 335481"/>
              <a:gd name="connsiteY0" fmla="*/ 11875 h 1286653"/>
              <a:gd name="connsiteX1" fmla="*/ 271604 w 335481"/>
              <a:gd name="connsiteY1" fmla="*/ 28221 h 1286653"/>
              <a:gd name="connsiteX2" fmla="*/ 334978 w 335481"/>
              <a:gd name="connsiteY2" fmla="*/ 209290 h 1286653"/>
              <a:gd name="connsiteX3" fmla="*/ 235390 w 335481"/>
              <a:gd name="connsiteY3" fmla="*/ 354146 h 1286653"/>
              <a:gd name="connsiteX4" fmla="*/ 99588 w 335481"/>
              <a:gd name="connsiteY4" fmla="*/ 562376 h 1286653"/>
              <a:gd name="connsiteX5" fmla="*/ 81481 w 335481"/>
              <a:gd name="connsiteY5" fmla="*/ 833979 h 1286653"/>
              <a:gd name="connsiteX6" fmla="*/ 81481 w 335481"/>
              <a:gd name="connsiteY6" fmla="*/ 1078423 h 1286653"/>
              <a:gd name="connsiteX7" fmla="*/ 45267 w 335481"/>
              <a:gd name="connsiteY7" fmla="*/ 1250439 h 1286653"/>
              <a:gd name="connsiteX8" fmla="*/ 0 w 335481"/>
              <a:gd name="connsiteY8" fmla="*/ 1286653 h 1286653"/>
              <a:gd name="connsiteX0" fmla="*/ 217755 w 335076"/>
              <a:gd name="connsiteY0" fmla="*/ 0 h 1274778"/>
              <a:gd name="connsiteX1" fmla="*/ 334978 w 335076"/>
              <a:gd name="connsiteY1" fmla="*/ 197415 h 1274778"/>
              <a:gd name="connsiteX2" fmla="*/ 235390 w 335076"/>
              <a:gd name="connsiteY2" fmla="*/ 342271 h 1274778"/>
              <a:gd name="connsiteX3" fmla="*/ 99588 w 335076"/>
              <a:gd name="connsiteY3" fmla="*/ 550501 h 1274778"/>
              <a:gd name="connsiteX4" fmla="*/ 81481 w 335076"/>
              <a:gd name="connsiteY4" fmla="*/ 822104 h 1274778"/>
              <a:gd name="connsiteX5" fmla="*/ 81481 w 335076"/>
              <a:gd name="connsiteY5" fmla="*/ 1066548 h 1274778"/>
              <a:gd name="connsiteX6" fmla="*/ 45267 w 335076"/>
              <a:gd name="connsiteY6" fmla="*/ 1238564 h 1274778"/>
              <a:gd name="connsiteX7" fmla="*/ 0 w 335076"/>
              <a:gd name="connsiteY7" fmla="*/ 1274778 h 1274778"/>
              <a:gd name="connsiteX0" fmla="*/ 217755 w 335076"/>
              <a:gd name="connsiteY0" fmla="*/ 0 h 1274778"/>
              <a:gd name="connsiteX1" fmla="*/ 334978 w 335076"/>
              <a:gd name="connsiteY1" fmla="*/ 197415 h 1274778"/>
              <a:gd name="connsiteX2" fmla="*/ 235390 w 335076"/>
              <a:gd name="connsiteY2" fmla="*/ 342271 h 1274778"/>
              <a:gd name="connsiteX3" fmla="*/ 99588 w 335076"/>
              <a:gd name="connsiteY3" fmla="*/ 550501 h 1274778"/>
              <a:gd name="connsiteX4" fmla="*/ 81481 w 335076"/>
              <a:gd name="connsiteY4" fmla="*/ 822104 h 1274778"/>
              <a:gd name="connsiteX5" fmla="*/ 81481 w 335076"/>
              <a:gd name="connsiteY5" fmla="*/ 1066548 h 1274778"/>
              <a:gd name="connsiteX6" fmla="*/ 45267 w 335076"/>
              <a:gd name="connsiteY6" fmla="*/ 1238564 h 1274778"/>
              <a:gd name="connsiteX7" fmla="*/ 0 w 335076"/>
              <a:gd name="connsiteY7" fmla="*/ 1274778 h 1274778"/>
              <a:gd name="connsiteX0" fmla="*/ 203467 w 335282"/>
              <a:gd name="connsiteY0" fmla="*/ 0 h 1229535"/>
              <a:gd name="connsiteX1" fmla="*/ 334978 w 335282"/>
              <a:gd name="connsiteY1" fmla="*/ 152172 h 1229535"/>
              <a:gd name="connsiteX2" fmla="*/ 235390 w 335282"/>
              <a:gd name="connsiteY2" fmla="*/ 297028 h 1229535"/>
              <a:gd name="connsiteX3" fmla="*/ 99588 w 335282"/>
              <a:gd name="connsiteY3" fmla="*/ 505258 h 1229535"/>
              <a:gd name="connsiteX4" fmla="*/ 81481 w 335282"/>
              <a:gd name="connsiteY4" fmla="*/ 776861 h 1229535"/>
              <a:gd name="connsiteX5" fmla="*/ 81481 w 335282"/>
              <a:gd name="connsiteY5" fmla="*/ 1021305 h 1229535"/>
              <a:gd name="connsiteX6" fmla="*/ 45267 w 335282"/>
              <a:gd name="connsiteY6" fmla="*/ 1193321 h 1229535"/>
              <a:gd name="connsiteX7" fmla="*/ 0 w 335282"/>
              <a:gd name="connsiteY7" fmla="*/ 1229535 h 1229535"/>
              <a:gd name="connsiteX0" fmla="*/ 203467 w 335282"/>
              <a:gd name="connsiteY0" fmla="*/ 0 h 1229535"/>
              <a:gd name="connsiteX1" fmla="*/ 334978 w 335282"/>
              <a:gd name="connsiteY1" fmla="*/ 152172 h 1229535"/>
              <a:gd name="connsiteX2" fmla="*/ 235390 w 335282"/>
              <a:gd name="connsiteY2" fmla="*/ 297028 h 1229535"/>
              <a:gd name="connsiteX3" fmla="*/ 99588 w 335282"/>
              <a:gd name="connsiteY3" fmla="*/ 505258 h 1229535"/>
              <a:gd name="connsiteX4" fmla="*/ 81481 w 335282"/>
              <a:gd name="connsiteY4" fmla="*/ 776861 h 1229535"/>
              <a:gd name="connsiteX5" fmla="*/ 81481 w 335282"/>
              <a:gd name="connsiteY5" fmla="*/ 1021305 h 1229535"/>
              <a:gd name="connsiteX6" fmla="*/ 45267 w 335282"/>
              <a:gd name="connsiteY6" fmla="*/ 1193321 h 1229535"/>
              <a:gd name="connsiteX7" fmla="*/ 0 w 335282"/>
              <a:gd name="connsiteY7" fmla="*/ 1229535 h 122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282" h="1229535">
                <a:moveTo>
                  <a:pt x="203467" y="0"/>
                </a:moveTo>
                <a:cubicBezTo>
                  <a:pt x="310439" y="16521"/>
                  <a:pt x="329658" y="102667"/>
                  <a:pt x="334978" y="152172"/>
                </a:cubicBezTo>
                <a:cubicBezTo>
                  <a:pt x="340298" y="201677"/>
                  <a:pt x="274622" y="238180"/>
                  <a:pt x="235390" y="297028"/>
                </a:cubicBezTo>
                <a:cubicBezTo>
                  <a:pt x="196158" y="355876"/>
                  <a:pt x="125239" y="425286"/>
                  <a:pt x="99588" y="505258"/>
                </a:cubicBezTo>
                <a:cubicBezTo>
                  <a:pt x="73937" y="585230"/>
                  <a:pt x="84499" y="690853"/>
                  <a:pt x="81481" y="776861"/>
                </a:cubicBezTo>
                <a:cubicBezTo>
                  <a:pt x="78463" y="862869"/>
                  <a:pt x="87517" y="951895"/>
                  <a:pt x="81481" y="1021305"/>
                </a:cubicBezTo>
                <a:cubicBezTo>
                  <a:pt x="75445" y="1090715"/>
                  <a:pt x="58847" y="1158616"/>
                  <a:pt x="45267" y="1193321"/>
                </a:cubicBezTo>
                <a:cubicBezTo>
                  <a:pt x="31687" y="1228026"/>
                  <a:pt x="15843" y="1228780"/>
                  <a:pt x="0" y="1229535"/>
                </a:cubicBezTo>
              </a:path>
            </a:pathLst>
          </a:custGeom>
          <a:no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p:cNvGrpSpPr/>
          <p:nvPr/>
        </p:nvGrpSpPr>
        <p:grpSpPr>
          <a:xfrm>
            <a:off x="2237163" y="5572398"/>
            <a:ext cx="2608536" cy="739922"/>
            <a:chOff x="2237163" y="5572398"/>
            <a:chExt cx="2608536" cy="739922"/>
          </a:xfrm>
        </p:grpSpPr>
        <p:cxnSp>
          <p:nvCxnSpPr>
            <p:cNvPr id="2055" name="直線矢印コネクタ 2054"/>
            <p:cNvCxnSpPr/>
            <p:nvPr/>
          </p:nvCxnSpPr>
          <p:spPr>
            <a:xfrm flipV="1">
              <a:off x="3825671" y="5572398"/>
              <a:ext cx="1020028" cy="401369"/>
            </a:xfrm>
            <a:prstGeom prst="straightConnector1">
              <a:avLst/>
            </a:prstGeom>
            <a:ln w="12700">
              <a:solidFill>
                <a:srgbClr val="7030A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9" name="テキスト ボックス 68"/>
            <p:cNvSpPr txBox="1"/>
            <p:nvPr/>
          </p:nvSpPr>
          <p:spPr>
            <a:xfrm>
              <a:off x="2237163" y="5973766"/>
              <a:ext cx="2295419" cy="338554"/>
            </a:xfrm>
            <a:prstGeom prst="rect">
              <a:avLst/>
            </a:prstGeom>
            <a:solidFill>
              <a:srgbClr val="B686DA"/>
            </a:solidFill>
          </p:spPr>
          <p:txBody>
            <a:bodyPr wrap="square" rtlCol="0">
              <a:spAutoFit/>
            </a:bodyPr>
            <a:lstStyle/>
            <a:p>
              <a:r>
                <a:rPr lang="ja-JP" altLang="en-US" sz="1600" dirty="0">
                  <a:latin typeface="+mn-lt"/>
                </a:rPr>
                <a:t>片側閉曲線</a:t>
              </a:r>
              <a:r>
                <a:rPr lang="en-US" altLang="ja-JP" sz="1600" dirty="0">
                  <a:latin typeface="+mn-lt"/>
                </a:rPr>
                <a:t>(1-sided)</a:t>
              </a:r>
              <a:endParaRPr kumimoji="1" lang="ja-JP" altLang="en-US" sz="1600" dirty="0">
                <a:latin typeface="+mn-lt"/>
              </a:endParaRPr>
            </a:p>
          </p:txBody>
        </p:sp>
      </p:grpSp>
      <p:grpSp>
        <p:nvGrpSpPr>
          <p:cNvPr id="10" name="グループ化 9"/>
          <p:cNvGrpSpPr/>
          <p:nvPr/>
        </p:nvGrpSpPr>
        <p:grpSpPr>
          <a:xfrm>
            <a:off x="4174370" y="3200061"/>
            <a:ext cx="3004775" cy="1390619"/>
            <a:chOff x="4174370" y="3200061"/>
            <a:chExt cx="3004775" cy="1390619"/>
          </a:xfrm>
        </p:grpSpPr>
        <p:cxnSp>
          <p:nvCxnSpPr>
            <p:cNvPr id="2058" name="直線矢印コネクタ 2057"/>
            <p:cNvCxnSpPr/>
            <p:nvPr/>
          </p:nvCxnSpPr>
          <p:spPr>
            <a:xfrm flipV="1">
              <a:off x="4743187" y="3200400"/>
              <a:ext cx="140539" cy="878917"/>
            </a:xfrm>
            <a:prstGeom prst="straightConnector1">
              <a:avLst/>
            </a:prstGeom>
            <a:ln w="12700">
              <a:solidFill>
                <a:schemeClr val="accent2"/>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4" name="直線矢印コネクタ 73"/>
            <p:cNvCxnSpPr/>
            <p:nvPr/>
          </p:nvCxnSpPr>
          <p:spPr>
            <a:xfrm flipV="1">
              <a:off x="4905563" y="3200061"/>
              <a:ext cx="567722" cy="886712"/>
            </a:xfrm>
            <a:prstGeom prst="straightConnector1">
              <a:avLst/>
            </a:prstGeom>
            <a:ln w="12700">
              <a:solidFill>
                <a:schemeClr val="accent2"/>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6" name="直線矢印コネクタ 75"/>
            <p:cNvCxnSpPr/>
            <p:nvPr/>
          </p:nvCxnSpPr>
          <p:spPr>
            <a:xfrm flipV="1">
              <a:off x="5194883" y="3352217"/>
              <a:ext cx="552363" cy="750606"/>
            </a:xfrm>
            <a:prstGeom prst="straightConnector1">
              <a:avLst/>
            </a:prstGeom>
            <a:ln w="12700">
              <a:solidFill>
                <a:schemeClr val="accent2"/>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flipV="1">
              <a:off x="6153861" y="3342215"/>
              <a:ext cx="1025284" cy="735988"/>
            </a:xfrm>
            <a:prstGeom prst="straightConnector1">
              <a:avLst/>
            </a:prstGeom>
            <a:ln w="12700">
              <a:solidFill>
                <a:schemeClr val="accent2"/>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0" name="直線矢印コネクタ 79"/>
            <p:cNvCxnSpPr/>
            <p:nvPr/>
          </p:nvCxnSpPr>
          <p:spPr>
            <a:xfrm>
              <a:off x="5604096" y="4411842"/>
              <a:ext cx="41246" cy="178838"/>
            </a:xfrm>
            <a:prstGeom prst="straightConnector1">
              <a:avLst/>
            </a:prstGeom>
            <a:ln w="12700">
              <a:solidFill>
                <a:schemeClr val="accent2"/>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4174370" y="4079333"/>
              <a:ext cx="2252842" cy="338554"/>
            </a:xfrm>
            <a:prstGeom prst="rect">
              <a:avLst/>
            </a:prstGeom>
            <a:solidFill>
              <a:schemeClr val="accent2">
                <a:lumMod val="40000"/>
                <a:lumOff val="60000"/>
              </a:schemeClr>
            </a:solidFill>
          </p:spPr>
          <p:txBody>
            <a:bodyPr wrap="square" rtlCol="0">
              <a:spAutoFit/>
            </a:bodyPr>
            <a:lstStyle/>
            <a:p>
              <a:r>
                <a:rPr lang="ja-JP" altLang="en-US" sz="1600" dirty="0">
                  <a:latin typeface="+mn-lt"/>
                </a:rPr>
                <a:t>両側閉曲線</a:t>
              </a:r>
              <a:r>
                <a:rPr lang="en-US" altLang="ja-JP" sz="1600" dirty="0">
                  <a:latin typeface="+mn-lt"/>
                </a:rPr>
                <a:t>(2-sided)</a:t>
              </a:r>
              <a:endParaRPr kumimoji="1" lang="ja-JP" altLang="en-US" sz="1600" dirty="0">
                <a:latin typeface="+mn-lt"/>
              </a:endParaRPr>
            </a:p>
          </p:txBody>
        </p:sp>
      </p:grpSp>
      <p:grpSp>
        <p:nvGrpSpPr>
          <p:cNvPr id="12" name="グループ化 11"/>
          <p:cNvGrpSpPr/>
          <p:nvPr/>
        </p:nvGrpSpPr>
        <p:grpSpPr>
          <a:xfrm>
            <a:off x="21687" y="3639858"/>
            <a:ext cx="3961650" cy="1498474"/>
            <a:chOff x="21687" y="3639858"/>
            <a:chExt cx="3961650" cy="1498474"/>
          </a:xfrm>
        </p:grpSpPr>
        <p:sp>
          <p:nvSpPr>
            <p:cNvPr id="82" name="テキスト ボックス 81"/>
            <p:cNvSpPr txBox="1"/>
            <p:nvPr/>
          </p:nvSpPr>
          <p:spPr>
            <a:xfrm>
              <a:off x="21687" y="3639858"/>
              <a:ext cx="982346" cy="338554"/>
            </a:xfrm>
            <a:prstGeom prst="rect">
              <a:avLst/>
            </a:prstGeom>
            <a:solidFill>
              <a:schemeClr val="accent2">
                <a:lumMod val="40000"/>
                <a:lumOff val="60000"/>
              </a:schemeClr>
            </a:solidFill>
          </p:spPr>
          <p:txBody>
            <a:bodyPr wrap="square" rtlCol="0">
              <a:spAutoFit/>
            </a:bodyPr>
            <a:lstStyle/>
            <a:p>
              <a:r>
                <a:rPr lang="en-US" altLang="ja-JP" sz="1600" dirty="0">
                  <a:latin typeface="+mn-lt"/>
                </a:rPr>
                <a:t>2-sided</a:t>
              </a:r>
              <a:endParaRPr kumimoji="1" lang="ja-JP" altLang="en-US" sz="1600" dirty="0">
                <a:latin typeface="+mn-lt"/>
              </a:endParaRPr>
            </a:p>
          </p:txBody>
        </p:sp>
        <p:sp>
          <p:nvSpPr>
            <p:cNvPr id="83" name="テキスト ボックス 82"/>
            <p:cNvSpPr txBox="1"/>
            <p:nvPr/>
          </p:nvSpPr>
          <p:spPr>
            <a:xfrm>
              <a:off x="231773" y="4672182"/>
              <a:ext cx="982346" cy="338554"/>
            </a:xfrm>
            <a:prstGeom prst="rect">
              <a:avLst/>
            </a:prstGeom>
            <a:solidFill>
              <a:schemeClr val="accent2">
                <a:lumMod val="40000"/>
                <a:lumOff val="60000"/>
              </a:schemeClr>
            </a:solidFill>
          </p:spPr>
          <p:txBody>
            <a:bodyPr wrap="square" rtlCol="0">
              <a:spAutoFit/>
            </a:bodyPr>
            <a:lstStyle/>
            <a:p>
              <a:r>
                <a:rPr lang="en-US" altLang="ja-JP" sz="1600" dirty="0">
                  <a:latin typeface="+mn-lt"/>
                </a:rPr>
                <a:t>2-sided</a:t>
              </a:r>
              <a:endParaRPr kumimoji="1" lang="ja-JP" altLang="en-US" sz="1600" dirty="0">
                <a:latin typeface="+mn-lt"/>
              </a:endParaRPr>
            </a:p>
          </p:txBody>
        </p:sp>
        <p:sp>
          <p:nvSpPr>
            <p:cNvPr id="84" name="テキスト ボックス 83"/>
            <p:cNvSpPr txBox="1"/>
            <p:nvPr/>
          </p:nvSpPr>
          <p:spPr>
            <a:xfrm>
              <a:off x="1939864" y="4799778"/>
              <a:ext cx="1005789" cy="338554"/>
            </a:xfrm>
            <a:prstGeom prst="rect">
              <a:avLst/>
            </a:prstGeom>
            <a:solidFill>
              <a:srgbClr val="B686DA"/>
            </a:solidFill>
          </p:spPr>
          <p:txBody>
            <a:bodyPr wrap="square" rtlCol="0">
              <a:spAutoFit/>
            </a:bodyPr>
            <a:lstStyle/>
            <a:p>
              <a:r>
                <a:rPr lang="en-US" altLang="ja-JP" sz="1600" dirty="0">
                  <a:latin typeface="+mn-lt"/>
                </a:rPr>
                <a:t>1-sided</a:t>
              </a:r>
              <a:endParaRPr kumimoji="1" lang="ja-JP" altLang="en-US" sz="1600" dirty="0">
                <a:latin typeface="+mn-lt"/>
              </a:endParaRPr>
            </a:p>
          </p:txBody>
        </p:sp>
        <p:sp>
          <p:nvSpPr>
            <p:cNvPr id="85" name="テキスト ボックス 84"/>
            <p:cNvSpPr txBox="1"/>
            <p:nvPr/>
          </p:nvSpPr>
          <p:spPr>
            <a:xfrm>
              <a:off x="3000991" y="4795742"/>
              <a:ext cx="982346" cy="338554"/>
            </a:xfrm>
            <a:prstGeom prst="rect">
              <a:avLst/>
            </a:prstGeom>
            <a:solidFill>
              <a:schemeClr val="accent2">
                <a:lumMod val="40000"/>
                <a:lumOff val="60000"/>
              </a:schemeClr>
            </a:solidFill>
          </p:spPr>
          <p:txBody>
            <a:bodyPr wrap="square" rtlCol="0">
              <a:spAutoFit/>
            </a:bodyPr>
            <a:lstStyle/>
            <a:p>
              <a:r>
                <a:rPr lang="en-US" altLang="ja-JP" sz="1600" dirty="0">
                  <a:latin typeface="+mn-lt"/>
                </a:rPr>
                <a:t>2-sided</a:t>
              </a:r>
              <a:endParaRPr kumimoji="1" lang="ja-JP" altLang="en-US" sz="1600" dirty="0">
                <a:latin typeface="+mn-lt"/>
              </a:endParaRPr>
            </a:p>
          </p:txBody>
        </p:sp>
      </p:grpSp>
      <p:sp>
        <p:nvSpPr>
          <p:cNvPr id="71" name="Text Box 168">
            <a:extLst>
              <a:ext uri="{FF2B5EF4-FFF2-40B4-BE49-F238E27FC236}">
                <a16:creationId xmlns:a16="http://schemas.microsoft.com/office/drawing/2014/main" id="{A634F32C-D558-489B-8C7A-02DDB74FC2B3}"/>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閉曲面上の様々な閉曲線</a:t>
            </a:r>
            <a:endParaRPr lang="en-US" altLang="ja-JP" sz="3600" dirty="0">
              <a:solidFill>
                <a:schemeClr val="tx2"/>
              </a:solidFill>
            </a:endParaRPr>
          </a:p>
        </p:txBody>
      </p:sp>
    </p:spTree>
    <p:extLst>
      <p:ext uri="{BB962C8B-B14F-4D97-AF65-F5344CB8AC3E}">
        <p14:creationId xmlns:p14="http://schemas.microsoft.com/office/powerpoint/2010/main" val="192491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wipe(up)">
                                      <p:cBhvr>
                                        <p:cTn id="16" dur="500"/>
                                        <p:tgtEl>
                                          <p:spTgt spid="6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wipe(up)">
                                      <p:cBhvr>
                                        <p:cTn id="25" dur="500"/>
                                        <p:tgtEl>
                                          <p:spTgt spid="6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childTnLst>
                          </p:cTn>
                        </p:par>
                        <p:par>
                          <p:cTn id="36" fill="hold">
                            <p:stCondLst>
                              <p:cond delay="500"/>
                            </p:stCondLst>
                            <p:childTnLst>
                              <p:par>
                                <p:cTn id="37" presetID="22" presetClass="entr" presetSubtype="4" fill="hold" grpId="0" nodeType="after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wipe(down)">
                                      <p:cBhvr>
                                        <p:cTn id="39" dur="500"/>
                                        <p:tgtEl>
                                          <p:spTgt spid="2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up)">
                                      <p:cBhvr>
                                        <p:cTn id="44" dur="5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wipe(up)">
                                      <p:cBhvr>
                                        <p:cTn id="49" dur="500"/>
                                        <p:tgtEl>
                                          <p:spTgt spid="6"/>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2052"/>
                                        </p:tgtEl>
                                        <p:attrNameLst>
                                          <p:attrName>style.visibility</p:attrName>
                                        </p:attrNameLst>
                                      </p:cBhvr>
                                      <p:to>
                                        <p:strVal val="visible"/>
                                      </p:to>
                                    </p:set>
                                    <p:animEffect transition="in" filter="wipe(up)">
                                      <p:cBhvr>
                                        <p:cTn id="54" dur="500"/>
                                        <p:tgtEl>
                                          <p:spTgt spid="2052"/>
                                        </p:tgtEl>
                                      </p:cBhvr>
                                    </p:animEffect>
                                  </p:childTnLst>
                                </p:cTn>
                              </p:par>
                            </p:childTnLst>
                          </p:cTn>
                        </p:par>
                        <p:par>
                          <p:cTn id="55" fill="hold">
                            <p:stCondLst>
                              <p:cond delay="500"/>
                            </p:stCondLst>
                            <p:childTnLst>
                              <p:par>
                                <p:cTn id="56" presetID="22" presetClass="entr" presetSubtype="4" fill="hold" grpId="0" nodeType="afterEffect">
                                  <p:stCondLst>
                                    <p:cond delay="0"/>
                                  </p:stCondLst>
                                  <p:childTnLst>
                                    <p:set>
                                      <p:cBhvr>
                                        <p:cTn id="57" dur="1" fill="hold">
                                          <p:stCondLst>
                                            <p:cond delay="0"/>
                                          </p:stCondLst>
                                        </p:cTn>
                                        <p:tgtEl>
                                          <p:spTgt spid="2053"/>
                                        </p:tgtEl>
                                        <p:attrNameLst>
                                          <p:attrName>style.visibility</p:attrName>
                                        </p:attrNameLst>
                                      </p:cBhvr>
                                      <p:to>
                                        <p:strVal val="visible"/>
                                      </p:to>
                                    </p:set>
                                    <p:animEffect transition="in" filter="wipe(down)">
                                      <p:cBhvr>
                                        <p:cTn id="58" dur="500"/>
                                        <p:tgtEl>
                                          <p:spTgt spid="205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66"/>
                                        </p:tgtEl>
                                        <p:attrNameLst>
                                          <p:attrName>style.visibility</p:attrName>
                                        </p:attrNameLst>
                                      </p:cBhvr>
                                      <p:to>
                                        <p:strVal val="visible"/>
                                      </p:to>
                                    </p:set>
                                    <p:animEffect transition="in" filter="wipe(up)">
                                      <p:cBhvr>
                                        <p:cTn id="63" dur="500"/>
                                        <p:tgtEl>
                                          <p:spTgt spid="66"/>
                                        </p:tgtEl>
                                      </p:cBhvr>
                                    </p:animEffect>
                                  </p:childTnLst>
                                </p:cTn>
                              </p:par>
                            </p:childTnLst>
                          </p:cTn>
                        </p:par>
                        <p:par>
                          <p:cTn id="64" fill="hold">
                            <p:stCondLst>
                              <p:cond delay="500"/>
                            </p:stCondLst>
                            <p:childTnLst>
                              <p:par>
                                <p:cTn id="65" presetID="22" presetClass="entr" presetSubtype="4" fill="hold" grpId="0" nodeType="after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wipe(down)">
                                      <p:cBhvr>
                                        <p:cTn id="67" dur="500"/>
                                        <p:tgtEl>
                                          <p:spTgt spid="67"/>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wipe(left)">
                                      <p:cBhvr>
                                        <p:cTn id="72" dur="500"/>
                                        <p:tgtEl>
                                          <p:spTgt spid="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up)">
                                      <p:cBhvr>
                                        <p:cTn id="77" dur="500"/>
                                        <p:tgtEl>
                                          <p:spTgt spid="29"/>
                                        </p:tgtEl>
                                      </p:cBhvr>
                                    </p:animEffect>
                                  </p:childTnLst>
                                </p:cTn>
                              </p:par>
                            </p:childTnLst>
                          </p:cTn>
                        </p:par>
                        <p:par>
                          <p:cTn id="78" fill="hold">
                            <p:stCondLst>
                              <p:cond delay="500"/>
                            </p:stCondLst>
                            <p:childTnLst>
                              <p:par>
                                <p:cTn id="79" presetID="22" presetClass="entr" presetSubtype="4" fill="hold" grpId="0" nodeType="afterEffect">
                                  <p:stCondLst>
                                    <p:cond delay="0"/>
                                  </p:stCondLst>
                                  <p:childTnLst>
                                    <p:set>
                                      <p:cBhvr>
                                        <p:cTn id="80" dur="1" fill="hold">
                                          <p:stCondLst>
                                            <p:cond delay="0"/>
                                          </p:stCondLst>
                                        </p:cTn>
                                        <p:tgtEl>
                                          <p:spTgt spid="2048"/>
                                        </p:tgtEl>
                                        <p:attrNameLst>
                                          <p:attrName>style.visibility</p:attrName>
                                        </p:attrNameLst>
                                      </p:cBhvr>
                                      <p:to>
                                        <p:strVal val="visible"/>
                                      </p:to>
                                    </p:set>
                                    <p:animEffect transition="in" filter="wipe(down)">
                                      <p:cBhvr>
                                        <p:cTn id="81" dur="500"/>
                                        <p:tgtEl>
                                          <p:spTgt spid="204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1" fill="hold" grpId="0" nodeType="clickEffect">
                                  <p:stCondLst>
                                    <p:cond delay="0"/>
                                  </p:stCondLst>
                                  <p:childTnLst>
                                    <p:set>
                                      <p:cBhvr>
                                        <p:cTn id="85" dur="1" fill="hold">
                                          <p:stCondLst>
                                            <p:cond delay="0"/>
                                          </p:stCondLst>
                                        </p:cTn>
                                        <p:tgtEl>
                                          <p:spTgt spid="2051"/>
                                        </p:tgtEl>
                                        <p:attrNameLst>
                                          <p:attrName>style.visibility</p:attrName>
                                        </p:attrNameLst>
                                      </p:cBhvr>
                                      <p:to>
                                        <p:strVal val="visible"/>
                                      </p:to>
                                    </p:set>
                                    <p:animEffect transition="in" filter="wipe(up)">
                                      <p:cBhvr>
                                        <p:cTn id="86" dur="500"/>
                                        <p:tgtEl>
                                          <p:spTgt spid="2051"/>
                                        </p:tgtEl>
                                      </p:cBhvr>
                                    </p:animEffect>
                                  </p:childTnLst>
                                </p:cTn>
                              </p:par>
                            </p:childTnLst>
                          </p:cTn>
                        </p:par>
                      </p:childTnLst>
                    </p:cTn>
                  </p:par>
                  <p:par>
                    <p:cTn id="87" fill="hold">
                      <p:stCondLst>
                        <p:cond delay="indefinite"/>
                      </p:stCondLst>
                      <p:childTnLst>
                        <p:par>
                          <p:cTn id="88" fill="hold">
                            <p:stCondLst>
                              <p:cond delay="0"/>
                            </p:stCondLst>
                            <p:childTnLst>
                              <p:par>
                                <p:cTn id="89" presetID="6" presetClass="entr" presetSubtype="32" fill="hold" nodeType="clickEffect">
                                  <p:stCondLst>
                                    <p:cond delay="0"/>
                                  </p:stCondLst>
                                  <p:childTnLst>
                                    <p:set>
                                      <p:cBhvr>
                                        <p:cTn id="90" dur="1" fill="hold">
                                          <p:stCondLst>
                                            <p:cond delay="0"/>
                                          </p:stCondLst>
                                        </p:cTn>
                                        <p:tgtEl>
                                          <p:spTgt spid="10"/>
                                        </p:tgtEl>
                                        <p:attrNameLst>
                                          <p:attrName>style.visibility</p:attrName>
                                        </p:attrNameLst>
                                      </p:cBhvr>
                                      <p:to>
                                        <p:strVal val="visible"/>
                                      </p:to>
                                    </p:set>
                                    <p:animEffect transition="in" filter="circle(out)">
                                      <p:cBhvr>
                                        <p:cTn id="91" dur="1000"/>
                                        <p:tgtEl>
                                          <p:spTgt spid="10"/>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11"/>
                                        </p:tgtEl>
                                        <p:attrNameLst>
                                          <p:attrName>style.visibility</p:attrName>
                                        </p:attrNameLst>
                                      </p:cBhvr>
                                      <p:to>
                                        <p:strVal val="visible"/>
                                      </p:to>
                                    </p:set>
                                    <p:animEffect transition="in" filter="wipe(left)">
                                      <p:cBhvr>
                                        <p:cTn id="96" dur="500"/>
                                        <p:tgtEl>
                                          <p:spTgt spid="11"/>
                                        </p:tgtEl>
                                      </p:cBhvr>
                                    </p:animEffect>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nodeType="clickEffect">
                                  <p:stCondLst>
                                    <p:cond delay="0"/>
                                  </p:stCondLst>
                                  <p:childTnLst>
                                    <p:set>
                                      <p:cBhvr>
                                        <p:cTn id="100" dur="1" fill="hold">
                                          <p:stCondLst>
                                            <p:cond delay="0"/>
                                          </p:stCondLst>
                                        </p:cTn>
                                        <p:tgtEl>
                                          <p:spTgt spid="12"/>
                                        </p:tgtEl>
                                        <p:attrNameLst>
                                          <p:attrName>style.visibility</p:attrName>
                                        </p:attrNameLst>
                                      </p:cBhvr>
                                      <p:to>
                                        <p:strVal val="visible"/>
                                      </p:to>
                                    </p:set>
                                    <p:animEffect transition="in" filter="fade">
                                      <p:cBhvr>
                                        <p:cTn id="101" dur="1000"/>
                                        <p:tgtEl>
                                          <p:spTgt spid="12"/>
                                        </p:tgtEl>
                                      </p:cBhvr>
                                    </p:animEffect>
                                    <p:anim calcmode="lin" valueType="num">
                                      <p:cBhvr>
                                        <p:cTn id="102" dur="1000" fill="hold"/>
                                        <p:tgtEl>
                                          <p:spTgt spid="12"/>
                                        </p:tgtEl>
                                        <p:attrNameLst>
                                          <p:attrName>ppt_x</p:attrName>
                                        </p:attrNameLst>
                                      </p:cBhvr>
                                      <p:tavLst>
                                        <p:tav tm="0">
                                          <p:val>
                                            <p:strVal val="#ppt_x"/>
                                          </p:val>
                                        </p:tav>
                                        <p:tav tm="100000">
                                          <p:val>
                                            <p:strVal val="#ppt_x"/>
                                          </p:val>
                                        </p:tav>
                                      </p:tavLst>
                                    </p:anim>
                                    <p:anim calcmode="lin" valueType="num">
                                      <p:cBhvr>
                                        <p:cTn id="10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60" grpId="0"/>
      <p:bldP spid="61" grpId="0"/>
      <p:bldP spid="9" grpId="0" animBg="1"/>
      <p:bldP spid="20" grpId="0" animBg="1"/>
      <p:bldP spid="27" grpId="0" animBg="1"/>
      <p:bldP spid="29" grpId="0" animBg="1"/>
      <p:bldP spid="2048" grpId="0" animBg="1"/>
      <p:bldP spid="2051" grpId="0" animBg="1"/>
      <p:bldP spid="2052" grpId="0" animBg="1"/>
      <p:bldP spid="2053" grpId="0" animBg="1"/>
      <p:bldP spid="66" grpId="0" animBg="1"/>
      <p:bldP spid="6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33"/>
          <p:cNvGrpSpPr>
            <a:grpSpLocks/>
          </p:cNvGrpSpPr>
          <p:nvPr/>
        </p:nvGrpSpPr>
        <p:grpSpPr bwMode="auto">
          <a:xfrm>
            <a:off x="485916" y="4281864"/>
            <a:ext cx="7680310" cy="1000125"/>
            <a:chOff x="428595" y="3500438"/>
            <a:chExt cx="5786479" cy="1000132"/>
          </a:xfrm>
        </p:grpSpPr>
        <p:sp>
          <p:nvSpPr>
            <p:cNvPr id="6" name="正方形/長方形 5"/>
            <p:cNvSpPr/>
            <p:nvPr/>
          </p:nvSpPr>
          <p:spPr>
            <a:xfrm>
              <a:off x="428596" y="3500438"/>
              <a:ext cx="5786478" cy="1000132"/>
            </a:xfrm>
            <a:prstGeom prst="rect">
              <a:avLst/>
            </a:prstGeom>
            <a:solidFill>
              <a:schemeClr val="accent2">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10"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min{|G </a:t>
              </a:r>
              <a:r>
                <a:rPr lang="ja-JP" altLang="en-US" sz="1800" dirty="0">
                  <a:solidFill>
                    <a:srgbClr val="000000"/>
                  </a:solidFill>
                  <a:latin typeface="+mj-lt"/>
                </a:rPr>
                <a:t>∩ </a:t>
              </a:r>
              <a:r>
                <a:rPr lang="en-US" altLang="ja-JP" sz="1800" dirty="0">
                  <a:solidFill>
                    <a:srgbClr val="000000"/>
                  </a:solidFill>
                  <a:latin typeface="+mj-lt"/>
                </a:rPr>
                <a:t>l | :</a:t>
              </a:r>
              <a:r>
                <a:rPr lang="ja-JP" altLang="en-US" sz="1800" dirty="0">
                  <a:solidFill>
                    <a:srgbClr val="000000"/>
                  </a:solidFill>
                  <a:latin typeface="+mj-lt"/>
                </a:rPr>
                <a:t> </a:t>
              </a:r>
              <a:r>
                <a:rPr lang="en-US" altLang="ja-JP" sz="1800" dirty="0">
                  <a:solidFill>
                    <a:srgbClr val="000000"/>
                  </a:solidFill>
                  <a:latin typeface="+mj-lt"/>
                </a:rPr>
                <a:t>l </a:t>
              </a:r>
              <a:r>
                <a:rPr lang="ja-JP" altLang="en-US" sz="1800" dirty="0">
                  <a:solidFill>
                    <a:srgbClr val="000000"/>
                  </a:solidFill>
                  <a:latin typeface="+mj-lt"/>
                </a:rPr>
                <a:t>は </a:t>
              </a:r>
              <a:r>
                <a:rPr lang="en-US" altLang="ja-JP" sz="1800" dirty="0">
                  <a:solidFill>
                    <a:srgbClr val="000000"/>
                  </a:solidFill>
                  <a:latin typeface="+mj-lt"/>
                </a:rPr>
                <a:t>F</a:t>
              </a:r>
              <a:r>
                <a:rPr lang="en-US" altLang="ja-JP" sz="1800" baseline="30000" dirty="0">
                  <a:solidFill>
                    <a:srgbClr val="000000"/>
                  </a:solidFill>
                  <a:latin typeface="+mj-lt"/>
                </a:rPr>
                <a:t>2</a:t>
              </a:r>
              <a:r>
                <a:rPr lang="ja-JP" altLang="en-US" sz="1800" dirty="0">
                  <a:solidFill>
                    <a:srgbClr val="000000"/>
                  </a:solidFill>
                  <a:latin typeface="+mj-lt"/>
                </a:rPr>
                <a:t> 上の非可縮な閉</a:t>
              </a:r>
              <a:r>
                <a:rPr lang="ja-JP" altLang="en-US" sz="1800" dirty="0">
                  <a:solidFill>
                    <a:srgbClr val="000000"/>
                  </a:solidFill>
                </a:rPr>
                <a:t>曲線</a:t>
              </a:r>
              <a:r>
                <a:rPr lang="en-US" altLang="ja-JP" sz="1800" dirty="0">
                  <a:solidFill>
                    <a:srgbClr val="000000"/>
                  </a:solidFill>
                </a:rPr>
                <a:t>}</a:t>
              </a:r>
              <a:endParaRPr lang="ja-JP" altLang="en-US" sz="1800" baseline="30000" dirty="0">
                <a:solidFill>
                  <a:srgbClr val="000000"/>
                </a:solidFill>
              </a:endParaRPr>
            </a:p>
          </p:txBody>
        </p:sp>
        <p:sp>
          <p:nvSpPr>
            <p:cNvPr id="8" name="Text Box 168"/>
            <p:cNvSpPr txBox="1">
              <a:spLocks noChangeArrowheads="1"/>
            </p:cNvSpPr>
            <p:nvPr/>
          </p:nvSpPr>
          <p:spPr bwMode="auto">
            <a:xfrm>
              <a:off x="428595" y="3500438"/>
              <a:ext cx="2846610" cy="30777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面幅</a:t>
              </a:r>
              <a:r>
                <a:rPr lang="en-US" altLang="ja-JP" sz="1400" dirty="0">
                  <a:solidFill>
                    <a:srgbClr val="000000"/>
                  </a:solidFill>
                  <a:sym typeface="Wingdings" pitchFamily="2" charset="2"/>
                </a:rPr>
                <a:t>(</a:t>
              </a:r>
              <a:r>
                <a:rPr lang="en-US" altLang="ja-JP" sz="1400" dirty="0" err="1">
                  <a:solidFill>
                    <a:srgbClr val="000000"/>
                  </a:solidFill>
                  <a:sym typeface="Wingdings" pitchFamily="2" charset="2"/>
                </a:rPr>
                <a:t>representativity</a:t>
              </a:r>
              <a:r>
                <a:rPr lang="en-US" altLang="ja-JP" sz="1400" dirty="0">
                  <a:solidFill>
                    <a:srgbClr val="000000"/>
                  </a:solidFill>
                  <a:sym typeface="Wingdings" pitchFamily="2" charset="2"/>
                </a:rPr>
                <a:t> or face width)</a:t>
              </a:r>
              <a:endParaRPr lang="ja-JP" altLang="en-US" sz="1400" baseline="30000" dirty="0">
                <a:solidFill>
                  <a:srgbClr val="000000"/>
                </a:solidFill>
              </a:endParaRPr>
            </a:p>
          </p:txBody>
        </p:sp>
        <p:cxnSp>
          <p:nvCxnSpPr>
            <p:cNvPr id="9" name="直線矢印コネクタ 8"/>
            <p:cNvCxnSpPr/>
            <p:nvPr/>
          </p:nvCxnSpPr>
          <p:spPr>
            <a:xfrm>
              <a:off x="765064" y="3808217"/>
              <a:ext cx="476269" cy="35343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51" name="正方形/長方形 50"/>
          <p:cNvSpPr/>
          <p:nvPr/>
        </p:nvSpPr>
        <p:spPr bwMode="auto">
          <a:xfrm>
            <a:off x="2606627" y="1657574"/>
            <a:ext cx="2928937" cy="2153691"/>
          </a:xfrm>
          <a:prstGeom prst="rect">
            <a:avLst/>
          </a:prstGeom>
          <a:noFill/>
          <a:ln w="9525">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47" name="Line 139"/>
          <p:cNvSpPr>
            <a:spLocks noChangeShapeType="1"/>
          </p:cNvSpPr>
          <p:nvPr/>
        </p:nvSpPr>
        <p:spPr bwMode="auto">
          <a:xfrm>
            <a:off x="2671423" y="1584249"/>
            <a:ext cx="2843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8" name="Line 141"/>
          <p:cNvSpPr>
            <a:spLocks noChangeShapeType="1"/>
          </p:cNvSpPr>
          <p:nvPr/>
        </p:nvSpPr>
        <p:spPr bwMode="auto">
          <a:xfrm flipV="1">
            <a:off x="2465028" y="1635349"/>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9" name="Line 139"/>
          <p:cNvSpPr>
            <a:spLocks noChangeShapeType="1"/>
          </p:cNvSpPr>
          <p:nvPr/>
        </p:nvSpPr>
        <p:spPr bwMode="auto">
          <a:xfrm>
            <a:off x="2667132" y="3906976"/>
            <a:ext cx="28450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0" name="Line 141"/>
          <p:cNvSpPr>
            <a:spLocks noChangeShapeType="1"/>
          </p:cNvSpPr>
          <p:nvPr/>
        </p:nvSpPr>
        <p:spPr bwMode="auto">
          <a:xfrm flipV="1">
            <a:off x="5676850" y="1640112"/>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2" name="Oval 25"/>
          <p:cNvSpPr>
            <a:spLocks noChangeArrowheads="1"/>
          </p:cNvSpPr>
          <p:nvPr/>
        </p:nvSpPr>
        <p:spPr bwMode="auto">
          <a:xfrm>
            <a:off x="2584997" y="162937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Oval 25"/>
          <p:cNvSpPr>
            <a:spLocks noChangeArrowheads="1"/>
          </p:cNvSpPr>
          <p:nvPr/>
        </p:nvSpPr>
        <p:spPr bwMode="auto">
          <a:xfrm>
            <a:off x="5489649" y="162786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4" name="Oval 25"/>
          <p:cNvSpPr>
            <a:spLocks noChangeArrowheads="1"/>
          </p:cNvSpPr>
          <p:nvPr/>
        </p:nvSpPr>
        <p:spPr bwMode="auto">
          <a:xfrm>
            <a:off x="5488145" y="37629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5" name="Oval 25"/>
          <p:cNvSpPr>
            <a:spLocks noChangeArrowheads="1"/>
          </p:cNvSpPr>
          <p:nvPr/>
        </p:nvSpPr>
        <p:spPr bwMode="auto">
          <a:xfrm>
            <a:off x="2580471" y="377052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p:cNvSpPr>
            <a:spLocks noChangeArrowheads="1"/>
          </p:cNvSpPr>
          <p:nvPr/>
        </p:nvSpPr>
        <p:spPr bwMode="auto">
          <a:xfrm>
            <a:off x="2567190" y="233728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48" name="直線コネクタ 2047"/>
          <p:cNvCxnSpPr>
            <a:stCxn id="51" idx="0"/>
            <a:endCxn id="51" idx="2"/>
          </p:cNvCxnSpPr>
          <p:nvPr/>
        </p:nvCxnSpPr>
        <p:spPr>
          <a:xfrm>
            <a:off x="4071096" y="1657574"/>
            <a:ext cx="0" cy="21536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4793862" y="1656068"/>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3334738" y="1663615"/>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2611944" y="2371754"/>
            <a:ext cx="144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2619492" y="3085473"/>
            <a:ext cx="290922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Oval 25"/>
          <p:cNvSpPr>
            <a:spLocks noChangeArrowheads="1"/>
          </p:cNvSpPr>
          <p:nvPr/>
        </p:nvSpPr>
        <p:spPr bwMode="auto">
          <a:xfrm>
            <a:off x="2583792" y="304194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8" name="Oval 25"/>
          <p:cNvSpPr>
            <a:spLocks noChangeArrowheads="1"/>
          </p:cNvSpPr>
          <p:nvPr/>
        </p:nvSpPr>
        <p:spPr bwMode="auto">
          <a:xfrm>
            <a:off x="3307763" y="16278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9" name="Oval 25"/>
          <p:cNvSpPr>
            <a:spLocks noChangeArrowheads="1"/>
          </p:cNvSpPr>
          <p:nvPr/>
        </p:nvSpPr>
        <p:spPr bwMode="auto">
          <a:xfrm>
            <a:off x="3303237" y="376901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0" name="Oval 25"/>
          <p:cNvSpPr>
            <a:spLocks noChangeArrowheads="1"/>
          </p:cNvSpPr>
          <p:nvPr/>
        </p:nvSpPr>
        <p:spPr bwMode="auto">
          <a:xfrm>
            <a:off x="3289956" y="23357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1" name="Oval 25"/>
          <p:cNvSpPr>
            <a:spLocks noChangeArrowheads="1"/>
          </p:cNvSpPr>
          <p:nvPr/>
        </p:nvSpPr>
        <p:spPr bwMode="auto">
          <a:xfrm>
            <a:off x="3306558" y="304043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p:cNvSpPr>
            <a:spLocks noChangeArrowheads="1"/>
          </p:cNvSpPr>
          <p:nvPr/>
        </p:nvSpPr>
        <p:spPr bwMode="auto">
          <a:xfrm>
            <a:off x="4039576" y="162636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3" name="Oval 25"/>
          <p:cNvSpPr>
            <a:spLocks noChangeArrowheads="1"/>
          </p:cNvSpPr>
          <p:nvPr/>
        </p:nvSpPr>
        <p:spPr bwMode="auto">
          <a:xfrm>
            <a:off x="4035050" y="37675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4" name="Oval 25"/>
          <p:cNvSpPr>
            <a:spLocks noChangeArrowheads="1"/>
          </p:cNvSpPr>
          <p:nvPr/>
        </p:nvSpPr>
        <p:spPr bwMode="auto">
          <a:xfrm>
            <a:off x="4021769" y="23342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5" name="Oval 25"/>
          <p:cNvSpPr>
            <a:spLocks noChangeArrowheads="1"/>
          </p:cNvSpPr>
          <p:nvPr/>
        </p:nvSpPr>
        <p:spPr bwMode="auto">
          <a:xfrm>
            <a:off x="4038371" y="30389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6" name="Oval 25"/>
          <p:cNvSpPr>
            <a:spLocks noChangeArrowheads="1"/>
          </p:cNvSpPr>
          <p:nvPr/>
        </p:nvSpPr>
        <p:spPr bwMode="auto">
          <a:xfrm>
            <a:off x="4771394" y="16339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7" name="Oval 25"/>
          <p:cNvSpPr>
            <a:spLocks noChangeArrowheads="1"/>
          </p:cNvSpPr>
          <p:nvPr/>
        </p:nvSpPr>
        <p:spPr bwMode="auto">
          <a:xfrm>
            <a:off x="4766868" y="377506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8" name="Oval 25"/>
          <p:cNvSpPr>
            <a:spLocks noChangeArrowheads="1"/>
          </p:cNvSpPr>
          <p:nvPr/>
        </p:nvSpPr>
        <p:spPr bwMode="auto">
          <a:xfrm>
            <a:off x="4753587" y="234182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9" name="Oval 25"/>
          <p:cNvSpPr>
            <a:spLocks noChangeArrowheads="1"/>
          </p:cNvSpPr>
          <p:nvPr/>
        </p:nvSpPr>
        <p:spPr bwMode="auto">
          <a:xfrm>
            <a:off x="4770189" y="30464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2" name="Oval 25"/>
          <p:cNvSpPr>
            <a:spLocks noChangeArrowheads="1"/>
          </p:cNvSpPr>
          <p:nvPr/>
        </p:nvSpPr>
        <p:spPr bwMode="auto">
          <a:xfrm>
            <a:off x="5485403" y="23403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3" name="Oval 25"/>
          <p:cNvSpPr>
            <a:spLocks noChangeArrowheads="1"/>
          </p:cNvSpPr>
          <p:nvPr/>
        </p:nvSpPr>
        <p:spPr bwMode="auto">
          <a:xfrm>
            <a:off x="5502005" y="304496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5" name="直線コネクタ 2054"/>
          <p:cNvCxnSpPr>
            <a:endCxn id="148" idx="2"/>
          </p:cNvCxnSpPr>
          <p:nvPr/>
        </p:nvCxnSpPr>
        <p:spPr>
          <a:xfrm flipV="1">
            <a:off x="2602978" y="1663864"/>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2628635" y="309280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p:cNvCxnSpPr/>
          <p:nvPr/>
        </p:nvCxnSpPr>
        <p:spPr>
          <a:xfrm flipV="1">
            <a:off x="4093789" y="238512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p:cNvCxnSpPr/>
          <p:nvPr/>
        </p:nvCxnSpPr>
        <p:spPr>
          <a:xfrm flipV="1">
            <a:off x="4083229" y="167745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flipH="1" flipV="1">
            <a:off x="4815053" y="167594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flipH="1" flipV="1">
            <a:off x="4804499" y="310488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flipH="1" flipV="1">
            <a:off x="3354434" y="309432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flipV="1">
            <a:off x="2610540" y="238665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p:cNvCxnSpPr/>
          <p:nvPr/>
        </p:nvCxnSpPr>
        <p:spPr>
          <a:xfrm>
            <a:off x="4789799" y="2385123"/>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5" name="グループ化 33"/>
          <p:cNvGrpSpPr>
            <a:grpSpLocks/>
          </p:cNvGrpSpPr>
          <p:nvPr/>
        </p:nvGrpSpPr>
        <p:grpSpPr bwMode="auto">
          <a:xfrm>
            <a:off x="485916" y="5560832"/>
            <a:ext cx="7680309" cy="1000125"/>
            <a:chOff x="428596" y="3500438"/>
            <a:chExt cx="5786478" cy="1000132"/>
          </a:xfrm>
        </p:grpSpPr>
        <p:sp>
          <p:nvSpPr>
            <p:cNvPr id="176" name="正方形/長方形 175"/>
            <p:cNvSpPr/>
            <p:nvPr/>
          </p:nvSpPr>
          <p:spPr>
            <a:xfrm>
              <a:off x="428596" y="3500438"/>
              <a:ext cx="5786478" cy="1000132"/>
            </a:xfrm>
            <a:prstGeom prst="rect">
              <a:avLst/>
            </a:prstGeom>
            <a:solidFill>
              <a:schemeClr val="accent1">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177"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min{|C| :</a:t>
              </a:r>
              <a:r>
                <a:rPr lang="ja-JP" altLang="en-US" sz="1800" dirty="0">
                  <a:solidFill>
                    <a:srgbClr val="000000"/>
                  </a:solidFill>
                  <a:latin typeface="+mj-lt"/>
                </a:rPr>
                <a:t> </a:t>
              </a:r>
              <a:r>
                <a:rPr lang="en-US" altLang="ja-JP" sz="1800" dirty="0">
                  <a:solidFill>
                    <a:srgbClr val="000000"/>
                  </a:solidFill>
                  <a:latin typeface="+mj-lt"/>
                </a:rPr>
                <a:t>C</a:t>
              </a:r>
              <a:r>
                <a:rPr lang="ja-JP" altLang="en-US" sz="1800" dirty="0">
                  <a:solidFill>
                    <a:srgbClr val="000000"/>
                  </a:solidFill>
                  <a:latin typeface="+mj-lt"/>
                </a:rPr>
                <a:t>は</a:t>
              </a:r>
              <a:r>
                <a:rPr lang="en-US" altLang="ja-JP" sz="1800" dirty="0">
                  <a:solidFill>
                    <a:srgbClr val="000000"/>
                  </a:solidFill>
                  <a:latin typeface="+mj-lt"/>
                </a:rPr>
                <a:t>G</a:t>
              </a:r>
              <a:r>
                <a:rPr lang="ja-JP" altLang="en-US" sz="1800" dirty="0">
                  <a:solidFill>
                    <a:srgbClr val="000000"/>
                  </a:solidFill>
                  <a:latin typeface="+mj-lt"/>
                </a:rPr>
                <a:t>の非可縮な閉路</a:t>
              </a:r>
              <a:r>
                <a:rPr lang="en-US" altLang="ja-JP" sz="1800" dirty="0">
                  <a:solidFill>
                    <a:srgbClr val="000000"/>
                  </a:solidFill>
                </a:rPr>
                <a:t>}</a:t>
              </a:r>
              <a:endParaRPr lang="ja-JP" altLang="en-US" sz="1800" baseline="30000" dirty="0">
                <a:solidFill>
                  <a:srgbClr val="000000"/>
                </a:solidFill>
              </a:endParaRPr>
            </a:p>
          </p:txBody>
        </p:sp>
        <p:sp>
          <p:nvSpPr>
            <p:cNvPr id="178" name="Text Box 168"/>
            <p:cNvSpPr txBox="1">
              <a:spLocks noChangeArrowheads="1"/>
            </p:cNvSpPr>
            <p:nvPr/>
          </p:nvSpPr>
          <p:spPr bwMode="auto">
            <a:xfrm>
              <a:off x="428596" y="3500438"/>
              <a:ext cx="1785950" cy="3079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辺幅</a:t>
              </a:r>
              <a:r>
                <a:rPr lang="en-US" altLang="ja-JP" sz="1400" dirty="0">
                  <a:solidFill>
                    <a:srgbClr val="000000"/>
                  </a:solidFill>
                  <a:sym typeface="Wingdings" pitchFamily="2" charset="2"/>
                </a:rPr>
                <a:t>(edge width)</a:t>
              </a:r>
              <a:endParaRPr lang="ja-JP" altLang="en-US" sz="1400" baseline="30000" dirty="0">
                <a:solidFill>
                  <a:srgbClr val="000000"/>
                </a:solidFill>
              </a:endParaRPr>
            </a:p>
          </p:txBody>
        </p:sp>
        <p:cxnSp>
          <p:nvCxnSpPr>
            <p:cNvPr id="179" name="直線矢印コネクタ 178"/>
            <p:cNvCxnSpPr>
              <a:stCxn id="178" idx="2"/>
            </p:cNvCxnSpPr>
            <p:nvPr/>
          </p:nvCxnSpPr>
          <p:spPr>
            <a:xfrm rot="16200000" flipH="1">
              <a:off x="1172345" y="3958434"/>
              <a:ext cx="334964" cy="349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2059" name="フリーフォーム 2058"/>
          <p:cNvSpPr/>
          <p:nvPr/>
        </p:nvSpPr>
        <p:spPr>
          <a:xfrm>
            <a:off x="3132099" y="1665838"/>
            <a:ext cx="652855" cy="2145671"/>
          </a:xfrm>
          <a:custGeom>
            <a:avLst/>
            <a:gdLst>
              <a:gd name="connsiteX0" fmla="*/ 606982 w 652855"/>
              <a:gd name="connsiteY0" fmla="*/ 0 h 2145671"/>
              <a:gd name="connsiteX1" fmla="*/ 444020 w 652855"/>
              <a:gd name="connsiteY1" fmla="*/ 217283 h 2145671"/>
              <a:gd name="connsiteX2" fmla="*/ 9453 w 652855"/>
              <a:gd name="connsiteY2" fmla="*/ 470780 h 2145671"/>
              <a:gd name="connsiteX3" fmla="*/ 163362 w 652855"/>
              <a:gd name="connsiteY3" fmla="*/ 914400 h 2145671"/>
              <a:gd name="connsiteX4" fmla="*/ 380646 w 652855"/>
              <a:gd name="connsiteY4" fmla="*/ 1167897 h 2145671"/>
              <a:gd name="connsiteX5" fmla="*/ 643196 w 652855"/>
              <a:gd name="connsiteY5" fmla="*/ 1539089 h 2145671"/>
              <a:gd name="connsiteX6" fmla="*/ 570768 w 652855"/>
              <a:gd name="connsiteY6" fmla="*/ 2145671 h 21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855" h="2145671">
                <a:moveTo>
                  <a:pt x="606982" y="0"/>
                </a:moveTo>
                <a:cubicBezTo>
                  <a:pt x="575295" y="69410"/>
                  <a:pt x="543608" y="138820"/>
                  <a:pt x="444020" y="217283"/>
                </a:cubicBezTo>
                <a:cubicBezTo>
                  <a:pt x="344432" y="295746"/>
                  <a:pt x="56229" y="354594"/>
                  <a:pt x="9453" y="470780"/>
                </a:cubicBezTo>
                <a:cubicBezTo>
                  <a:pt x="-37323" y="586966"/>
                  <a:pt x="101496" y="798214"/>
                  <a:pt x="163362" y="914400"/>
                </a:cubicBezTo>
                <a:cubicBezTo>
                  <a:pt x="225227" y="1030586"/>
                  <a:pt x="300674" y="1063782"/>
                  <a:pt x="380646" y="1167897"/>
                </a:cubicBezTo>
                <a:cubicBezTo>
                  <a:pt x="460618" y="1272012"/>
                  <a:pt x="611509" y="1376127"/>
                  <a:pt x="643196" y="1539089"/>
                </a:cubicBezTo>
                <a:cubicBezTo>
                  <a:pt x="674883" y="1702051"/>
                  <a:pt x="622825" y="1923861"/>
                  <a:pt x="570768" y="2145671"/>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0" name="フリーフォーム 2059"/>
          <p:cNvSpPr/>
          <p:nvPr/>
        </p:nvSpPr>
        <p:spPr>
          <a:xfrm>
            <a:off x="4082152" y="1692998"/>
            <a:ext cx="725238" cy="2118511"/>
          </a:xfrm>
          <a:custGeom>
            <a:avLst/>
            <a:gdLst>
              <a:gd name="connsiteX0" fmla="*/ 725238 w 725238"/>
              <a:gd name="connsiteY0" fmla="*/ 0 h 2118511"/>
              <a:gd name="connsiteX1" fmla="*/ 480795 w 725238"/>
              <a:gd name="connsiteY1" fmla="*/ 479834 h 2118511"/>
              <a:gd name="connsiteX2" fmla="*/ 172977 w 725238"/>
              <a:gd name="connsiteY2" fmla="*/ 869133 h 2118511"/>
              <a:gd name="connsiteX3" fmla="*/ 961 w 725238"/>
              <a:gd name="connsiteY3" fmla="*/ 1385180 h 2118511"/>
              <a:gd name="connsiteX4" fmla="*/ 245404 w 725238"/>
              <a:gd name="connsiteY4" fmla="*/ 1674891 h 2118511"/>
              <a:gd name="connsiteX5" fmla="*/ 598490 w 725238"/>
              <a:gd name="connsiteY5" fmla="*/ 1982709 h 2118511"/>
              <a:gd name="connsiteX6" fmla="*/ 716185 w 725238"/>
              <a:gd name="connsiteY6" fmla="*/ 2118511 h 211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238" h="2118511">
                <a:moveTo>
                  <a:pt x="725238" y="0"/>
                </a:moveTo>
                <a:cubicBezTo>
                  <a:pt x="649038" y="167489"/>
                  <a:pt x="572838" y="334979"/>
                  <a:pt x="480795" y="479834"/>
                </a:cubicBezTo>
                <a:cubicBezTo>
                  <a:pt x="388752" y="624689"/>
                  <a:pt x="252949" y="718242"/>
                  <a:pt x="172977" y="869133"/>
                </a:cubicBezTo>
                <a:cubicBezTo>
                  <a:pt x="93005" y="1020024"/>
                  <a:pt x="-11110" y="1250887"/>
                  <a:pt x="961" y="1385180"/>
                </a:cubicBezTo>
                <a:cubicBezTo>
                  <a:pt x="13032" y="1519473"/>
                  <a:pt x="145816" y="1575303"/>
                  <a:pt x="245404" y="1674891"/>
                </a:cubicBezTo>
                <a:cubicBezTo>
                  <a:pt x="344992" y="1774479"/>
                  <a:pt x="520027" y="1908772"/>
                  <a:pt x="598490" y="1982709"/>
                </a:cubicBezTo>
                <a:cubicBezTo>
                  <a:pt x="676953" y="2056646"/>
                  <a:pt x="696569" y="2087578"/>
                  <a:pt x="716185" y="2118511"/>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Text Box 168"/>
          <p:cNvSpPr txBox="1">
            <a:spLocks noChangeArrowheads="1"/>
          </p:cNvSpPr>
          <p:nvPr/>
        </p:nvSpPr>
        <p:spPr bwMode="auto">
          <a:xfrm>
            <a:off x="6437014" y="2006110"/>
            <a:ext cx="1240325" cy="369331"/>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2</a:t>
            </a:r>
            <a:endParaRPr lang="ja-JP" altLang="en-US" sz="1800" baseline="30000" dirty="0">
              <a:solidFill>
                <a:srgbClr val="000000"/>
              </a:solidFill>
            </a:endParaRPr>
          </a:p>
        </p:txBody>
      </p:sp>
      <p:sp>
        <p:nvSpPr>
          <p:cNvPr id="187" name="Text Box 168"/>
          <p:cNvSpPr txBox="1">
            <a:spLocks noChangeArrowheads="1"/>
          </p:cNvSpPr>
          <p:nvPr/>
        </p:nvSpPr>
        <p:spPr bwMode="auto">
          <a:xfrm>
            <a:off x="3688720" y="3924542"/>
            <a:ext cx="792746" cy="369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G</a:t>
            </a:r>
            <a:r>
              <a:rPr lang="ja-JP" altLang="en-US" sz="1800" dirty="0">
                <a:solidFill>
                  <a:srgbClr val="000000"/>
                </a:solidFill>
                <a:latin typeface="+mj-lt"/>
              </a:rPr>
              <a:t>⊂</a:t>
            </a:r>
            <a:r>
              <a:rPr lang="en-US" altLang="ja-JP" sz="1800" dirty="0">
                <a:solidFill>
                  <a:srgbClr val="000000"/>
                </a:solidFill>
                <a:latin typeface="+mj-lt"/>
              </a:rPr>
              <a:t>S</a:t>
            </a:r>
            <a:r>
              <a:rPr lang="en-US" altLang="ja-JP" sz="1800" baseline="-25000" dirty="0">
                <a:solidFill>
                  <a:srgbClr val="000000"/>
                </a:solidFill>
                <a:latin typeface="+mj-lt"/>
              </a:rPr>
              <a:t>1</a:t>
            </a:r>
            <a:endParaRPr lang="ja-JP" altLang="en-US" sz="1800" baseline="-25000" dirty="0">
              <a:solidFill>
                <a:srgbClr val="000000"/>
              </a:solidFill>
            </a:endParaRPr>
          </a:p>
        </p:txBody>
      </p:sp>
      <p:sp>
        <p:nvSpPr>
          <p:cNvPr id="56" name="Text Box 168"/>
          <p:cNvSpPr txBox="1">
            <a:spLocks noChangeArrowheads="1"/>
          </p:cNvSpPr>
          <p:nvPr/>
        </p:nvSpPr>
        <p:spPr bwMode="auto">
          <a:xfrm>
            <a:off x="6219055" y="2822329"/>
            <a:ext cx="2553195" cy="923330"/>
          </a:xfrm>
          <a:prstGeom prst="rect">
            <a:avLst/>
          </a:prstGeom>
          <a:solidFill>
            <a:srgbClr val="FFCC99"/>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a:t>
            </a:r>
            <a:r>
              <a:rPr lang="en-US" altLang="ja-JP" sz="1800" dirty="0">
                <a:solidFill>
                  <a:srgbClr val="000000"/>
                </a:solidFill>
                <a:latin typeface="+mj-lt"/>
              </a:rPr>
              <a:t>k</a:t>
            </a:r>
            <a:r>
              <a:rPr lang="ja-JP" altLang="en-US" sz="1800" dirty="0">
                <a:solidFill>
                  <a:srgbClr val="000000"/>
                </a:solidFill>
                <a:latin typeface="+mj-lt"/>
              </a:rPr>
              <a:t>に対して，</a:t>
            </a:r>
            <a:r>
              <a:rPr lang="en-US" altLang="ja-JP" sz="1800" dirty="0">
                <a:solidFill>
                  <a:srgbClr val="000000"/>
                </a:solidFill>
                <a:latin typeface="+mj-lt"/>
              </a:rPr>
              <a:t>G</a:t>
            </a:r>
            <a:r>
              <a:rPr lang="ja-JP" altLang="en-US" sz="1800" dirty="0">
                <a:solidFill>
                  <a:srgbClr val="000000"/>
                </a:solidFill>
                <a:latin typeface="+mj-lt"/>
              </a:rPr>
              <a:t>は</a:t>
            </a:r>
            <a:r>
              <a:rPr lang="en-US" altLang="ja-JP" sz="1800" dirty="0">
                <a:solidFill>
                  <a:srgbClr val="000000"/>
                </a:solidFill>
                <a:latin typeface="+mj-lt"/>
              </a:rPr>
              <a:t>k-representative</a:t>
            </a:r>
            <a:r>
              <a:rPr lang="ja-JP" altLang="en-US" sz="1800" dirty="0">
                <a:solidFill>
                  <a:srgbClr val="000000"/>
                </a:solidFill>
                <a:latin typeface="+mj-lt"/>
              </a:rPr>
              <a:t>であるという．</a:t>
            </a:r>
            <a:endParaRPr lang="ja-JP" altLang="en-US" sz="1800" baseline="30000" dirty="0">
              <a:solidFill>
                <a:srgbClr val="000000"/>
              </a:solidFill>
            </a:endParaRPr>
          </a:p>
        </p:txBody>
      </p:sp>
      <p:sp>
        <p:nvSpPr>
          <p:cNvPr id="57" name="Text Box 168">
            <a:extLst>
              <a:ext uri="{FF2B5EF4-FFF2-40B4-BE49-F238E27FC236}">
                <a16:creationId xmlns:a16="http://schemas.microsoft.com/office/drawing/2014/main" id="{C405B3CB-2D9B-4E6C-8CC1-D078F1732789}"/>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Representativity</a:t>
            </a:r>
            <a:r>
              <a:rPr lang="ja-JP" altLang="en-US" sz="3600" dirty="0">
                <a:solidFill>
                  <a:schemeClr val="tx2"/>
                </a:solidFill>
              </a:rPr>
              <a:t>と</a:t>
            </a:r>
            <a:r>
              <a:rPr lang="en-US" altLang="ja-JP" sz="3600" dirty="0">
                <a:solidFill>
                  <a:schemeClr val="tx2"/>
                </a:solidFill>
              </a:rPr>
              <a:t>edge width</a:t>
            </a:r>
          </a:p>
        </p:txBody>
      </p:sp>
    </p:spTree>
    <p:extLst>
      <p:ext uri="{BB962C8B-B14F-4D97-AF65-F5344CB8AC3E}">
        <p14:creationId xmlns:p14="http://schemas.microsoft.com/office/powerpoint/2010/main" val="1449768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059"/>
                                        </p:tgtEl>
                                        <p:attrNameLst>
                                          <p:attrName>style.visibility</p:attrName>
                                        </p:attrNameLst>
                                      </p:cBhvr>
                                      <p:to>
                                        <p:strVal val="visible"/>
                                      </p:to>
                                    </p:set>
                                    <p:animEffect transition="in" filter="wipe(up)">
                                      <p:cBhvr>
                                        <p:cTn id="12" dur="500"/>
                                        <p:tgtEl>
                                          <p:spTgt spid="205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060"/>
                                        </p:tgtEl>
                                        <p:attrNameLst>
                                          <p:attrName>style.visibility</p:attrName>
                                        </p:attrNameLst>
                                      </p:cBhvr>
                                      <p:to>
                                        <p:strVal val="visible"/>
                                      </p:to>
                                    </p:set>
                                    <p:animEffect transition="in" filter="wipe(up)">
                                      <p:cBhvr>
                                        <p:cTn id="17" dur="500"/>
                                        <p:tgtEl>
                                          <p:spTgt spid="206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6"/>
                                        </p:tgtEl>
                                        <p:attrNameLst>
                                          <p:attrName>style.visibility</p:attrName>
                                        </p:attrNameLst>
                                      </p:cBhvr>
                                      <p:to>
                                        <p:strVal val="visible"/>
                                      </p:to>
                                    </p:set>
                                    <p:animEffect transition="in" filter="fade">
                                      <p:cBhvr>
                                        <p:cTn id="22" dur="500"/>
                                        <p:tgtEl>
                                          <p:spTgt spid="18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500"/>
                                        <p:tgtEl>
                                          <p:spTgt spid="56"/>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nodeType="clickEffect">
                                  <p:stCondLst>
                                    <p:cond delay="0"/>
                                  </p:stCondLst>
                                  <p:childTnLst>
                                    <p:set>
                                      <p:cBhvr>
                                        <p:cTn id="31" dur="1" fill="hold">
                                          <p:stCondLst>
                                            <p:cond delay="0"/>
                                          </p:stCondLst>
                                        </p:cTn>
                                        <p:tgtEl>
                                          <p:spTgt spid="175"/>
                                        </p:tgtEl>
                                        <p:attrNameLst>
                                          <p:attrName>style.visibility</p:attrName>
                                        </p:attrNameLst>
                                      </p:cBhvr>
                                      <p:to>
                                        <p:strVal val="visible"/>
                                      </p:to>
                                    </p:set>
                                    <p:animEffect transition="in" filter="randombar(horizontal)">
                                      <p:cBhvr>
                                        <p:cTn id="32"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9" grpId="0" animBg="1"/>
      <p:bldP spid="2060" grpId="0" animBg="1"/>
      <p:bldP spid="186" grpId="0" animBg="1"/>
      <p:bldP spid="5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48" name="直線コネクタ 2047"/>
          <p:cNvCxnSpPr/>
          <p:nvPr/>
        </p:nvCxnSpPr>
        <p:spPr>
          <a:xfrm>
            <a:off x="4062858" y="1657574"/>
            <a:ext cx="0" cy="2153691"/>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5" name="グループ化 33"/>
          <p:cNvGrpSpPr>
            <a:grpSpLocks/>
          </p:cNvGrpSpPr>
          <p:nvPr/>
        </p:nvGrpSpPr>
        <p:grpSpPr bwMode="auto">
          <a:xfrm>
            <a:off x="485916" y="4281864"/>
            <a:ext cx="7680310" cy="1000125"/>
            <a:chOff x="428595" y="3500438"/>
            <a:chExt cx="5786479" cy="1000132"/>
          </a:xfrm>
        </p:grpSpPr>
        <p:sp>
          <p:nvSpPr>
            <p:cNvPr id="6" name="正方形/長方形 5"/>
            <p:cNvSpPr/>
            <p:nvPr/>
          </p:nvSpPr>
          <p:spPr>
            <a:xfrm>
              <a:off x="428596" y="3500438"/>
              <a:ext cx="5786478" cy="1000132"/>
            </a:xfrm>
            <a:prstGeom prst="rect">
              <a:avLst/>
            </a:prstGeom>
            <a:solidFill>
              <a:schemeClr val="accent2">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10"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min{|G </a:t>
              </a:r>
              <a:r>
                <a:rPr lang="ja-JP" altLang="en-US" sz="1800" dirty="0">
                  <a:solidFill>
                    <a:srgbClr val="000000"/>
                  </a:solidFill>
                  <a:latin typeface="+mj-lt"/>
                </a:rPr>
                <a:t>∩ </a:t>
              </a:r>
              <a:r>
                <a:rPr lang="en-US" altLang="ja-JP" sz="1800" dirty="0">
                  <a:solidFill>
                    <a:srgbClr val="000000"/>
                  </a:solidFill>
                  <a:latin typeface="+mj-lt"/>
                </a:rPr>
                <a:t>l | :</a:t>
              </a:r>
              <a:r>
                <a:rPr lang="ja-JP" altLang="en-US" sz="1800" dirty="0">
                  <a:solidFill>
                    <a:srgbClr val="000000"/>
                  </a:solidFill>
                  <a:latin typeface="+mj-lt"/>
                </a:rPr>
                <a:t> </a:t>
              </a:r>
              <a:r>
                <a:rPr lang="en-US" altLang="ja-JP" sz="1800" dirty="0">
                  <a:solidFill>
                    <a:srgbClr val="000000"/>
                  </a:solidFill>
                  <a:latin typeface="+mj-lt"/>
                </a:rPr>
                <a:t>l </a:t>
              </a:r>
              <a:r>
                <a:rPr lang="ja-JP" altLang="en-US" sz="1800" dirty="0">
                  <a:solidFill>
                    <a:srgbClr val="000000"/>
                  </a:solidFill>
                  <a:latin typeface="+mj-lt"/>
                </a:rPr>
                <a:t>は </a:t>
              </a:r>
              <a:r>
                <a:rPr lang="en-US" altLang="ja-JP" sz="1800" dirty="0">
                  <a:solidFill>
                    <a:srgbClr val="000000"/>
                  </a:solidFill>
                  <a:latin typeface="+mj-lt"/>
                </a:rPr>
                <a:t>F</a:t>
              </a:r>
              <a:r>
                <a:rPr lang="en-US" altLang="ja-JP" sz="1800" baseline="30000" dirty="0">
                  <a:solidFill>
                    <a:srgbClr val="000000"/>
                  </a:solidFill>
                  <a:latin typeface="+mj-lt"/>
                </a:rPr>
                <a:t>2</a:t>
              </a:r>
              <a:r>
                <a:rPr lang="ja-JP" altLang="en-US" sz="1800" dirty="0">
                  <a:solidFill>
                    <a:srgbClr val="000000"/>
                  </a:solidFill>
                  <a:latin typeface="+mj-lt"/>
                </a:rPr>
                <a:t> 上の非可縮な閉</a:t>
              </a:r>
              <a:r>
                <a:rPr lang="ja-JP" altLang="en-US" sz="1800" dirty="0">
                  <a:solidFill>
                    <a:srgbClr val="000000"/>
                  </a:solidFill>
                </a:rPr>
                <a:t>曲線</a:t>
              </a:r>
              <a:r>
                <a:rPr lang="en-US" altLang="ja-JP" sz="1800" dirty="0">
                  <a:solidFill>
                    <a:srgbClr val="000000"/>
                  </a:solidFill>
                </a:rPr>
                <a:t>}</a:t>
              </a:r>
              <a:endParaRPr lang="ja-JP" altLang="en-US" sz="1800" baseline="30000" dirty="0">
                <a:solidFill>
                  <a:srgbClr val="000000"/>
                </a:solidFill>
              </a:endParaRPr>
            </a:p>
          </p:txBody>
        </p:sp>
        <p:sp>
          <p:nvSpPr>
            <p:cNvPr id="8" name="Text Box 168"/>
            <p:cNvSpPr txBox="1">
              <a:spLocks noChangeArrowheads="1"/>
            </p:cNvSpPr>
            <p:nvPr/>
          </p:nvSpPr>
          <p:spPr bwMode="auto">
            <a:xfrm>
              <a:off x="428595" y="3500438"/>
              <a:ext cx="2846610" cy="30777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面幅</a:t>
              </a:r>
              <a:r>
                <a:rPr lang="en-US" altLang="ja-JP" sz="1400" dirty="0">
                  <a:solidFill>
                    <a:srgbClr val="000000"/>
                  </a:solidFill>
                  <a:sym typeface="Wingdings" pitchFamily="2" charset="2"/>
                </a:rPr>
                <a:t>(</a:t>
              </a:r>
              <a:r>
                <a:rPr lang="en-US" altLang="ja-JP" sz="1400" dirty="0" err="1">
                  <a:solidFill>
                    <a:srgbClr val="000000"/>
                  </a:solidFill>
                  <a:sym typeface="Wingdings" pitchFamily="2" charset="2"/>
                </a:rPr>
                <a:t>representativity</a:t>
              </a:r>
              <a:r>
                <a:rPr lang="en-US" altLang="ja-JP" sz="1400" dirty="0">
                  <a:solidFill>
                    <a:srgbClr val="000000"/>
                  </a:solidFill>
                  <a:sym typeface="Wingdings" pitchFamily="2" charset="2"/>
                </a:rPr>
                <a:t> or face width)</a:t>
              </a:r>
              <a:endParaRPr lang="ja-JP" altLang="en-US" sz="1400" baseline="30000" dirty="0">
                <a:solidFill>
                  <a:srgbClr val="000000"/>
                </a:solidFill>
              </a:endParaRPr>
            </a:p>
          </p:txBody>
        </p:sp>
        <p:cxnSp>
          <p:nvCxnSpPr>
            <p:cNvPr id="9" name="直線矢印コネクタ 8"/>
            <p:cNvCxnSpPr/>
            <p:nvPr/>
          </p:nvCxnSpPr>
          <p:spPr>
            <a:xfrm>
              <a:off x="765064" y="3808217"/>
              <a:ext cx="476269" cy="35343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51" name="正方形/長方形 50"/>
          <p:cNvSpPr/>
          <p:nvPr/>
        </p:nvSpPr>
        <p:spPr bwMode="auto">
          <a:xfrm>
            <a:off x="2606627" y="1657574"/>
            <a:ext cx="2928937" cy="2153691"/>
          </a:xfrm>
          <a:prstGeom prst="rect">
            <a:avLst/>
          </a:prstGeom>
          <a:noFill/>
          <a:ln w="9525">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47" name="Line 139"/>
          <p:cNvSpPr>
            <a:spLocks noChangeShapeType="1"/>
          </p:cNvSpPr>
          <p:nvPr/>
        </p:nvSpPr>
        <p:spPr bwMode="auto">
          <a:xfrm>
            <a:off x="2671423" y="1584249"/>
            <a:ext cx="2843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8" name="Line 141"/>
          <p:cNvSpPr>
            <a:spLocks noChangeShapeType="1"/>
          </p:cNvSpPr>
          <p:nvPr/>
        </p:nvSpPr>
        <p:spPr bwMode="auto">
          <a:xfrm flipV="1">
            <a:off x="2465028" y="1635349"/>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9" name="Line 139"/>
          <p:cNvSpPr>
            <a:spLocks noChangeShapeType="1"/>
          </p:cNvSpPr>
          <p:nvPr/>
        </p:nvSpPr>
        <p:spPr bwMode="auto">
          <a:xfrm>
            <a:off x="2667132" y="3906976"/>
            <a:ext cx="28450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0" name="Line 141"/>
          <p:cNvSpPr>
            <a:spLocks noChangeShapeType="1"/>
          </p:cNvSpPr>
          <p:nvPr/>
        </p:nvSpPr>
        <p:spPr bwMode="auto">
          <a:xfrm flipV="1">
            <a:off x="5676850" y="1640112"/>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2" name="Oval 25"/>
          <p:cNvSpPr>
            <a:spLocks noChangeArrowheads="1"/>
          </p:cNvSpPr>
          <p:nvPr/>
        </p:nvSpPr>
        <p:spPr bwMode="auto">
          <a:xfrm>
            <a:off x="2584997" y="162937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Oval 25"/>
          <p:cNvSpPr>
            <a:spLocks noChangeArrowheads="1"/>
          </p:cNvSpPr>
          <p:nvPr/>
        </p:nvSpPr>
        <p:spPr bwMode="auto">
          <a:xfrm>
            <a:off x="5489649" y="162786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4" name="Oval 25"/>
          <p:cNvSpPr>
            <a:spLocks noChangeArrowheads="1"/>
          </p:cNvSpPr>
          <p:nvPr/>
        </p:nvSpPr>
        <p:spPr bwMode="auto">
          <a:xfrm>
            <a:off x="5488145" y="37629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5" name="Oval 25"/>
          <p:cNvSpPr>
            <a:spLocks noChangeArrowheads="1"/>
          </p:cNvSpPr>
          <p:nvPr/>
        </p:nvSpPr>
        <p:spPr bwMode="auto">
          <a:xfrm>
            <a:off x="2580471" y="377052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p:cNvSpPr>
            <a:spLocks noChangeArrowheads="1"/>
          </p:cNvSpPr>
          <p:nvPr/>
        </p:nvSpPr>
        <p:spPr bwMode="auto">
          <a:xfrm>
            <a:off x="2567190" y="233728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39" name="直線コネクタ 138"/>
          <p:cNvCxnSpPr/>
          <p:nvPr/>
        </p:nvCxnSpPr>
        <p:spPr>
          <a:xfrm>
            <a:off x="4793862" y="1656068"/>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3334738" y="1663615"/>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2611944" y="2371754"/>
            <a:ext cx="144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2619492" y="3085473"/>
            <a:ext cx="290922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Oval 25"/>
          <p:cNvSpPr>
            <a:spLocks noChangeArrowheads="1"/>
          </p:cNvSpPr>
          <p:nvPr/>
        </p:nvSpPr>
        <p:spPr bwMode="auto">
          <a:xfrm>
            <a:off x="2583792" y="304194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8" name="Oval 25"/>
          <p:cNvSpPr>
            <a:spLocks noChangeArrowheads="1"/>
          </p:cNvSpPr>
          <p:nvPr/>
        </p:nvSpPr>
        <p:spPr bwMode="auto">
          <a:xfrm>
            <a:off x="3307763" y="16278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9" name="Oval 25"/>
          <p:cNvSpPr>
            <a:spLocks noChangeArrowheads="1"/>
          </p:cNvSpPr>
          <p:nvPr/>
        </p:nvSpPr>
        <p:spPr bwMode="auto">
          <a:xfrm>
            <a:off x="3303237" y="376901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0" name="Oval 25"/>
          <p:cNvSpPr>
            <a:spLocks noChangeArrowheads="1"/>
          </p:cNvSpPr>
          <p:nvPr/>
        </p:nvSpPr>
        <p:spPr bwMode="auto">
          <a:xfrm>
            <a:off x="3289956" y="23357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1" name="Oval 25"/>
          <p:cNvSpPr>
            <a:spLocks noChangeArrowheads="1"/>
          </p:cNvSpPr>
          <p:nvPr/>
        </p:nvSpPr>
        <p:spPr bwMode="auto">
          <a:xfrm>
            <a:off x="3306558" y="304043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p:cNvSpPr>
            <a:spLocks noChangeArrowheads="1"/>
          </p:cNvSpPr>
          <p:nvPr/>
        </p:nvSpPr>
        <p:spPr bwMode="auto">
          <a:xfrm>
            <a:off x="4039576" y="162636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3" name="Oval 25"/>
          <p:cNvSpPr>
            <a:spLocks noChangeArrowheads="1"/>
          </p:cNvSpPr>
          <p:nvPr/>
        </p:nvSpPr>
        <p:spPr bwMode="auto">
          <a:xfrm>
            <a:off x="4035050" y="37675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4" name="Oval 25"/>
          <p:cNvSpPr>
            <a:spLocks noChangeArrowheads="1"/>
          </p:cNvSpPr>
          <p:nvPr/>
        </p:nvSpPr>
        <p:spPr bwMode="auto">
          <a:xfrm>
            <a:off x="4021769" y="23342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5" name="Oval 25"/>
          <p:cNvSpPr>
            <a:spLocks noChangeArrowheads="1"/>
          </p:cNvSpPr>
          <p:nvPr/>
        </p:nvSpPr>
        <p:spPr bwMode="auto">
          <a:xfrm>
            <a:off x="4038371" y="30389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6" name="Oval 25"/>
          <p:cNvSpPr>
            <a:spLocks noChangeArrowheads="1"/>
          </p:cNvSpPr>
          <p:nvPr/>
        </p:nvSpPr>
        <p:spPr bwMode="auto">
          <a:xfrm>
            <a:off x="4771394" y="16339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7" name="Oval 25"/>
          <p:cNvSpPr>
            <a:spLocks noChangeArrowheads="1"/>
          </p:cNvSpPr>
          <p:nvPr/>
        </p:nvSpPr>
        <p:spPr bwMode="auto">
          <a:xfrm>
            <a:off x="4766868" y="377506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8" name="Oval 25"/>
          <p:cNvSpPr>
            <a:spLocks noChangeArrowheads="1"/>
          </p:cNvSpPr>
          <p:nvPr/>
        </p:nvSpPr>
        <p:spPr bwMode="auto">
          <a:xfrm>
            <a:off x="4753587" y="234182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9" name="Oval 25"/>
          <p:cNvSpPr>
            <a:spLocks noChangeArrowheads="1"/>
          </p:cNvSpPr>
          <p:nvPr/>
        </p:nvSpPr>
        <p:spPr bwMode="auto">
          <a:xfrm>
            <a:off x="4770189" y="30464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2" name="Oval 25"/>
          <p:cNvSpPr>
            <a:spLocks noChangeArrowheads="1"/>
          </p:cNvSpPr>
          <p:nvPr/>
        </p:nvSpPr>
        <p:spPr bwMode="auto">
          <a:xfrm>
            <a:off x="5485403" y="23403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3" name="Oval 25"/>
          <p:cNvSpPr>
            <a:spLocks noChangeArrowheads="1"/>
          </p:cNvSpPr>
          <p:nvPr/>
        </p:nvSpPr>
        <p:spPr bwMode="auto">
          <a:xfrm>
            <a:off x="5502005" y="304496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5" name="直線コネクタ 2054"/>
          <p:cNvCxnSpPr>
            <a:endCxn id="148" idx="2"/>
          </p:cNvCxnSpPr>
          <p:nvPr/>
        </p:nvCxnSpPr>
        <p:spPr>
          <a:xfrm flipV="1">
            <a:off x="2602978" y="1663864"/>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2628635" y="309280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p:cNvCxnSpPr/>
          <p:nvPr/>
        </p:nvCxnSpPr>
        <p:spPr>
          <a:xfrm flipV="1">
            <a:off x="4093789" y="238512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p:cNvCxnSpPr/>
          <p:nvPr/>
        </p:nvCxnSpPr>
        <p:spPr>
          <a:xfrm flipV="1">
            <a:off x="4083229" y="167745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flipH="1" flipV="1">
            <a:off x="4815053" y="167594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flipH="1" flipV="1">
            <a:off x="4804499" y="310488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flipH="1" flipV="1">
            <a:off x="3354434" y="309432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flipV="1">
            <a:off x="2610540" y="238665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p:cNvCxnSpPr/>
          <p:nvPr/>
        </p:nvCxnSpPr>
        <p:spPr>
          <a:xfrm>
            <a:off x="4789799" y="2385123"/>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5" name="グループ化 33"/>
          <p:cNvGrpSpPr>
            <a:grpSpLocks/>
          </p:cNvGrpSpPr>
          <p:nvPr/>
        </p:nvGrpSpPr>
        <p:grpSpPr bwMode="auto">
          <a:xfrm>
            <a:off x="485916" y="5560832"/>
            <a:ext cx="7680309" cy="1000125"/>
            <a:chOff x="428596" y="3500438"/>
            <a:chExt cx="5786478" cy="1000132"/>
          </a:xfrm>
        </p:grpSpPr>
        <p:sp>
          <p:nvSpPr>
            <p:cNvPr id="176" name="正方形/長方形 175"/>
            <p:cNvSpPr/>
            <p:nvPr/>
          </p:nvSpPr>
          <p:spPr>
            <a:xfrm>
              <a:off x="428596" y="3500438"/>
              <a:ext cx="5786478" cy="1000132"/>
            </a:xfrm>
            <a:prstGeom prst="rect">
              <a:avLst/>
            </a:prstGeom>
            <a:solidFill>
              <a:schemeClr val="accent1">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177"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min{|C| :</a:t>
              </a:r>
              <a:r>
                <a:rPr lang="ja-JP" altLang="en-US" sz="1800" dirty="0">
                  <a:solidFill>
                    <a:srgbClr val="000000"/>
                  </a:solidFill>
                  <a:latin typeface="+mj-lt"/>
                </a:rPr>
                <a:t> </a:t>
              </a:r>
              <a:r>
                <a:rPr lang="en-US" altLang="ja-JP" sz="1800" dirty="0">
                  <a:solidFill>
                    <a:srgbClr val="000000"/>
                  </a:solidFill>
                  <a:latin typeface="+mj-lt"/>
                </a:rPr>
                <a:t>C</a:t>
              </a:r>
              <a:r>
                <a:rPr lang="ja-JP" altLang="en-US" sz="1800" dirty="0">
                  <a:solidFill>
                    <a:srgbClr val="000000"/>
                  </a:solidFill>
                  <a:latin typeface="+mj-lt"/>
                </a:rPr>
                <a:t>は</a:t>
              </a:r>
              <a:r>
                <a:rPr lang="en-US" altLang="ja-JP" sz="1800" dirty="0">
                  <a:solidFill>
                    <a:srgbClr val="000000"/>
                  </a:solidFill>
                  <a:latin typeface="+mj-lt"/>
                </a:rPr>
                <a:t>G</a:t>
              </a:r>
              <a:r>
                <a:rPr lang="ja-JP" altLang="en-US" sz="1800" dirty="0">
                  <a:solidFill>
                    <a:srgbClr val="000000"/>
                  </a:solidFill>
                  <a:latin typeface="+mj-lt"/>
                </a:rPr>
                <a:t>の非可縮な閉路</a:t>
              </a:r>
              <a:r>
                <a:rPr lang="en-US" altLang="ja-JP" sz="1800" dirty="0">
                  <a:solidFill>
                    <a:srgbClr val="000000"/>
                  </a:solidFill>
                </a:rPr>
                <a:t>}</a:t>
              </a:r>
              <a:endParaRPr lang="ja-JP" altLang="en-US" sz="1800" baseline="30000" dirty="0">
                <a:solidFill>
                  <a:srgbClr val="000000"/>
                </a:solidFill>
              </a:endParaRPr>
            </a:p>
          </p:txBody>
        </p:sp>
        <p:sp>
          <p:nvSpPr>
            <p:cNvPr id="178" name="Text Box 168"/>
            <p:cNvSpPr txBox="1">
              <a:spLocks noChangeArrowheads="1"/>
            </p:cNvSpPr>
            <p:nvPr/>
          </p:nvSpPr>
          <p:spPr bwMode="auto">
            <a:xfrm>
              <a:off x="428596" y="3500438"/>
              <a:ext cx="1785950" cy="3079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辺幅</a:t>
              </a:r>
              <a:r>
                <a:rPr lang="en-US" altLang="ja-JP" sz="1400" dirty="0">
                  <a:solidFill>
                    <a:srgbClr val="000000"/>
                  </a:solidFill>
                  <a:sym typeface="Wingdings" pitchFamily="2" charset="2"/>
                </a:rPr>
                <a:t>(edge width)</a:t>
              </a:r>
              <a:endParaRPr lang="ja-JP" altLang="en-US" sz="1400" baseline="30000" dirty="0">
                <a:solidFill>
                  <a:srgbClr val="000000"/>
                </a:solidFill>
              </a:endParaRPr>
            </a:p>
          </p:txBody>
        </p:sp>
        <p:cxnSp>
          <p:nvCxnSpPr>
            <p:cNvPr id="179" name="直線矢印コネクタ 178"/>
            <p:cNvCxnSpPr>
              <a:stCxn id="178" idx="2"/>
            </p:cNvCxnSpPr>
            <p:nvPr/>
          </p:nvCxnSpPr>
          <p:spPr>
            <a:xfrm rot="16200000" flipH="1">
              <a:off x="1172345" y="3958434"/>
              <a:ext cx="334964" cy="349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186" name="Text Box 168"/>
          <p:cNvSpPr txBox="1">
            <a:spLocks noChangeArrowheads="1"/>
          </p:cNvSpPr>
          <p:nvPr/>
        </p:nvSpPr>
        <p:spPr bwMode="auto">
          <a:xfrm>
            <a:off x="6437014" y="2006110"/>
            <a:ext cx="1240325" cy="369331"/>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2</a:t>
            </a:r>
            <a:endParaRPr lang="ja-JP" altLang="en-US" sz="1800" baseline="30000" dirty="0">
              <a:solidFill>
                <a:srgbClr val="000000"/>
              </a:solidFill>
            </a:endParaRPr>
          </a:p>
        </p:txBody>
      </p:sp>
      <p:sp>
        <p:nvSpPr>
          <p:cNvPr id="187" name="Text Box 168"/>
          <p:cNvSpPr txBox="1">
            <a:spLocks noChangeArrowheads="1"/>
          </p:cNvSpPr>
          <p:nvPr/>
        </p:nvSpPr>
        <p:spPr bwMode="auto">
          <a:xfrm>
            <a:off x="3688720" y="3924542"/>
            <a:ext cx="792746" cy="369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G</a:t>
            </a:r>
            <a:r>
              <a:rPr lang="ja-JP" altLang="en-US" sz="1800" dirty="0">
                <a:solidFill>
                  <a:srgbClr val="000000"/>
                </a:solidFill>
                <a:latin typeface="+mj-lt"/>
              </a:rPr>
              <a:t>⊂</a:t>
            </a:r>
            <a:r>
              <a:rPr lang="en-US" altLang="ja-JP" sz="1800" dirty="0">
                <a:solidFill>
                  <a:srgbClr val="000000"/>
                </a:solidFill>
                <a:latin typeface="+mj-lt"/>
              </a:rPr>
              <a:t>S</a:t>
            </a:r>
            <a:r>
              <a:rPr lang="en-US" altLang="ja-JP" sz="1800" baseline="-25000" dirty="0">
                <a:solidFill>
                  <a:srgbClr val="000000"/>
                </a:solidFill>
                <a:latin typeface="+mj-lt"/>
              </a:rPr>
              <a:t>1</a:t>
            </a:r>
            <a:endParaRPr lang="ja-JP" altLang="en-US" sz="1800" baseline="-25000" dirty="0">
              <a:solidFill>
                <a:srgbClr val="000000"/>
              </a:solidFill>
            </a:endParaRPr>
          </a:p>
        </p:txBody>
      </p:sp>
      <p:sp>
        <p:nvSpPr>
          <p:cNvPr id="56" name="Text Box 168"/>
          <p:cNvSpPr txBox="1">
            <a:spLocks noChangeArrowheads="1"/>
          </p:cNvSpPr>
          <p:nvPr/>
        </p:nvSpPr>
        <p:spPr bwMode="auto">
          <a:xfrm>
            <a:off x="6437015" y="2599067"/>
            <a:ext cx="1385180" cy="369332"/>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3</a:t>
            </a:r>
            <a:endParaRPr lang="ja-JP" altLang="en-US" sz="1800" baseline="30000" dirty="0">
              <a:solidFill>
                <a:srgbClr val="000000"/>
              </a:solidFill>
            </a:endParaRPr>
          </a:p>
        </p:txBody>
      </p:sp>
      <p:sp>
        <p:nvSpPr>
          <p:cNvPr id="57" name="Text Box 168">
            <a:extLst>
              <a:ext uri="{FF2B5EF4-FFF2-40B4-BE49-F238E27FC236}">
                <a16:creationId xmlns:a16="http://schemas.microsoft.com/office/drawing/2014/main" id="{1CD686B0-BD4E-43C8-9BC9-BEA0B754DB4D}"/>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Representativity</a:t>
            </a:r>
            <a:r>
              <a:rPr lang="ja-JP" altLang="en-US" sz="3600" dirty="0">
                <a:solidFill>
                  <a:schemeClr val="tx2"/>
                </a:solidFill>
              </a:rPr>
              <a:t>と</a:t>
            </a:r>
            <a:r>
              <a:rPr lang="en-US" altLang="ja-JP" sz="3600" dirty="0">
                <a:solidFill>
                  <a:schemeClr val="tx2"/>
                </a:solidFill>
              </a:rPr>
              <a:t>edge width</a:t>
            </a:r>
          </a:p>
        </p:txBody>
      </p:sp>
    </p:spTree>
    <p:extLst>
      <p:ext uri="{BB962C8B-B14F-4D97-AF65-F5344CB8AC3E}">
        <p14:creationId xmlns:p14="http://schemas.microsoft.com/office/powerpoint/2010/main" val="2162144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正方形/長方形 50"/>
          <p:cNvSpPr/>
          <p:nvPr/>
        </p:nvSpPr>
        <p:spPr bwMode="auto">
          <a:xfrm>
            <a:off x="2606627" y="1657574"/>
            <a:ext cx="2928937" cy="2153691"/>
          </a:xfrm>
          <a:prstGeom prst="rect">
            <a:avLst/>
          </a:prstGeom>
          <a:noFill/>
          <a:ln w="9525">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47" name="Line 139"/>
          <p:cNvSpPr>
            <a:spLocks noChangeShapeType="1"/>
          </p:cNvSpPr>
          <p:nvPr/>
        </p:nvSpPr>
        <p:spPr bwMode="auto">
          <a:xfrm>
            <a:off x="2671423" y="1584249"/>
            <a:ext cx="2843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8" name="Line 141"/>
          <p:cNvSpPr>
            <a:spLocks noChangeShapeType="1"/>
          </p:cNvSpPr>
          <p:nvPr/>
        </p:nvSpPr>
        <p:spPr bwMode="auto">
          <a:xfrm flipV="1">
            <a:off x="2465028" y="1635349"/>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9" name="Line 139"/>
          <p:cNvSpPr>
            <a:spLocks noChangeShapeType="1"/>
          </p:cNvSpPr>
          <p:nvPr/>
        </p:nvSpPr>
        <p:spPr bwMode="auto">
          <a:xfrm>
            <a:off x="2667132" y="3906976"/>
            <a:ext cx="28450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0" name="Line 141"/>
          <p:cNvSpPr>
            <a:spLocks noChangeShapeType="1"/>
          </p:cNvSpPr>
          <p:nvPr/>
        </p:nvSpPr>
        <p:spPr bwMode="auto">
          <a:xfrm flipV="1">
            <a:off x="5676850" y="1640112"/>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2" name="Oval 25"/>
          <p:cNvSpPr>
            <a:spLocks noChangeArrowheads="1"/>
          </p:cNvSpPr>
          <p:nvPr/>
        </p:nvSpPr>
        <p:spPr bwMode="auto">
          <a:xfrm>
            <a:off x="2584997" y="162937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Oval 25"/>
          <p:cNvSpPr>
            <a:spLocks noChangeArrowheads="1"/>
          </p:cNvSpPr>
          <p:nvPr/>
        </p:nvSpPr>
        <p:spPr bwMode="auto">
          <a:xfrm>
            <a:off x="5489649" y="162786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4" name="Oval 25"/>
          <p:cNvSpPr>
            <a:spLocks noChangeArrowheads="1"/>
          </p:cNvSpPr>
          <p:nvPr/>
        </p:nvSpPr>
        <p:spPr bwMode="auto">
          <a:xfrm>
            <a:off x="5488145" y="37629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5" name="Oval 25"/>
          <p:cNvSpPr>
            <a:spLocks noChangeArrowheads="1"/>
          </p:cNvSpPr>
          <p:nvPr/>
        </p:nvSpPr>
        <p:spPr bwMode="auto">
          <a:xfrm>
            <a:off x="2580471" y="377052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p:cNvSpPr>
            <a:spLocks noChangeArrowheads="1"/>
          </p:cNvSpPr>
          <p:nvPr/>
        </p:nvSpPr>
        <p:spPr bwMode="auto">
          <a:xfrm>
            <a:off x="2567190" y="233728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48" name="直線コネクタ 2047"/>
          <p:cNvCxnSpPr>
            <a:stCxn id="51" idx="0"/>
            <a:endCxn id="51" idx="2"/>
          </p:cNvCxnSpPr>
          <p:nvPr/>
        </p:nvCxnSpPr>
        <p:spPr>
          <a:xfrm>
            <a:off x="4071096" y="1657574"/>
            <a:ext cx="0" cy="215369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4793862" y="1656068"/>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3334738" y="1663615"/>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2611944" y="2371754"/>
            <a:ext cx="144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2619492" y="3085473"/>
            <a:ext cx="290922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Oval 25"/>
          <p:cNvSpPr>
            <a:spLocks noChangeArrowheads="1"/>
          </p:cNvSpPr>
          <p:nvPr/>
        </p:nvSpPr>
        <p:spPr bwMode="auto">
          <a:xfrm>
            <a:off x="2583792" y="304194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8" name="Oval 25"/>
          <p:cNvSpPr>
            <a:spLocks noChangeArrowheads="1"/>
          </p:cNvSpPr>
          <p:nvPr/>
        </p:nvSpPr>
        <p:spPr bwMode="auto">
          <a:xfrm>
            <a:off x="3307763" y="16278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9" name="Oval 25"/>
          <p:cNvSpPr>
            <a:spLocks noChangeArrowheads="1"/>
          </p:cNvSpPr>
          <p:nvPr/>
        </p:nvSpPr>
        <p:spPr bwMode="auto">
          <a:xfrm>
            <a:off x="3303237" y="376901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0" name="Oval 25"/>
          <p:cNvSpPr>
            <a:spLocks noChangeArrowheads="1"/>
          </p:cNvSpPr>
          <p:nvPr/>
        </p:nvSpPr>
        <p:spPr bwMode="auto">
          <a:xfrm>
            <a:off x="3289956" y="23357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1" name="Oval 25"/>
          <p:cNvSpPr>
            <a:spLocks noChangeArrowheads="1"/>
          </p:cNvSpPr>
          <p:nvPr/>
        </p:nvSpPr>
        <p:spPr bwMode="auto">
          <a:xfrm>
            <a:off x="3306558" y="304043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p:cNvSpPr>
            <a:spLocks noChangeArrowheads="1"/>
          </p:cNvSpPr>
          <p:nvPr/>
        </p:nvSpPr>
        <p:spPr bwMode="auto">
          <a:xfrm>
            <a:off x="4039576" y="162636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3" name="Oval 25"/>
          <p:cNvSpPr>
            <a:spLocks noChangeArrowheads="1"/>
          </p:cNvSpPr>
          <p:nvPr/>
        </p:nvSpPr>
        <p:spPr bwMode="auto">
          <a:xfrm>
            <a:off x="4035050" y="37675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4" name="Oval 25"/>
          <p:cNvSpPr>
            <a:spLocks noChangeArrowheads="1"/>
          </p:cNvSpPr>
          <p:nvPr/>
        </p:nvSpPr>
        <p:spPr bwMode="auto">
          <a:xfrm>
            <a:off x="4021769" y="23342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5" name="Oval 25"/>
          <p:cNvSpPr>
            <a:spLocks noChangeArrowheads="1"/>
          </p:cNvSpPr>
          <p:nvPr/>
        </p:nvSpPr>
        <p:spPr bwMode="auto">
          <a:xfrm>
            <a:off x="4038371" y="30389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6" name="Oval 25"/>
          <p:cNvSpPr>
            <a:spLocks noChangeArrowheads="1"/>
          </p:cNvSpPr>
          <p:nvPr/>
        </p:nvSpPr>
        <p:spPr bwMode="auto">
          <a:xfrm>
            <a:off x="4771394" y="16339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7" name="Oval 25"/>
          <p:cNvSpPr>
            <a:spLocks noChangeArrowheads="1"/>
          </p:cNvSpPr>
          <p:nvPr/>
        </p:nvSpPr>
        <p:spPr bwMode="auto">
          <a:xfrm>
            <a:off x="4766868" y="377506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8" name="Oval 25"/>
          <p:cNvSpPr>
            <a:spLocks noChangeArrowheads="1"/>
          </p:cNvSpPr>
          <p:nvPr/>
        </p:nvSpPr>
        <p:spPr bwMode="auto">
          <a:xfrm>
            <a:off x="4753587" y="234182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9" name="Oval 25"/>
          <p:cNvSpPr>
            <a:spLocks noChangeArrowheads="1"/>
          </p:cNvSpPr>
          <p:nvPr/>
        </p:nvSpPr>
        <p:spPr bwMode="auto">
          <a:xfrm>
            <a:off x="4770189" y="30464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2" name="Oval 25"/>
          <p:cNvSpPr>
            <a:spLocks noChangeArrowheads="1"/>
          </p:cNvSpPr>
          <p:nvPr/>
        </p:nvSpPr>
        <p:spPr bwMode="auto">
          <a:xfrm>
            <a:off x="5485403" y="23403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3" name="Oval 25"/>
          <p:cNvSpPr>
            <a:spLocks noChangeArrowheads="1"/>
          </p:cNvSpPr>
          <p:nvPr/>
        </p:nvSpPr>
        <p:spPr bwMode="auto">
          <a:xfrm>
            <a:off x="5502005" y="304496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5" name="直線コネクタ 2054"/>
          <p:cNvCxnSpPr>
            <a:endCxn id="148" idx="2"/>
          </p:cNvCxnSpPr>
          <p:nvPr/>
        </p:nvCxnSpPr>
        <p:spPr>
          <a:xfrm flipV="1">
            <a:off x="2602978" y="1663864"/>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2628635" y="309280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p:cNvCxnSpPr/>
          <p:nvPr/>
        </p:nvCxnSpPr>
        <p:spPr>
          <a:xfrm flipV="1">
            <a:off x="4093789" y="238512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p:cNvCxnSpPr/>
          <p:nvPr/>
        </p:nvCxnSpPr>
        <p:spPr>
          <a:xfrm flipV="1">
            <a:off x="4083229" y="167745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flipH="1" flipV="1">
            <a:off x="4815053" y="167594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flipH="1" flipV="1">
            <a:off x="4804499" y="310488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flipH="1" flipV="1">
            <a:off x="3354434" y="309432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flipV="1">
            <a:off x="2610540" y="238665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p:cNvCxnSpPr/>
          <p:nvPr/>
        </p:nvCxnSpPr>
        <p:spPr>
          <a:xfrm>
            <a:off x="4789799" y="2385123"/>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6" name="Text Box 168"/>
          <p:cNvSpPr txBox="1">
            <a:spLocks noChangeArrowheads="1"/>
          </p:cNvSpPr>
          <p:nvPr/>
        </p:nvSpPr>
        <p:spPr bwMode="auto">
          <a:xfrm>
            <a:off x="6437014" y="2006110"/>
            <a:ext cx="1240325" cy="369331"/>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2</a:t>
            </a:r>
            <a:endParaRPr lang="ja-JP" altLang="en-US" sz="1800" baseline="30000" dirty="0">
              <a:solidFill>
                <a:srgbClr val="000000"/>
              </a:solidFill>
            </a:endParaRPr>
          </a:p>
        </p:txBody>
      </p:sp>
      <p:sp>
        <p:nvSpPr>
          <p:cNvPr id="187" name="Text Box 168"/>
          <p:cNvSpPr txBox="1">
            <a:spLocks noChangeArrowheads="1"/>
          </p:cNvSpPr>
          <p:nvPr/>
        </p:nvSpPr>
        <p:spPr bwMode="auto">
          <a:xfrm>
            <a:off x="3688720" y="3924542"/>
            <a:ext cx="792746" cy="369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G</a:t>
            </a:r>
            <a:r>
              <a:rPr lang="ja-JP" altLang="en-US" sz="1800" dirty="0">
                <a:solidFill>
                  <a:srgbClr val="000000"/>
                </a:solidFill>
                <a:latin typeface="+mj-lt"/>
              </a:rPr>
              <a:t>⊂</a:t>
            </a:r>
            <a:r>
              <a:rPr lang="en-US" altLang="ja-JP" sz="1800" dirty="0">
                <a:solidFill>
                  <a:srgbClr val="000000"/>
                </a:solidFill>
                <a:latin typeface="+mj-lt"/>
              </a:rPr>
              <a:t>S</a:t>
            </a:r>
            <a:r>
              <a:rPr lang="en-US" altLang="ja-JP" sz="1800" baseline="-25000" dirty="0">
                <a:solidFill>
                  <a:srgbClr val="000000"/>
                </a:solidFill>
                <a:latin typeface="+mj-lt"/>
              </a:rPr>
              <a:t>1</a:t>
            </a:r>
            <a:endParaRPr lang="ja-JP" altLang="en-US" sz="1800" baseline="-25000" dirty="0">
              <a:solidFill>
                <a:srgbClr val="000000"/>
              </a:solidFill>
            </a:endParaRPr>
          </a:p>
        </p:txBody>
      </p:sp>
      <p:sp>
        <p:nvSpPr>
          <p:cNvPr id="56" name="Text Box 168"/>
          <p:cNvSpPr txBox="1">
            <a:spLocks noChangeArrowheads="1"/>
          </p:cNvSpPr>
          <p:nvPr/>
        </p:nvSpPr>
        <p:spPr bwMode="auto">
          <a:xfrm>
            <a:off x="6437015" y="2599067"/>
            <a:ext cx="1385180" cy="369332"/>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3</a:t>
            </a:r>
            <a:endParaRPr lang="ja-JP" altLang="en-US" sz="1800" baseline="30000" dirty="0">
              <a:solidFill>
                <a:srgbClr val="000000"/>
              </a:solidFill>
            </a:endParaRPr>
          </a:p>
        </p:txBody>
      </p:sp>
      <p:cxnSp>
        <p:nvCxnSpPr>
          <p:cNvPr id="57" name="直線コネクタ 56"/>
          <p:cNvCxnSpPr/>
          <p:nvPr/>
        </p:nvCxnSpPr>
        <p:spPr>
          <a:xfrm>
            <a:off x="4054953" y="2383621"/>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3331867" y="1675828"/>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flipV="1">
            <a:off x="3335452" y="2378481"/>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flipV="1">
            <a:off x="4091433" y="311091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H="1" flipV="1">
            <a:off x="4803147" y="237003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テキスト ボックス 98"/>
          <p:cNvSpPr txBox="1">
            <a:spLocks noChangeArrowheads="1"/>
          </p:cNvSpPr>
          <p:nvPr/>
        </p:nvSpPr>
        <p:spPr bwMode="auto">
          <a:xfrm>
            <a:off x="5940484" y="3424422"/>
            <a:ext cx="3095202" cy="338554"/>
          </a:xfrm>
          <a:prstGeom prst="rect">
            <a:avLst/>
          </a:prstGeom>
          <a:solidFill>
            <a:srgbClr val="FFCCFF"/>
          </a:solidFill>
          <a:ln w="9525">
            <a:noFill/>
            <a:miter lim="800000"/>
            <a:headEnd/>
            <a:tailEnd/>
          </a:ln>
        </p:spPr>
        <p:txBody>
          <a:bodyPr wrap="square">
            <a:spAutoFit/>
          </a:bodyPr>
          <a:lstStyle/>
          <a:p>
            <a:r>
              <a:rPr lang="en-US" altLang="ja-JP" sz="1600" dirty="0">
                <a:latin typeface="+mn-lt"/>
              </a:rPr>
              <a:t>G:</a:t>
            </a:r>
            <a:r>
              <a:rPr lang="ja-JP" altLang="en-US" sz="1600" dirty="0">
                <a:latin typeface="+mn-lt"/>
              </a:rPr>
              <a:t>三角形分割⇒</a:t>
            </a:r>
            <a:r>
              <a:rPr lang="en-US" altLang="ja-JP" sz="1600" dirty="0">
                <a:latin typeface="+mn-lt"/>
              </a:rPr>
              <a:t>ρ(G) = </a:t>
            </a:r>
            <a:r>
              <a:rPr lang="en-US" altLang="ja-JP" sz="1600" dirty="0" err="1">
                <a:latin typeface="+mn-lt"/>
              </a:rPr>
              <a:t>ew</a:t>
            </a:r>
            <a:r>
              <a:rPr lang="en-US" altLang="ja-JP" sz="1600" dirty="0">
                <a:latin typeface="+mn-lt"/>
              </a:rPr>
              <a:t>(G)</a:t>
            </a:r>
          </a:p>
        </p:txBody>
      </p:sp>
      <p:grpSp>
        <p:nvGrpSpPr>
          <p:cNvPr id="65" name="グループ化 33"/>
          <p:cNvGrpSpPr>
            <a:grpSpLocks/>
          </p:cNvGrpSpPr>
          <p:nvPr/>
        </p:nvGrpSpPr>
        <p:grpSpPr bwMode="auto">
          <a:xfrm>
            <a:off x="485916" y="4281864"/>
            <a:ext cx="7680310" cy="1000125"/>
            <a:chOff x="428595" y="3500438"/>
            <a:chExt cx="5786479" cy="1000132"/>
          </a:xfrm>
        </p:grpSpPr>
        <p:sp>
          <p:nvSpPr>
            <p:cNvPr id="66" name="正方形/長方形 65"/>
            <p:cNvSpPr/>
            <p:nvPr/>
          </p:nvSpPr>
          <p:spPr>
            <a:xfrm>
              <a:off x="428596" y="3500438"/>
              <a:ext cx="5786478" cy="1000132"/>
            </a:xfrm>
            <a:prstGeom prst="rect">
              <a:avLst/>
            </a:prstGeom>
            <a:solidFill>
              <a:schemeClr val="accent2">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67"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min{|G </a:t>
              </a:r>
              <a:r>
                <a:rPr lang="ja-JP" altLang="en-US" sz="1800" dirty="0">
                  <a:solidFill>
                    <a:srgbClr val="000000"/>
                  </a:solidFill>
                  <a:latin typeface="+mj-lt"/>
                </a:rPr>
                <a:t>∩ </a:t>
              </a:r>
              <a:r>
                <a:rPr lang="en-US" altLang="ja-JP" sz="1800" dirty="0">
                  <a:solidFill>
                    <a:srgbClr val="000000"/>
                  </a:solidFill>
                  <a:latin typeface="+mj-lt"/>
                </a:rPr>
                <a:t>l | :</a:t>
              </a:r>
              <a:r>
                <a:rPr lang="ja-JP" altLang="en-US" sz="1800" dirty="0">
                  <a:solidFill>
                    <a:srgbClr val="000000"/>
                  </a:solidFill>
                  <a:latin typeface="+mj-lt"/>
                </a:rPr>
                <a:t> </a:t>
              </a:r>
              <a:r>
                <a:rPr lang="en-US" altLang="ja-JP" sz="1800" dirty="0">
                  <a:solidFill>
                    <a:srgbClr val="000000"/>
                  </a:solidFill>
                  <a:latin typeface="+mj-lt"/>
                </a:rPr>
                <a:t>l </a:t>
              </a:r>
              <a:r>
                <a:rPr lang="ja-JP" altLang="en-US" sz="1800" dirty="0">
                  <a:solidFill>
                    <a:srgbClr val="000000"/>
                  </a:solidFill>
                  <a:latin typeface="+mj-lt"/>
                </a:rPr>
                <a:t>は </a:t>
              </a:r>
              <a:r>
                <a:rPr lang="en-US" altLang="ja-JP" sz="1800" dirty="0">
                  <a:solidFill>
                    <a:srgbClr val="000000"/>
                  </a:solidFill>
                  <a:latin typeface="+mj-lt"/>
                </a:rPr>
                <a:t>F</a:t>
              </a:r>
              <a:r>
                <a:rPr lang="en-US" altLang="ja-JP" sz="1800" baseline="30000" dirty="0">
                  <a:solidFill>
                    <a:srgbClr val="000000"/>
                  </a:solidFill>
                  <a:latin typeface="+mj-lt"/>
                </a:rPr>
                <a:t>2</a:t>
              </a:r>
              <a:r>
                <a:rPr lang="ja-JP" altLang="en-US" sz="1800" dirty="0">
                  <a:solidFill>
                    <a:srgbClr val="000000"/>
                  </a:solidFill>
                  <a:latin typeface="+mj-lt"/>
                </a:rPr>
                <a:t> 上の非可縮な閉</a:t>
              </a:r>
              <a:r>
                <a:rPr lang="ja-JP" altLang="en-US" sz="1800" dirty="0">
                  <a:solidFill>
                    <a:srgbClr val="000000"/>
                  </a:solidFill>
                </a:rPr>
                <a:t>曲線</a:t>
              </a:r>
              <a:r>
                <a:rPr lang="en-US" altLang="ja-JP" sz="1800" dirty="0">
                  <a:solidFill>
                    <a:srgbClr val="000000"/>
                  </a:solidFill>
                </a:rPr>
                <a:t>}</a:t>
              </a:r>
              <a:endParaRPr lang="ja-JP" altLang="en-US" sz="1800" baseline="30000" dirty="0">
                <a:solidFill>
                  <a:srgbClr val="000000"/>
                </a:solidFill>
              </a:endParaRPr>
            </a:p>
          </p:txBody>
        </p:sp>
        <p:sp>
          <p:nvSpPr>
            <p:cNvPr id="68" name="Text Box 168"/>
            <p:cNvSpPr txBox="1">
              <a:spLocks noChangeArrowheads="1"/>
            </p:cNvSpPr>
            <p:nvPr/>
          </p:nvSpPr>
          <p:spPr bwMode="auto">
            <a:xfrm>
              <a:off x="428595" y="3500438"/>
              <a:ext cx="2846610" cy="30777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面幅</a:t>
              </a:r>
              <a:r>
                <a:rPr lang="en-US" altLang="ja-JP" sz="1400" dirty="0">
                  <a:solidFill>
                    <a:srgbClr val="000000"/>
                  </a:solidFill>
                  <a:sym typeface="Wingdings" pitchFamily="2" charset="2"/>
                </a:rPr>
                <a:t>(</a:t>
              </a:r>
              <a:r>
                <a:rPr lang="en-US" altLang="ja-JP" sz="1400" dirty="0" err="1">
                  <a:solidFill>
                    <a:srgbClr val="000000"/>
                  </a:solidFill>
                  <a:sym typeface="Wingdings" pitchFamily="2" charset="2"/>
                </a:rPr>
                <a:t>representativity</a:t>
              </a:r>
              <a:r>
                <a:rPr lang="en-US" altLang="ja-JP" sz="1400" dirty="0">
                  <a:solidFill>
                    <a:srgbClr val="000000"/>
                  </a:solidFill>
                  <a:sym typeface="Wingdings" pitchFamily="2" charset="2"/>
                </a:rPr>
                <a:t> or face width)</a:t>
              </a:r>
              <a:endParaRPr lang="ja-JP" altLang="en-US" sz="1400" baseline="30000" dirty="0">
                <a:solidFill>
                  <a:srgbClr val="000000"/>
                </a:solidFill>
              </a:endParaRPr>
            </a:p>
          </p:txBody>
        </p:sp>
        <p:cxnSp>
          <p:nvCxnSpPr>
            <p:cNvPr id="69" name="直線矢印コネクタ 68"/>
            <p:cNvCxnSpPr/>
            <p:nvPr/>
          </p:nvCxnSpPr>
          <p:spPr>
            <a:xfrm>
              <a:off x="765064" y="3808217"/>
              <a:ext cx="476269" cy="35343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grpSp>
        <p:nvGrpSpPr>
          <p:cNvPr id="70" name="グループ化 33"/>
          <p:cNvGrpSpPr>
            <a:grpSpLocks/>
          </p:cNvGrpSpPr>
          <p:nvPr/>
        </p:nvGrpSpPr>
        <p:grpSpPr bwMode="auto">
          <a:xfrm>
            <a:off x="485916" y="5560832"/>
            <a:ext cx="7680309" cy="1000125"/>
            <a:chOff x="428596" y="3500438"/>
            <a:chExt cx="5786478" cy="1000132"/>
          </a:xfrm>
        </p:grpSpPr>
        <p:sp>
          <p:nvSpPr>
            <p:cNvPr id="71" name="正方形/長方形 70"/>
            <p:cNvSpPr/>
            <p:nvPr/>
          </p:nvSpPr>
          <p:spPr>
            <a:xfrm>
              <a:off x="428596" y="3500438"/>
              <a:ext cx="5786478" cy="1000132"/>
            </a:xfrm>
            <a:prstGeom prst="rect">
              <a:avLst/>
            </a:prstGeom>
            <a:solidFill>
              <a:schemeClr val="accent1">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72"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min{|C| :</a:t>
              </a:r>
              <a:r>
                <a:rPr lang="ja-JP" altLang="en-US" sz="1800" dirty="0">
                  <a:solidFill>
                    <a:srgbClr val="000000"/>
                  </a:solidFill>
                  <a:latin typeface="+mj-lt"/>
                </a:rPr>
                <a:t> </a:t>
              </a:r>
              <a:r>
                <a:rPr lang="en-US" altLang="ja-JP" sz="1800" dirty="0">
                  <a:solidFill>
                    <a:srgbClr val="000000"/>
                  </a:solidFill>
                  <a:latin typeface="+mj-lt"/>
                </a:rPr>
                <a:t>C</a:t>
              </a:r>
              <a:r>
                <a:rPr lang="ja-JP" altLang="en-US" sz="1800" dirty="0">
                  <a:solidFill>
                    <a:srgbClr val="000000"/>
                  </a:solidFill>
                  <a:latin typeface="+mj-lt"/>
                </a:rPr>
                <a:t>は</a:t>
              </a:r>
              <a:r>
                <a:rPr lang="en-US" altLang="ja-JP" sz="1800" dirty="0">
                  <a:solidFill>
                    <a:srgbClr val="000000"/>
                  </a:solidFill>
                  <a:latin typeface="+mj-lt"/>
                </a:rPr>
                <a:t>G</a:t>
              </a:r>
              <a:r>
                <a:rPr lang="ja-JP" altLang="en-US" sz="1800" dirty="0">
                  <a:solidFill>
                    <a:srgbClr val="000000"/>
                  </a:solidFill>
                  <a:latin typeface="+mj-lt"/>
                </a:rPr>
                <a:t>の非可縮な閉路</a:t>
              </a:r>
              <a:r>
                <a:rPr lang="en-US" altLang="ja-JP" sz="1800" dirty="0">
                  <a:solidFill>
                    <a:srgbClr val="000000"/>
                  </a:solidFill>
                </a:rPr>
                <a:t>}</a:t>
              </a:r>
              <a:endParaRPr lang="ja-JP" altLang="en-US" sz="1800" baseline="30000" dirty="0">
                <a:solidFill>
                  <a:srgbClr val="000000"/>
                </a:solidFill>
              </a:endParaRPr>
            </a:p>
          </p:txBody>
        </p:sp>
        <p:sp>
          <p:nvSpPr>
            <p:cNvPr id="73" name="Text Box 168"/>
            <p:cNvSpPr txBox="1">
              <a:spLocks noChangeArrowheads="1"/>
            </p:cNvSpPr>
            <p:nvPr/>
          </p:nvSpPr>
          <p:spPr bwMode="auto">
            <a:xfrm>
              <a:off x="428596" y="3500438"/>
              <a:ext cx="1785950" cy="3079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辺幅</a:t>
              </a:r>
              <a:r>
                <a:rPr lang="en-US" altLang="ja-JP" sz="1400" dirty="0">
                  <a:solidFill>
                    <a:srgbClr val="000000"/>
                  </a:solidFill>
                  <a:sym typeface="Wingdings" pitchFamily="2" charset="2"/>
                </a:rPr>
                <a:t>(edge width)</a:t>
              </a:r>
              <a:endParaRPr lang="ja-JP" altLang="en-US" sz="1400" baseline="30000" dirty="0">
                <a:solidFill>
                  <a:srgbClr val="000000"/>
                </a:solidFill>
              </a:endParaRPr>
            </a:p>
          </p:txBody>
        </p:sp>
        <p:cxnSp>
          <p:nvCxnSpPr>
            <p:cNvPr id="74" name="直線矢印コネクタ 73"/>
            <p:cNvCxnSpPr>
              <a:stCxn id="73" idx="2"/>
            </p:cNvCxnSpPr>
            <p:nvPr/>
          </p:nvCxnSpPr>
          <p:spPr>
            <a:xfrm rot="16200000" flipH="1">
              <a:off x="1172345" y="3958434"/>
              <a:ext cx="334964" cy="349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75" name="Text Box 168">
            <a:extLst>
              <a:ext uri="{FF2B5EF4-FFF2-40B4-BE49-F238E27FC236}">
                <a16:creationId xmlns:a16="http://schemas.microsoft.com/office/drawing/2014/main" id="{B8FE7359-2624-4A43-B55C-CF29D8939A65}"/>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Representativity</a:t>
            </a:r>
            <a:r>
              <a:rPr lang="ja-JP" altLang="en-US" sz="3600" dirty="0">
                <a:solidFill>
                  <a:schemeClr val="tx2"/>
                </a:solidFill>
              </a:rPr>
              <a:t>と</a:t>
            </a:r>
            <a:r>
              <a:rPr lang="en-US" altLang="ja-JP" sz="3600" dirty="0">
                <a:solidFill>
                  <a:schemeClr val="tx2"/>
                </a:solidFill>
              </a:rPr>
              <a:t>edge width</a:t>
            </a:r>
          </a:p>
        </p:txBody>
      </p:sp>
    </p:spTree>
    <p:extLst>
      <p:ext uri="{BB962C8B-B14F-4D97-AF65-F5344CB8AC3E}">
        <p14:creationId xmlns:p14="http://schemas.microsoft.com/office/powerpoint/2010/main" val="1060311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barn(outVertical)">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正方形/長方形 50"/>
          <p:cNvSpPr/>
          <p:nvPr/>
        </p:nvSpPr>
        <p:spPr bwMode="auto">
          <a:xfrm>
            <a:off x="2606627" y="1657574"/>
            <a:ext cx="2928937" cy="2153691"/>
          </a:xfrm>
          <a:prstGeom prst="rect">
            <a:avLst/>
          </a:prstGeom>
          <a:noFill/>
          <a:ln w="9525">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47" name="Line 139"/>
          <p:cNvSpPr>
            <a:spLocks noChangeShapeType="1"/>
          </p:cNvSpPr>
          <p:nvPr/>
        </p:nvSpPr>
        <p:spPr bwMode="auto">
          <a:xfrm>
            <a:off x="2671423" y="1584249"/>
            <a:ext cx="2843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8" name="Line 141"/>
          <p:cNvSpPr>
            <a:spLocks noChangeShapeType="1"/>
          </p:cNvSpPr>
          <p:nvPr/>
        </p:nvSpPr>
        <p:spPr bwMode="auto">
          <a:xfrm flipV="1">
            <a:off x="2465028" y="1635349"/>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9" name="Line 139"/>
          <p:cNvSpPr>
            <a:spLocks noChangeShapeType="1"/>
          </p:cNvSpPr>
          <p:nvPr/>
        </p:nvSpPr>
        <p:spPr bwMode="auto">
          <a:xfrm>
            <a:off x="2667132" y="3906976"/>
            <a:ext cx="28450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0" name="Line 141"/>
          <p:cNvSpPr>
            <a:spLocks noChangeShapeType="1"/>
          </p:cNvSpPr>
          <p:nvPr/>
        </p:nvSpPr>
        <p:spPr bwMode="auto">
          <a:xfrm flipV="1">
            <a:off x="5676850" y="1640112"/>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2" name="Oval 25"/>
          <p:cNvSpPr>
            <a:spLocks noChangeArrowheads="1"/>
          </p:cNvSpPr>
          <p:nvPr/>
        </p:nvSpPr>
        <p:spPr bwMode="auto">
          <a:xfrm>
            <a:off x="2584997" y="162937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Oval 25"/>
          <p:cNvSpPr>
            <a:spLocks noChangeArrowheads="1"/>
          </p:cNvSpPr>
          <p:nvPr/>
        </p:nvSpPr>
        <p:spPr bwMode="auto">
          <a:xfrm>
            <a:off x="5489649" y="162786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4" name="Oval 25"/>
          <p:cNvSpPr>
            <a:spLocks noChangeArrowheads="1"/>
          </p:cNvSpPr>
          <p:nvPr/>
        </p:nvSpPr>
        <p:spPr bwMode="auto">
          <a:xfrm>
            <a:off x="5488145" y="37629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5" name="Oval 25"/>
          <p:cNvSpPr>
            <a:spLocks noChangeArrowheads="1"/>
          </p:cNvSpPr>
          <p:nvPr/>
        </p:nvSpPr>
        <p:spPr bwMode="auto">
          <a:xfrm>
            <a:off x="2580471" y="377052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p:cNvSpPr>
            <a:spLocks noChangeArrowheads="1"/>
          </p:cNvSpPr>
          <p:nvPr/>
        </p:nvSpPr>
        <p:spPr bwMode="auto">
          <a:xfrm>
            <a:off x="2567190" y="233728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48" name="直線コネクタ 2047"/>
          <p:cNvCxnSpPr>
            <a:stCxn id="51" idx="0"/>
            <a:endCxn id="51" idx="2"/>
          </p:cNvCxnSpPr>
          <p:nvPr/>
        </p:nvCxnSpPr>
        <p:spPr>
          <a:xfrm>
            <a:off x="4071096" y="1657574"/>
            <a:ext cx="0" cy="2153691"/>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4793862" y="1656068"/>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3334738" y="1663615"/>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2611944" y="2371754"/>
            <a:ext cx="144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2619492" y="3085473"/>
            <a:ext cx="290922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Oval 25"/>
          <p:cNvSpPr>
            <a:spLocks noChangeArrowheads="1"/>
          </p:cNvSpPr>
          <p:nvPr/>
        </p:nvSpPr>
        <p:spPr bwMode="auto">
          <a:xfrm>
            <a:off x="2583792" y="304194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8" name="Oval 25"/>
          <p:cNvSpPr>
            <a:spLocks noChangeArrowheads="1"/>
          </p:cNvSpPr>
          <p:nvPr/>
        </p:nvSpPr>
        <p:spPr bwMode="auto">
          <a:xfrm>
            <a:off x="3307763" y="16278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9" name="Oval 25"/>
          <p:cNvSpPr>
            <a:spLocks noChangeArrowheads="1"/>
          </p:cNvSpPr>
          <p:nvPr/>
        </p:nvSpPr>
        <p:spPr bwMode="auto">
          <a:xfrm>
            <a:off x="3303237" y="376901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0" name="Oval 25"/>
          <p:cNvSpPr>
            <a:spLocks noChangeArrowheads="1"/>
          </p:cNvSpPr>
          <p:nvPr/>
        </p:nvSpPr>
        <p:spPr bwMode="auto">
          <a:xfrm>
            <a:off x="3289956" y="23357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1" name="Oval 25"/>
          <p:cNvSpPr>
            <a:spLocks noChangeArrowheads="1"/>
          </p:cNvSpPr>
          <p:nvPr/>
        </p:nvSpPr>
        <p:spPr bwMode="auto">
          <a:xfrm>
            <a:off x="3306558" y="304043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p:cNvSpPr>
            <a:spLocks noChangeArrowheads="1"/>
          </p:cNvSpPr>
          <p:nvPr/>
        </p:nvSpPr>
        <p:spPr bwMode="auto">
          <a:xfrm>
            <a:off x="4039576" y="162636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3" name="Oval 25"/>
          <p:cNvSpPr>
            <a:spLocks noChangeArrowheads="1"/>
          </p:cNvSpPr>
          <p:nvPr/>
        </p:nvSpPr>
        <p:spPr bwMode="auto">
          <a:xfrm>
            <a:off x="4035050" y="37675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4" name="Oval 25"/>
          <p:cNvSpPr>
            <a:spLocks noChangeArrowheads="1"/>
          </p:cNvSpPr>
          <p:nvPr/>
        </p:nvSpPr>
        <p:spPr bwMode="auto">
          <a:xfrm>
            <a:off x="4021769" y="23342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5" name="Oval 25"/>
          <p:cNvSpPr>
            <a:spLocks noChangeArrowheads="1"/>
          </p:cNvSpPr>
          <p:nvPr/>
        </p:nvSpPr>
        <p:spPr bwMode="auto">
          <a:xfrm>
            <a:off x="4038371" y="30389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6" name="Oval 25"/>
          <p:cNvSpPr>
            <a:spLocks noChangeArrowheads="1"/>
          </p:cNvSpPr>
          <p:nvPr/>
        </p:nvSpPr>
        <p:spPr bwMode="auto">
          <a:xfrm>
            <a:off x="4771394" y="16339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7" name="Oval 25"/>
          <p:cNvSpPr>
            <a:spLocks noChangeArrowheads="1"/>
          </p:cNvSpPr>
          <p:nvPr/>
        </p:nvSpPr>
        <p:spPr bwMode="auto">
          <a:xfrm>
            <a:off x="4766868" y="377506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8" name="Oval 25"/>
          <p:cNvSpPr>
            <a:spLocks noChangeArrowheads="1"/>
          </p:cNvSpPr>
          <p:nvPr/>
        </p:nvSpPr>
        <p:spPr bwMode="auto">
          <a:xfrm>
            <a:off x="4753587" y="234182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9" name="Oval 25"/>
          <p:cNvSpPr>
            <a:spLocks noChangeArrowheads="1"/>
          </p:cNvSpPr>
          <p:nvPr/>
        </p:nvSpPr>
        <p:spPr bwMode="auto">
          <a:xfrm>
            <a:off x="4770189" y="30464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2" name="Oval 25"/>
          <p:cNvSpPr>
            <a:spLocks noChangeArrowheads="1"/>
          </p:cNvSpPr>
          <p:nvPr/>
        </p:nvSpPr>
        <p:spPr bwMode="auto">
          <a:xfrm>
            <a:off x="5485403" y="23403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3" name="Oval 25"/>
          <p:cNvSpPr>
            <a:spLocks noChangeArrowheads="1"/>
          </p:cNvSpPr>
          <p:nvPr/>
        </p:nvSpPr>
        <p:spPr bwMode="auto">
          <a:xfrm>
            <a:off x="5502005" y="304496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5" name="直線コネクタ 2054"/>
          <p:cNvCxnSpPr>
            <a:endCxn id="148" idx="2"/>
          </p:cNvCxnSpPr>
          <p:nvPr/>
        </p:nvCxnSpPr>
        <p:spPr>
          <a:xfrm flipV="1">
            <a:off x="2602978" y="1663864"/>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2628635" y="309280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p:cNvCxnSpPr/>
          <p:nvPr/>
        </p:nvCxnSpPr>
        <p:spPr>
          <a:xfrm flipV="1">
            <a:off x="4093789" y="238512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p:cNvCxnSpPr/>
          <p:nvPr/>
        </p:nvCxnSpPr>
        <p:spPr>
          <a:xfrm flipV="1">
            <a:off x="4083229" y="167745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flipH="1" flipV="1">
            <a:off x="4815053" y="167594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flipH="1" flipV="1">
            <a:off x="4804499" y="310488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flipH="1" flipV="1">
            <a:off x="3354434" y="309432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flipV="1">
            <a:off x="2610540" y="238665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p:cNvCxnSpPr/>
          <p:nvPr/>
        </p:nvCxnSpPr>
        <p:spPr>
          <a:xfrm>
            <a:off x="4789799" y="2385123"/>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6" name="Text Box 168"/>
          <p:cNvSpPr txBox="1">
            <a:spLocks noChangeArrowheads="1"/>
          </p:cNvSpPr>
          <p:nvPr/>
        </p:nvSpPr>
        <p:spPr bwMode="auto">
          <a:xfrm>
            <a:off x="6437014" y="2006110"/>
            <a:ext cx="1240325" cy="369331"/>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2</a:t>
            </a:r>
            <a:endParaRPr lang="ja-JP" altLang="en-US" sz="1800" baseline="30000" dirty="0">
              <a:solidFill>
                <a:srgbClr val="000000"/>
              </a:solidFill>
            </a:endParaRPr>
          </a:p>
        </p:txBody>
      </p:sp>
      <p:sp>
        <p:nvSpPr>
          <p:cNvPr id="187" name="Text Box 168"/>
          <p:cNvSpPr txBox="1">
            <a:spLocks noChangeArrowheads="1"/>
          </p:cNvSpPr>
          <p:nvPr/>
        </p:nvSpPr>
        <p:spPr bwMode="auto">
          <a:xfrm>
            <a:off x="3688720" y="3924542"/>
            <a:ext cx="792746" cy="369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G</a:t>
            </a:r>
            <a:r>
              <a:rPr lang="ja-JP" altLang="en-US" sz="1800" dirty="0">
                <a:solidFill>
                  <a:srgbClr val="000000"/>
                </a:solidFill>
                <a:latin typeface="+mj-lt"/>
              </a:rPr>
              <a:t>⊂</a:t>
            </a:r>
            <a:r>
              <a:rPr lang="en-US" altLang="ja-JP" sz="1800" dirty="0">
                <a:solidFill>
                  <a:srgbClr val="000000"/>
                </a:solidFill>
                <a:latin typeface="+mj-lt"/>
              </a:rPr>
              <a:t>S</a:t>
            </a:r>
            <a:r>
              <a:rPr lang="en-US" altLang="ja-JP" sz="1800" baseline="-25000" dirty="0">
                <a:solidFill>
                  <a:srgbClr val="000000"/>
                </a:solidFill>
                <a:latin typeface="+mj-lt"/>
              </a:rPr>
              <a:t>1</a:t>
            </a:r>
            <a:endParaRPr lang="ja-JP" altLang="en-US" sz="1800" baseline="-25000" dirty="0">
              <a:solidFill>
                <a:srgbClr val="000000"/>
              </a:solidFill>
            </a:endParaRPr>
          </a:p>
        </p:txBody>
      </p:sp>
      <p:sp>
        <p:nvSpPr>
          <p:cNvPr id="56" name="Text Box 168"/>
          <p:cNvSpPr txBox="1">
            <a:spLocks noChangeArrowheads="1"/>
          </p:cNvSpPr>
          <p:nvPr/>
        </p:nvSpPr>
        <p:spPr bwMode="auto">
          <a:xfrm>
            <a:off x="6437015" y="2599067"/>
            <a:ext cx="1385180" cy="369332"/>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3</a:t>
            </a:r>
            <a:endParaRPr lang="ja-JP" altLang="en-US" sz="1800" baseline="30000" dirty="0">
              <a:solidFill>
                <a:srgbClr val="000000"/>
              </a:solidFill>
            </a:endParaRPr>
          </a:p>
        </p:txBody>
      </p:sp>
      <p:cxnSp>
        <p:nvCxnSpPr>
          <p:cNvPr id="57" name="直線コネクタ 56"/>
          <p:cNvCxnSpPr/>
          <p:nvPr/>
        </p:nvCxnSpPr>
        <p:spPr>
          <a:xfrm>
            <a:off x="4054953" y="2383621"/>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3331867" y="1675828"/>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flipV="1">
            <a:off x="3335452" y="2378481"/>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flipV="1">
            <a:off x="4091433" y="311091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H="1" flipV="1">
            <a:off x="4803147" y="237003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フリーフォーム 2"/>
          <p:cNvSpPr/>
          <p:nvPr/>
        </p:nvSpPr>
        <p:spPr>
          <a:xfrm>
            <a:off x="3874459" y="1674891"/>
            <a:ext cx="327343" cy="2118511"/>
          </a:xfrm>
          <a:custGeom>
            <a:avLst/>
            <a:gdLst>
              <a:gd name="connsiteX0" fmla="*/ 190547 w 327343"/>
              <a:gd name="connsiteY0" fmla="*/ 0 h 2118511"/>
              <a:gd name="connsiteX1" fmla="*/ 45691 w 327343"/>
              <a:gd name="connsiteY1" fmla="*/ 362139 h 2118511"/>
              <a:gd name="connsiteX2" fmla="*/ 172440 w 327343"/>
              <a:gd name="connsiteY2" fmla="*/ 706170 h 2118511"/>
              <a:gd name="connsiteX3" fmla="*/ 326349 w 327343"/>
              <a:gd name="connsiteY3" fmla="*/ 1023042 h 2118511"/>
              <a:gd name="connsiteX4" fmla="*/ 226761 w 327343"/>
              <a:gd name="connsiteY4" fmla="*/ 1385180 h 2118511"/>
              <a:gd name="connsiteX5" fmla="*/ 424 w 327343"/>
              <a:gd name="connsiteY5" fmla="*/ 1647731 h 2118511"/>
              <a:gd name="connsiteX6" fmla="*/ 181493 w 327343"/>
              <a:gd name="connsiteY6" fmla="*/ 2118511 h 211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343" h="2118511">
                <a:moveTo>
                  <a:pt x="190547" y="0"/>
                </a:moveTo>
                <a:cubicBezTo>
                  <a:pt x="119628" y="122222"/>
                  <a:pt x="48709" y="244444"/>
                  <a:pt x="45691" y="362139"/>
                </a:cubicBezTo>
                <a:cubicBezTo>
                  <a:pt x="42673" y="479834"/>
                  <a:pt x="125664" y="596020"/>
                  <a:pt x="172440" y="706170"/>
                </a:cubicBezTo>
                <a:cubicBezTo>
                  <a:pt x="219216" y="816320"/>
                  <a:pt x="317296" y="909874"/>
                  <a:pt x="326349" y="1023042"/>
                </a:cubicBezTo>
                <a:cubicBezTo>
                  <a:pt x="335403" y="1136210"/>
                  <a:pt x="281082" y="1281065"/>
                  <a:pt x="226761" y="1385180"/>
                </a:cubicBezTo>
                <a:cubicBezTo>
                  <a:pt x="172440" y="1489295"/>
                  <a:pt x="7969" y="1525509"/>
                  <a:pt x="424" y="1647731"/>
                </a:cubicBezTo>
                <a:cubicBezTo>
                  <a:pt x="-7121" y="1769953"/>
                  <a:pt x="87186" y="1944232"/>
                  <a:pt x="181493" y="2118511"/>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98"/>
          <p:cNvSpPr txBox="1">
            <a:spLocks noChangeArrowheads="1"/>
          </p:cNvSpPr>
          <p:nvPr/>
        </p:nvSpPr>
        <p:spPr bwMode="auto">
          <a:xfrm>
            <a:off x="5940484" y="3424422"/>
            <a:ext cx="3095202" cy="338554"/>
          </a:xfrm>
          <a:prstGeom prst="rect">
            <a:avLst/>
          </a:prstGeom>
          <a:solidFill>
            <a:srgbClr val="FFCCFF"/>
          </a:solidFill>
          <a:ln w="9525">
            <a:noFill/>
            <a:miter lim="800000"/>
            <a:headEnd/>
            <a:tailEnd/>
          </a:ln>
        </p:spPr>
        <p:txBody>
          <a:bodyPr wrap="square">
            <a:spAutoFit/>
          </a:bodyPr>
          <a:lstStyle/>
          <a:p>
            <a:r>
              <a:rPr lang="en-US" altLang="ja-JP" sz="1600" dirty="0">
                <a:latin typeface="+mn-lt"/>
              </a:rPr>
              <a:t>G:</a:t>
            </a:r>
            <a:r>
              <a:rPr lang="ja-JP" altLang="en-US" sz="1600" dirty="0">
                <a:latin typeface="+mn-lt"/>
              </a:rPr>
              <a:t>三角形分割⇒</a:t>
            </a:r>
            <a:r>
              <a:rPr lang="en-US" altLang="ja-JP" sz="1600" dirty="0">
                <a:latin typeface="+mn-lt"/>
              </a:rPr>
              <a:t>ρ(G) = </a:t>
            </a:r>
            <a:r>
              <a:rPr lang="en-US" altLang="ja-JP" sz="1600" dirty="0" err="1">
                <a:latin typeface="+mn-lt"/>
              </a:rPr>
              <a:t>ew</a:t>
            </a:r>
            <a:r>
              <a:rPr lang="en-US" altLang="ja-JP" sz="1600" dirty="0">
                <a:latin typeface="+mn-lt"/>
              </a:rPr>
              <a:t>(G)</a:t>
            </a:r>
          </a:p>
        </p:txBody>
      </p:sp>
      <p:grpSp>
        <p:nvGrpSpPr>
          <p:cNvPr id="53" name="グループ化 33"/>
          <p:cNvGrpSpPr>
            <a:grpSpLocks/>
          </p:cNvGrpSpPr>
          <p:nvPr/>
        </p:nvGrpSpPr>
        <p:grpSpPr bwMode="auto">
          <a:xfrm>
            <a:off x="485916" y="4281864"/>
            <a:ext cx="7680310" cy="1000125"/>
            <a:chOff x="428595" y="3500438"/>
            <a:chExt cx="5786479" cy="1000132"/>
          </a:xfrm>
        </p:grpSpPr>
        <p:sp>
          <p:nvSpPr>
            <p:cNvPr id="54" name="正方形/長方形 53"/>
            <p:cNvSpPr/>
            <p:nvPr/>
          </p:nvSpPr>
          <p:spPr>
            <a:xfrm>
              <a:off x="428596" y="3500438"/>
              <a:ext cx="5786478" cy="1000132"/>
            </a:xfrm>
            <a:prstGeom prst="rect">
              <a:avLst/>
            </a:prstGeom>
            <a:solidFill>
              <a:schemeClr val="accent2">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55"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min{|G </a:t>
              </a:r>
              <a:r>
                <a:rPr lang="ja-JP" altLang="en-US" sz="1800" dirty="0">
                  <a:solidFill>
                    <a:srgbClr val="000000"/>
                  </a:solidFill>
                  <a:latin typeface="+mj-lt"/>
                </a:rPr>
                <a:t>∩ </a:t>
              </a:r>
              <a:r>
                <a:rPr lang="en-US" altLang="ja-JP" sz="1800" dirty="0">
                  <a:solidFill>
                    <a:srgbClr val="000000"/>
                  </a:solidFill>
                  <a:latin typeface="+mj-lt"/>
                </a:rPr>
                <a:t>l | :</a:t>
              </a:r>
              <a:r>
                <a:rPr lang="ja-JP" altLang="en-US" sz="1800" dirty="0">
                  <a:solidFill>
                    <a:srgbClr val="000000"/>
                  </a:solidFill>
                  <a:latin typeface="+mj-lt"/>
                </a:rPr>
                <a:t> </a:t>
              </a:r>
              <a:r>
                <a:rPr lang="en-US" altLang="ja-JP" sz="1800" dirty="0">
                  <a:solidFill>
                    <a:srgbClr val="000000"/>
                  </a:solidFill>
                  <a:latin typeface="+mj-lt"/>
                </a:rPr>
                <a:t>l </a:t>
              </a:r>
              <a:r>
                <a:rPr lang="ja-JP" altLang="en-US" sz="1800" dirty="0">
                  <a:solidFill>
                    <a:srgbClr val="000000"/>
                  </a:solidFill>
                  <a:latin typeface="+mj-lt"/>
                </a:rPr>
                <a:t>は </a:t>
              </a:r>
              <a:r>
                <a:rPr lang="en-US" altLang="ja-JP" sz="1800" dirty="0">
                  <a:solidFill>
                    <a:srgbClr val="000000"/>
                  </a:solidFill>
                  <a:latin typeface="+mj-lt"/>
                </a:rPr>
                <a:t>F</a:t>
              </a:r>
              <a:r>
                <a:rPr lang="en-US" altLang="ja-JP" sz="1800" baseline="30000" dirty="0">
                  <a:solidFill>
                    <a:srgbClr val="000000"/>
                  </a:solidFill>
                  <a:latin typeface="+mj-lt"/>
                </a:rPr>
                <a:t>2</a:t>
              </a:r>
              <a:r>
                <a:rPr lang="ja-JP" altLang="en-US" sz="1800" dirty="0">
                  <a:solidFill>
                    <a:srgbClr val="000000"/>
                  </a:solidFill>
                  <a:latin typeface="+mj-lt"/>
                </a:rPr>
                <a:t> 上の非可縮な閉</a:t>
              </a:r>
              <a:r>
                <a:rPr lang="ja-JP" altLang="en-US" sz="1800" dirty="0">
                  <a:solidFill>
                    <a:srgbClr val="000000"/>
                  </a:solidFill>
                </a:rPr>
                <a:t>曲線</a:t>
              </a:r>
              <a:r>
                <a:rPr lang="en-US" altLang="ja-JP" sz="1800" dirty="0">
                  <a:solidFill>
                    <a:srgbClr val="000000"/>
                  </a:solidFill>
                </a:rPr>
                <a:t>}</a:t>
              </a:r>
              <a:endParaRPr lang="ja-JP" altLang="en-US" sz="1800" baseline="30000" dirty="0">
                <a:solidFill>
                  <a:srgbClr val="000000"/>
                </a:solidFill>
              </a:endParaRPr>
            </a:p>
          </p:txBody>
        </p:sp>
        <p:sp>
          <p:nvSpPr>
            <p:cNvPr id="62" name="Text Box 168"/>
            <p:cNvSpPr txBox="1">
              <a:spLocks noChangeArrowheads="1"/>
            </p:cNvSpPr>
            <p:nvPr/>
          </p:nvSpPr>
          <p:spPr bwMode="auto">
            <a:xfrm>
              <a:off x="428595" y="3500438"/>
              <a:ext cx="2846610" cy="30777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面幅</a:t>
              </a:r>
              <a:r>
                <a:rPr lang="en-US" altLang="ja-JP" sz="1400" dirty="0">
                  <a:solidFill>
                    <a:srgbClr val="000000"/>
                  </a:solidFill>
                  <a:sym typeface="Wingdings" pitchFamily="2" charset="2"/>
                </a:rPr>
                <a:t>(</a:t>
              </a:r>
              <a:r>
                <a:rPr lang="en-US" altLang="ja-JP" sz="1400" dirty="0" err="1">
                  <a:solidFill>
                    <a:srgbClr val="000000"/>
                  </a:solidFill>
                  <a:sym typeface="Wingdings" pitchFamily="2" charset="2"/>
                </a:rPr>
                <a:t>representativity</a:t>
              </a:r>
              <a:r>
                <a:rPr lang="en-US" altLang="ja-JP" sz="1400" dirty="0">
                  <a:solidFill>
                    <a:srgbClr val="000000"/>
                  </a:solidFill>
                  <a:sym typeface="Wingdings" pitchFamily="2" charset="2"/>
                </a:rPr>
                <a:t> or face width)</a:t>
              </a:r>
              <a:endParaRPr lang="ja-JP" altLang="en-US" sz="1400" baseline="30000" dirty="0">
                <a:solidFill>
                  <a:srgbClr val="000000"/>
                </a:solidFill>
              </a:endParaRPr>
            </a:p>
          </p:txBody>
        </p:sp>
        <p:cxnSp>
          <p:nvCxnSpPr>
            <p:cNvPr id="64" name="直線矢印コネクタ 63"/>
            <p:cNvCxnSpPr/>
            <p:nvPr/>
          </p:nvCxnSpPr>
          <p:spPr>
            <a:xfrm>
              <a:off x="765064" y="3808217"/>
              <a:ext cx="476269" cy="35343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grpSp>
        <p:nvGrpSpPr>
          <p:cNvPr id="65" name="グループ化 33"/>
          <p:cNvGrpSpPr>
            <a:grpSpLocks/>
          </p:cNvGrpSpPr>
          <p:nvPr/>
        </p:nvGrpSpPr>
        <p:grpSpPr bwMode="auto">
          <a:xfrm>
            <a:off x="485916" y="5560832"/>
            <a:ext cx="7680309" cy="1000125"/>
            <a:chOff x="428596" y="3500438"/>
            <a:chExt cx="5786478" cy="1000132"/>
          </a:xfrm>
        </p:grpSpPr>
        <p:sp>
          <p:nvSpPr>
            <p:cNvPr id="66" name="正方形/長方形 65"/>
            <p:cNvSpPr/>
            <p:nvPr/>
          </p:nvSpPr>
          <p:spPr>
            <a:xfrm>
              <a:off x="428596" y="3500438"/>
              <a:ext cx="5786478" cy="1000132"/>
            </a:xfrm>
            <a:prstGeom prst="rect">
              <a:avLst/>
            </a:prstGeom>
            <a:solidFill>
              <a:schemeClr val="accent1">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67"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min{|C| :</a:t>
              </a:r>
              <a:r>
                <a:rPr lang="ja-JP" altLang="en-US" sz="1800" dirty="0">
                  <a:solidFill>
                    <a:srgbClr val="000000"/>
                  </a:solidFill>
                  <a:latin typeface="+mj-lt"/>
                </a:rPr>
                <a:t> </a:t>
              </a:r>
              <a:r>
                <a:rPr lang="en-US" altLang="ja-JP" sz="1800" dirty="0">
                  <a:solidFill>
                    <a:srgbClr val="000000"/>
                  </a:solidFill>
                  <a:latin typeface="+mj-lt"/>
                </a:rPr>
                <a:t>C</a:t>
              </a:r>
              <a:r>
                <a:rPr lang="ja-JP" altLang="en-US" sz="1800" dirty="0">
                  <a:solidFill>
                    <a:srgbClr val="000000"/>
                  </a:solidFill>
                  <a:latin typeface="+mj-lt"/>
                </a:rPr>
                <a:t>は</a:t>
              </a:r>
              <a:r>
                <a:rPr lang="en-US" altLang="ja-JP" sz="1800" dirty="0">
                  <a:solidFill>
                    <a:srgbClr val="000000"/>
                  </a:solidFill>
                  <a:latin typeface="+mj-lt"/>
                </a:rPr>
                <a:t>G</a:t>
              </a:r>
              <a:r>
                <a:rPr lang="ja-JP" altLang="en-US" sz="1800" dirty="0">
                  <a:solidFill>
                    <a:srgbClr val="000000"/>
                  </a:solidFill>
                  <a:latin typeface="+mj-lt"/>
                </a:rPr>
                <a:t>の非可縮な閉路</a:t>
              </a:r>
              <a:r>
                <a:rPr lang="en-US" altLang="ja-JP" sz="1800" dirty="0">
                  <a:solidFill>
                    <a:srgbClr val="000000"/>
                  </a:solidFill>
                </a:rPr>
                <a:t>}</a:t>
              </a:r>
              <a:endParaRPr lang="ja-JP" altLang="en-US" sz="1800" baseline="30000" dirty="0">
                <a:solidFill>
                  <a:srgbClr val="000000"/>
                </a:solidFill>
              </a:endParaRPr>
            </a:p>
          </p:txBody>
        </p:sp>
        <p:sp>
          <p:nvSpPr>
            <p:cNvPr id="68" name="Text Box 168"/>
            <p:cNvSpPr txBox="1">
              <a:spLocks noChangeArrowheads="1"/>
            </p:cNvSpPr>
            <p:nvPr/>
          </p:nvSpPr>
          <p:spPr bwMode="auto">
            <a:xfrm>
              <a:off x="428596" y="3500438"/>
              <a:ext cx="1785950" cy="30797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辺幅</a:t>
              </a:r>
              <a:r>
                <a:rPr lang="en-US" altLang="ja-JP" sz="1400" dirty="0">
                  <a:solidFill>
                    <a:srgbClr val="000000"/>
                  </a:solidFill>
                  <a:sym typeface="Wingdings" pitchFamily="2" charset="2"/>
                </a:rPr>
                <a:t>(edge width)</a:t>
              </a:r>
              <a:endParaRPr lang="ja-JP" altLang="en-US" sz="1400" baseline="30000" dirty="0">
                <a:solidFill>
                  <a:srgbClr val="000000"/>
                </a:solidFill>
              </a:endParaRPr>
            </a:p>
          </p:txBody>
        </p:sp>
        <p:cxnSp>
          <p:nvCxnSpPr>
            <p:cNvPr id="69" name="直線矢印コネクタ 68"/>
            <p:cNvCxnSpPr>
              <a:stCxn id="68" idx="2"/>
            </p:cNvCxnSpPr>
            <p:nvPr/>
          </p:nvCxnSpPr>
          <p:spPr>
            <a:xfrm rot="16200000" flipH="1">
              <a:off x="1172345" y="3958434"/>
              <a:ext cx="334964" cy="349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71" name="Text Box 168">
            <a:extLst>
              <a:ext uri="{FF2B5EF4-FFF2-40B4-BE49-F238E27FC236}">
                <a16:creationId xmlns:a16="http://schemas.microsoft.com/office/drawing/2014/main" id="{974D0A38-A2A6-4ADE-895E-DE49F13822FF}"/>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Representativity</a:t>
            </a:r>
            <a:r>
              <a:rPr lang="ja-JP" altLang="en-US" sz="3600" dirty="0">
                <a:solidFill>
                  <a:schemeClr val="tx2"/>
                </a:solidFill>
              </a:rPr>
              <a:t>と</a:t>
            </a:r>
            <a:r>
              <a:rPr lang="en-US" altLang="ja-JP" sz="3600" dirty="0">
                <a:solidFill>
                  <a:schemeClr val="tx2"/>
                </a:solidFill>
              </a:rPr>
              <a:t>edge width</a:t>
            </a:r>
          </a:p>
        </p:txBody>
      </p:sp>
    </p:spTree>
    <p:extLst>
      <p:ext uri="{BB962C8B-B14F-4D97-AF65-F5344CB8AC3E}">
        <p14:creationId xmlns:p14="http://schemas.microsoft.com/office/powerpoint/2010/main" val="8058607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168">
            <a:extLst>
              <a:ext uri="{FF2B5EF4-FFF2-40B4-BE49-F238E27FC236}">
                <a16:creationId xmlns:a16="http://schemas.microsoft.com/office/drawing/2014/main" id="{63215F90-CB99-437C-9DBD-A2CA5C0413C6}"/>
              </a:ext>
            </a:extLst>
          </p:cNvPr>
          <p:cNvSpPr txBox="1">
            <a:spLocks noChangeArrowheads="1"/>
          </p:cNvSpPr>
          <p:nvPr/>
        </p:nvSpPr>
        <p:spPr bwMode="auto">
          <a:xfrm rot="5400000">
            <a:off x="3631568" y="6239101"/>
            <a:ext cx="468410" cy="338554"/>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endParaRPr lang="en-US" altLang="ja-JP" sz="1600" dirty="0">
              <a:solidFill>
                <a:srgbClr val="000000"/>
              </a:solidFill>
            </a:endParaRPr>
          </a:p>
        </p:txBody>
      </p:sp>
      <p:sp>
        <p:nvSpPr>
          <p:cNvPr id="51" name="正方形/長方形 50"/>
          <p:cNvSpPr/>
          <p:nvPr/>
        </p:nvSpPr>
        <p:spPr bwMode="auto">
          <a:xfrm>
            <a:off x="2606627" y="1657574"/>
            <a:ext cx="2928937" cy="2153691"/>
          </a:xfrm>
          <a:prstGeom prst="rect">
            <a:avLst/>
          </a:prstGeom>
          <a:noFill/>
          <a:ln w="9525">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47" name="Line 139"/>
          <p:cNvSpPr>
            <a:spLocks noChangeShapeType="1"/>
          </p:cNvSpPr>
          <p:nvPr/>
        </p:nvSpPr>
        <p:spPr bwMode="auto">
          <a:xfrm>
            <a:off x="2671423" y="1584249"/>
            <a:ext cx="2843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8" name="Line 141"/>
          <p:cNvSpPr>
            <a:spLocks noChangeShapeType="1"/>
          </p:cNvSpPr>
          <p:nvPr/>
        </p:nvSpPr>
        <p:spPr bwMode="auto">
          <a:xfrm flipV="1">
            <a:off x="2465028" y="1635349"/>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49" name="Line 139"/>
          <p:cNvSpPr>
            <a:spLocks noChangeShapeType="1"/>
          </p:cNvSpPr>
          <p:nvPr/>
        </p:nvSpPr>
        <p:spPr bwMode="auto">
          <a:xfrm>
            <a:off x="2667132" y="3906976"/>
            <a:ext cx="28450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0" name="Line 141"/>
          <p:cNvSpPr>
            <a:spLocks noChangeShapeType="1"/>
          </p:cNvSpPr>
          <p:nvPr/>
        </p:nvSpPr>
        <p:spPr bwMode="auto">
          <a:xfrm flipV="1">
            <a:off x="5676850" y="1640112"/>
            <a:ext cx="0" cy="2160000"/>
          </a:xfrm>
          <a:prstGeom prst="line">
            <a:avLst/>
          </a:prstGeom>
          <a:noFill/>
          <a:ln w="9525"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2" name="Oval 25"/>
          <p:cNvSpPr>
            <a:spLocks noChangeArrowheads="1"/>
          </p:cNvSpPr>
          <p:nvPr/>
        </p:nvSpPr>
        <p:spPr bwMode="auto">
          <a:xfrm>
            <a:off x="2584997" y="162937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Oval 25"/>
          <p:cNvSpPr>
            <a:spLocks noChangeArrowheads="1"/>
          </p:cNvSpPr>
          <p:nvPr/>
        </p:nvSpPr>
        <p:spPr bwMode="auto">
          <a:xfrm>
            <a:off x="5489649" y="162786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4" name="Oval 25"/>
          <p:cNvSpPr>
            <a:spLocks noChangeArrowheads="1"/>
          </p:cNvSpPr>
          <p:nvPr/>
        </p:nvSpPr>
        <p:spPr bwMode="auto">
          <a:xfrm>
            <a:off x="5488145" y="37629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5" name="Oval 25"/>
          <p:cNvSpPr>
            <a:spLocks noChangeArrowheads="1"/>
          </p:cNvSpPr>
          <p:nvPr/>
        </p:nvSpPr>
        <p:spPr bwMode="auto">
          <a:xfrm>
            <a:off x="2580471" y="377052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p:cNvSpPr>
            <a:spLocks noChangeArrowheads="1"/>
          </p:cNvSpPr>
          <p:nvPr/>
        </p:nvSpPr>
        <p:spPr bwMode="auto">
          <a:xfrm>
            <a:off x="2567190" y="233728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48" name="直線コネクタ 2047"/>
          <p:cNvCxnSpPr>
            <a:stCxn id="51" idx="0"/>
            <a:endCxn id="51" idx="2"/>
          </p:cNvCxnSpPr>
          <p:nvPr/>
        </p:nvCxnSpPr>
        <p:spPr>
          <a:xfrm>
            <a:off x="4071096" y="1657574"/>
            <a:ext cx="0" cy="2153691"/>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4793862" y="1656068"/>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3334738" y="1663615"/>
            <a:ext cx="0" cy="21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2611944" y="2371754"/>
            <a:ext cx="144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2619492" y="3085473"/>
            <a:ext cx="290922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Oval 25"/>
          <p:cNvSpPr>
            <a:spLocks noChangeArrowheads="1"/>
          </p:cNvSpPr>
          <p:nvPr/>
        </p:nvSpPr>
        <p:spPr bwMode="auto">
          <a:xfrm>
            <a:off x="2583792" y="304194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8" name="Oval 25"/>
          <p:cNvSpPr>
            <a:spLocks noChangeArrowheads="1"/>
          </p:cNvSpPr>
          <p:nvPr/>
        </p:nvSpPr>
        <p:spPr bwMode="auto">
          <a:xfrm>
            <a:off x="3307763" y="16278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9" name="Oval 25"/>
          <p:cNvSpPr>
            <a:spLocks noChangeArrowheads="1"/>
          </p:cNvSpPr>
          <p:nvPr/>
        </p:nvSpPr>
        <p:spPr bwMode="auto">
          <a:xfrm>
            <a:off x="3303237" y="376901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0" name="Oval 25"/>
          <p:cNvSpPr>
            <a:spLocks noChangeArrowheads="1"/>
          </p:cNvSpPr>
          <p:nvPr/>
        </p:nvSpPr>
        <p:spPr bwMode="auto">
          <a:xfrm>
            <a:off x="3289956" y="23357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1" name="Oval 25"/>
          <p:cNvSpPr>
            <a:spLocks noChangeArrowheads="1"/>
          </p:cNvSpPr>
          <p:nvPr/>
        </p:nvSpPr>
        <p:spPr bwMode="auto">
          <a:xfrm>
            <a:off x="3306558" y="304043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p:cNvSpPr>
            <a:spLocks noChangeArrowheads="1"/>
          </p:cNvSpPr>
          <p:nvPr/>
        </p:nvSpPr>
        <p:spPr bwMode="auto">
          <a:xfrm>
            <a:off x="4039576" y="162636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3" name="Oval 25"/>
          <p:cNvSpPr>
            <a:spLocks noChangeArrowheads="1"/>
          </p:cNvSpPr>
          <p:nvPr/>
        </p:nvSpPr>
        <p:spPr bwMode="auto">
          <a:xfrm>
            <a:off x="4035050" y="37675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4" name="Oval 25"/>
          <p:cNvSpPr>
            <a:spLocks noChangeArrowheads="1"/>
          </p:cNvSpPr>
          <p:nvPr/>
        </p:nvSpPr>
        <p:spPr bwMode="auto">
          <a:xfrm>
            <a:off x="4021769" y="23342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5" name="Oval 25"/>
          <p:cNvSpPr>
            <a:spLocks noChangeArrowheads="1"/>
          </p:cNvSpPr>
          <p:nvPr/>
        </p:nvSpPr>
        <p:spPr bwMode="auto">
          <a:xfrm>
            <a:off x="4038371" y="30389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6" name="Oval 25"/>
          <p:cNvSpPr>
            <a:spLocks noChangeArrowheads="1"/>
          </p:cNvSpPr>
          <p:nvPr/>
        </p:nvSpPr>
        <p:spPr bwMode="auto">
          <a:xfrm>
            <a:off x="4771394" y="16339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7" name="Oval 25"/>
          <p:cNvSpPr>
            <a:spLocks noChangeArrowheads="1"/>
          </p:cNvSpPr>
          <p:nvPr/>
        </p:nvSpPr>
        <p:spPr bwMode="auto">
          <a:xfrm>
            <a:off x="4766868" y="377506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8" name="Oval 25"/>
          <p:cNvSpPr>
            <a:spLocks noChangeArrowheads="1"/>
          </p:cNvSpPr>
          <p:nvPr/>
        </p:nvSpPr>
        <p:spPr bwMode="auto">
          <a:xfrm>
            <a:off x="4753587" y="234182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9" name="Oval 25"/>
          <p:cNvSpPr>
            <a:spLocks noChangeArrowheads="1"/>
          </p:cNvSpPr>
          <p:nvPr/>
        </p:nvSpPr>
        <p:spPr bwMode="auto">
          <a:xfrm>
            <a:off x="4770189" y="30464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2" name="Oval 25"/>
          <p:cNvSpPr>
            <a:spLocks noChangeArrowheads="1"/>
          </p:cNvSpPr>
          <p:nvPr/>
        </p:nvSpPr>
        <p:spPr bwMode="auto">
          <a:xfrm>
            <a:off x="5485403" y="23403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3" name="Oval 25"/>
          <p:cNvSpPr>
            <a:spLocks noChangeArrowheads="1"/>
          </p:cNvSpPr>
          <p:nvPr/>
        </p:nvSpPr>
        <p:spPr bwMode="auto">
          <a:xfrm>
            <a:off x="5502005" y="304496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5" name="直線コネクタ 2054"/>
          <p:cNvCxnSpPr>
            <a:endCxn id="148" idx="2"/>
          </p:cNvCxnSpPr>
          <p:nvPr/>
        </p:nvCxnSpPr>
        <p:spPr>
          <a:xfrm flipV="1">
            <a:off x="2602978" y="1663864"/>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2628635" y="309280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p:cNvCxnSpPr/>
          <p:nvPr/>
        </p:nvCxnSpPr>
        <p:spPr>
          <a:xfrm flipV="1">
            <a:off x="4093789" y="238512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p:cNvCxnSpPr/>
          <p:nvPr/>
        </p:nvCxnSpPr>
        <p:spPr>
          <a:xfrm flipV="1">
            <a:off x="4083229" y="167745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flipH="1" flipV="1">
            <a:off x="4815053" y="167594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flipH="1" flipV="1">
            <a:off x="4804499" y="3104885"/>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flipH="1" flipV="1">
            <a:off x="3354434" y="3094327"/>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flipV="1">
            <a:off x="2610540" y="238665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p:cNvCxnSpPr/>
          <p:nvPr/>
        </p:nvCxnSpPr>
        <p:spPr>
          <a:xfrm>
            <a:off x="4789799" y="2385123"/>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6" name="Text Box 168"/>
          <p:cNvSpPr txBox="1">
            <a:spLocks noChangeArrowheads="1"/>
          </p:cNvSpPr>
          <p:nvPr/>
        </p:nvSpPr>
        <p:spPr bwMode="auto">
          <a:xfrm>
            <a:off x="6437014" y="2006110"/>
            <a:ext cx="1240325" cy="369331"/>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2</a:t>
            </a:r>
            <a:endParaRPr lang="ja-JP" altLang="en-US" sz="1800" baseline="30000" dirty="0">
              <a:solidFill>
                <a:srgbClr val="000000"/>
              </a:solidFill>
            </a:endParaRPr>
          </a:p>
        </p:txBody>
      </p:sp>
      <p:sp>
        <p:nvSpPr>
          <p:cNvPr id="187" name="Text Box 168"/>
          <p:cNvSpPr txBox="1">
            <a:spLocks noChangeArrowheads="1"/>
          </p:cNvSpPr>
          <p:nvPr/>
        </p:nvSpPr>
        <p:spPr bwMode="auto">
          <a:xfrm>
            <a:off x="3688720" y="3924542"/>
            <a:ext cx="792746" cy="369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a:solidFill>
                  <a:srgbClr val="000000"/>
                </a:solidFill>
                <a:latin typeface="+mj-lt"/>
              </a:rPr>
              <a:t>G</a:t>
            </a:r>
            <a:r>
              <a:rPr lang="ja-JP" altLang="en-US" sz="1800" dirty="0">
                <a:solidFill>
                  <a:srgbClr val="000000"/>
                </a:solidFill>
                <a:latin typeface="+mj-lt"/>
              </a:rPr>
              <a:t>⊂</a:t>
            </a:r>
            <a:r>
              <a:rPr lang="en-US" altLang="ja-JP" sz="1800" dirty="0">
                <a:solidFill>
                  <a:srgbClr val="000000"/>
                </a:solidFill>
                <a:latin typeface="+mj-lt"/>
              </a:rPr>
              <a:t>S</a:t>
            </a:r>
            <a:r>
              <a:rPr lang="en-US" altLang="ja-JP" sz="1800" baseline="-25000" dirty="0">
                <a:solidFill>
                  <a:srgbClr val="000000"/>
                </a:solidFill>
                <a:latin typeface="+mj-lt"/>
              </a:rPr>
              <a:t>1</a:t>
            </a:r>
            <a:endParaRPr lang="ja-JP" altLang="en-US" sz="1800" baseline="-25000" dirty="0">
              <a:solidFill>
                <a:srgbClr val="000000"/>
              </a:solidFill>
            </a:endParaRPr>
          </a:p>
        </p:txBody>
      </p:sp>
      <p:sp>
        <p:nvSpPr>
          <p:cNvPr id="56" name="Text Box 168"/>
          <p:cNvSpPr txBox="1">
            <a:spLocks noChangeArrowheads="1"/>
          </p:cNvSpPr>
          <p:nvPr/>
        </p:nvSpPr>
        <p:spPr bwMode="auto">
          <a:xfrm>
            <a:off x="6437015" y="2599067"/>
            <a:ext cx="1385180" cy="369332"/>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800" dirty="0" err="1">
                <a:solidFill>
                  <a:srgbClr val="000000"/>
                </a:solidFill>
                <a:latin typeface="+mj-lt"/>
              </a:rPr>
              <a:t>ew</a:t>
            </a:r>
            <a:r>
              <a:rPr lang="en-US" altLang="ja-JP" sz="1800" dirty="0">
                <a:solidFill>
                  <a:srgbClr val="000000"/>
                </a:solidFill>
                <a:latin typeface="+mj-lt"/>
              </a:rPr>
              <a:t>(G)</a:t>
            </a:r>
            <a:r>
              <a:rPr lang="ja-JP" altLang="en-US" sz="1800" dirty="0">
                <a:solidFill>
                  <a:srgbClr val="000000"/>
                </a:solidFill>
                <a:latin typeface="+mj-lt"/>
              </a:rPr>
              <a:t> </a:t>
            </a:r>
            <a:r>
              <a:rPr lang="en-US" altLang="ja-JP" sz="1800" dirty="0">
                <a:solidFill>
                  <a:srgbClr val="000000"/>
                </a:solidFill>
                <a:latin typeface="+mj-lt"/>
              </a:rPr>
              <a:t>= 3</a:t>
            </a:r>
            <a:endParaRPr lang="ja-JP" altLang="en-US" sz="1800" baseline="30000" dirty="0">
              <a:solidFill>
                <a:srgbClr val="000000"/>
              </a:solidFill>
            </a:endParaRPr>
          </a:p>
        </p:txBody>
      </p:sp>
      <p:cxnSp>
        <p:nvCxnSpPr>
          <p:cNvPr id="57" name="直線コネクタ 56"/>
          <p:cNvCxnSpPr/>
          <p:nvPr/>
        </p:nvCxnSpPr>
        <p:spPr>
          <a:xfrm>
            <a:off x="4054953" y="2383621"/>
            <a:ext cx="720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3331867" y="1675828"/>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flipV="1">
            <a:off x="3335452" y="2378481"/>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flipV="1">
            <a:off x="4091433" y="3110912"/>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H="1" flipV="1">
            <a:off x="4803147" y="2370033"/>
            <a:ext cx="704785" cy="7003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フリーフォーム 2"/>
          <p:cNvSpPr/>
          <p:nvPr/>
        </p:nvSpPr>
        <p:spPr>
          <a:xfrm>
            <a:off x="3874459" y="1674891"/>
            <a:ext cx="327343" cy="2118511"/>
          </a:xfrm>
          <a:custGeom>
            <a:avLst/>
            <a:gdLst>
              <a:gd name="connsiteX0" fmla="*/ 190547 w 327343"/>
              <a:gd name="connsiteY0" fmla="*/ 0 h 2118511"/>
              <a:gd name="connsiteX1" fmla="*/ 45691 w 327343"/>
              <a:gd name="connsiteY1" fmla="*/ 362139 h 2118511"/>
              <a:gd name="connsiteX2" fmla="*/ 172440 w 327343"/>
              <a:gd name="connsiteY2" fmla="*/ 706170 h 2118511"/>
              <a:gd name="connsiteX3" fmla="*/ 326349 w 327343"/>
              <a:gd name="connsiteY3" fmla="*/ 1023042 h 2118511"/>
              <a:gd name="connsiteX4" fmla="*/ 226761 w 327343"/>
              <a:gd name="connsiteY4" fmla="*/ 1385180 h 2118511"/>
              <a:gd name="connsiteX5" fmla="*/ 424 w 327343"/>
              <a:gd name="connsiteY5" fmla="*/ 1647731 h 2118511"/>
              <a:gd name="connsiteX6" fmla="*/ 181493 w 327343"/>
              <a:gd name="connsiteY6" fmla="*/ 2118511 h 211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343" h="2118511">
                <a:moveTo>
                  <a:pt x="190547" y="0"/>
                </a:moveTo>
                <a:cubicBezTo>
                  <a:pt x="119628" y="122222"/>
                  <a:pt x="48709" y="244444"/>
                  <a:pt x="45691" y="362139"/>
                </a:cubicBezTo>
                <a:cubicBezTo>
                  <a:pt x="42673" y="479834"/>
                  <a:pt x="125664" y="596020"/>
                  <a:pt x="172440" y="706170"/>
                </a:cubicBezTo>
                <a:cubicBezTo>
                  <a:pt x="219216" y="816320"/>
                  <a:pt x="317296" y="909874"/>
                  <a:pt x="326349" y="1023042"/>
                </a:cubicBezTo>
                <a:cubicBezTo>
                  <a:pt x="335403" y="1136210"/>
                  <a:pt x="281082" y="1281065"/>
                  <a:pt x="226761" y="1385180"/>
                </a:cubicBezTo>
                <a:cubicBezTo>
                  <a:pt x="172440" y="1489295"/>
                  <a:pt x="7969" y="1525509"/>
                  <a:pt x="424" y="1647731"/>
                </a:cubicBezTo>
                <a:cubicBezTo>
                  <a:pt x="-7121" y="1769953"/>
                  <a:pt x="87186" y="1944232"/>
                  <a:pt x="181493" y="2118511"/>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98"/>
          <p:cNvSpPr txBox="1">
            <a:spLocks noChangeArrowheads="1"/>
          </p:cNvSpPr>
          <p:nvPr/>
        </p:nvSpPr>
        <p:spPr bwMode="auto">
          <a:xfrm>
            <a:off x="5940484" y="3424422"/>
            <a:ext cx="3095202" cy="338554"/>
          </a:xfrm>
          <a:prstGeom prst="rect">
            <a:avLst/>
          </a:prstGeom>
          <a:solidFill>
            <a:srgbClr val="FFCCFF"/>
          </a:solidFill>
          <a:ln w="9525">
            <a:noFill/>
            <a:miter lim="800000"/>
            <a:headEnd/>
            <a:tailEnd/>
          </a:ln>
        </p:spPr>
        <p:txBody>
          <a:bodyPr wrap="square">
            <a:spAutoFit/>
          </a:bodyPr>
          <a:lstStyle/>
          <a:p>
            <a:r>
              <a:rPr lang="en-US" altLang="ja-JP" sz="1600" dirty="0">
                <a:latin typeface="+mn-lt"/>
              </a:rPr>
              <a:t>G:</a:t>
            </a:r>
            <a:r>
              <a:rPr lang="ja-JP" altLang="en-US" sz="1600" dirty="0">
                <a:latin typeface="+mn-lt"/>
              </a:rPr>
              <a:t>三角形分割⇒</a:t>
            </a:r>
            <a:r>
              <a:rPr lang="en-US" altLang="ja-JP" sz="1600" dirty="0">
                <a:latin typeface="+mn-lt"/>
              </a:rPr>
              <a:t>ρ(G) = </a:t>
            </a:r>
            <a:r>
              <a:rPr lang="en-US" altLang="ja-JP" sz="1600" dirty="0" err="1">
                <a:latin typeface="+mn-lt"/>
              </a:rPr>
              <a:t>ew</a:t>
            </a:r>
            <a:r>
              <a:rPr lang="en-US" altLang="ja-JP" sz="1600" dirty="0">
                <a:latin typeface="+mn-lt"/>
              </a:rPr>
              <a:t>(G)</a:t>
            </a:r>
          </a:p>
        </p:txBody>
      </p:sp>
      <p:grpSp>
        <p:nvGrpSpPr>
          <p:cNvPr id="53" name="グループ化 33"/>
          <p:cNvGrpSpPr>
            <a:grpSpLocks/>
          </p:cNvGrpSpPr>
          <p:nvPr/>
        </p:nvGrpSpPr>
        <p:grpSpPr bwMode="auto">
          <a:xfrm>
            <a:off x="485916" y="4281864"/>
            <a:ext cx="7680310" cy="1000125"/>
            <a:chOff x="428595" y="3500438"/>
            <a:chExt cx="5786479" cy="1000132"/>
          </a:xfrm>
        </p:grpSpPr>
        <p:sp>
          <p:nvSpPr>
            <p:cNvPr id="54" name="正方形/長方形 53"/>
            <p:cNvSpPr/>
            <p:nvPr/>
          </p:nvSpPr>
          <p:spPr>
            <a:xfrm>
              <a:off x="428596" y="3500438"/>
              <a:ext cx="5786478" cy="1000132"/>
            </a:xfrm>
            <a:prstGeom prst="rect">
              <a:avLst/>
            </a:prstGeom>
            <a:solidFill>
              <a:schemeClr val="accent2">
                <a:lumMod val="20000"/>
                <a:lumOff val="80000"/>
              </a:schemeClr>
            </a:solidFill>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ja-JP" altLang="en-US"/>
            </a:p>
          </p:txBody>
        </p:sp>
        <p:sp>
          <p:nvSpPr>
            <p:cNvPr id="55" name="Text Box 168"/>
            <p:cNvSpPr txBox="1">
              <a:spLocks noChangeArrowheads="1"/>
            </p:cNvSpPr>
            <p:nvPr/>
          </p:nvSpPr>
          <p:spPr bwMode="auto">
            <a:xfrm>
              <a:off x="1142975" y="4059243"/>
              <a:ext cx="5072099" cy="36933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en-US" altLang="ja-JP" sz="1800" dirty="0">
                  <a:solidFill>
                    <a:srgbClr val="000000"/>
                  </a:solidFill>
                  <a:latin typeface="+mj-lt"/>
                </a:rPr>
                <a:t>ρ(G)</a:t>
              </a:r>
              <a:r>
                <a:rPr lang="ja-JP" altLang="en-US" sz="1800" dirty="0">
                  <a:solidFill>
                    <a:srgbClr val="000000"/>
                  </a:solidFill>
                  <a:latin typeface="+mj-lt"/>
                </a:rPr>
                <a:t> </a:t>
              </a:r>
              <a:r>
                <a:rPr lang="en-US" altLang="ja-JP" sz="1800" dirty="0">
                  <a:solidFill>
                    <a:srgbClr val="000000"/>
                  </a:solidFill>
                  <a:latin typeface="+mj-lt"/>
                </a:rPr>
                <a:t> </a:t>
              </a:r>
              <a:r>
                <a:rPr lang="ja-JP" altLang="en-US" sz="1800" dirty="0">
                  <a:solidFill>
                    <a:srgbClr val="000000"/>
                  </a:solidFill>
                  <a:latin typeface="+mj-lt"/>
                </a:rPr>
                <a:t>≔</a:t>
              </a:r>
              <a:r>
                <a:rPr lang="en-US" altLang="ja-JP" sz="1800" dirty="0">
                  <a:solidFill>
                    <a:srgbClr val="000000"/>
                  </a:solidFill>
                  <a:latin typeface="+mj-lt"/>
                </a:rPr>
                <a:t> min{|G </a:t>
              </a:r>
              <a:r>
                <a:rPr lang="ja-JP" altLang="en-US" sz="1800" dirty="0">
                  <a:solidFill>
                    <a:srgbClr val="000000"/>
                  </a:solidFill>
                  <a:latin typeface="+mj-lt"/>
                </a:rPr>
                <a:t>∩ </a:t>
              </a:r>
              <a:r>
                <a:rPr lang="en-US" altLang="ja-JP" sz="1800" dirty="0">
                  <a:solidFill>
                    <a:srgbClr val="000000"/>
                  </a:solidFill>
                  <a:latin typeface="+mj-lt"/>
                </a:rPr>
                <a:t>l | :</a:t>
              </a:r>
              <a:r>
                <a:rPr lang="ja-JP" altLang="en-US" sz="1800" dirty="0">
                  <a:solidFill>
                    <a:srgbClr val="000000"/>
                  </a:solidFill>
                  <a:latin typeface="+mj-lt"/>
                </a:rPr>
                <a:t> </a:t>
              </a:r>
              <a:r>
                <a:rPr lang="en-US" altLang="ja-JP" sz="1800" dirty="0">
                  <a:solidFill>
                    <a:srgbClr val="000000"/>
                  </a:solidFill>
                  <a:latin typeface="+mj-lt"/>
                </a:rPr>
                <a:t>l </a:t>
              </a:r>
              <a:r>
                <a:rPr lang="ja-JP" altLang="en-US" sz="1800" dirty="0">
                  <a:solidFill>
                    <a:srgbClr val="000000"/>
                  </a:solidFill>
                  <a:latin typeface="+mj-lt"/>
                </a:rPr>
                <a:t>は </a:t>
              </a:r>
              <a:r>
                <a:rPr lang="en-US" altLang="ja-JP" sz="1800" dirty="0">
                  <a:solidFill>
                    <a:srgbClr val="000000"/>
                  </a:solidFill>
                  <a:latin typeface="+mj-lt"/>
                </a:rPr>
                <a:t>F</a:t>
              </a:r>
              <a:r>
                <a:rPr lang="en-US" altLang="ja-JP" sz="1800" baseline="30000" dirty="0">
                  <a:solidFill>
                    <a:srgbClr val="000000"/>
                  </a:solidFill>
                  <a:latin typeface="+mj-lt"/>
                </a:rPr>
                <a:t>2</a:t>
              </a:r>
              <a:r>
                <a:rPr lang="ja-JP" altLang="en-US" sz="1800" dirty="0">
                  <a:solidFill>
                    <a:srgbClr val="000000"/>
                  </a:solidFill>
                  <a:latin typeface="+mj-lt"/>
                </a:rPr>
                <a:t> 上の非可縮な閉</a:t>
              </a:r>
              <a:r>
                <a:rPr lang="ja-JP" altLang="en-US" sz="1800" dirty="0">
                  <a:solidFill>
                    <a:srgbClr val="000000"/>
                  </a:solidFill>
                </a:rPr>
                <a:t>曲線</a:t>
              </a:r>
              <a:r>
                <a:rPr lang="en-US" altLang="ja-JP" sz="1800" dirty="0">
                  <a:solidFill>
                    <a:srgbClr val="000000"/>
                  </a:solidFill>
                </a:rPr>
                <a:t>}</a:t>
              </a:r>
              <a:endParaRPr lang="ja-JP" altLang="en-US" sz="1800" baseline="30000" dirty="0">
                <a:solidFill>
                  <a:srgbClr val="000000"/>
                </a:solidFill>
              </a:endParaRPr>
            </a:p>
          </p:txBody>
        </p:sp>
        <p:sp>
          <p:nvSpPr>
            <p:cNvPr id="62" name="Text Box 168"/>
            <p:cNvSpPr txBox="1">
              <a:spLocks noChangeArrowheads="1"/>
            </p:cNvSpPr>
            <p:nvPr/>
          </p:nvSpPr>
          <p:spPr bwMode="auto">
            <a:xfrm>
              <a:off x="428595" y="3500438"/>
              <a:ext cx="2846610" cy="307779"/>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rgbClr val="000000"/>
                  </a:solidFill>
                  <a:sym typeface="Wingdings" pitchFamily="2" charset="2"/>
                </a:rPr>
                <a:t>G</a:t>
              </a:r>
              <a:r>
                <a:rPr lang="ja-JP" altLang="en-US" sz="1400" dirty="0">
                  <a:solidFill>
                    <a:srgbClr val="000000"/>
                  </a:solidFill>
                  <a:sym typeface="Wingdings" pitchFamily="2" charset="2"/>
                </a:rPr>
                <a:t>の</a:t>
              </a:r>
              <a:r>
                <a:rPr lang="ja-JP" altLang="en-US" sz="1400" b="1" dirty="0">
                  <a:solidFill>
                    <a:srgbClr val="000000"/>
                  </a:solidFill>
                  <a:sym typeface="Wingdings" pitchFamily="2" charset="2"/>
                </a:rPr>
                <a:t>面幅</a:t>
              </a:r>
              <a:r>
                <a:rPr lang="en-US" altLang="ja-JP" sz="1400" dirty="0">
                  <a:solidFill>
                    <a:srgbClr val="000000"/>
                  </a:solidFill>
                  <a:sym typeface="Wingdings" pitchFamily="2" charset="2"/>
                </a:rPr>
                <a:t>(</a:t>
              </a:r>
              <a:r>
                <a:rPr lang="en-US" altLang="ja-JP" sz="1400" dirty="0" err="1">
                  <a:solidFill>
                    <a:srgbClr val="000000"/>
                  </a:solidFill>
                  <a:sym typeface="Wingdings" pitchFamily="2" charset="2"/>
                </a:rPr>
                <a:t>representativity</a:t>
              </a:r>
              <a:r>
                <a:rPr lang="en-US" altLang="ja-JP" sz="1400" dirty="0">
                  <a:solidFill>
                    <a:srgbClr val="000000"/>
                  </a:solidFill>
                  <a:sym typeface="Wingdings" pitchFamily="2" charset="2"/>
                </a:rPr>
                <a:t> or face width)</a:t>
              </a:r>
              <a:endParaRPr lang="ja-JP" altLang="en-US" sz="1400" baseline="30000" dirty="0">
                <a:solidFill>
                  <a:srgbClr val="000000"/>
                </a:solidFill>
              </a:endParaRPr>
            </a:p>
          </p:txBody>
        </p:sp>
        <p:cxnSp>
          <p:nvCxnSpPr>
            <p:cNvPr id="64" name="直線矢印コネクタ 63"/>
            <p:cNvCxnSpPr/>
            <p:nvPr/>
          </p:nvCxnSpPr>
          <p:spPr>
            <a:xfrm>
              <a:off x="765064" y="3808217"/>
              <a:ext cx="476269" cy="35343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sp>
        <p:nvSpPr>
          <p:cNvPr id="71" name="Text Box 168">
            <a:extLst>
              <a:ext uri="{FF2B5EF4-FFF2-40B4-BE49-F238E27FC236}">
                <a16:creationId xmlns:a16="http://schemas.microsoft.com/office/drawing/2014/main" id="{974D0A38-A2A6-4ADE-895E-DE49F13822FF}"/>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Representativity</a:t>
            </a:r>
            <a:r>
              <a:rPr lang="ja-JP" altLang="en-US" sz="3600" dirty="0">
                <a:solidFill>
                  <a:schemeClr val="tx2"/>
                </a:solidFill>
              </a:rPr>
              <a:t>と</a:t>
            </a:r>
            <a:r>
              <a:rPr lang="en-US" altLang="ja-JP" sz="3600" dirty="0">
                <a:solidFill>
                  <a:schemeClr val="tx2"/>
                </a:solidFill>
              </a:rPr>
              <a:t>edge width</a:t>
            </a:r>
          </a:p>
        </p:txBody>
      </p:sp>
      <p:sp>
        <p:nvSpPr>
          <p:cNvPr id="63" name="Text Box 168">
            <a:extLst>
              <a:ext uri="{FF2B5EF4-FFF2-40B4-BE49-F238E27FC236}">
                <a16:creationId xmlns:a16="http://schemas.microsoft.com/office/drawing/2014/main" id="{650C6B5F-9FB6-41AA-A846-19D10D659695}"/>
              </a:ext>
            </a:extLst>
          </p:cNvPr>
          <p:cNvSpPr txBox="1">
            <a:spLocks noChangeArrowheads="1"/>
          </p:cNvSpPr>
          <p:nvPr/>
        </p:nvSpPr>
        <p:spPr bwMode="auto">
          <a:xfrm>
            <a:off x="64433" y="5559756"/>
            <a:ext cx="6556250" cy="707886"/>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F</a:t>
            </a:r>
            <a:r>
              <a:rPr lang="en-US" altLang="ja-JP" sz="1600" baseline="30000" dirty="0">
                <a:solidFill>
                  <a:srgbClr val="000000"/>
                </a:solidFill>
              </a:rPr>
              <a:t>2</a:t>
            </a:r>
            <a:r>
              <a:rPr lang="ja-JP" altLang="en-US" sz="1600" dirty="0">
                <a:solidFill>
                  <a:srgbClr val="000000"/>
                </a:solidFill>
              </a:rPr>
              <a:t>が　 </a:t>
            </a:r>
            <a:r>
              <a:rPr lang="ja-JP" altLang="en-US" sz="1600" dirty="0">
                <a:solidFill>
                  <a:schemeClr val="accent2"/>
                </a:solidFill>
              </a:rPr>
              <a:t>開</a:t>
            </a:r>
            <a:r>
              <a:rPr lang="en-US" altLang="ja-JP" sz="1600" dirty="0">
                <a:solidFill>
                  <a:srgbClr val="000000"/>
                </a:solidFill>
              </a:rPr>
              <a:t>2-</a:t>
            </a:r>
            <a:r>
              <a:rPr lang="ja-JP" altLang="en-US" sz="1600" dirty="0">
                <a:solidFill>
                  <a:srgbClr val="000000"/>
                </a:solidFill>
              </a:rPr>
              <a:t>胞体埋め込み   ⇔  </a:t>
            </a: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1-</a:t>
            </a:r>
            <a:r>
              <a:rPr lang="ja-JP" altLang="en-US" sz="1600" dirty="0">
                <a:solidFill>
                  <a:srgbClr val="000000"/>
                </a:solidFill>
              </a:rPr>
              <a:t>連結かつ</a:t>
            </a:r>
            <a:r>
              <a:rPr lang="en-US" altLang="ja-JP" sz="1600" dirty="0">
                <a:solidFill>
                  <a:srgbClr val="000000"/>
                </a:solidFill>
              </a:rPr>
              <a:t>1-representative.</a:t>
            </a:r>
          </a:p>
          <a:p>
            <a:pPr>
              <a:spcBef>
                <a:spcPct val="50000"/>
              </a:spcBef>
              <a:defRPr/>
            </a:pPr>
            <a:r>
              <a:rPr lang="ja-JP" altLang="en-US" sz="1600" dirty="0">
                <a:solidFill>
                  <a:srgbClr val="000000"/>
                </a:solidFill>
              </a:rPr>
              <a:t>　　　　　　  </a:t>
            </a:r>
            <a:r>
              <a:rPr lang="ja-JP" altLang="en-US" sz="1600" dirty="0">
                <a:solidFill>
                  <a:srgbClr val="00B050"/>
                </a:solidFill>
              </a:rPr>
              <a:t>閉</a:t>
            </a:r>
            <a:r>
              <a:rPr lang="en-US" altLang="ja-JP" sz="1600" dirty="0">
                <a:solidFill>
                  <a:srgbClr val="000000"/>
                </a:solidFill>
              </a:rPr>
              <a:t>2-</a:t>
            </a:r>
            <a:r>
              <a:rPr lang="ja-JP" altLang="en-US" sz="1600" dirty="0">
                <a:solidFill>
                  <a:srgbClr val="000000"/>
                </a:solidFill>
              </a:rPr>
              <a:t>胞体埋め込み   ⇔  </a:t>
            </a: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2-</a:t>
            </a:r>
            <a:r>
              <a:rPr lang="ja-JP" altLang="en-US" sz="1600" dirty="0">
                <a:solidFill>
                  <a:srgbClr val="000000"/>
                </a:solidFill>
              </a:rPr>
              <a:t>連結かつ</a:t>
            </a:r>
            <a:r>
              <a:rPr lang="en-US" altLang="ja-JP" sz="1600" dirty="0">
                <a:solidFill>
                  <a:srgbClr val="000000"/>
                </a:solidFill>
              </a:rPr>
              <a:t>2-representative. </a:t>
            </a:r>
          </a:p>
        </p:txBody>
      </p:sp>
      <p:sp>
        <p:nvSpPr>
          <p:cNvPr id="72" name="Text Box 168">
            <a:extLst>
              <a:ext uri="{FF2B5EF4-FFF2-40B4-BE49-F238E27FC236}">
                <a16:creationId xmlns:a16="http://schemas.microsoft.com/office/drawing/2014/main" id="{F8393F84-95E9-4929-9CBD-3FE16985703B}"/>
              </a:ext>
            </a:extLst>
          </p:cNvPr>
          <p:cNvSpPr txBox="1">
            <a:spLocks noChangeArrowheads="1"/>
          </p:cNvSpPr>
          <p:nvPr/>
        </p:nvSpPr>
        <p:spPr bwMode="auto">
          <a:xfrm>
            <a:off x="3700888" y="6485968"/>
            <a:ext cx="2503126" cy="338554"/>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各面の境界閉歩道が閉路．</a:t>
            </a:r>
            <a:endParaRPr lang="en-US" altLang="ja-JP" sz="1600" dirty="0">
              <a:solidFill>
                <a:srgbClr val="000000"/>
              </a:solidFill>
            </a:endParaRPr>
          </a:p>
        </p:txBody>
      </p:sp>
      <p:sp>
        <p:nvSpPr>
          <p:cNvPr id="74" name="Text Box 168">
            <a:extLst>
              <a:ext uri="{FF2B5EF4-FFF2-40B4-BE49-F238E27FC236}">
                <a16:creationId xmlns:a16="http://schemas.microsoft.com/office/drawing/2014/main" id="{FE36A079-A359-4DA8-A69E-5DDFE68F3ACE}"/>
              </a:ext>
            </a:extLst>
          </p:cNvPr>
          <p:cNvSpPr txBox="1">
            <a:spLocks noChangeArrowheads="1"/>
          </p:cNvSpPr>
          <p:nvPr/>
        </p:nvSpPr>
        <p:spPr bwMode="auto">
          <a:xfrm>
            <a:off x="4688920" y="5156367"/>
            <a:ext cx="3477305"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注</a:t>
            </a:r>
            <a:r>
              <a:rPr lang="en-US" altLang="ja-JP" sz="1600" dirty="0">
                <a:solidFill>
                  <a:srgbClr val="000000"/>
                </a:solidFill>
              </a:rPr>
              <a:t>1</a:t>
            </a:r>
            <a:r>
              <a:rPr lang="ja-JP" altLang="en-US" sz="1600" dirty="0">
                <a:solidFill>
                  <a:srgbClr val="000000"/>
                </a:solidFill>
              </a:rPr>
              <a:t>：球面では</a:t>
            </a:r>
            <a:r>
              <a:rPr lang="en-US" altLang="ja-JP" sz="1600" dirty="0">
                <a:solidFill>
                  <a:srgbClr val="000000"/>
                </a:solidFill>
              </a:rPr>
              <a:t>rep.</a:t>
            </a:r>
            <a:r>
              <a:rPr lang="ja-JP" altLang="en-US" sz="1600" dirty="0">
                <a:solidFill>
                  <a:srgbClr val="000000"/>
                </a:solidFill>
              </a:rPr>
              <a:t>の条件はいらない．</a:t>
            </a:r>
            <a:endParaRPr lang="en-US" altLang="ja-JP" sz="1600" dirty="0">
              <a:solidFill>
                <a:srgbClr val="000000"/>
              </a:solidFill>
            </a:endParaRPr>
          </a:p>
        </p:txBody>
      </p:sp>
      <p:sp>
        <p:nvSpPr>
          <p:cNvPr id="75" name="Text Box 168">
            <a:extLst>
              <a:ext uri="{FF2B5EF4-FFF2-40B4-BE49-F238E27FC236}">
                <a16:creationId xmlns:a16="http://schemas.microsoft.com/office/drawing/2014/main" id="{3BCC34DE-6F51-4E2F-8A99-C5CEF2AAB8F5}"/>
              </a:ext>
            </a:extLst>
          </p:cNvPr>
          <p:cNvSpPr txBox="1">
            <a:spLocks noChangeArrowheads="1"/>
          </p:cNvSpPr>
          <p:nvPr/>
        </p:nvSpPr>
        <p:spPr bwMode="auto">
          <a:xfrm>
            <a:off x="4688919" y="5492465"/>
            <a:ext cx="2875663"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注</a:t>
            </a:r>
            <a:r>
              <a:rPr lang="en-US" altLang="ja-JP" sz="1600" dirty="0">
                <a:solidFill>
                  <a:srgbClr val="000000"/>
                </a:solidFill>
              </a:rPr>
              <a:t>2</a:t>
            </a:r>
            <a:r>
              <a:rPr lang="ja-JP" altLang="en-US" sz="1600" dirty="0">
                <a:solidFill>
                  <a:srgbClr val="000000"/>
                </a:solidFill>
              </a:rPr>
              <a:t>：球面上の</a:t>
            </a:r>
            <a:r>
              <a:rPr lang="en-US" altLang="ja-JP" sz="1600" dirty="0">
                <a:solidFill>
                  <a:srgbClr val="000000"/>
                </a:solidFill>
              </a:rPr>
              <a:t>K</a:t>
            </a:r>
            <a:r>
              <a:rPr lang="en-US" altLang="ja-JP" sz="1600" baseline="-25000" dirty="0">
                <a:solidFill>
                  <a:srgbClr val="000000"/>
                </a:solidFill>
              </a:rPr>
              <a:t>1</a:t>
            </a:r>
            <a:r>
              <a:rPr lang="ja-JP" altLang="en-US" sz="1600" dirty="0" err="1">
                <a:solidFill>
                  <a:srgbClr val="000000"/>
                </a:solidFill>
              </a:rPr>
              <a:t>だけは</a:t>
            </a:r>
            <a:r>
              <a:rPr lang="ja-JP" altLang="en-US" sz="1600" dirty="0">
                <a:solidFill>
                  <a:srgbClr val="000000"/>
                </a:solidFill>
              </a:rPr>
              <a:t>例外．</a:t>
            </a:r>
            <a:endParaRPr lang="en-US" altLang="ja-JP" sz="1600" dirty="0">
              <a:solidFill>
                <a:srgbClr val="000000"/>
              </a:solidFill>
            </a:endParaRPr>
          </a:p>
        </p:txBody>
      </p:sp>
      <p:grpSp>
        <p:nvGrpSpPr>
          <p:cNvPr id="76" name="グループ化 75">
            <a:extLst>
              <a:ext uri="{FF2B5EF4-FFF2-40B4-BE49-F238E27FC236}">
                <a16:creationId xmlns:a16="http://schemas.microsoft.com/office/drawing/2014/main" id="{71875190-3016-4115-8F86-4815077C33C8}"/>
              </a:ext>
            </a:extLst>
          </p:cNvPr>
          <p:cNvGrpSpPr/>
          <p:nvPr/>
        </p:nvGrpSpPr>
        <p:grpSpPr>
          <a:xfrm>
            <a:off x="7720748" y="5743471"/>
            <a:ext cx="890954" cy="890954"/>
            <a:chOff x="5460410" y="2811710"/>
            <a:chExt cx="890954" cy="890954"/>
          </a:xfrm>
        </p:grpSpPr>
        <p:sp>
          <p:nvSpPr>
            <p:cNvPr id="77" name="楕円 76">
              <a:extLst>
                <a:ext uri="{FF2B5EF4-FFF2-40B4-BE49-F238E27FC236}">
                  <a16:creationId xmlns:a16="http://schemas.microsoft.com/office/drawing/2014/main" id="{1C1D7439-3D61-4628-8D46-188478DB47C2}"/>
                </a:ext>
              </a:extLst>
            </p:cNvPr>
            <p:cNvSpPr/>
            <p:nvPr/>
          </p:nvSpPr>
          <p:spPr>
            <a:xfrm>
              <a:off x="5460410" y="2811710"/>
              <a:ext cx="890954" cy="890954"/>
            </a:xfrm>
            <a:prstGeom prst="ellipse">
              <a:avLst/>
            </a:prstGeom>
            <a:solidFill>
              <a:srgbClr val="FFFFE7"/>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Oval 25">
              <a:extLst>
                <a:ext uri="{FF2B5EF4-FFF2-40B4-BE49-F238E27FC236}">
                  <a16:creationId xmlns:a16="http://schemas.microsoft.com/office/drawing/2014/main" id="{E3932FAD-B289-4DF8-976B-CB089719689F}"/>
                </a:ext>
              </a:extLst>
            </p:cNvPr>
            <p:cNvSpPr>
              <a:spLocks noChangeArrowheads="1"/>
            </p:cNvSpPr>
            <p:nvPr/>
          </p:nvSpPr>
          <p:spPr bwMode="auto">
            <a:xfrm>
              <a:off x="5851912" y="29153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Tree>
    <p:extLst>
      <p:ext uri="{BB962C8B-B14F-4D97-AF65-F5344CB8AC3E}">
        <p14:creationId xmlns:p14="http://schemas.microsoft.com/office/powerpoint/2010/main" val="3931490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wipe(up)">
                                      <p:cBhvr>
                                        <p:cTn id="12" dur="500"/>
                                        <p:tgtEl>
                                          <p:spTgt spid="73"/>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wipe(left)">
                                      <p:cBhvr>
                                        <p:cTn id="15" dur="500"/>
                                        <p:tgtEl>
                                          <p:spTgt spid="7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74"/>
                                        </p:tgtEl>
                                        <p:attrNameLst>
                                          <p:attrName>style.visibility</p:attrName>
                                        </p:attrNameLst>
                                      </p:cBhvr>
                                      <p:to>
                                        <p:strVal val="visible"/>
                                      </p:to>
                                    </p:set>
                                    <p:animEffect transition="in" filter="wipe(left)">
                                      <p:cBhvr>
                                        <p:cTn id="20" dur="500"/>
                                        <p:tgtEl>
                                          <p:spTgt spid="7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nodeType="clickEffect">
                                  <p:stCondLst>
                                    <p:cond delay="0"/>
                                  </p:stCondLst>
                                  <p:childTnLst>
                                    <p:set>
                                      <p:cBhvr>
                                        <p:cTn id="29" dur="1" fill="hold">
                                          <p:stCondLst>
                                            <p:cond delay="0"/>
                                          </p:stCondLst>
                                        </p:cTn>
                                        <p:tgtEl>
                                          <p:spTgt spid="76"/>
                                        </p:tgtEl>
                                        <p:attrNameLst>
                                          <p:attrName>style.visibility</p:attrName>
                                        </p:attrNameLst>
                                      </p:cBhvr>
                                      <p:to>
                                        <p:strVal val="visible"/>
                                      </p:to>
                                    </p:set>
                                    <p:animEffect transition="in" filter="randombar(horizontal)">
                                      <p:cBhvr>
                                        <p:cTn id="3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63" grpId="0" animBg="1"/>
      <p:bldP spid="72" grpId="0" animBg="1"/>
      <p:bldP spid="74" grpId="0" animBg="1"/>
      <p:bldP spid="7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2</a:t>
            </a:r>
            <a:r>
              <a:rPr kumimoji="1" lang="en-US" altLang="ja-JP" sz="1600" dirty="0">
                <a:latin typeface="+mn-lt"/>
              </a:rPr>
              <a:t>-1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2-</a:t>
            </a:r>
            <a:r>
              <a:rPr lang="ja-JP" altLang="en-US" sz="1600" dirty="0">
                <a:latin typeface="+mn-lt"/>
              </a:rPr>
              <a:t>胞体埋め込みされたグラフとする．このとき，以下の等式が成り立つ：</a:t>
            </a:r>
            <a:endParaRPr kumimoji="1" lang="ja-JP" altLang="en-US" sz="1600" dirty="0">
              <a:latin typeface="+mn-lt"/>
            </a:endParaRPr>
          </a:p>
        </p:txBody>
      </p:sp>
      <p:sp>
        <p:nvSpPr>
          <p:cNvPr id="19" name="Text Box 168">
            <a:extLst>
              <a:ext uri="{FF2B5EF4-FFF2-40B4-BE49-F238E27FC236}">
                <a16:creationId xmlns:a16="http://schemas.microsoft.com/office/drawing/2014/main" id="{5586BB2F-70A8-48A6-AC7F-6BD5223E330E}"/>
              </a:ext>
            </a:extLst>
          </p:cNvPr>
          <p:cNvSpPr txBox="1">
            <a:spLocks noChangeArrowheads="1"/>
          </p:cNvSpPr>
          <p:nvPr/>
        </p:nvSpPr>
        <p:spPr bwMode="auto">
          <a:xfrm>
            <a:off x="474058" y="3520648"/>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endParaRPr lang="en-US" altLang="ja-JP" sz="1600" dirty="0">
              <a:solidFill>
                <a:srgbClr val="000000"/>
              </a:solidFill>
            </a:endParaRPr>
          </a:p>
        </p:txBody>
      </p:sp>
      <p:cxnSp>
        <p:nvCxnSpPr>
          <p:cNvPr id="20" name="直線矢印コネクタ 19">
            <a:extLst>
              <a:ext uri="{FF2B5EF4-FFF2-40B4-BE49-F238E27FC236}">
                <a16:creationId xmlns:a16="http://schemas.microsoft.com/office/drawing/2014/main" id="{D3AD844D-6757-4FA9-8683-C7A84C6682A5}"/>
              </a:ext>
            </a:extLst>
          </p:cNvPr>
          <p:cNvCxnSpPr/>
          <p:nvPr/>
        </p:nvCxnSpPr>
        <p:spPr>
          <a:xfrm flipV="1">
            <a:off x="1504950" y="2525254"/>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 Box 168">
            <a:extLst>
              <a:ext uri="{FF2B5EF4-FFF2-40B4-BE49-F238E27FC236}">
                <a16:creationId xmlns:a16="http://schemas.microsoft.com/office/drawing/2014/main" id="{90A21FE5-6AD6-4EF3-9045-422C3A783A48}"/>
              </a:ext>
            </a:extLst>
          </p:cNvPr>
          <p:cNvSpPr txBox="1">
            <a:spLocks noChangeArrowheads="1"/>
          </p:cNvSpPr>
          <p:nvPr/>
        </p:nvSpPr>
        <p:spPr bwMode="auto">
          <a:xfrm>
            <a:off x="1077522" y="2817387"/>
            <a:ext cx="94693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頂点数</a:t>
            </a:r>
            <a:endParaRPr lang="en-US" altLang="ja-JP" sz="1800" dirty="0">
              <a:solidFill>
                <a:schemeClr val="tx1"/>
              </a:solidFill>
            </a:endParaRPr>
          </a:p>
        </p:txBody>
      </p:sp>
      <p:cxnSp>
        <p:nvCxnSpPr>
          <p:cNvPr id="22" name="直線矢印コネクタ 21">
            <a:extLst>
              <a:ext uri="{FF2B5EF4-FFF2-40B4-BE49-F238E27FC236}">
                <a16:creationId xmlns:a16="http://schemas.microsoft.com/office/drawing/2014/main" id="{82FABE04-6A47-4CD2-AC49-5475CB7706A3}"/>
              </a:ext>
            </a:extLst>
          </p:cNvPr>
          <p:cNvCxnSpPr/>
          <p:nvPr/>
        </p:nvCxnSpPr>
        <p:spPr>
          <a:xfrm flipV="1">
            <a:off x="2633533" y="2528861"/>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 Box 168">
            <a:extLst>
              <a:ext uri="{FF2B5EF4-FFF2-40B4-BE49-F238E27FC236}">
                <a16:creationId xmlns:a16="http://schemas.microsoft.com/office/drawing/2014/main" id="{28C4B77C-FA57-43BA-BC1C-E66DC04AE881}"/>
              </a:ext>
            </a:extLst>
          </p:cNvPr>
          <p:cNvSpPr txBox="1">
            <a:spLocks noChangeArrowheads="1"/>
          </p:cNvSpPr>
          <p:nvPr/>
        </p:nvSpPr>
        <p:spPr bwMode="auto">
          <a:xfrm>
            <a:off x="2329254" y="2820994"/>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辺数</a:t>
            </a:r>
            <a:endParaRPr lang="en-US" altLang="ja-JP" sz="1800" dirty="0">
              <a:solidFill>
                <a:schemeClr val="tx1"/>
              </a:solidFill>
            </a:endParaRPr>
          </a:p>
        </p:txBody>
      </p:sp>
      <p:cxnSp>
        <p:nvCxnSpPr>
          <p:cNvPr id="24" name="直線矢印コネクタ 23">
            <a:extLst>
              <a:ext uri="{FF2B5EF4-FFF2-40B4-BE49-F238E27FC236}">
                <a16:creationId xmlns:a16="http://schemas.microsoft.com/office/drawing/2014/main" id="{12DA771F-9C36-4F44-8AC7-055E56A292FA}"/>
              </a:ext>
            </a:extLst>
          </p:cNvPr>
          <p:cNvCxnSpPr/>
          <p:nvPr/>
        </p:nvCxnSpPr>
        <p:spPr>
          <a:xfrm flipV="1">
            <a:off x="3743581" y="2527016"/>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 Box 168">
            <a:extLst>
              <a:ext uri="{FF2B5EF4-FFF2-40B4-BE49-F238E27FC236}">
                <a16:creationId xmlns:a16="http://schemas.microsoft.com/office/drawing/2014/main" id="{40CAAE67-F78D-4088-BFEF-8DA151922C94}"/>
              </a:ext>
            </a:extLst>
          </p:cNvPr>
          <p:cNvSpPr txBox="1">
            <a:spLocks noChangeArrowheads="1"/>
          </p:cNvSpPr>
          <p:nvPr/>
        </p:nvSpPr>
        <p:spPr bwMode="auto">
          <a:xfrm>
            <a:off x="3439302" y="2819149"/>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面数</a:t>
            </a:r>
            <a:endParaRPr lang="en-US" altLang="ja-JP" sz="1800" dirty="0">
              <a:solidFill>
                <a:schemeClr val="tx1"/>
              </a:solidFill>
            </a:endParaRPr>
          </a:p>
        </p:txBody>
      </p:sp>
      <p:grpSp>
        <p:nvGrpSpPr>
          <p:cNvPr id="5" name="グループ化 4">
            <a:extLst>
              <a:ext uri="{FF2B5EF4-FFF2-40B4-BE49-F238E27FC236}">
                <a16:creationId xmlns:a16="http://schemas.microsoft.com/office/drawing/2014/main" id="{44F8EF5D-8CFB-409F-A4A3-B357165D02B9}"/>
              </a:ext>
            </a:extLst>
          </p:cNvPr>
          <p:cNvGrpSpPr/>
          <p:nvPr/>
        </p:nvGrpSpPr>
        <p:grpSpPr>
          <a:xfrm>
            <a:off x="4154631" y="1041383"/>
            <a:ext cx="1062688" cy="1191486"/>
            <a:chOff x="4154631" y="1041383"/>
            <a:chExt cx="1062688" cy="1191486"/>
          </a:xfrm>
        </p:grpSpPr>
        <p:cxnSp>
          <p:nvCxnSpPr>
            <p:cNvPr id="4" name="直線矢印コネクタ 3">
              <a:extLst>
                <a:ext uri="{FF2B5EF4-FFF2-40B4-BE49-F238E27FC236}">
                  <a16:creationId xmlns:a16="http://schemas.microsoft.com/office/drawing/2014/main" id="{948E6DCB-E76B-4DEA-BA79-FC3D145069B4}"/>
                </a:ext>
              </a:extLst>
            </p:cNvPr>
            <p:cNvCxnSpPr>
              <a:cxnSpLocks/>
              <a:stCxn id="16" idx="2"/>
            </p:cNvCxnSpPr>
            <p:nvPr/>
          </p:nvCxnSpPr>
          <p:spPr>
            <a:xfrm flipH="1">
              <a:off x="4488295" y="1349160"/>
              <a:ext cx="197680" cy="883709"/>
            </a:xfrm>
            <a:prstGeom prst="straightConnector1">
              <a:avLst/>
            </a:prstGeom>
            <a:ln w="1270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 Box 168">
              <a:extLst>
                <a:ext uri="{FF2B5EF4-FFF2-40B4-BE49-F238E27FC236}">
                  <a16:creationId xmlns:a16="http://schemas.microsoft.com/office/drawing/2014/main" id="{BDBA2F07-A40A-415A-8476-CE3128E7F557}"/>
                </a:ext>
              </a:extLst>
            </p:cNvPr>
            <p:cNvSpPr txBox="1">
              <a:spLocks noChangeArrowheads="1"/>
            </p:cNvSpPr>
            <p:nvPr/>
          </p:nvSpPr>
          <p:spPr bwMode="auto">
            <a:xfrm>
              <a:off x="4154631" y="1041383"/>
              <a:ext cx="1062688" cy="307777"/>
            </a:xfrm>
            <a:prstGeom prst="rect">
              <a:avLst/>
            </a:prstGeom>
            <a:noFill/>
            <a:ln w="28575">
              <a:solidFill>
                <a:schemeClr val="bg2">
                  <a:lumMod val="60000"/>
                  <a:lumOff val="40000"/>
                </a:schemeClr>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chemeClr val="tx1"/>
                  </a:solidFill>
                </a:rPr>
                <a:t>\</a:t>
              </a:r>
              <a:r>
                <a:rPr lang="en-US" altLang="ja-JP" sz="1400">
                  <a:solidFill>
                    <a:schemeClr val="tx1"/>
                  </a:solidFill>
                </a:rPr>
                <a:t>chi</a:t>
              </a:r>
              <a:r>
                <a:rPr lang="ja-JP" altLang="en-US" sz="1400" dirty="0">
                  <a:solidFill>
                    <a:schemeClr val="tx1"/>
                  </a:solidFill>
                </a:rPr>
                <a:t>（カイ）</a:t>
              </a:r>
              <a:endParaRPr lang="en-US" altLang="ja-JP" sz="1400" dirty="0">
                <a:solidFill>
                  <a:schemeClr val="tx1"/>
                </a:solidFill>
              </a:endParaRPr>
            </a:p>
          </p:txBody>
        </p:sp>
      </p:grpSp>
      <p:cxnSp>
        <p:nvCxnSpPr>
          <p:cNvPr id="10" name="直線コネクタ 9">
            <a:extLst>
              <a:ext uri="{FF2B5EF4-FFF2-40B4-BE49-F238E27FC236}">
                <a16:creationId xmlns:a16="http://schemas.microsoft.com/office/drawing/2014/main" id="{08B0B039-4024-4477-B34E-5372CAFEBEAB}"/>
              </a:ext>
            </a:extLst>
          </p:cNvPr>
          <p:cNvCxnSpPr/>
          <p:nvPr/>
        </p:nvCxnSpPr>
        <p:spPr>
          <a:xfrm>
            <a:off x="4304805" y="2525254"/>
            <a:ext cx="670956"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 name="グループ化 2">
            <a:extLst>
              <a:ext uri="{FF2B5EF4-FFF2-40B4-BE49-F238E27FC236}">
                <a16:creationId xmlns:a16="http://schemas.microsoft.com/office/drawing/2014/main" id="{CCA8E6C3-848A-4BD9-BCDC-C267F78D1236}"/>
              </a:ext>
            </a:extLst>
          </p:cNvPr>
          <p:cNvGrpSpPr/>
          <p:nvPr/>
        </p:nvGrpSpPr>
        <p:grpSpPr>
          <a:xfrm>
            <a:off x="4744193" y="2525255"/>
            <a:ext cx="1686296" cy="681514"/>
            <a:chOff x="4744193" y="2525255"/>
            <a:chExt cx="1686296" cy="681514"/>
          </a:xfrm>
        </p:grpSpPr>
        <p:cxnSp>
          <p:nvCxnSpPr>
            <p:cNvPr id="12" name="直線矢印コネクタ 11">
              <a:extLst>
                <a:ext uri="{FF2B5EF4-FFF2-40B4-BE49-F238E27FC236}">
                  <a16:creationId xmlns:a16="http://schemas.microsoft.com/office/drawing/2014/main" id="{8EFB7436-7614-475D-BE85-EDAB06B50B37}"/>
                </a:ext>
              </a:extLst>
            </p:cNvPr>
            <p:cNvCxnSpPr>
              <a:cxnSpLocks/>
            </p:cNvCxnSpPr>
            <p:nvPr/>
          </p:nvCxnSpPr>
          <p:spPr>
            <a:xfrm flipH="1" flipV="1">
              <a:off x="4744193" y="2525255"/>
              <a:ext cx="446116" cy="574205"/>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6" name="Text Box 168">
              <a:extLst>
                <a:ext uri="{FF2B5EF4-FFF2-40B4-BE49-F238E27FC236}">
                  <a16:creationId xmlns:a16="http://schemas.microsoft.com/office/drawing/2014/main" id="{CCB88782-C71A-488C-934F-64FEDF31764A}"/>
                </a:ext>
              </a:extLst>
            </p:cNvPr>
            <p:cNvSpPr txBox="1">
              <a:spLocks noChangeArrowheads="1"/>
            </p:cNvSpPr>
            <p:nvPr/>
          </p:nvSpPr>
          <p:spPr bwMode="auto">
            <a:xfrm>
              <a:off x="5190309" y="2898992"/>
              <a:ext cx="1240180" cy="307777"/>
            </a:xfrm>
            <a:prstGeom prst="rect">
              <a:avLst/>
            </a:prstGeom>
            <a:solidFill>
              <a:schemeClr val="accent6">
                <a:lumMod val="20000"/>
                <a:lumOff val="80000"/>
              </a:schemeClr>
            </a:solidFill>
            <a:ln w="28575">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400" dirty="0">
                  <a:solidFill>
                    <a:schemeClr val="tx1"/>
                  </a:solidFill>
                </a:rPr>
                <a:t>オイラー標数</a:t>
              </a:r>
              <a:endParaRPr lang="en-US" altLang="ja-JP" sz="1400" dirty="0">
                <a:solidFill>
                  <a:schemeClr val="tx1"/>
                </a:solidFill>
              </a:endParaRPr>
            </a:p>
          </p:txBody>
        </p:sp>
      </p:grpSp>
      <p:grpSp>
        <p:nvGrpSpPr>
          <p:cNvPr id="6" name="グループ化 5">
            <a:extLst>
              <a:ext uri="{FF2B5EF4-FFF2-40B4-BE49-F238E27FC236}">
                <a16:creationId xmlns:a16="http://schemas.microsoft.com/office/drawing/2014/main" id="{90602DA5-D3D1-4763-9B3B-22EB2EADE9A1}"/>
              </a:ext>
            </a:extLst>
          </p:cNvPr>
          <p:cNvGrpSpPr/>
          <p:nvPr/>
        </p:nvGrpSpPr>
        <p:grpSpPr>
          <a:xfrm>
            <a:off x="4846923" y="3297827"/>
            <a:ext cx="4208011" cy="882008"/>
            <a:chOff x="4846923" y="3297827"/>
            <a:chExt cx="4208011" cy="882008"/>
          </a:xfrm>
        </p:grpSpPr>
        <p:sp>
          <p:nvSpPr>
            <p:cNvPr id="27" name="テキスト ボックス 26">
              <a:extLst>
                <a:ext uri="{FF2B5EF4-FFF2-40B4-BE49-F238E27FC236}">
                  <a16:creationId xmlns:a16="http://schemas.microsoft.com/office/drawing/2014/main" id="{A7B74337-1E6E-45FD-9FBD-9F8C152BD350}"/>
                </a:ext>
              </a:extLst>
            </p:cNvPr>
            <p:cNvSpPr txBox="1"/>
            <p:nvPr/>
          </p:nvSpPr>
          <p:spPr>
            <a:xfrm>
              <a:off x="4846923" y="3573875"/>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14" name="左中かっこ 13">
              <a:extLst>
                <a:ext uri="{FF2B5EF4-FFF2-40B4-BE49-F238E27FC236}">
                  <a16:creationId xmlns:a16="http://schemas.microsoft.com/office/drawing/2014/main" id="{3EE977FF-841F-4878-AB6C-056D7D30EEEE}"/>
                </a:ext>
              </a:extLst>
            </p:cNvPr>
            <p:cNvSpPr/>
            <p:nvPr/>
          </p:nvSpPr>
          <p:spPr>
            <a:xfrm>
              <a:off x="5745650" y="3313215"/>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 name="テキスト ボックス 27">
              <a:extLst>
                <a:ext uri="{FF2B5EF4-FFF2-40B4-BE49-F238E27FC236}">
                  <a16:creationId xmlns:a16="http://schemas.microsoft.com/office/drawing/2014/main" id="{C6527101-9CA6-43BF-96DD-53948DAB7956}"/>
                </a:ext>
              </a:extLst>
            </p:cNvPr>
            <p:cNvSpPr txBox="1"/>
            <p:nvPr/>
          </p:nvSpPr>
          <p:spPr>
            <a:xfrm>
              <a:off x="5816902" y="3297827"/>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29" name="テキスト ボックス 28">
              <a:extLst>
                <a:ext uri="{FF2B5EF4-FFF2-40B4-BE49-F238E27FC236}">
                  <a16:creationId xmlns:a16="http://schemas.microsoft.com/office/drawing/2014/main" id="{2E1B66A0-F028-4063-A5A6-02FD27A12D3E}"/>
                </a:ext>
              </a:extLst>
            </p:cNvPr>
            <p:cNvSpPr txBox="1"/>
            <p:nvPr/>
          </p:nvSpPr>
          <p:spPr>
            <a:xfrm>
              <a:off x="5834717" y="3810503"/>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30" name="テキスト ボックス 29">
              <a:extLst>
                <a:ext uri="{FF2B5EF4-FFF2-40B4-BE49-F238E27FC236}">
                  <a16:creationId xmlns:a16="http://schemas.microsoft.com/office/drawing/2014/main" id="{BC28E9FB-63C0-4272-A9D5-C1D6A52A4C21}"/>
                </a:ext>
              </a:extLst>
            </p:cNvPr>
            <p:cNvSpPr txBox="1"/>
            <p:nvPr/>
          </p:nvSpPr>
          <p:spPr>
            <a:xfrm>
              <a:off x="6543305" y="3297827"/>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31" name="テキスト ボックス 30">
              <a:extLst>
                <a:ext uri="{FF2B5EF4-FFF2-40B4-BE49-F238E27FC236}">
                  <a16:creationId xmlns:a16="http://schemas.microsoft.com/office/drawing/2014/main" id="{2F001C5A-C818-4F78-8555-D3E98BF17642}"/>
                </a:ext>
              </a:extLst>
            </p:cNvPr>
            <p:cNvSpPr txBox="1"/>
            <p:nvPr/>
          </p:nvSpPr>
          <p:spPr>
            <a:xfrm>
              <a:off x="6561119" y="3809027"/>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grpSp>
    </p:spTree>
    <p:extLst>
      <p:ext uri="{BB962C8B-B14F-4D97-AF65-F5344CB8AC3E}">
        <p14:creationId xmlns:p14="http://schemas.microsoft.com/office/powerpoint/2010/main" val="2672187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 name="グループ化 24">
            <a:extLst>
              <a:ext uri="{FF2B5EF4-FFF2-40B4-BE49-F238E27FC236}">
                <a16:creationId xmlns:a16="http://schemas.microsoft.com/office/drawing/2014/main" id="{42CB3C67-AC50-4299-9157-B984DDBC369B}"/>
              </a:ext>
            </a:extLst>
          </p:cNvPr>
          <p:cNvGrpSpPr>
            <a:grpSpLocks/>
          </p:cNvGrpSpPr>
          <p:nvPr/>
        </p:nvGrpSpPr>
        <p:grpSpPr bwMode="auto">
          <a:xfrm>
            <a:off x="1198606" y="2065381"/>
            <a:ext cx="2995613" cy="2209800"/>
            <a:chOff x="1673225" y="2636838"/>
            <a:chExt cx="2995613" cy="2209800"/>
          </a:xfrm>
        </p:grpSpPr>
        <p:grpSp>
          <p:nvGrpSpPr>
            <p:cNvPr id="113" name="グループ化 23">
              <a:extLst>
                <a:ext uri="{FF2B5EF4-FFF2-40B4-BE49-F238E27FC236}">
                  <a16:creationId xmlns:a16="http://schemas.microsoft.com/office/drawing/2014/main" id="{E9FAF8B5-05FE-42B3-A8A4-32E86017F1BC}"/>
                </a:ext>
              </a:extLst>
            </p:cNvPr>
            <p:cNvGrpSpPr>
              <a:grpSpLocks/>
            </p:cNvGrpSpPr>
            <p:nvPr/>
          </p:nvGrpSpPr>
          <p:grpSpPr bwMode="auto">
            <a:xfrm>
              <a:off x="1692275" y="2636838"/>
              <a:ext cx="2976563" cy="1677987"/>
              <a:chOff x="1691680" y="2636912"/>
              <a:chExt cx="2976563" cy="1677988"/>
            </a:xfrm>
          </p:grpSpPr>
          <p:sp>
            <p:nvSpPr>
              <p:cNvPr id="122" name="Oval 25">
                <a:extLst>
                  <a:ext uri="{FF2B5EF4-FFF2-40B4-BE49-F238E27FC236}">
                    <a16:creationId xmlns:a16="http://schemas.microsoft.com/office/drawing/2014/main" id="{65E7E9F8-7CF2-44D8-9256-2FBAC8285AE1}"/>
                  </a:ext>
                </a:extLst>
              </p:cNvPr>
              <p:cNvSpPr>
                <a:spLocks noChangeArrowheads="1"/>
              </p:cNvSpPr>
              <p:nvPr/>
            </p:nvSpPr>
            <p:spPr bwMode="auto">
              <a:xfrm>
                <a:off x="2637830" y="2636912"/>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5" name="Oval 25">
                <a:extLst>
                  <a:ext uri="{FF2B5EF4-FFF2-40B4-BE49-F238E27FC236}">
                    <a16:creationId xmlns:a16="http://schemas.microsoft.com/office/drawing/2014/main" id="{5AE7BDCD-FCC1-4F4E-B2E1-03D1EC790E13}"/>
                  </a:ext>
                </a:extLst>
              </p:cNvPr>
              <p:cNvSpPr>
                <a:spLocks noChangeArrowheads="1"/>
              </p:cNvSpPr>
              <p:nvPr/>
            </p:nvSpPr>
            <p:spPr bwMode="auto">
              <a:xfrm>
                <a:off x="1810743" y="32512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6" name="Oval 25">
                <a:extLst>
                  <a:ext uri="{FF2B5EF4-FFF2-40B4-BE49-F238E27FC236}">
                    <a16:creationId xmlns:a16="http://schemas.microsoft.com/office/drawing/2014/main" id="{8434F5A6-2AAE-48F8-8827-331B15280DF7}"/>
                  </a:ext>
                </a:extLst>
              </p:cNvPr>
              <p:cNvSpPr>
                <a:spLocks noChangeArrowheads="1"/>
              </p:cNvSpPr>
              <p:nvPr/>
            </p:nvSpPr>
            <p:spPr bwMode="auto">
              <a:xfrm>
                <a:off x="2121893"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7" name="Oval 25">
                <a:extLst>
                  <a:ext uri="{FF2B5EF4-FFF2-40B4-BE49-F238E27FC236}">
                    <a16:creationId xmlns:a16="http://schemas.microsoft.com/office/drawing/2014/main" id="{CD8BE890-798A-43DD-B366-14890A9A76DB}"/>
                  </a:ext>
                </a:extLst>
              </p:cNvPr>
              <p:cNvSpPr>
                <a:spLocks noChangeArrowheads="1"/>
              </p:cNvSpPr>
              <p:nvPr/>
            </p:nvSpPr>
            <p:spPr bwMode="auto">
              <a:xfrm>
                <a:off x="3136305" y="42069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8" name="Oval 25">
                <a:extLst>
                  <a:ext uri="{FF2B5EF4-FFF2-40B4-BE49-F238E27FC236}">
                    <a16:creationId xmlns:a16="http://schemas.microsoft.com/office/drawing/2014/main" id="{49562EB6-D05E-4756-B282-50A2E6AE9991}"/>
                  </a:ext>
                </a:extLst>
              </p:cNvPr>
              <p:cNvSpPr>
                <a:spLocks noChangeArrowheads="1"/>
              </p:cNvSpPr>
              <p:nvPr/>
            </p:nvSpPr>
            <p:spPr bwMode="auto">
              <a:xfrm>
                <a:off x="4096743" y="2670250"/>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29" name="直線コネクタ 128">
                <a:extLst>
                  <a:ext uri="{FF2B5EF4-FFF2-40B4-BE49-F238E27FC236}">
                    <a16:creationId xmlns:a16="http://schemas.microsoft.com/office/drawing/2014/main" id="{BBE05F99-AF8B-4A0C-8F10-E386AAD690A3}"/>
                  </a:ext>
                </a:extLst>
              </p:cNvPr>
              <p:cNvCxnSpPr>
                <a:endCxn id="128" idx="2"/>
              </p:cNvCxnSpPr>
              <p:nvPr/>
            </p:nvCxnSpPr>
            <p:spPr>
              <a:xfrm>
                <a:off x="2706093" y="2673425"/>
                <a:ext cx="1390650" cy="50800"/>
              </a:xfrm>
              <a:prstGeom prst="line">
                <a:avLst/>
              </a:prstGeom>
              <a:ln w="9525"/>
            </p:spPr>
            <p:style>
              <a:lnRef idx="1">
                <a:schemeClr val="dk1"/>
              </a:lnRef>
              <a:fillRef idx="0">
                <a:schemeClr val="dk1"/>
              </a:fillRef>
              <a:effectRef idx="0">
                <a:schemeClr val="dk1"/>
              </a:effectRef>
              <a:fontRef idx="minor">
                <a:schemeClr val="tx1"/>
              </a:fontRef>
            </p:style>
          </p:cxnSp>
          <p:cxnSp>
            <p:nvCxnSpPr>
              <p:cNvPr id="130" name="直線コネクタ 129">
                <a:extLst>
                  <a:ext uri="{FF2B5EF4-FFF2-40B4-BE49-F238E27FC236}">
                    <a16:creationId xmlns:a16="http://schemas.microsoft.com/office/drawing/2014/main" id="{A5094B5C-0089-466F-B9E4-A817537E3962}"/>
                  </a:ext>
                </a:extLst>
              </p:cNvPr>
              <p:cNvCxnSpPr/>
              <p:nvPr/>
            </p:nvCxnSpPr>
            <p:spPr>
              <a:xfrm rot="16200000" flipH="1">
                <a:off x="2190949" y="3247307"/>
                <a:ext cx="1493838" cy="498475"/>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94006667-4A87-4C51-9BE2-088FCD6E371C}"/>
                  </a:ext>
                </a:extLst>
              </p:cNvPr>
              <p:cNvCxnSpPr/>
              <p:nvPr/>
            </p:nvCxnSpPr>
            <p:spPr>
              <a:xfrm rot="16200000" flipH="1">
                <a:off x="2681487" y="3763244"/>
                <a:ext cx="38100" cy="998537"/>
              </a:xfrm>
              <a:prstGeom prst="line">
                <a:avLst/>
              </a:prstGeom>
              <a:ln w="9525"/>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C27C850D-A4C7-4DFE-A43F-43F43F6B3B77}"/>
                  </a:ext>
                </a:extLst>
              </p:cNvPr>
              <p:cNvCxnSpPr>
                <a:endCxn id="128" idx="7"/>
              </p:cNvCxnSpPr>
              <p:nvPr/>
            </p:nvCxnSpPr>
            <p:spPr>
              <a:xfrm flipV="1">
                <a:off x="2190155" y="2686125"/>
                <a:ext cx="1998663" cy="1536701"/>
              </a:xfrm>
              <a:prstGeom prst="line">
                <a:avLst/>
              </a:prstGeom>
              <a:ln w="9525"/>
            </p:spPr>
            <p:style>
              <a:lnRef idx="1">
                <a:schemeClr val="dk1"/>
              </a:lnRef>
              <a:fillRef idx="0">
                <a:schemeClr val="dk1"/>
              </a:fillRef>
              <a:effectRef idx="0">
                <a:schemeClr val="dk1"/>
              </a:effectRef>
              <a:fontRef idx="minor">
                <a:schemeClr val="tx1"/>
              </a:fontRef>
            </p:style>
          </p:cxnSp>
          <p:sp>
            <p:nvSpPr>
              <p:cNvPr id="142" name="Oval 25">
                <a:extLst>
                  <a:ext uri="{FF2B5EF4-FFF2-40B4-BE49-F238E27FC236}">
                    <a16:creationId xmlns:a16="http://schemas.microsoft.com/office/drawing/2014/main" id="{2978AECD-3492-4BB0-B897-AD6FB6AE77CA}"/>
                  </a:ext>
                </a:extLst>
              </p:cNvPr>
              <p:cNvSpPr>
                <a:spLocks noChangeArrowheads="1"/>
              </p:cNvSpPr>
              <p:nvPr/>
            </p:nvSpPr>
            <p:spPr bwMode="auto">
              <a:xfrm>
                <a:off x="4560293" y="3492575"/>
                <a:ext cx="107950" cy="1079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3" name="直線コネクタ 142">
                <a:extLst>
                  <a:ext uri="{FF2B5EF4-FFF2-40B4-BE49-F238E27FC236}">
                    <a16:creationId xmlns:a16="http://schemas.microsoft.com/office/drawing/2014/main" id="{278DF895-D25C-47DC-8AC9-CC6ECC82BBCA}"/>
                  </a:ext>
                </a:extLst>
              </p:cNvPr>
              <p:cNvCxnSpPr>
                <a:stCxn id="128" idx="0"/>
              </p:cNvCxnSpPr>
              <p:nvPr/>
            </p:nvCxnSpPr>
            <p:spPr>
              <a:xfrm rot="16200000" flipH="1">
                <a:off x="3943549" y="2877419"/>
                <a:ext cx="876301" cy="461962"/>
              </a:xfrm>
              <a:prstGeom prst="line">
                <a:avLst/>
              </a:prstGeom>
              <a:ln w="9525"/>
            </p:spPr>
            <p:style>
              <a:lnRef idx="1">
                <a:schemeClr val="dk1"/>
              </a:lnRef>
              <a:fillRef idx="0">
                <a:schemeClr val="dk1"/>
              </a:fillRef>
              <a:effectRef idx="0">
                <a:schemeClr val="dk1"/>
              </a:effectRef>
              <a:fontRef idx="minor">
                <a:schemeClr val="tx1"/>
              </a:fontRef>
            </p:style>
          </p:cxnSp>
          <p:sp>
            <p:nvSpPr>
              <p:cNvPr id="144" name="フリーフォーム 20">
                <a:extLst>
                  <a:ext uri="{FF2B5EF4-FFF2-40B4-BE49-F238E27FC236}">
                    <a16:creationId xmlns:a16="http://schemas.microsoft.com/office/drawing/2014/main" id="{C028252D-FF01-4860-BC98-52290DC19A78}"/>
                  </a:ext>
                </a:extLst>
              </p:cNvPr>
              <p:cNvSpPr/>
              <p:nvPr/>
            </p:nvSpPr>
            <p:spPr>
              <a:xfrm>
                <a:off x="1691680" y="3298900"/>
                <a:ext cx="457200" cy="966788"/>
              </a:xfrm>
              <a:custGeom>
                <a:avLst/>
                <a:gdLst>
                  <a:gd name="connsiteX0" fmla="*/ 173421 w 457201"/>
                  <a:gd name="connsiteY0" fmla="*/ 0 h 966951"/>
                  <a:gd name="connsiteX1" fmla="*/ 47297 w 457201"/>
                  <a:gd name="connsiteY1" fmla="*/ 599089 h 966951"/>
                  <a:gd name="connsiteX2" fmla="*/ 457201 w 457201"/>
                  <a:gd name="connsiteY2" fmla="*/ 966951 h 966951"/>
                </a:gdLst>
                <a:ahLst/>
                <a:cxnLst>
                  <a:cxn ang="0">
                    <a:pos x="connsiteX0" y="connsiteY0"/>
                  </a:cxn>
                  <a:cxn ang="0">
                    <a:pos x="connsiteX1" y="connsiteY1"/>
                  </a:cxn>
                  <a:cxn ang="0">
                    <a:pos x="connsiteX2" y="connsiteY2"/>
                  </a:cxn>
                </a:cxnLst>
                <a:rect l="l" t="t" r="r" b="b"/>
                <a:pathLst>
                  <a:path w="457201" h="966951">
                    <a:moveTo>
                      <a:pt x="173421" y="0"/>
                    </a:moveTo>
                    <a:cubicBezTo>
                      <a:pt x="86710" y="218965"/>
                      <a:pt x="0" y="437931"/>
                      <a:pt x="47297" y="599089"/>
                    </a:cubicBezTo>
                    <a:cubicBezTo>
                      <a:pt x="94594" y="760247"/>
                      <a:pt x="275897" y="863599"/>
                      <a:pt x="457201" y="966951"/>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dirty="0"/>
              </a:p>
            </p:txBody>
          </p:sp>
          <p:sp>
            <p:nvSpPr>
              <p:cNvPr id="149" name="フリーフォーム 21">
                <a:extLst>
                  <a:ext uri="{FF2B5EF4-FFF2-40B4-BE49-F238E27FC236}">
                    <a16:creationId xmlns:a16="http://schemas.microsoft.com/office/drawing/2014/main" id="{906E6BCE-A5EC-4242-BB1A-106C9C1ACEF2}"/>
                  </a:ext>
                </a:extLst>
              </p:cNvPr>
              <p:cNvSpPr/>
              <p:nvPr/>
            </p:nvSpPr>
            <p:spPr>
              <a:xfrm>
                <a:off x="3145830" y="2732162"/>
                <a:ext cx="1009650" cy="1536701"/>
              </a:xfrm>
              <a:custGeom>
                <a:avLst/>
                <a:gdLst>
                  <a:gd name="connsiteX0" fmla="*/ 1752 w 1010745"/>
                  <a:gd name="connsiteY0" fmla="*/ 1524000 h 1536263"/>
                  <a:gd name="connsiteX1" fmla="*/ 75324 w 1010745"/>
                  <a:gd name="connsiteY1" fmla="*/ 1439918 h 1536263"/>
                  <a:gd name="connsiteX2" fmla="*/ 117365 w 1010745"/>
                  <a:gd name="connsiteY2" fmla="*/ 945931 h 1536263"/>
                  <a:gd name="connsiteX3" fmla="*/ 779517 w 1010745"/>
                  <a:gd name="connsiteY3" fmla="*/ 525518 h 1536263"/>
                  <a:gd name="connsiteX4" fmla="*/ 1010745 w 1010745"/>
                  <a:gd name="connsiteY4" fmla="*/ 0 h 153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745" h="1536263">
                    <a:moveTo>
                      <a:pt x="1752" y="1524000"/>
                    </a:moveTo>
                    <a:cubicBezTo>
                      <a:pt x="28903" y="1530131"/>
                      <a:pt x="56055" y="1536263"/>
                      <a:pt x="75324" y="1439918"/>
                    </a:cubicBezTo>
                    <a:cubicBezTo>
                      <a:pt x="94593" y="1343573"/>
                      <a:pt x="0" y="1098331"/>
                      <a:pt x="117365" y="945931"/>
                    </a:cubicBezTo>
                    <a:cubicBezTo>
                      <a:pt x="234730" y="793531"/>
                      <a:pt x="630620" y="683173"/>
                      <a:pt x="779517" y="525518"/>
                    </a:cubicBezTo>
                    <a:cubicBezTo>
                      <a:pt x="928414" y="367863"/>
                      <a:pt x="969579" y="183931"/>
                      <a:pt x="1010745"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sp>
          <p:nvSpPr>
            <p:cNvPr id="114" name="フリーフォーム 27">
              <a:extLst>
                <a:ext uri="{FF2B5EF4-FFF2-40B4-BE49-F238E27FC236}">
                  <a16:creationId xmlns:a16="http://schemas.microsoft.com/office/drawing/2014/main" id="{FD05045A-5F3C-49AE-8602-578621C6D6C6}"/>
                </a:ext>
              </a:extLst>
            </p:cNvPr>
            <p:cNvSpPr/>
            <p:nvPr/>
          </p:nvSpPr>
          <p:spPr>
            <a:xfrm>
              <a:off x="1673225" y="4224338"/>
              <a:ext cx="512763" cy="622300"/>
            </a:xfrm>
            <a:custGeom>
              <a:avLst/>
              <a:gdLst>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0 h 558800"/>
                <a:gd name="connsiteX1" fmla="*/ 45545 w 486979"/>
                <a:gd name="connsiteY1" fmla="*/ 105103 h 558800"/>
                <a:gd name="connsiteX2" fmla="*/ 45545 w 486979"/>
                <a:gd name="connsiteY2" fmla="*/ 105103 h 558800"/>
                <a:gd name="connsiteX3" fmla="*/ 56055 w 486979"/>
                <a:gd name="connsiteY3" fmla="*/ 472966 h 558800"/>
                <a:gd name="connsiteX4" fmla="*/ 381876 w 486979"/>
                <a:gd name="connsiteY4" fmla="*/ 483476 h 558800"/>
                <a:gd name="connsiteX5" fmla="*/ 486979 w 486979"/>
                <a:gd name="connsiteY5" fmla="*/ 0 h 558800"/>
                <a:gd name="connsiteX0" fmla="*/ 486979 w 486979"/>
                <a:gd name="connsiteY0" fmla="*/ 51956 h 610756"/>
                <a:gd name="connsiteX1" fmla="*/ 45545 w 486979"/>
                <a:gd name="connsiteY1" fmla="*/ 157059 h 610756"/>
                <a:gd name="connsiteX2" fmla="*/ 45545 w 486979"/>
                <a:gd name="connsiteY2" fmla="*/ 157059 h 610756"/>
                <a:gd name="connsiteX3" fmla="*/ 56055 w 486979"/>
                <a:gd name="connsiteY3" fmla="*/ 524922 h 610756"/>
                <a:gd name="connsiteX4" fmla="*/ 381876 w 486979"/>
                <a:gd name="connsiteY4" fmla="*/ 535432 h 610756"/>
                <a:gd name="connsiteX5" fmla="*/ 486979 w 486979"/>
                <a:gd name="connsiteY5" fmla="*/ 51956 h 610756"/>
                <a:gd name="connsiteX0" fmla="*/ 486979 w 486979"/>
                <a:gd name="connsiteY0" fmla="*/ 51956 h 610756"/>
                <a:gd name="connsiteX1" fmla="*/ 45545 w 486979"/>
                <a:gd name="connsiteY1" fmla="*/ 157059 h 610756"/>
                <a:gd name="connsiteX2" fmla="*/ 45545 w 486979"/>
                <a:gd name="connsiteY2" fmla="*/ 157059 h 610756"/>
                <a:gd name="connsiteX3" fmla="*/ 56055 w 486979"/>
                <a:gd name="connsiteY3" fmla="*/ 524922 h 610756"/>
                <a:gd name="connsiteX4" fmla="*/ 381876 w 486979"/>
                <a:gd name="connsiteY4" fmla="*/ 535432 h 610756"/>
                <a:gd name="connsiteX5" fmla="*/ 486979 w 486979"/>
                <a:gd name="connsiteY5" fmla="*/ 51956 h 610756"/>
                <a:gd name="connsiteX0" fmla="*/ 513255 w 513255"/>
                <a:gd name="connsiteY0" fmla="*/ 63062 h 621862"/>
                <a:gd name="connsiteX1" fmla="*/ 71821 w 513255"/>
                <a:gd name="connsiteY1" fmla="*/ 168165 h 621862"/>
                <a:gd name="connsiteX2" fmla="*/ 82331 w 513255"/>
                <a:gd name="connsiteY2" fmla="*/ 536028 h 621862"/>
                <a:gd name="connsiteX3" fmla="*/ 408152 w 513255"/>
                <a:gd name="connsiteY3" fmla="*/ 546538 h 621862"/>
                <a:gd name="connsiteX4" fmla="*/ 513255 w 513255"/>
                <a:gd name="connsiteY4" fmla="*/ 63062 h 621862"/>
                <a:gd name="connsiteX0" fmla="*/ 513255 w 513255"/>
                <a:gd name="connsiteY0" fmla="*/ 63062 h 621862"/>
                <a:gd name="connsiteX1" fmla="*/ 71821 w 513255"/>
                <a:gd name="connsiteY1" fmla="*/ 168165 h 621862"/>
                <a:gd name="connsiteX2" fmla="*/ 82331 w 513255"/>
                <a:gd name="connsiteY2" fmla="*/ 536028 h 621862"/>
                <a:gd name="connsiteX3" fmla="*/ 408152 w 513255"/>
                <a:gd name="connsiteY3" fmla="*/ 546538 h 621862"/>
                <a:gd name="connsiteX4" fmla="*/ 513255 w 513255"/>
                <a:gd name="connsiteY4" fmla="*/ 63062 h 62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255" h="621862">
                  <a:moveTo>
                    <a:pt x="513255" y="63062"/>
                  </a:moveTo>
                  <a:cubicBezTo>
                    <a:pt x="457200" y="0"/>
                    <a:pt x="143642" y="89337"/>
                    <a:pt x="71821" y="168165"/>
                  </a:cubicBezTo>
                  <a:cubicBezTo>
                    <a:pt x="0" y="246993"/>
                    <a:pt x="26276" y="472966"/>
                    <a:pt x="82331" y="536028"/>
                  </a:cubicBezTo>
                  <a:cubicBezTo>
                    <a:pt x="138386" y="599090"/>
                    <a:pt x="334579" y="621862"/>
                    <a:pt x="408152" y="546538"/>
                  </a:cubicBezTo>
                  <a:cubicBezTo>
                    <a:pt x="481725" y="471214"/>
                    <a:pt x="502745" y="277648"/>
                    <a:pt x="513255" y="63062"/>
                  </a:cubicBezTo>
                  <a:close/>
                </a:path>
              </a:pathLst>
            </a:cu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ja-JP" altLang="en-US"/>
            </a:p>
          </p:txBody>
        </p:sp>
        <p:sp>
          <p:nvSpPr>
            <p:cNvPr id="117" name="フリーフォーム 28">
              <a:extLst>
                <a:ext uri="{FF2B5EF4-FFF2-40B4-BE49-F238E27FC236}">
                  <a16:creationId xmlns:a16="http://schemas.microsoft.com/office/drawing/2014/main" id="{66744451-68A5-4CFE-B06A-5326579808CD}"/>
                </a:ext>
              </a:extLst>
            </p:cNvPr>
            <p:cNvSpPr/>
            <p:nvPr/>
          </p:nvSpPr>
          <p:spPr>
            <a:xfrm>
              <a:off x="3205163" y="2722563"/>
              <a:ext cx="955675" cy="1544638"/>
            </a:xfrm>
            <a:custGeom>
              <a:avLst/>
              <a:gdLst>
                <a:gd name="connsiteX0" fmla="*/ 0 w 956441"/>
                <a:gd name="connsiteY0" fmla="*/ 1545020 h 1545020"/>
                <a:gd name="connsiteX1" fmla="*/ 735724 w 956441"/>
                <a:gd name="connsiteY1" fmla="*/ 935420 h 1545020"/>
                <a:gd name="connsiteX2" fmla="*/ 956441 w 956441"/>
                <a:gd name="connsiteY2" fmla="*/ 0 h 1545020"/>
              </a:gdLst>
              <a:ahLst/>
              <a:cxnLst>
                <a:cxn ang="0">
                  <a:pos x="connsiteX0" y="connsiteY0"/>
                </a:cxn>
                <a:cxn ang="0">
                  <a:pos x="connsiteX1" y="connsiteY1"/>
                </a:cxn>
                <a:cxn ang="0">
                  <a:pos x="connsiteX2" y="connsiteY2"/>
                </a:cxn>
              </a:cxnLst>
              <a:rect l="l" t="t" r="r" b="b"/>
              <a:pathLst>
                <a:path w="956441" h="1545020">
                  <a:moveTo>
                    <a:pt x="0" y="1545020"/>
                  </a:moveTo>
                  <a:cubicBezTo>
                    <a:pt x="288158" y="1368971"/>
                    <a:pt x="576317" y="1192923"/>
                    <a:pt x="735724" y="935420"/>
                  </a:cubicBezTo>
                  <a:cubicBezTo>
                    <a:pt x="895131" y="677917"/>
                    <a:pt x="925786" y="338958"/>
                    <a:pt x="956441"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ja-JP" altLang="en-US"/>
            </a:p>
          </p:txBody>
        </p:sp>
      </p:grpSp>
      <p:grpSp>
        <p:nvGrpSpPr>
          <p:cNvPr id="150" name="グループ化 149">
            <a:extLst>
              <a:ext uri="{FF2B5EF4-FFF2-40B4-BE49-F238E27FC236}">
                <a16:creationId xmlns:a16="http://schemas.microsoft.com/office/drawing/2014/main" id="{F1AF0682-6B15-40D2-A335-B3264E2CD8EE}"/>
              </a:ext>
            </a:extLst>
          </p:cNvPr>
          <p:cNvGrpSpPr>
            <a:grpSpLocks/>
          </p:cNvGrpSpPr>
          <p:nvPr/>
        </p:nvGrpSpPr>
        <p:grpSpPr bwMode="auto">
          <a:xfrm>
            <a:off x="1727244" y="4151356"/>
            <a:ext cx="1108632" cy="369332"/>
            <a:chOff x="2147888" y="5010150"/>
            <a:chExt cx="1108632" cy="369332"/>
          </a:xfrm>
        </p:grpSpPr>
        <p:cxnSp>
          <p:nvCxnSpPr>
            <p:cNvPr id="151" name="直線矢印コネクタ 150">
              <a:extLst>
                <a:ext uri="{FF2B5EF4-FFF2-40B4-BE49-F238E27FC236}">
                  <a16:creationId xmlns:a16="http://schemas.microsoft.com/office/drawing/2014/main" id="{30224EF7-ECE0-4EB2-B8D5-92A5323B7A6F}"/>
                </a:ext>
              </a:extLst>
            </p:cNvPr>
            <p:cNvCxnSpPr/>
            <p:nvPr/>
          </p:nvCxnSpPr>
          <p:spPr>
            <a:xfrm flipH="1" flipV="1">
              <a:off x="2147888" y="5013325"/>
              <a:ext cx="263525" cy="12065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52" name="テキスト ボックス 4">
              <a:extLst>
                <a:ext uri="{FF2B5EF4-FFF2-40B4-BE49-F238E27FC236}">
                  <a16:creationId xmlns:a16="http://schemas.microsoft.com/office/drawing/2014/main" id="{4A1866A9-47F1-4AF3-98D5-290008206152}"/>
                </a:ext>
              </a:extLst>
            </p:cNvPr>
            <p:cNvSpPr txBox="1">
              <a:spLocks noChangeArrowheads="1"/>
            </p:cNvSpPr>
            <p:nvPr/>
          </p:nvSpPr>
          <p:spPr bwMode="auto">
            <a:xfrm>
              <a:off x="2371725" y="5010150"/>
              <a:ext cx="884795"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spcBef>
                  <a:spcPct val="0"/>
                </a:spcBef>
                <a:buFontTx/>
                <a:buNone/>
              </a:pPr>
              <a:r>
                <a:rPr lang="ja-JP" altLang="en-US" sz="1800" dirty="0"/>
                <a:t>ループ</a:t>
              </a:r>
            </a:p>
          </p:txBody>
        </p:sp>
      </p:grpSp>
      <p:grpSp>
        <p:nvGrpSpPr>
          <p:cNvPr id="153" name="グループ化 152">
            <a:extLst>
              <a:ext uri="{FF2B5EF4-FFF2-40B4-BE49-F238E27FC236}">
                <a16:creationId xmlns:a16="http://schemas.microsoft.com/office/drawing/2014/main" id="{DB78F1D0-4B8E-4F3C-9C7C-1E5F026F1932}"/>
              </a:ext>
            </a:extLst>
          </p:cNvPr>
          <p:cNvGrpSpPr>
            <a:grpSpLocks/>
          </p:cNvGrpSpPr>
          <p:nvPr/>
        </p:nvGrpSpPr>
        <p:grpSpPr bwMode="auto">
          <a:xfrm>
            <a:off x="2998832" y="3146473"/>
            <a:ext cx="1547811" cy="634440"/>
            <a:chOff x="3419476" y="4005267"/>
            <a:chExt cx="1547811" cy="634440"/>
          </a:xfrm>
        </p:grpSpPr>
        <p:sp>
          <p:nvSpPr>
            <p:cNvPr id="157" name="テキスト ボックス 29">
              <a:extLst>
                <a:ext uri="{FF2B5EF4-FFF2-40B4-BE49-F238E27FC236}">
                  <a16:creationId xmlns:a16="http://schemas.microsoft.com/office/drawing/2014/main" id="{D2023A5B-194B-495F-9B12-3CBB46370949}"/>
                </a:ext>
              </a:extLst>
            </p:cNvPr>
            <p:cNvSpPr txBox="1">
              <a:spLocks noChangeArrowheads="1"/>
            </p:cNvSpPr>
            <p:nvPr/>
          </p:nvSpPr>
          <p:spPr bwMode="auto">
            <a:xfrm>
              <a:off x="4011612" y="4270375"/>
              <a:ext cx="955675"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spcBef>
                  <a:spcPct val="0"/>
                </a:spcBef>
                <a:buFontTx/>
                <a:buNone/>
              </a:pPr>
              <a:r>
                <a:rPr lang="ja-JP" altLang="en-US" sz="1800" dirty="0"/>
                <a:t>多重辺</a:t>
              </a:r>
            </a:p>
          </p:txBody>
        </p:sp>
        <p:cxnSp>
          <p:nvCxnSpPr>
            <p:cNvPr id="163" name="直線矢印コネクタ 162">
              <a:extLst>
                <a:ext uri="{FF2B5EF4-FFF2-40B4-BE49-F238E27FC236}">
                  <a16:creationId xmlns:a16="http://schemas.microsoft.com/office/drawing/2014/main" id="{7C6D0520-629E-454D-A0B2-DF8A11B2F79C}"/>
                </a:ext>
              </a:extLst>
            </p:cNvPr>
            <p:cNvCxnSpPr>
              <a:cxnSpLocks/>
              <a:stCxn id="157" idx="1"/>
            </p:cNvCxnSpPr>
            <p:nvPr/>
          </p:nvCxnSpPr>
          <p:spPr>
            <a:xfrm flipH="1" flipV="1">
              <a:off x="3419476" y="4005267"/>
              <a:ext cx="592136" cy="44977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66" name="直線矢印コネクタ 165">
              <a:extLst>
                <a:ext uri="{FF2B5EF4-FFF2-40B4-BE49-F238E27FC236}">
                  <a16:creationId xmlns:a16="http://schemas.microsoft.com/office/drawing/2014/main" id="{DADF835B-83AF-4A00-9052-9ECB12F55323}"/>
                </a:ext>
              </a:extLst>
            </p:cNvPr>
            <p:cNvCxnSpPr>
              <a:cxnSpLocks/>
              <a:stCxn id="157" idx="1"/>
            </p:cNvCxnSpPr>
            <p:nvPr/>
          </p:nvCxnSpPr>
          <p:spPr>
            <a:xfrm flipH="1" flipV="1">
              <a:off x="3851276" y="4149729"/>
              <a:ext cx="160336" cy="3053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sp>
        <p:nvSpPr>
          <p:cNvPr id="167" name="Text Box 168">
            <a:extLst>
              <a:ext uri="{FF2B5EF4-FFF2-40B4-BE49-F238E27FC236}">
                <a16:creationId xmlns:a16="http://schemas.microsoft.com/office/drawing/2014/main" id="{28541861-6148-4481-B400-572CA7136D76}"/>
              </a:ext>
            </a:extLst>
          </p:cNvPr>
          <p:cNvSpPr txBox="1">
            <a:spLocks noChangeArrowheads="1"/>
          </p:cNvSpPr>
          <p:nvPr/>
        </p:nvSpPr>
        <p:spPr bwMode="auto">
          <a:xfrm>
            <a:off x="1600200" y="5668812"/>
            <a:ext cx="5822735" cy="400110"/>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ループも多重辺も含まないグラフを</a:t>
            </a:r>
            <a:r>
              <a:rPr lang="ja-JP" altLang="en-US" sz="2000" dirty="0">
                <a:solidFill>
                  <a:srgbClr val="FF0000"/>
                </a:solidFill>
              </a:rPr>
              <a:t>単純グラフ</a:t>
            </a:r>
            <a:r>
              <a:rPr lang="ja-JP" altLang="en-US" sz="2000" dirty="0">
                <a:solidFill>
                  <a:srgbClr val="000000"/>
                </a:solidFill>
              </a:rPr>
              <a:t>という．</a:t>
            </a:r>
            <a:endParaRPr lang="en-US" altLang="ja-JP" sz="2000" dirty="0">
              <a:solidFill>
                <a:srgbClr val="000000"/>
              </a:solidFill>
            </a:endParaRPr>
          </a:p>
        </p:txBody>
      </p:sp>
      <p:sp>
        <p:nvSpPr>
          <p:cNvPr id="168" name="テキスト ボックス 22">
            <a:extLst>
              <a:ext uri="{FF2B5EF4-FFF2-40B4-BE49-F238E27FC236}">
                <a16:creationId xmlns:a16="http://schemas.microsoft.com/office/drawing/2014/main" id="{3578ABFF-A02A-4B0B-AA1B-7F927284CC43}"/>
              </a:ext>
            </a:extLst>
          </p:cNvPr>
          <p:cNvSpPr txBox="1">
            <a:spLocks noChangeArrowheads="1"/>
          </p:cNvSpPr>
          <p:nvPr/>
        </p:nvSpPr>
        <p:spPr bwMode="auto">
          <a:xfrm>
            <a:off x="5368624" y="1264749"/>
            <a:ext cx="3455987" cy="2031325"/>
          </a:xfrm>
          <a:prstGeom prst="rect">
            <a:avLst/>
          </a:prstGeom>
          <a:solidFill>
            <a:schemeClr val="accent2">
              <a:lumMod val="20000"/>
              <a:lumOff val="80000"/>
            </a:schemeClr>
          </a:solidFill>
          <a:ln>
            <a:noFill/>
          </a:ln>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ja-JP" altLang="en-US" sz="1800" dirty="0"/>
              <a:t>一筆書きの問題，</a:t>
            </a:r>
            <a:endParaRPr lang="en-US" altLang="ja-JP" sz="1800" dirty="0"/>
          </a:p>
          <a:p>
            <a:pPr eaLnBrk="1" hangingPunct="1">
              <a:spcBef>
                <a:spcPct val="0"/>
              </a:spcBef>
              <a:buFontTx/>
              <a:buNone/>
            </a:pPr>
            <a:r>
              <a:rPr lang="ja-JP" altLang="en-US" sz="1800" dirty="0"/>
              <a:t>長い閉路を見つける問題，</a:t>
            </a:r>
            <a:endParaRPr lang="en-US" altLang="ja-JP" sz="1800" dirty="0"/>
          </a:p>
          <a:p>
            <a:pPr eaLnBrk="1" hangingPunct="1">
              <a:spcBef>
                <a:spcPct val="0"/>
              </a:spcBef>
              <a:buFontTx/>
              <a:buNone/>
            </a:pPr>
            <a:r>
              <a:rPr lang="ja-JP" altLang="en-US" sz="1800" dirty="0"/>
              <a:t>巡回セールスマン問題，</a:t>
            </a:r>
            <a:endParaRPr lang="en-US" altLang="ja-JP" sz="1800" dirty="0"/>
          </a:p>
          <a:p>
            <a:pPr eaLnBrk="1" hangingPunct="1">
              <a:spcBef>
                <a:spcPct val="0"/>
              </a:spcBef>
              <a:buFontTx/>
              <a:buNone/>
            </a:pPr>
            <a:r>
              <a:rPr lang="ja-JP" altLang="en-US" sz="1800" dirty="0"/>
              <a:t>マッチングの問題（結婚定理）， </a:t>
            </a:r>
            <a:endParaRPr lang="en-US" altLang="ja-JP" sz="1800" dirty="0"/>
          </a:p>
          <a:p>
            <a:pPr eaLnBrk="1" hangingPunct="1">
              <a:spcBef>
                <a:spcPct val="0"/>
              </a:spcBef>
              <a:buFontTx/>
              <a:buNone/>
            </a:pPr>
            <a:r>
              <a:rPr lang="ja-JP" altLang="en-US" sz="1800" dirty="0"/>
              <a:t>頂点及び辺彩色の問題，</a:t>
            </a:r>
            <a:endParaRPr lang="en-US" altLang="ja-JP" sz="1800" dirty="0"/>
          </a:p>
          <a:p>
            <a:pPr eaLnBrk="1" hangingPunct="1">
              <a:spcBef>
                <a:spcPct val="0"/>
              </a:spcBef>
              <a:buFontTx/>
              <a:buNone/>
            </a:pPr>
            <a:r>
              <a:rPr lang="ja-JP" altLang="en-US" sz="1800" dirty="0"/>
              <a:t>ラムゼー理論，</a:t>
            </a:r>
            <a:endParaRPr lang="en-US" altLang="ja-JP" sz="1800" dirty="0"/>
          </a:p>
          <a:p>
            <a:pPr eaLnBrk="1" hangingPunct="1">
              <a:spcBef>
                <a:spcPct val="0"/>
              </a:spcBef>
              <a:buFontTx/>
              <a:buNone/>
            </a:pPr>
            <a:r>
              <a:rPr lang="ja-JP" altLang="en-US" sz="1800" dirty="0"/>
              <a:t>グラフ・マイナー理論　</a:t>
            </a:r>
            <a:r>
              <a:rPr lang="en-US" altLang="ja-JP" sz="1800" dirty="0" err="1">
                <a:latin typeface="+mn-lt"/>
              </a:rPr>
              <a:t>etc</a:t>
            </a:r>
            <a:r>
              <a:rPr lang="ja-JP" altLang="en-US" sz="1800" dirty="0" err="1"/>
              <a:t>．</a:t>
            </a:r>
            <a:endParaRPr lang="ja-JP" altLang="en-US" sz="1800" dirty="0"/>
          </a:p>
        </p:txBody>
      </p:sp>
      <p:sp>
        <p:nvSpPr>
          <p:cNvPr id="29" name="Text Box 168">
            <a:extLst>
              <a:ext uri="{FF2B5EF4-FFF2-40B4-BE49-F238E27FC236}">
                <a16:creationId xmlns:a16="http://schemas.microsoft.com/office/drawing/2014/main" id="{3E09F131-74A9-4884-9EFC-5490B5A6606E}"/>
              </a:ext>
            </a:extLst>
          </p:cNvPr>
          <p:cNvSpPr txBox="1">
            <a:spLocks noChangeArrowheads="1"/>
          </p:cNvSpPr>
          <p:nvPr/>
        </p:nvSpPr>
        <p:spPr bwMode="auto">
          <a:xfrm>
            <a:off x="1600200" y="6154178"/>
            <a:ext cx="6722076" cy="400110"/>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2000" dirty="0">
                <a:solidFill>
                  <a:srgbClr val="000000"/>
                </a:solidFill>
              </a:rPr>
              <a:t>ループ，多重辺を含むかもしれないグラフを</a:t>
            </a:r>
            <a:r>
              <a:rPr lang="ja-JP" altLang="en-US" sz="2000" dirty="0">
                <a:solidFill>
                  <a:srgbClr val="FF0000"/>
                </a:solidFill>
              </a:rPr>
              <a:t>多重グラフ</a:t>
            </a:r>
            <a:r>
              <a:rPr lang="ja-JP" altLang="en-US" sz="2000" dirty="0">
                <a:solidFill>
                  <a:srgbClr val="000000"/>
                </a:solidFill>
              </a:rPr>
              <a:t>という．</a:t>
            </a:r>
            <a:endParaRPr lang="en-US" altLang="ja-JP" sz="2000" dirty="0">
              <a:solidFill>
                <a:srgbClr val="000000"/>
              </a:solidFill>
            </a:endParaRPr>
          </a:p>
        </p:txBody>
      </p:sp>
      <p:sp>
        <p:nvSpPr>
          <p:cNvPr id="2" name="四角形: 角を丸くする 1">
            <a:extLst>
              <a:ext uri="{FF2B5EF4-FFF2-40B4-BE49-F238E27FC236}">
                <a16:creationId xmlns:a16="http://schemas.microsoft.com/office/drawing/2014/main" id="{A403C394-25AE-4091-AFBA-CD719BA230B9}"/>
              </a:ext>
            </a:extLst>
          </p:cNvPr>
          <p:cNvSpPr/>
          <p:nvPr/>
        </p:nvSpPr>
        <p:spPr>
          <a:xfrm>
            <a:off x="5455508" y="3671930"/>
            <a:ext cx="3181865" cy="17094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四角形: 角を丸くする 30">
            <a:extLst>
              <a:ext uri="{FF2B5EF4-FFF2-40B4-BE49-F238E27FC236}">
                <a16:creationId xmlns:a16="http://schemas.microsoft.com/office/drawing/2014/main" id="{247FD0AD-AD12-4B26-9323-C5F1A07BDA5A}"/>
              </a:ext>
            </a:extLst>
          </p:cNvPr>
          <p:cNvSpPr/>
          <p:nvPr/>
        </p:nvSpPr>
        <p:spPr>
          <a:xfrm>
            <a:off x="5659634" y="4284366"/>
            <a:ext cx="1840761" cy="988938"/>
          </a:xfrm>
          <a:prstGeom prst="roundRect">
            <a:avLst>
              <a:gd name="adj" fmla="val 11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9FBDB93B-E5F3-40CD-93E1-6F84A21B2CA3}"/>
              </a:ext>
            </a:extLst>
          </p:cNvPr>
          <p:cNvSpPr/>
          <p:nvPr/>
        </p:nvSpPr>
        <p:spPr>
          <a:xfrm>
            <a:off x="5659634" y="4284366"/>
            <a:ext cx="1236236" cy="369332"/>
          </a:xfrm>
          <a:prstGeom prst="rect">
            <a:avLst/>
          </a:prstGeom>
        </p:spPr>
        <p:txBody>
          <a:bodyPr wrap="none">
            <a:spAutoFit/>
          </a:bodyPr>
          <a:lstStyle/>
          <a:p>
            <a:r>
              <a:rPr lang="ja-JP" altLang="en-US" sz="1800" dirty="0"/>
              <a:t>単純グラフ</a:t>
            </a:r>
          </a:p>
        </p:txBody>
      </p:sp>
      <p:sp>
        <p:nvSpPr>
          <p:cNvPr id="33" name="正方形/長方形 32">
            <a:extLst>
              <a:ext uri="{FF2B5EF4-FFF2-40B4-BE49-F238E27FC236}">
                <a16:creationId xmlns:a16="http://schemas.microsoft.com/office/drawing/2014/main" id="{F8C941CF-9D6C-4A87-8C7F-A1E0A48740E8}"/>
              </a:ext>
            </a:extLst>
          </p:cNvPr>
          <p:cNvSpPr/>
          <p:nvPr/>
        </p:nvSpPr>
        <p:spPr>
          <a:xfrm>
            <a:off x="5499958" y="3664760"/>
            <a:ext cx="1236236" cy="369332"/>
          </a:xfrm>
          <a:prstGeom prst="rect">
            <a:avLst/>
          </a:prstGeom>
        </p:spPr>
        <p:txBody>
          <a:bodyPr wrap="none">
            <a:spAutoFit/>
          </a:bodyPr>
          <a:lstStyle/>
          <a:p>
            <a:r>
              <a:rPr lang="ja-JP" altLang="en-US" sz="1800" dirty="0"/>
              <a:t>多重グラフ</a:t>
            </a:r>
          </a:p>
        </p:txBody>
      </p:sp>
      <p:sp>
        <p:nvSpPr>
          <p:cNvPr id="4" name="四角形: 角を丸くする 3">
            <a:extLst>
              <a:ext uri="{FF2B5EF4-FFF2-40B4-BE49-F238E27FC236}">
                <a16:creationId xmlns:a16="http://schemas.microsoft.com/office/drawing/2014/main" id="{A8A78D31-7A5B-49EB-8D53-F0F0393449AB}"/>
              </a:ext>
            </a:extLst>
          </p:cNvPr>
          <p:cNvSpPr/>
          <p:nvPr/>
        </p:nvSpPr>
        <p:spPr>
          <a:xfrm>
            <a:off x="5404363" y="1315995"/>
            <a:ext cx="1638988" cy="268701"/>
          </a:xfrm>
          <a:prstGeom prst="roundRect">
            <a:avLst/>
          </a:prstGeom>
          <a:noFill/>
          <a:ln w="19050">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四角形: 角を丸くする 34">
            <a:extLst>
              <a:ext uri="{FF2B5EF4-FFF2-40B4-BE49-F238E27FC236}">
                <a16:creationId xmlns:a16="http://schemas.microsoft.com/office/drawing/2014/main" id="{A7E9104F-BDA7-4BD8-9B42-C63A6DEDA1A8}"/>
              </a:ext>
            </a:extLst>
          </p:cNvPr>
          <p:cNvSpPr/>
          <p:nvPr/>
        </p:nvSpPr>
        <p:spPr>
          <a:xfrm>
            <a:off x="6345195" y="2412015"/>
            <a:ext cx="721154" cy="268701"/>
          </a:xfrm>
          <a:prstGeom prst="roundRect">
            <a:avLst/>
          </a:prstGeom>
          <a:noFill/>
          <a:ln w="19050">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Text Box 168">
            <a:extLst>
              <a:ext uri="{FF2B5EF4-FFF2-40B4-BE49-F238E27FC236}">
                <a16:creationId xmlns:a16="http://schemas.microsoft.com/office/drawing/2014/main" id="{D4027394-CD69-44E9-8C23-11D9F9E85E93}"/>
              </a:ext>
            </a:extLst>
          </p:cNvPr>
          <p:cNvSpPr txBox="1">
            <a:spLocks noChangeArrowheads="1"/>
          </p:cNvSpPr>
          <p:nvPr/>
        </p:nvSpPr>
        <p:spPr bwMode="auto">
          <a:xfrm>
            <a:off x="1755819" y="167001"/>
            <a:ext cx="168859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グラフ</a:t>
            </a:r>
            <a:endParaRPr lang="en-US" altLang="ja-JP" sz="3600" dirty="0">
              <a:solidFill>
                <a:schemeClr val="tx2"/>
              </a:solidFill>
            </a:endParaRPr>
          </a:p>
        </p:txBody>
      </p:sp>
    </p:spTree>
    <p:extLst>
      <p:ext uri="{BB962C8B-B14F-4D97-AF65-F5344CB8AC3E}">
        <p14:creationId xmlns:p14="http://schemas.microsoft.com/office/powerpoint/2010/main" val="2674285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left)">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矢印コネクタ 3">
            <a:extLst>
              <a:ext uri="{FF2B5EF4-FFF2-40B4-BE49-F238E27FC236}">
                <a16:creationId xmlns:a16="http://schemas.microsoft.com/office/drawing/2014/main" id="{948E6DCB-E76B-4DEA-BA79-FC3D145069B4}"/>
              </a:ext>
            </a:extLst>
          </p:cNvPr>
          <p:cNvCxnSpPr>
            <a:cxnSpLocks/>
            <a:stCxn id="16" idx="2"/>
          </p:cNvCxnSpPr>
          <p:nvPr/>
        </p:nvCxnSpPr>
        <p:spPr>
          <a:xfrm flipH="1">
            <a:off x="4488295" y="1349160"/>
            <a:ext cx="197680" cy="883709"/>
          </a:xfrm>
          <a:prstGeom prst="straightConnector1">
            <a:avLst/>
          </a:prstGeom>
          <a:ln w="1270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kumimoji="1" lang="en-US" altLang="ja-JP" sz="1600" dirty="0">
                <a:latin typeface="+mn-lt"/>
              </a:rPr>
              <a:t>2-1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されたグラフとする．このとき，以下の等式が成り立つ：</a:t>
            </a:r>
            <a:endParaRPr kumimoji="1" lang="ja-JP" altLang="en-US" sz="1600" dirty="0">
              <a:latin typeface="+mn-lt"/>
            </a:endParaRPr>
          </a:p>
        </p:txBody>
      </p:sp>
      <p:sp>
        <p:nvSpPr>
          <p:cNvPr id="19" name="Text Box 168">
            <a:extLst>
              <a:ext uri="{FF2B5EF4-FFF2-40B4-BE49-F238E27FC236}">
                <a16:creationId xmlns:a16="http://schemas.microsoft.com/office/drawing/2014/main" id="{5586BB2F-70A8-48A6-AC7F-6BD5223E330E}"/>
              </a:ext>
            </a:extLst>
          </p:cNvPr>
          <p:cNvSpPr txBox="1">
            <a:spLocks noChangeArrowheads="1"/>
          </p:cNvSpPr>
          <p:nvPr/>
        </p:nvSpPr>
        <p:spPr bwMode="auto">
          <a:xfrm>
            <a:off x="474058" y="3520648"/>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endParaRPr lang="en-US" altLang="ja-JP" sz="1600" dirty="0">
              <a:solidFill>
                <a:srgbClr val="000000"/>
              </a:solidFill>
            </a:endParaRPr>
          </a:p>
        </p:txBody>
      </p:sp>
      <p:cxnSp>
        <p:nvCxnSpPr>
          <p:cNvPr id="20" name="直線矢印コネクタ 19">
            <a:extLst>
              <a:ext uri="{FF2B5EF4-FFF2-40B4-BE49-F238E27FC236}">
                <a16:creationId xmlns:a16="http://schemas.microsoft.com/office/drawing/2014/main" id="{D3AD844D-6757-4FA9-8683-C7A84C6682A5}"/>
              </a:ext>
            </a:extLst>
          </p:cNvPr>
          <p:cNvCxnSpPr/>
          <p:nvPr/>
        </p:nvCxnSpPr>
        <p:spPr>
          <a:xfrm flipV="1">
            <a:off x="1504950" y="2525254"/>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 Box 168">
            <a:extLst>
              <a:ext uri="{FF2B5EF4-FFF2-40B4-BE49-F238E27FC236}">
                <a16:creationId xmlns:a16="http://schemas.microsoft.com/office/drawing/2014/main" id="{90A21FE5-6AD6-4EF3-9045-422C3A783A48}"/>
              </a:ext>
            </a:extLst>
          </p:cNvPr>
          <p:cNvSpPr txBox="1">
            <a:spLocks noChangeArrowheads="1"/>
          </p:cNvSpPr>
          <p:nvPr/>
        </p:nvSpPr>
        <p:spPr bwMode="auto">
          <a:xfrm>
            <a:off x="1077522" y="2817387"/>
            <a:ext cx="946931"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頂点数</a:t>
            </a:r>
            <a:endParaRPr lang="en-US" altLang="ja-JP" sz="1800" dirty="0">
              <a:solidFill>
                <a:schemeClr val="tx1"/>
              </a:solidFill>
            </a:endParaRPr>
          </a:p>
        </p:txBody>
      </p:sp>
      <p:cxnSp>
        <p:nvCxnSpPr>
          <p:cNvPr id="22" name="直線矢印コネクタ 21">
            <a:extLst>
              <a:ext uri="{FF2B5EF4-FFF2-40B4-BE49-F238E27FC236}">
                <a16:creationId xmlns:a16="http://schemas.microsoft.com/office/drawing/2014/main" id="{82FABE04-6A47-4CD2-AC49-5475CB7706A3}"/>
              </a:ext>
            </a:extLst>
          </p:cNvPr>
          <p:cNvCxnSpPr/>
          <p:nvPr/>
        </p:nvCxnSpPr>
        <p:spPr>
          <a:xfrm flipV="1">
            <a:off x="2633533" y="2528861"/>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 Box 168">
            <a:extLst>
              <a:ext uri="{FF2B5EF4-FFF2-40B4-BE49-F238E27FC236}">
                <a16:creationId xmlns:a16="http://schemas.microsoft.com/office/drawing/2014/main" id="{28C4B77C-FA57-43BA-BC1C-E66DC04AE881}"/>
              </a:ext>
            </a:extLst>
          </p:cNvPr>
          <p:cNvSpPr txBox="1">
            <a:spLocks noChangeArrowheads="1"/>
          </p:cNvSpPr>
          <p:nvPr/>
        </p:nvSpPr>
        <p:spPr bwMode="auto">
          <a:xfrm>
            <a:off x="2329254" y="2820994"/>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辺数</a:t>
            </a:r>
            <a:endParaRPr lang="en-US" altLang="ja-JP" sz="1800" dirty="0">
              <a:solidFill>
                <a:schemeClr val="tx1"/>
              </a:solidFill>
            </a:endParaRPr>
          </a:p>
        </p:txBody>
      </p:sp>
      <p:cxnSp>
        <p:nvCxnSpPr>
          <p:cNvPr id="24" name="直線矢印コネクタ 23">
            <a:extLst>
              <a:ext uri="{FF2B5EF4-FFF2-40B4-BE49-F238E27FC236}">
                <a16:creationId xmlns:a16="http://schemas.microsoft.com/office/drawing/2014/main" id="{12DA771F-9C36-4F44-8AC7-055E56A292FA}"/>
              </a:ext>
            </a:extLst>
          </p:cNvPr>
          <p:cNvCxnSpPr/>
          <p:nvPr/>
        </p:nvCxnSpPr>
        <p:spPr>
          <a:xfrm flipV="1">
            <a:off x="3743581" y="2527016"/>
            <a:ext cx="0" cy="29978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 Box 168">
            <a:extLst>
              <a:ext uri="{FF2B5EF4-FFF2-40B4-BE49-F238E27FC236}">
                <a16:creationId xmlns:a16="http://schemas.microsoft.com/office/drawing/2014/main" id="{40CAAE67-F78D-4088-BFEF-8DA151922C94}"/>
              </a:ext>
            </a:extLst>
          </p:cNvPr>
          <p:cNvSpPr txBox="1">
            <a:spLocks noChangeArrowheads="1"/>
          </p:cNvSpPr>
          <p:nvPr/>
        </p:nvSpPr>
        <p:spPr bwMode="auto">
          <a:xfrm>
            <a:off x="3439302" y="2819149"/>
            <a:ext cx="640960" cy="369332"/>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800" dirty="0">
                <a:solidFill>
                  <a:schemeClr val="tx1"/>
                </a:solidFill>
              </a:rPr>
              <a:t>面数</a:t>
            </a:r>
            <a:endParaRPr lang="en-US" altLang="ja-JP" sz="1800" dirty="0">
              <a:solidFill>
                <a:schemeClr val="tx1"/>
              </a:solidFill>
            </a:endParaRPr>
          </a:p>
        </p:txBody>
      </p:sp>
      <p:sp>
        <p:nvSpPr>
          <p:cNvPr id="16" name="Text Box 168">
            <a:extLst>
              <a:ext uri="{FF2B5EF4-FFF2-40B4-BE49-F238E27FC236}">
                <a16:creationId xmlns:a16="http://schemas.microsoft.com/office/drawing/2014/main" id="{BDBA2F07-A40A-415A-8476-CE3128E7F557}"/>
              </a:ext>
            </a:extLst>
          </p:cNvPr>
          <p:cNvSpPr txBox="1">
            <a:spLocks noChangeArrowheads="1"/>
          </p:cNvSpPr>
          <p:nvPr/>
        </p:nvSpPr>
        <p:spPr bwMode="auto">
          <a:xfrm>
            <a:off x="4154631" y="1041383"/>
            <a:ext cx="1062688" cy="307777"/>
          </a:xfrm>
          <a:prstGeom prst="rect">
            <a:avLst/>
          </a:prstGeom>
          <a:noFill/>
          <a:ln w="28575">
            <a:solidFill>
              <a:schemeClr val="bg2">
                <a:lumMod val="60000"/>
                <a:lumOff val="40000"/>
              </a:schemeClr>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400" dirty="0">
                <a:solidFill>
                  <a:schemeClr val="tx1"/>
                </a:solidFill>
              </a:rPr>
              <a:t>\</a:t>
            </a:r>
            <a:r>
              <a:rPr lang="en-US" altLang="ja-JP" sz="1400">
                <a:solidFill>
                  <a:schemeClr val="tx1"/>
                </a:solidFill>
              </a:rPr>
              <a:t>chi</a:t>
            </a:r>
            <a:r>
              <a:rPr lang="ja-JP" altLang="en-US" sz="1400" dirty="0">
                <a:solidFill>
                  <a:schemeClr val="tx1"/>
                </a:solidFill>
              </a:rPr>
              <a:t>（カイ）</a:t>
            </a:r>
            <a:endParaRPr lang="en-US" altLang="ja-JP" sz="1400" dirty="0">
              <a:solidFill>
                <a:schemeClr val="tx1"/>
              </a:solidFill>
            </a:endParaRPr>
          </a:p>
        </p:txBody>
      </p:sp>
      <p:cxnSp>
        <p:nvCxnSpPr>
          <p:cNvPr id="10" name="直線コネクタ 9">
            <a:extLst>
              <a:ext uri="{FF2B5EF4-FFF2-40B4-BE49-F238E27FC236}">
                <a16:creationId xmlns:a16="http://schemas.microsoft.com/office/drawing/2014/main" id="{08B0B039-4024-4477-B34E-5372CAFEBEAB}"/>
              </a:ext>
            </a:extLst>
          </p:cNvPr>
          <p:cNvCxnSpPr/>
          <p:nvPr/>
        </p:nvCxnSpPr>
        <p:spPr>
          <a:xfrm>
            <a:off x="4304805" y="2525254"/>
            <a:ext cx="670956"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8EFB7436-7614-475D-BE85-EDAB06B50B37}"/>
              </a:ext>
            </a:extLst>
          </p:cNvPr>
          <p:cNvCxnSpPr>
            <a:cxnSpLocks/>
          </p:cNvCxnSpPr>
          <p:nvPr/>
        </p:nvCxnSpPr>
        <p:spPr>
          <a:xfrm flipH="1" flipV="1">
            <a:off x="4744193" y="2525255"/>
            <a:ext cx="446116" cy="574205"/>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6" name="Text Box 168">
            <a:extLst>
              <a:ext uri="{FF2B5EF4-FFF2-40B4-BE49-F238E27FC236}">
                <a16:creationId xmlns:a16="http://schemas.microsoft.com/office/drawing/2014/main" id="{CCB88782-C71A-488C-934F-64FEDF31764A}"/>
              </a:ext>
            </a:extLst>
          </p:cNvPr>
          <p:cNvSpPr txBox="1">
            <a:spLocks noChangeArrowheads="1"/>
          </p:cNvSpPr>
          <p:nvPr/>
        </p:nvSpPr>
        <p:spPr bwMode="auto">
          <a:xfrm>
            <a:off x="5190309" y="2898992"/>
            <a:ext cx="1240180" cy="307777"/>
          </a:xfrm>
          <a:prstGeom prst="rect">
            <a:avLst/>
          </a:prstGeom>
          <a:solidFill>
            <a:schemeClr val="accent6">
              <a:lumMod val="20000"/>
              <a:lumOff val="80000"/>
            </a:schemeClr>
          </a:solidFill>
          <a:ln w="28575">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400" dirty="0">
                <a:solidFill>
                  <a:schemeClr val="tx1"/>
                </a:solidFill>
              </a:rPr>
              <a:t>オイラー標数</a:t>
            </a:r>
            <a:endParaRPr lang="en-US" altLang="ja-JP" sz="1400" dirty="0">
              <a:solidFill>
                <a:schemeClr val="tx1"/>
              </a:solidFill>
            </a:endParaRPr>
          </a:p>
        </p:txBody>
      </p:sp>
      <p:sp>
        <p:nvSpPr>
          <p:cNvPr id="27" name="テキスト ボックス 26">
            <a:extLst>
              <a:ext uri="{FF2B5EF4-FFF2-40B4-BE49-F238E27FC236}">
                <a16:creationId xmlns:a16="http://schemas.microsoft.com/office/drawing/2014/main" id="{A7B74337-1E6E-45FD-9FBD-9F8C152BD350}"/>
              </a:ext>
            </a:extLst>
          </p:cNvPr>
          <p:cNvSpPr txBox="1"/>
          <p:nvPr/>
        </p:nvSpPr>
        <p:spPr>
          <a:xfrm>
            <a:off x="4846923" y="3573875"/>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14" name="左中かっこ 13">
            <a:extLst>
              <a:ext uri="{FF2B5EF4-FFF2-40B4-BE49-F238E27FC236}">
                <a16:creationId xmlns:a16="http://schemas.microsoft.com/office/drawing/2014/main" id="{3EE977FF-841F-4878-AB6C-056D7D30EEEE}"/>
              </a:ext>
            </a:extLst>
          </p:cNvPr>
          <p:cNvSpPr/>
          <p:nvPr/>
        </p:nvSpPr>
        <p:spPr>
          <a:xfrm>
            <a:off x="5745650" y="3313215"/>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 name="テキスト ボックス 27">
            <a:extLst>
              <a:ext uri="{FF2B5EF4-FFF2-40B4-BE49-F238E27FC236}">
                <a16:creationId xmlns:a16="http://schemas.microsoft.com/office/drawing/2014/main" id="{C6527101-9CA6-43BF-96DD-53948DAB7956}"/>
              </a:ext>
            </a:extLst>
          </p:cNvPr>
          <p:cNvSpPr txBox="1"/>
          <p:nvPr/>
        </p:nvSpPr>
        <p:spPr>
          <a:xfrm>
            <a:off x="5816902" y="3297827"/>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29" name="テキスト ボックス 28">
            <a:extLst>
              <a:ext uri="{FF2B5EF4-FFF2-40B4-BE49-F238E27FC236}">
                <a16:creationId xmlns:a16="http://schemas.microsoft.com/office/drawing/2014/main" id="{2E1B66A0-F028-4063-A5A6-02FD27A12D3E}"/>
              </a:ext>
            </a:extLst>
          </p:cNvPr>
          <p:cNvSpPr txBox="1"/>
          <p:nvPr/>
        </p:nvSpPr>
        <p:spPr>
          <a:xfrm>
            <a:off x="5834717" y="3810503"/>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30" name="テキスト ボックス 29">
            <a:extLst>
              <a:ext uri="{FF2B5EF4-FFF2-40B4-BE49-F238E27FC236}">
                <a16:creationId xmlns:a16="http://schemas.microsoft.com/office/drawing/2014/main" id="{BC28E9FB-63C0-4272-A9D5-C1D6A52A4C21}"/>
              </a:ext>
            </a:extLst>
          </p:cNvPr>
          <p:cNvSpPr txBox="1"/>
          <p:nvPr/>
        </p:nvSpPr>
        <p:spPr>
          <a:xfrm>
            <a:off x="6543305" y="3297827"/>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31" name="テキスト ボックス 30">
            <a:extLst>
              <a:ext uri="{FF2B5EF4-FFF2-40B4-BE49-F238E27FC236}">
                <a16:creationId xmlns:a16="http://schemas.microsoft.com/office/drawing/2014/main" id="{2F001C5A-C818-4F78-8555-D3E98BF17642}"/>
              </a:ext>
            </a:extLst>
          </p:cNvPr>
          <p:cNvSpPr txBox="1"/>
          <p:nvPr/>
        </p:nvSpPr>
        <p:spPr>
          <a:xfrm>
            <a:off x="6561119" y="3809027"/>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32" name="テキスト ボックス 31">
            <a:extLst>
              <a:ext uri="{FF2B5EF4-FFF2-40B4-BE49-F238E27FC236}">
                <a16:creationId xmlns:a16="http://schemas.microsoft.com/office/drawing/2014/main" id="{D4D08E84-FA61-48A0-8F48-FDCEE0860740}"/>
              </a:ext>
            </a:extLst>
          </p:cNvPr>
          <p:cNvSpPr txBox="1"/>
          <p:nvPr/>
        </p:nvSpPr>
        <p:spPr>
          <a:xfrm>
            <a:off x="148523" y="4214741"/>
            <a:ext cx="8401711" cy="584775"/>
          </a:xfrm>
          <a:prstGeom prst="rect">
            <a:avLst/>
          </a:prstGeom>
          <a:noFill/>
          <a:ln>
            <a:solidFill>
              <a:srgbClr val="0070C0"/>
            </a:solidFill>
          </a:ln>
        </p:spPr>
        <p:txBody>
          <a:bodyPr wrap="square" rtlCol="0">
            <a:spAutoFit/>
          </a:bodyPr>
          <a:lstStyle/>
          <a:p>
            <a:r>
              <a:rPr lang="ja-JP" altLang="en-US" sz="1600" dirty="0">
                <a:latin typeface="+mn-lt"/>
              </a:rPr>
              <a:t>命題</a:t>
            </a:r>
            <a:r>
              <a:rPr kumimoji="1" lang="ja-JP" altLang="en-US" sz="1600" dirty="0">
                <a:latin typeface="+mn-lt"/>
              </a:rPr>
              <a:t> </a:t>
            </a:r>
            <a:r>
              <a:rPr kumimoji="1" lang="en-US" altLang="ja-JP" sz="1600" dirty="0">
                <a:latin typeface="+mn-lt"/>
              </a:rPr>
              <a:t>2-2</a:t>
            </a: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に埋め込まれたグラフとする．</a:t>
            </a:r>
            <a:r>
              <a:rPr lang="en-US" altLang="ja-JP" sz="1600" dirty="0">
                <a:latin typeface="+mn-lt"/>
              </a:rPr>
              <a:t>G</a:t>
            </a:r>
            <a:r>
              <a:rPr lang="ja-JP" altLang="en-US" sz="1600" dirty="0">
                <a:latin typeface="+mn-lt"/>
              </a:rPr>
              <a:t>が</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であれば</a:t>
            </a:r>
            <a:r>
              <a:rPr lang="en-US" altLang="ja-JP" sz="1600" dirty="0">
                <a:latin typeface="+mn-lt"/>
              </a:rPr>
              <a:t>G</a:t>
            </a:r>
            <a:r>
              <a:rPr lang="ja-JP" altLang="en-US" sz="1600" dirty="0">
                <a:latin typeface="+mn-lt"/>
              </a:rPr>
              <a:t>は連結グラフである．</a:t>
            </a:r>
            <a:endParaRPr kumimoji="1" lang="ja-JP" altLang="en-US" sz="1600" dirty="0">
              <a:latin typeface="+mn-lt"/>
            </a:endParaRPr>
          </a:p>
        </p:txBody>
      </p:sp>
      <p:sp>
        <p:nvSpPr>
          <p:cNvPr id="33" name="Text Box 168">
            <a:extLst>
              <a:ext uri="{FF2B5EF4-FFF2-40B4-BE49-F238E27FC236}">
                <a16:creationId xmlns:a16="http://schemas.microsoft.com/office/drawing/2014/main" id="{C06A802D-56D2-4E06-893D-160DE9C5E4DD}"/>
              </a:ext>
            </a:extLst>
          </p:cNvPr>
          <p:cNvSpPr txBox="1">
            <a:spLocks noChangeArrowheads="1"/>
          </p:cNvSpPr>
          <p:nvPr/>
        </p:nvSpPr>
        <p:spPr bwMode="auto">
          <a:xfrm>
            <a:off x="3610099" y="4928254"/>
            <a:ext cx="4940134"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chemeClr val="tx1"/>
                </a:solidFill>
              </a:rPr>
              <a:t>一般に，逆は成り立たず．（球面では成り立っていた．）</a:t>
            </a:r>
            <a:endParaRPr lang="en-US" altLang="ja-JP" sz="1600" dirty="0">
              <a:solidFill>
                <a:schemeClr val="tx1"/>
              </a:solidFill>
            </a:endParaRPr>
          </a:p>
        </p:txBody>
      </p:sp>
    </p:spTree>
    <p:extLst>
      <p:ext uri="{BB962C8B-B14F-4D97-AF65-F5344CB8AC3E}">
        <p14:creationId xmlns:p14="http://schemas.microsoft.com/office/powerpoint/2010/main" val="720258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2</a:t>
            </a:r>
            <a:r>
              <a:rPr kumimoji="1" lang="en-US" altLang="ja-JP" sz="1600" dirty="0">
                <a:latin typeface="+mn-lt"/>
              </a:rPr>
              <a:t>-1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されたグラフとする．このとき，以下の等式が成り立つ：</a:t>
            </a:r>
            <a:endParaRPr kumimoji="1" lang="ja-JP" altLang="en-US" sz="1600" dirty="0">
              <a:latin typeface="+mn-lt"/>
            </a:endParaRPr>
          </a:p>
        </p:txBody>
      </p:sp>
      <p:sp>
        <p:nvSpPr>
          <p:cNvPr id="34" name="Text Box 168">
            <a:extLst>
              <a:ext uri="{FF2B5EF4-FFF2-40B4-BE49-F238E27FC236}">
                <a16:creationId xmlns:a16="http://schemas.microsoft.com/office/drawing/2014/main" id="{33BF3A3D-B63B-4671-BA42-657339BC7152}"/>
              </a:ext>
            </a:extLst>
          </p:cNvPr>
          <p:cNvSpPr txBox="1">
            <a:spLocks noChangeArrowheads="1"/>
          </p:cNvSpPr>
          <p:nvPr/>
        </p:nvSpPr>
        <p:spPr bwMode="auto">
          <a:xfrm>
            <a:off x="154460" y="2717135"/>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35" name="Text Box 168">
            <a:extLst>
              <a:ext uri="{FF2B5EF4-FFF2-40B4-BE49-F238E27FC236}">
                <a16:creationId xmlns:a16="http://schemas.microsoft.com/office/drawing/2014/main" id="{1A87C770-D4A7-4E5F-AA37-BA47DC8D2380}"/>
              </a:ext>
            </a:extLst>
          </p:cNvPr>
          <p:cNvSpPr txBox="1">
            <a:spLocks noChangeArrowheads="1"/>
          </p:cNvSpPr>
          <p:nvPr/>
        </p:nvSpPr>
        <p:spPr bwMode="auto">
          <a:xfrm>
            <a:off x="154459" y="3138052"/>
            <a:ext cx="436410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種数（</a:t>
            </a:r>
            <a:r>
              <a:rPr lang="en-US" altLang="ja-JP" sz="1600" dirty="0">
                <a:solidFill>
                  <a:srgbClr val="000000"/>
                </a:solidFill>
              </a:rPr>
              <a:t>g or k</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36" name="Text Box 168">
            <a:extLst>
              <a:ext uri="{FF2B5EF4-FFF2-40B4-BE49-F238E27FC236}">
                <a16:creationId xmlns:a16="http://schemas.microsoft.com/office/drawing/2014/main" id="{85D3BAAF-E62B-44C5-A64E-334760F749FD}"/>
              </a:ext>
            </a:extLst>
          </p:cNvPr>
          <p:cNvSpPr txBox="1">
            <a:spLocks noChangeArrowheads="1"/>
          </p:cNvSpPr>
          <p:nvPr/>
        </p:nvSpPr>
        <p:spPr bwMode="auto">
          <a:xfrm>
            <a:off x="154459" y="3522671"/>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ファーストステップとして，種数</a:t>
            </a:r>
            <a:r>
              <a:rPr lang="en-US" altLang="ja-JP" sz="1600" dirty="0">
                <a:solidFill>
                  <a:srgbClr val="000000"/>
                </a:solidFill>
              </a:rPr>
              <a:t>0</a:t>
            </a:r>
            <a:r>
              <a:rPr lang="ja-JP" altLang="en-US" sz="1600" dirty="0" err="1">
                <a:solidFill>
                  <a:srgbClr val="000000"/>
                </a:solidFill>
              </a:rPr>
              <a:t>，</a:t>
            </a:r>
            <a:r>
              <a:rPr lang="ja-JP" altLang="en-US" sz="1600" dirty="0">
                <a:solidFill>
                  <a:srgbClr val="000000"/>
                </a:solidFill>
              </a:rPr>
              <a:t>つまり球面上に埋め込まれたグラフ．</a:t>
            </a:r>
            <a:endParaRPr lang="en-US" altLang="ja-JP" sz="1600" dirty="0">
              <a:solidFill>
                <a:srgbClr val="000000"/>
              </a:solidFill>
            </a:endParaRPr>
          </a:p>
        </p:txBody>
      </p:sp>
      <p:grpSp>
        <p:nvGrpSpPr>
          <p:cNvPr id="3" name="グループ化 2">
            <a:extLst>
              <a:ext uri="{FF2B5EF4-FFF2-40B4-BE49-F238E27FC236}">
                <a16:creationId xmlns:a16="http://schemas.microsoft.com/office/drawing/2014/main" id="{2BC6E2B6-50E2-4155-B56C-0CD8E86A36C3}"/>
              </a:ext>
            </a:extLst>
          </p:cNvPr>
          <p:cNvGrpSpPr/>
          <p:nvPr/>
        </p:nvGrpSpPr>
        <p:grpSpPr>
          <a:xfrm>
            <a:off x="253127" y="4132737"/>
            <a:ext cx="4995310" cy="1332089"/>
            <a:chOff x="253127" y="4132737"/>
            <a:chExt cx="4995310" cy="1332089"/>
          </a:xfrm>
        </p:grpSpPr>
        <p:sp>
          <p:nvSpPr>
            <p:cNvPr id="38" name="円/楕円 13">
              <a:extLst>
                <a:ext uri="{FF2B5EF4-FFF2-40B4-BE49-F238E27FC236}">
                  <a16:creationId xmlns:a16="http://schemas.microsoft.com/office/drawing/2014/main" id="{54ED1783-4878-409E-8018-2DB49A628A65}"/>
                </a:ext>
              </a:extLst>
            </p:cNvPr>
            <p:cNvSpPr/>
            <p:nvPr/>
          </p:nvSpPr>
          <p:spPr>
            <a:xfrm>
              <a:off x="253127" y="4132737"/>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14">
              <a:extLst>
                <a:ext uri="{FF2B5EF4-FFF2-40B4-BE49-F238E27FC236}">
                  <a16:creationId xmlns:a16="http://schemas.microsoft.com/office/drawing/2014/main" id="{D53CC950-1EAB-441C-B557-7355294CC034}"/>
                </a:ext>
              </a:extLst>
            </p:cNvPr>
            <p:cNvSpPr/>
            <p:nvPr/>
          </p:nvSpPr>
          <p:spPr>
            <a:xfrm>
              <a:off x="958688" y="4589941"/>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15">
              <a:extLst>
                <a:ext uri="{FF2B5EF4-FFF2-40B4-BE49-F238E27FC236}">
                  <a16:creationId xmlns:a16="http://schemas.microsoft.com/office/drawing/2014/main" id="{D60449F7-03C7-4FDB-8783-F55F5EB1F6B5}"/>
                </a:ext>
              </a:extLst>
            </p:cNvPr>
            <p:cNvSpPr/>
            <p:nvPr/>
          </p:nvSpPr>
          <p:spPr>
            <a:xfrm>
              <a:off x="935400" y="4836176"/>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1" name="円/楕円 16">
              <a:extLst>
                <a:ext uri="{FF2B5EF4-FFF2-40B4-BE49-F238E27FC236}">
                  <a16:creationId xmlns:a16="http://schemas.microsoft.com/office/drawing/2014/main" id="{23397A7B-AE64-4041-8FB5-97003084588C}"/>
                </a:ext>
              </a:extLst>
            </p:cNvPr>
            <p:cNvSpPr/>
            <p:nvPr/>
          </p:nvSpPr>
          <p:spPr>
            <a:xfrm>
              <a:off x="2025497" y="458429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17">
              <a:extLst>
                <a:ext uri="{FF2B5EF4-FFF2-40B4-BE49-F238E27FC236}">
                  <a16:creationId xmlns:a16="http://schemas.microsoft.com/office/drawing/2014/main" id="{C97B2212-B437-4CBF-A535-7A21223D9E9A}"/>
                </a:ext>
              </a:extLst>
            </p:cNvPr>
            <p:cNvSpPr/>
            <p:nvPr/>
          </p:nvSpPr>
          <p:spPr>
            <a:xfrm>
              <a:off x="2002209" y="4830530"/>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円/楕円 18">
              <a:extLst>
                <a:ext uri="{FF2B5EF4-FFF2-40B4-BE49-F238E27FC236}">
                  <a16:creationId xmlns:a16="http://schemas.microsoft.com/office/drawing/2014/main" id="{9D02941D-F1CB-4523-BCAD-C92FF86820A7}"/>
                </a:ext>
              </a:extLst>
            </p:cNvPr>
            <p:cNvSpPr/>
            <p:nvPr/>
          </p:nvSpPr>
          <p:spPr>
            <a:xfrm>
              <a:off x="3905114" y="4578649"/>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20">
              <a:extLst>
                <a:ext uri="{FF2B5EF4-FFF2-40B4-BE49-F238E27FC236}">
                  <a16:creationId xmlns:a16="http://schemas.microsoft.com/office/drawing/2014/main" id="{4E6A8D5F-B564-42C0-BF09-CD4B6A74DEC4}"/>
                </a:ext>
              </a:extLst>
            </p:cNvPr>
            <p:cNvSpPr/>
            <p:nvPr/>
          </p:nvSpPr>
          <p:spPr>
            <a:xfrm>
              <a:off x="3881826" y="4824884"/>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5" name="テキスト ボックス 44">
              <a:extLst>
                <a:ext uri="{FF2B5EF4-FFF2-40B4-BE49-F238E27FC236}">
                  <a16:creationId xmlns:a16="http://schemas.microsoft.com/office/drawing/2014/main" id="{5530DFC1-72F9-4E3F-A921-1EEDEBD3BA1C}"/>
                </a:ext>
              </a:extLst>
            </p:cNvPr>
            <p:cNvSpPr txBox="1"/>
            <p:nvPr/>
          </p:nvSpPr>
          <p:spPr>
            <a:xfrm>
              <a:off x="3024529" y="4522205"/>
              <a:ext cx="790220" cy="461665"/>
            </a:xfrm>
            <a:prstGeom prst="rect">
              <a:avLst/>
            </a:prstGeom>
            <a:noFill/>
          </p:spPr>
          <p:txBody>
            <a:bodyPr wrap="square" rtlCol="0">
              <a:spAutoFit/>
            </a:bodyPr>
            <a:lstStyle/>
            <a:p>
              <a:r>
                <a:rPr lang="ja-JP" altLang="en-US" dirty="0"/>
                <a:t>・・・</a:t>
              </a:r>
              <a:endParaRPr kumimoji="1" lang="ja-JP" altLang="en-US" dirty="0"/>
            </a:p>
          </p:txBody>
        </p:sp>
      </p:grpSp>
    </p:spTree>
    <p:extLst>
      <p:ext uri="{BB962C8B-B14F-4D97-AF65-F5344CB8AC3E}">
        <p14:creationId xmlns:p14="http://schemas.microsoft.com/office/powerpoint/2010/main" val="293559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left)">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left)">
                                      <p:cBhvr>
                                        <p:cTn id="2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2</a:t>
            </a:r>
            <a:r>
              <a:rPr kumimoji="1" lang="en-US" altLang="ja-JP" sz="1600" dirty="0">
                <a:latin typeface="+mn-lt"/>
              </a:rPr>
              <a:t>-1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されたグラフとする．このとき，以下の等式が成り立つ：</a:t>
            </a:r>
            <a:endParaRPr kumimoji="1" lang="ja-JP" altLang="en-US" sz="1600" dirty="0">
              <a:latin typeface="+mn-lt"/>
            </a:endParaRPr>
          </a:p>
        </p:txBody>
      </p:sp>
      <p:sp>
        <p:nvSpPr>
          <p:cNvPr id="34" name="Text Box 168">
            <a:extLst>
              <a:ext uri="{FF2B5EF4-FFF2-40B4-BE49-F238E27FC236}">
                <a16:creationId xmlns:a16="http://schemas.microsoft.com/office/drawing/2014/main" id="{33BF3A3D-B63B-4671-BA42-657339BC7152}"/>
              </a:ext>
            </a:extLst>
          </p:cNvPr>
          <p:cNvSpPr txBox="1">
            <a:spLocks noChangeArrowheads="1"/>
          </p:cNvSpPr>
          <p:nvPr/>
        </p:nvSpPr>
        <p:spPr bwMode="auto">
          <a:xfrm>
            <a:off x="154460" y="2717135"/>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35" name="Text Box 168">
            <a:extLst>
              <a:ext uri="{FF2B5EF4-FFF2-40B4-BE49-F238E27FC236}">
                <a16:creationId xmlns:a16="http://schemas.microsoft.com/office/drawing/2014/main" id="{1A87C770-D4A7-4E5F-AA37-BA47DC8D2380}"/>
              </a:ext>
            </a:extLst>
          </p:cNvPr>
          <p:cNvSpPr txBox="1">
            <a:spLocks noChangeArrowheads="1"/>
          </p:cNvSpPr>
          <p:nvPr/>
        </p:nvSpPr>
        <p:spPr bwMode="auto">
          <a:xfrm>
            <a:off x="154459" y="3138052"/>
            <a:ext cx="436410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種数（</a:t>
            </a:r>
            <a:r>
              <a:rPr lang="en-US" altLang="ja-JP" sz="1600" dirty="0">
                <a:solidFill>
                  <a:srgbClr val="000000"/>
                </a:solidFill>
              </a:rPr>
              <a:t>g or k</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36" name="Text Box 168">
            <a:extLst>
              <a:ext uri="{FF2B5EF4-FFF2-40B4-BE49-F238E27FC236}">
                <a16:creationId xmlns:a16="http://schemas.microsoft.com/office/drawing/2014/main" id="{85D3BAAF-E62B-44C5-A64E-334760F749FD}"/>
              </a:ext>
            </a:extLst>
          </p:cNvPr>
          <p:cNvSpPr txBox="1">
            <a:spLocks noChangeArrowheads="1"/>
          </p:cNvSpPr>
          <p:nvPr/>
        </p:nvSpPr>
        <p:spPr bwMode="auto">
          <a:xfrm>
            <a:off x="154459" y="3522671"/>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ファーストステップとして，種数</a:t>
            </a:r>
            <a:r>
              <a:rPr lang="en-US" altLang="ja-JP" sz="1600" dirty="0">
                <a:solidFill>
                  <a:srgbClr val="000000"/>
                </a:solidFill>
              </a:rPr>
              <a:t>0</a:t>
            </a:r>
            <a:r>
              <a:rPr lang="ja-JP" altLang="en-US" sz="1600" dirty="0" err="1">
                <a:solidFill>
                  <a:srgbClr val="000000"/>
                </a:solidFill>
              </a:rPr>
              <a:t>，</a:t>
            </a:r>
            <a:r>
              <a:rPr lang="ja-JP" altLang="en-US" sz="1600" dirty="0">
                <a:solidFill>
                  <a:srgbClr val="000000"/>
                </a:solidFill>
              </a:rPr>
              <a:t>つまり球面上に埋め込まれたグラフ．</a:t>
            </a:r>
            <a:endParaRPr lang="en-US" altLang="ja-JP" sz="1600" dirty="0">
              <a:solidFill>
                <a:srgbClr val="000000"/>
              </a:solidFill>
            </a:endParaRPr>
          </a:p>
        </p:txBody>
      </p:sp>
      <p:sp>
        <p:nvSpPr>
          <p:cNvPr id="38" name="円/楕円 13">
            <a:extLst>
              <a:ext uri="{FF2B5EF4-FFF2-40B4-BE49-F238E27FC236}">
                <a16:creationId xmlns:a16="http://schemas.microsoft.com/office/drawing/2014/main" id="{54ED1783-4878-409E-8018-2DB49A628A65}"/>
              </a:ext>
            </a:extLst>
          </p:cNvPr>
          <p:cNvSpPr/>
          <p:nvPr/>
        </p:nvSpPr>
        <p:spPr>
          <a:xfrm>
            <a:off x="253127" y="4132737"/>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14">
            <a:extLst>
              <a:ext uri="{FF2B5EF4-FFF2-40B4-BE49-F238E27FC236}">
                <a16:creationId xmlns:a16="http://schemas.microsoft.com/office/drawing/2014/main" id="{D53CC950-1EAB-441C-B557-7355294CC034}"/>
              </a:ext>
            </a:extLst>
          </p:cNvPr>
          <p:cNvSpPr/>
          <p:nvPr/>
        </p:nvSpPr>
        <p:spPr>
          <a:xfrm>
            <a:off x="958688" y="4589941"/>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15">
            <a:extLst>
              <a:ext uri="{FF2B5EF4-FFF2-40B4-BE49-F238E27FC236}">
                <a16:creationId xmlns:a16="http://schemas.microsoft.com/office/drawing/2014/main" id="{D60449F7-03C7-4FDB-8783-F55F5EB1F6B5}"/>
              </a:ext>
            </a:extLst>
          </p:cNvPr>
          <p:cNvSpPr/>
          <p:nvPr/>
        </p:nvSpPr>
        <p:spPr>
          <a:xfrm>
            <a:off x="935400" y="4836176"/>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1" name="円/楕円 16">
            <a:extLst>
              <a:ext uri="{FF2B5EF4-FFF2-40B4-BE49-F238E27FC236}">
                <a16:creationId xmlns:a16="http://schemas.microsoft.com/office/drawing/2014/main" id="{23397A7B-AE64-4041-8FB5-97003084588C}"/>
              </a:ext>
            </a:extLst>
          </p:cNvPr>
          <p:cNvSpPr/>
          <p:nvPr/>
        </p:nvSpPr>
        <p:spPr>
          <a:xfrm>
            <a:off x="2025497" y="458429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17">
            <a:extLst>
              <a:ext uri="{FF2B5EF4-FFF2-40B4-BE49-F238E27FC236}">
                <a16:creationId xmlns:a16="http://schemas.microsoft.com/office/drawing/2014/main" id="{C97B2212-B437-4CBF-A535-7A21223D9E9A}"/>
              </a:ext>
            </a:extLst>
          </p:cNvPr>
          <p:cNvSpPr/>
          <p:nvPr/>
        </p:nvSpPr>
        <p:spPr>
          <a:xfrm>
            <a:off x="2002209" y="4830530"/>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円/楕円 18">
            <a:extLst>
              <a:ext uri="{FF2B5EF4-FFF2-40B4-BE49-F238E27FC236}">
                <a16:creationId xmlns:a16="http://schemas.microsoft.com/office/drawing/2014/main" id="{9D02941D-F1CB-4523-BCAD-C92FF86820A7}"/>
              </a:ext>
            </a:extLst>
          </p:cNvPr>
          <p:cNvSpPr/>
          <p:nvPr/>
        </p:nvSpPr>
        <p:spPr>
          <a:xfrm>
            <a:off x="3905114" y="4578649"/>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20">
            <a:extLst>
              <a:ext uri="{FF2B5EF4-FFF2-40B4-BE49-F238E27FC236}">
                <a16:creationId xmlns:a16="http://schemas.microsoft.com/office/drawing/2014/main" id="{4E6A8D5F-B564-42C0-BF09-CD4B6A74DEC4}"/>
              </a:ext>
            </a:extLst>
          </p:cNvPr>
          <p:cNvSpPr/>
          <p:nvPr/>
        </p:nvSpPr>
        <p:spPr>
          <a:xfrm>
            <a:off x="3881826" y="4824884"/>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5" name="テキスト ボックス 44">
            <a:extLst>
              <a:ext uri="{FF2B5EF4-FFF2-40B4-BE49-F238E27FC236}">
                <a16:creationId xmlns:a16="http://schemas.microsoft.com/office/drawing/2014/main" id="{5530DFC1-72F9-4E3F-A921-1EEDEBD3BA1C}"/>
              </a:ext>
            </a:extLst>
          </p:cNvPr>
          <p:cNvSpPr txBox="1"/>
          <p:nvPr/>
        </p:nvSpPr>
        <p:spPr>
          <a:xfrm>
            <a:off x="3024529" y="4522205"/>
            <a:ext cx="790220" cy="461665"/>
          </a:xfrm>
          <a:prstGeom prst="rect">
            <a:avLst/>
          </a:prstGeom>
          <a:noFill/>
        </p:spPr>
        <p:txBody>
          <a:bodyPr wrap="square" rtlCol="0">
            <a:spAutoFit/>
          </a:bodyPr>
          <a:lstStyle/>
          <a:p>
            <a:r>
              <a:rPr lang="ja-JP" altLang="en-US" dirty="0"/>
              <a:t>・・・</a:t>
            </a:r>
            <a:endParaRPr kumimoji="1" lang="ja-JP" altLang="en-US" dirty="0"/>
          </a:p>
        </p:txBody>
      </p:sp>
      <p:grpSp>
        <p:nvGrpSpPr>
          <p:cNvPr id="4" name="グループ化 3">
            <a:extLst>
              <a:ext uri="{FF2B5EF4-FFF2-40B4-BE49-F238E27FC236}">
                <a16:creationId xmlns:a16="http://schemas.microsoft.com/office/drawing/2014/main" id="{F89B1B2B-4E09-48F6-B090-5CFBA350E061}"/>
              </a:ext>
            </a:extLst>
          </p:cNvPr>
          <p:cNvGrpSpPr/>
          <p:nvPr/>
        </p:nvGrpSpPr>
        <p:grpSpPr>
          <a:xfrm>
            <a:off x="879009" y="4886696"/>
            <a:ext cx="527022" cy="692635"/>
            <a:chOff x="879009" y="4886696"/>
            <a:chExt cx="527022" cy="692635"/>
          </a:xfrm>
        </p:grpSpPr>
        <p:sp>
          <p:nvSpPr>
            <p:cNvPr id="3" name="フリーフォーム: 図形 2">
              <a:extLst>
                <a:ext uri="{FF2B5EF4-FFF2-40B4-BE49-F238E27FC236}">
                  <a16:creationId xmlns:a16="http://schemas.microsoft.com/office/drawing/2014/main" id="{1EE05C2B-4385-47CD-84F7-B14D895816DF}"/>
                </a:ext>
              </a:extLst>
            </p:cNvPr>
            <p:cNvSpPr/>
            <p:nvPr/>
          </p:nvSpPr>
          <p:spPr>
            <a:xfrm>
              <a:off x="1122852" y="4922322"/>
              <a:ext cx="106244" cy="394298"/>
            </a:xfrm>
            <a:custGeom>
              <a:avLst/>
              <a:gdLst>
                <a:gd name="connsiteX0" fmla="*/ 34141 w 99455"/>
                <a:gd name="connsiteY0" fmla="*/ 380010 h 380010"/>
                <a:gd name="connsiteX1" fmla="*/ 4453 w 99455"/>
                <a:gd name="connsiteY1" fmla="*/ 219694 h 380010"/>
                <a:gd name="connsiteX2" fmla="*/ 10390 w 99455"/>
                <a:gd name="connsiteY2" fmla="*/ 95003 h 380010"/>
                <a:gd name="connsiteX3" fmla="*/ 99455 w 99455"/>
                <a:gd name="connsiteY3" fmla="*/ 0 h 380010"/>
                <a:gd name="connsiteX0" fmla="*/ 34141 w 99455"/>
                <a:gd name="connsiteY0" fmla="*/ 394298 h 394298"/>
                <a:gd name="connsiteX1" fmla="*/ 4453 w 99455"/>
                <a:gd name="connsiteY1" fmla="*/ 219694 h 394298"/>
                <a:gd name="connsiteX2" fmla="*/ 10390 w 99455"/>
                <a:gd name="connsiteY2" fmla="*/ 95003 h 394298"/>
                <a:gd name="connsiteX3" fmla="*/ 99455 w 99455"/>
                <a:gd name="connsiteY3" fmla="*/ 0 h 394298"/>
                <a:gd name="connsiteX0" fmla="*/ 40930 w 106244"/>
                <a:gd name="connsiteY0" fmla="*/ 394298 h 394298"/>
                <a:gd name="connsiteX1" fmla="*/ 1717 w 106244"/>
                <a:gd name="connsiteY1" fmla="*/ 267319 h 394298"/>
                <a:gd name="connsiteX2" fmla="*/ 17179 w 106244"/>
                <a:gd name="connsiteY2" fmla="*/ 95003 h 394298"/>
                <a:gd name="connsiteX3" fmla="*/ 106244 w 106244"/>
                <a:gd name="connsiteY3" fmla="*/ 0 h 394298"/>
              </a:gdLst>
              <a:ahLst/>
              <a:cxnLst>
                <a:cxn ang="0">
                  <a:pos x="connsiteX0" y="connsiteY0"/>
                </a:cxn>
                <a:cxn ang="0">
                  <a:pos x="connsiteX1" y="connsiteY1"/>
                </a:cxn>
                <a:cxn ang="0">
                  <a:pos x="connsiteX2" y="connsiteY2"/>
                </a:cxn>
                <a:cxn ang="0">
                  <a:pos x="connsiteX3" y="connsiteY3"/>
                </a:cxn>
              </a:cxnLst>
              <a:rect l="l" t="t" r="r" b="b"/>
              <a:pathLst>
                <a:path w="106244" h="394298">
                  <a:moveTo>
                    <a:pt x="40930" y="394298"/>
                  </a:moveTo>
                  <a:cubicBezTo>
                    <a:pt x="28065" y="337890"/>
                    <a:pt x="5675" y="317201"/>
                    <a:pt x="1717" y="267319"/>
                  </a:cubicBezTo>
                  <a:cubicBezTo>
                    <a:pt x="-2241" y="217437"/>
                    <a:pt x="-242" y="139556"/>
                    <a:pt x="17179" y="95003"/>
                  </a:cubicBezTo>
                  <a:cubicBezTo>
                    <a:pt x="34600" y="50450"/>
                    <a:pt x="69628" y="29194"/>
                    <a:pt x="106244"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BDB489C1-C03B-4BA1-A86B-EF840B6C4556}"/>
                </a:ext>
              </a:extLst>
            </p:cNvPr>
            <p:cNvSpPr/>
            <p:nvPr/>
          </p:nvSpPr>
          <p:spPr>
            <a:xfrm>
              <a:off x="1205345" y="4934199"/>
              <a:ext cx="95745" cy="390742"/>
            </a:xfrm>
            <a:custGeom>
              <a:avLst/>
              <a:gdLst>
                <a:gd name="connsiteX0" fmla="*/ 23751 w 95745"/>
                <a:gd name="connsiteY0" fmla="*/ 0 h 374073"/>
                <a:gd name="connsiteX1" fmla="*/ 77190 w 95745"/>
                <a:gd name="connsiteY1" fmla="*/ 59377 h 374073"/>
                <a:gd name="connsiteX2" fmla="*/ 95003 w 95745"/>
                <a:gd name="connsiteY2" fmla="*/ 195943 h 374073"/>
                <a:gd name="connsiteX3" fmla="*/ 89065 w 95745"/>
                <a:gd name="connsiteY3" fmla="*/ 285008 h 374073"/>
                <a:gd name="connsiteX4" fmla="*/ 59377 w 95745"/>
                <a:gd name="connsiteY4" fmla="*/ 350322 h 374073"/>
                <a:gd name="connsiteX5" fmla="*/ 0 w 95745"/>
                <a:gd name="connsiteY5" fmla="*/ 374073 h 374073"/>
                <a:gd name="connsiteX0" fmla="*/ 23751 w 95745"/>
                <a:gd name="connsiteY0" fmla="*/ 0 h 390742"/>
                <a:gd name="connsiteX1" fmla="*/ 77190 w 95745"/>
                <a:gd name="connsiteY1" fmla="*/ 59377 h 390742"/>
                <a:gd name="connsiteX2" fmla="*/ 95003 w 95745"/>
                <a:gd name="connsiteY2" fmla="*/ 195943 h 390742"/>
                <a:gd name="connsiteX3" fmla="*/ 89065 w 95745"/>
                <a:gd name="connsiteY3" fmla="*/ 285008 h 390742"/>
                <a:gd name="connsiteX4" fmla="*/ 59377 w 95745"/>
                <a:gd name="connsiteY4" fmla="*/ 350322 h 390742"/>
                <a:gd name="connsiteX5" fmla="*/ 0 w 95745"/>
                <a:gd name="connsiteY5" fmla="*/ 390742 h 39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45" h="390742">
                  <a:moveTo>
                    <a:pt x="23751" y="0"/>
                  </a:moveTo>
                  <a:cubicBezTo>
                    <a:pt x="44533" y="13360"/>
                    <a:pt x="65315" y="26720"/>
                    <a:pt x="77190" y="59377"/>
                  </a:cubicBezTo>
                  <a:cubicBezTo>
                    <a:pt x="89065" y="92034"/>
                    <a:pt x="93024" y="158338"/>
                    <a:pt x="95003" y="195943"/>
                  </a:cubicBezTo>
                  <a:cubicBezTo>
                    <a:pt x="96982" y="233548"/>
                    <a:pt x="95003" y="259278"/>
                    <a:pt x="89065" y="285008"/>
                  </a:cubicBezTo>
                  <a:cubicBezTo>
                    <a:pt x="83127" y="310738"/>
                    <a:pt x="74221" y="332700"/>
                    <a:pt x="59377" y="350322"/>
                  </a:cubicBezTo>
                  <a:cubicBezTo>
                    <a:pt x="44533" y="367944"/>
                    <a:pt x="22266" y="386288"/>
                    <a:pt x="0" y="390742"/>
                  </a:cubicBezTo>
                </a:path>
              </a:pathLst>
            </a:custGeom>
            <a:noFill/>
            <a:ln w="19050">
              <a:solidFill>
                <a:srgbClr val="C00000">
                  <a:alpha val="50196"/>
                </a:srgb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E5FFC95D-8E07-4C10-A902-7E46A3C24CF8}"/>
                </a:ext>
              </a:extLst>
            </p:cNvPr>
            <p:cNvSpPr txBox="1"/>
            <p:nvPr/>
          </p:nvSpPr>
          <p:spPr>
            <a:xfrm>
              <a:off x="1100403" y="5302332"/>
              <a:ext cx="305628" cy="276999"/>
            </a:xfrm>
            <a:prstGeom prst="rect">
              <a:avLst/>
            </a:prstGeom>
            <a:noFill/>
          </p:spPr>
          <p:txBody>
            <a:bodyPr wrap="square" rtlCol="0">
              <a:spAutoFit/>
            </a:bodyPr>
            <a:lstStyle/>
            <a:p>
              <a:r>
                <a:rPr kumimoji="1" lang="en-US" altLang="ja-JP" sz="1200" dirty="0">
                  <a:solidFill>
                    <a:srgbClr val="C00000"/>
                  </a:solidFill>
                  <a:latin typeface="+mn-lt"/>
                </a:rPr>
                <a:t>α</a:t>
              </a:r>
              <a:endParaRPr kumimoji="1" lang="ja-JP" altLang="en-US" sz="1200" dirty="0">
                <a:solidFill>
                  <a:srgbClr val="C00000"/>
                </a:solidFill>
                <a:latin typeface="+mn-lt"/>
              </a:endParaRPr>
            </a:p>
          </p:txBody>
        </p:sp>
        <p:cxnSp>
          <p:nvCxnSpPr>
            <p:cNvPr id="7" name="直線コネクタ 6">
              <a:extLst>
                <a:ext uri="{FF2B5EF4-FFF2-40B4-BE49-F238E27FC236}">
                  <a16:creationId xmlns:a16="http://schemas.microsoft.com/office/drawing/2014/main" id="{50EB9D9F-92E8-4CAC-823B-9CC7AB6BBE9B}"/>
                </a:ext>
              </a:extLst>
            </p:cNvPr>
            <p:cNvCxnSpPr>
              <a:cxnSpLocks/>
            </p:cNvCxnSpPr>
            <p:nvPr/>
          </p:nvCxnSpPr>
          <p:spPr>
            <a:xfrm>
              <a:off x="1032535" y="5002022"/>
              <a:ext cx="176657" cy="795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D9B43F51-20F4-4C81-92DA-A3CBCD84CFF4}"/>
                </a:ext>
              </a:extLst>
            </p:cNvPr>
            <p:cNvCxnSpPr>
              <a:cxnSpLocks/>
              <a:endCxn id="56" idx="2"/>
            </p:cNvCxnSpPr>
            <p:nvPr/>
          </p:nvCxnSpPr>
          <p:spPr>
            <a:xfrm flipV="1">
              <a:off x="1009073" y="5214762"/>
              <a:ext cx="182760" cy="248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Oval 25">
              <a:extLst>
                <a:ext uri="{FF2B5EF4-FFF2-40B4-BE49-F238E27FC236}">
                  <a16:creationId xmlns:a16="http://schemas.microsoft.com/office/drawing/2014/main" id="{A08BC14D-5812-4459-B8DA-61C14A3C41EB}"/>
                </a:ext>
              </a:extLst>
            </p:cNvPr>
            <p:cNvSpPr>
              <a:spLocks noChangeArrowheads="1"/>
            </p:cNvSpPr>
            <p:nvPr/>
          </p:nvSpPr>
          <p:spPr bwMode="auto">
            <a:xfrm>
              <a:off x="1007022" y="496200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4" name="Oval 25">
              <a:extLst>
                <a:ext uri="{FF2B5EF4-FFF2-40B4-BE49-F238E27FC236}">
                  <a16:creationId xmlns:a16="http://schemas.microsoft.com/office/drawing/2014/main" id="{7C014A0F-2B46-4F1D-97A6-8B40942E4D4D}"/>
                </a:ext>
              </a:extLst>
            </p:cNvPr>
            <p:cNvSpPr>
              <a:spLocks noChangeArrowheads="1"/>
            </p:cNvSpPr>
            <p:nvPr/>
          </p:nvSpPr>
          <p:spPr bwMode="auto">
            <a:xfrm>
              <a:off x="988168" y="52027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5" name="Oval 25">
              <a:extLst>
                <a:ext uri="{FF2B5EF4-FFF2-40B4-BE49-F238E27FC236}">
                  <a16:creationId xmlns:a16="http://schemas.microsoft.com/office/drawing/2014/main" id="{3E218549-6061-436C-89CE-E543D224D877}"/>
                </a:ext>
              </a:extLst>
            </p:cNvPr>
            <p:cNvSpPr>
              <a:spLocks noChangeArrowheads="1"/>
            </p:cNvSpPr>
            <p:nvPr/>
          </p:nvSpPr>
          <p:spPr bwMode="auto">
            <a:xfrm>
              <a:off x="1179368" y="50528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6" name="Oval 25">
              <a:extLst>
                <a:ext uri="{FF2B5EF4-FFF2-40B4-BE49-F238E27FC236}">
                  <a16:creationId xmlns:a16="http://schemas.microsoft.com/office/drawing/2014/main" id="{C18A78D0-72AC-463C-8B87-022FB2E30AFE}"/>
                </a:ext>
              </a:extLst>
            </p:cNvPr>
            <p:cNvSpPr>
              <a:spLocks noChangeArrowheads="1"/>
            </p:cNvSpPr>
            <p:nvPr/>
          </p:nvSpPr>
          <p:spPr bwMode="auto">
            <a:xfrm>
              <a:off x="1191833" y="517876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7" name="直線コネクタ 16">
              <a:extLst>
                <a:ext uri="{FF2B5EF4-FFF2-40B4-BE49-F238E27FC236}">
                  <a16:creationId xmlns:a16="http://schemas.microsoft.com/office/drawing/2014/main" id="{B016A087-9772-4D9B-A7EA-803057169DDE}"/>
                </a:ext>
              </a:extLst>
            </p:cNvPr>
            <p:cNvCxnSpPr>
              <a:cxnSpLocks/>
            </p:cNvCxnSpPr>
            <p:nvPr/>
          </p:nvCxnSpPr>
          <p:spPr>
            <a:xfrm flipH="1">
              <a:off x="1024168" y="4991694"/>
              <a:ext cx="18854" cy="2407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D184D647-AE2C-4BD5-B1B9-20E4907A04F6}"/>
                </a:ext>
              </a:extLst>
            </p:cNvPr>
            <p:cNvCxnSpPr>
              <a:cxnSpLocks/>
            </p:cNvCxnSpPr>
            <p:nvPr/>
          </p:nvCxnSpPr>
          <p:spPr>
            <a:xfrm flipV="1">
              <a:off x="1224611" y="5055017"/>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22D91629-C996-4BD9-A65A-7721D17E4123}"/>
                </a:ext>
              </a:extLst>
            </p:cNvPr>
            <p:cNvCxnSpPr>
              <a:cxnSpLocks/>
            </p:cNvCxnSpPr>
            <p:nvPr/>
          </p:nvCxnSpPr>
          <p:spPr>
            <a:xfrm>
              <a:off x="1231121" y="5215283"/>
              <a:ext cx="116728" cy="588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フリーフォーム: 図形 62">
              <a:extLst>
                <a:ext uri="{FF2B5EF4-FFF2-40B4-BE49-F238E27FC236}">
                  <a16:creationId xmlns:a16="http://schemas.microsoft.com/office/drawing/2014/main" id="{C9CF0403-9CA4-4844-AD0C-DB51C048A9A2}"/>
                </a:ext>
              </a:extLst>
            </p:cNvPr>
            <p:cNvSpPr/>
            <p:nvPr/>
          </p:nvSpPr>
          <p:spPr>
            <a:xfrm>
              <a:off x="1019338" y="4886696"/>
              <a:ext cx="37566" cy="95003"/>
            </a:xfrm>
            <a:custGeom>
              <a:avLst/>
              <a:gdLst>
                <a:gd name="connsiteX0" fmla="*/ 7878 w 37566"/>
                <a:gd name="connsiteY0" fmla="*/ 95003 h 95003"/>
                <a:gd name="connsiteX1" fmla="*/ 1940 w 37566"/>
                <a:gd name="connsiteY1" fmla="*/ 35626 h 95003"/>
                <a:gd name="connsiteX2" fmla="*/ 37566 w 37566"/>
                <a:gd name="connsiteY2" fmla="*/ 0 h 95003"/>
              </a:gdLst>
              <a:ahLst/>
              <a:cxnLst>
                <a:cxn ang="0">
                  <a:pos x="connsiteX0" y="connsiteY0"/>
                </a:cxn>
                <a:cxn ang="0">
                  <a:pos x="connsiteX1" y="connsiteY1"/>
                </a:cxn>
                <a:cxn ang="0">
                  <a:pos x="connsiteX2" y="connsiteY2"/>
                </a:cxn>
              </a:cxnLst>
              <a:rect l="l" t="t" r="r" b="b"/>
              <a:pathLst>
                <a:path w="37566" h="95003">
                  <a:moveTo>
                    <a:pt x="7878" y="95003"/>
                  </a:moveTo>
                  <a:cubicBezTo>
                    <a:pt x="2435" y="73231"/>
                    <a:pt x="-3008" y="51460"/>
                    <a:pt x="1940" y="35626"/>
                  </a:cubicBezTo>
                  <a:cubicBezTo>
                    <a:pt x="6888" y="19792"/>
                    <a:pt x="22227" y="9896"/>
                    <a:pt x="37566"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55D28113-7CC6-42EE-AF75-8446040F8D6D}"/>
                </a:ext>
              </a:extLst>
            </p:cNvPr>
            <p:cNvSpPr/>
            <p:nvPr/>
          </p:nvSpPr>
          <p:spPr>
            <a:xfrm>
              <a:off x="1229096" y="4918703"/>
              <a:ext cx="118753" cy="175811"/>
            </a:xfrm>
            <a:custGeom>
              <a:avLst/>
              <a:gdLst>
                <a:gd name="connsiteX0" fmla="*/ 0 w 118753"/>
                <a:gd name="connsiteY0" fmla="*/ 154379 h 154379"/>
                <a:gd name="connsiteX1" fmla="*/ 29688 w 118753"/>
                <a:gd name="connsiteY1" fmla="*/ 89065 h 154379"/>
                <a:gd name="connsiteX2" fmla="*/ 118753 w 118753"/>
                <a:gd name="connsiteY2" fmla="*/ 0 h 154379"/>
                <a:gd name="connsiteX0" fmla="*/ 0 w 118753"/>
                <a:gd name="connsiteY0" fmla="*/ 175811 h 175811"/>
                <a:gd name="connsiteX1" fmla="*/ 29688 w 118753"/>
                <a:gd name="connsiteY1" fmla="*/ 110497 h 175811"/>
                <a:gd name="connsiteX2" fmla="*/ 118753 w 118753"/>
                <a:gd name="connsiteY2" fmla="*/ 0 h 175811"/>
              </a:gdLst>
              <a:ahLst/>
              <a:cxnLst>
                <a:cxn ang="0">
                  <a:pos x="connsiteX0" y="connsiteY0"/>
                </a:cxn>
                <a:cxn ang="0">
                  <a:pos x="connsiteX1" y="connsiteY1"/>
                </a:cxn>
                <a:cxn ang="0">
                  <a:pos x="connsiteX2" y="connsiteY2"/>
                </a:cxn>
              </a:cxnLst>
              <a:rect l="l" t="t" r="r" b="b"/>
              <a:pathLst>
                <a:path w="118753" h="175811">
                  <a:moveTo>
                    <a:pt x="0" y="175811"/>
                  </a:moveTo>
                  <a:cubicBezTo>
                    <a:pt x="4948" y="156019"/>
                    <a:pt x="9896" y="139799"/>
                    <a:pt x="29688" y="110497"/>
                  </a:cubicBezTo>
                  <a:cubicBezTo>
                    <a:pt x="49480" y="81195"/>
                    <a:pt x="84116" y="31667"/>
                    <a:pt x="11875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2" name="直線コネクタ 71">
              <a:extLst>
                <a:ext uri="{FF2B5EF4-FFF2-40B4-BE49-F238E27FC236}">
                  <a16:creationId xmlns:a16="http://schemas.microsoft.com/office/drawing/2014/main" id="{0C414082-697B-4BC4-8815-881FBAD35188}"/>
                </a:ext>
              </a:extLst>
            </p:cNvPr>
            <p:cNvCxnSpPr>
              <a:cxnSpLocks/>
            </p:cNvCxnSpPr>
            <p:nvPr/>
          </p:nvCxnSpPr>
          <p:spPr>
            <a:xfrm flipV="1">
              <a:off x="884008" y="4998323"/>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E0CD19EB-3DEF-4D7F-BBC8-014FE848F2DD}"/>
                </a:ext>
              </a:extLst>
            </p:cNvPr>
            <p:cNvCxnSpPr>
              <a:cxnSpLocks/>
            </p:cNvCxnSpPr>
            <p:nvPr/>
          </p:nvCxnSpPr>
          <p:spPr>
            <a:xfrm>
              <a:off x="879009" y="5183412"/>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A9DB0D88-89D5-44D3-A51B-3BF643028AA2}"/>
                </a:ext>
              </a:extLst>
            </p:cNvPr>
            <p:cNvCxnSpPr>
              <a:cxnSpLocks/>
            </p:cNvCxnSpPr>
            <p:nvPr/>
          </p:nvCxnSpPr>
          <p:spPr>
            <a:xfrm>
              <a:off x="895649" y="4925854"/>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30E9BC57-DB4A-449A-8CE5-81B6A76BB3D2}"/>
                </a:ext>
              </a:extLst>
            </p:cNvPr>
            <p:cNvCxnSpPr>
              <a:cxnSpLocks/>
            </p:cNvCxnSpPr>
            <p:nvPr/>
          </p:nvCxnSpPr>
          <p:spPr>
            <a:xfrm>
              <a:off x="1224611" y="5112068"/>
              <a:ext cx="3079" cy="910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フリーフォーム: 図形 73">
              <a:extLst>
                <a:ext uri="{FF2B5EF4-FFF2-40B4-BE49-F238E27FC236}">
                  <a16:creationId xmlns:a16="http://schemas.microsoft.com/office/drawing/2014/main" id="{6197AC6E-3B20-44F1-A1C8-F2EB4C34B846}"/>
                </a:ext>
              </a:extLst>
            </p:cNvPr>
            <p:cNvSpPr/>
            <p:nvPr/>
          </p:nvSpPr>
          <p:spPr>
            <a:xfrm>
              <a:off x="1232662" y="5219700"/>
              <a:ext cx="36544" cy="116681"/>
            </a:xfrm>
            <a:custGeom>
              <a:avLst/>
              <a:gdLst>
                <a:gd name="connsiteX0" fmla="*/ 3207 w 36544"/>
                <a:gd name="connsiteY0" fmla="*/ 0 h 116681"/>
                <a:gd name="connsiteX1" fmla="*/ 3207 w 36544"/>
                <a:gd name="connsiteY1" fmla="*/ 54769 h 116681"/>
                <a:gd name="connsiteX2" fmla="*/ 36544 w 36544"/>
                <a:gd name="connsiteY2" fmla="*/ 116681 h 116681"/>
              </a:gdLst>
              <a:ahLst/>
              <a:cxnLst>
                <a:cxn ang="0">
                  <a:pos x="connsiteX0" y="connsiteY0"/>
                </a:cxn>
                <a:cxn ang="0">
                  <a:pos x="connsiteX1" y="connsiteY1"/>
                </a:cxn>
                <a:cxn ang="0">
                  <a:pos x="connsiteX2" y="connsiteY2"/>
                </a:cxn>
              </a:cxnLst>
              <a:rect l="l" t="t" r="r" b="b"/>
              <a:pathLst>
                <a:path w="36544" h="116681">
                  <a:moveTo>
                    <a:pt x="3207" y="0"/>
                  </a:moveTo>
                  <a:cubicBezTo>
                    <a:pt x="429" y="17661"/>
                    <a:pt x="-2349" y="35322"/>
                    <a:pt x="3207" y="54769"/>
                  </a:cubicBezTo>
                  <a:cubicBezTo>
                    <a:pt x="8763" y="74216"/>
                    <a:pt x="22653" y="95448"/>
                    <a:pt x="36544" y="1166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5">
            <a:extLst>
              <a:ext uri="{FF2B5EF4-FFF2-40B4-BE49-F238E27FC236}">
                <a16:creationId xmlns:a16="http://schemas.microsoft.com/office/drawing/2014/main" id="{60C4126F-17C5-4669-A576-7F1E033B2686}"/>
              </a:ext>
            </a:extLst>
          </p:cNvPr>
          <p:cNvGrpSpPr/>
          <p:nvPr/>
        </p:nvGrpSpPr>
        <p:grpSpPr>
          <a:xfrm>
            <a:off x="3524261" y="5429782"/>
            <a:ext cx="5024588" cy="1332089"/>
            <a:chOff x="3524261" y="5429782"/>
            <a:chExt cx="5024588" cy="1332089"/>
          </a:xfrm>
        </p:grpSpPr>
        <p:sp>
          <p:nvSpPr>
            <p:cNvPr id="79" name="円/楕円 13">
              <a:extLst>
                <a:ext uri="{FF2B5EF4-FFF2-40B4-BE49-F238E27FC236}">
                  <a16:creationId xmlns:a16="http://schemas.microsoft.com/office/drawing/2014/main" id="{7115F1A8-C0F8-4FFD-A822-D9E06F4E51EF}"/>
                </a:ext>
              </a:extLst>
            </p:cNvPr>
            <p:cNvSpPr/>
            <p:nvPr/>
          </p:nvSpPr>
          <p:spPr>
            <a:xfrm>
              <a:off x="3553539" y="5429782"/>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円/楕円 14">
              <a:extLst>
                <a:ext uri="{FF2B5EF4-FFF2-40B4-BE49-F238E27FC236}">
                  <a16:creationId xmlns:a16="http://schemas.microsoft.com/office/drawing/2014/main" id="{ED0CF3CE-9462-4035-B41D-25685A0AEBBB}"/>
                </a:ext>
              </a:extLst>
            </p:cNvPr>
            <p:cNvSpPr/>
            <p:nvPr/>
          </p:nvSpPr>
          <p:spPr>
            <a:xfrm>
              <a:off x="4259100" y="5886986"/>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15">
              <a:extLst>
                <a:ext uri="{FF2B5EF4-FFF2-40B4-BE49-F238E27FC236}">
                  <a16:creationId xmlns:a16="http://schemas.microsoft.com/office/drawing/2014/main" id="{0AD4C29D-79B9-4089-92D0-5650377F24D2}"/>
                </a:ext>
              </a:extLst>
            </p:cNvPr>
            <p:cNvSpPr/>
            <p:nvPr/>
          </p:nvSpPr>
          <p:spPr>
            <a:xfrm>
              <a:off x="4216764" y="6123697"/>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2" name="円/楕円 16">
              <a:extLst>
                <a:ext uri="{FF2B5EF4-FFF2-40B4-BE49-F238E27FC236}">
                  <a16:creationId xmlns:a16="http://schemas.microsoft.com/office/drawing/2014/main" id="{9F9D2472-F752-4FA5-81E5-0C4EC67EDDD7}"/>
                </a:ext>
              </a:extLst>
            </p:cNvPr>
            <p:cNvSpPr/>
            <p:nvPr/>
          </p:nvSpPr>
          <p:spPr>
            <a:xfrm>
              <a:off x="5325909" y="5881340"/>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17">
              <a:extLst>
                <a:ext uri="{FF2B5EF4-FFF2-40B4-BE49-F238E27FC236}">
                  <a16:creationId xmlns:a16="http://schemas.microsoft.com/office/drawing/2014/main" id="{15705677-66CB-4F1B-B37E-D07A32FF9233}"/>
                </a:ext>
              </a:extLst>
            </p:cNvPr>
            <p:cNvSpPr/>
            <p:nvPr/>
          </p:nvSpPr>
          <p:spPr>
            <a:xfrm>
              <a:off x="5302621" y="6127575"/>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4" name="円/楕円 18">
              <a:extLst>
                <a:ext uri="{FF2B5EF4-FFF2-40B4-BE49-F238E27FC236}">
                  <a16:creationId xmlns:a16="http://schemas.microsoft.com/office/drawing/2014/main" id="{5584E410-0939-48FF-BC7D-2B1EC44C7D80}"/>
                </a:ext>
              </a:extLst>
            </p:cNvPr>
            <p:cNvSpPr/>
            <p:nvPr/>
          </p:nvSpPr>
          <p:spPr>
            <a:xfrm>
              <a:off x="7205526" y="5875694"/>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20">
              <a:extLst>
                <a:ext uri="{FF2B5EF4-FFF2-40B4-BE49-F238E27FC236}">
                  <a16:creationId xmlns:a16="http://schemas.microsoft.com/office/drawing/2014/main" id="{516CC9F6-2499-4044-8D76-A26A670E2D1E}"/>
                </a:ext>
              </a:extLst>
            </p:cNvPr>
            <p:cNvSpPr/>
            <p:nvPr/>
          </p:nvSpPr>
          <p:spPr>
            <a:xfrm>
              <a:off x="7182238" y="6121929"/>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0942C78F-FADE-45A3-9DF5-50881A5235A2}"/>
                </a:ext>
              </a:extLst>
            </p:cNvPr>
            <p:cNvSpPr txBox="1"/>
            <p:nvPr/>
          </p:nvSpPr>
          <p:spPr>
            <a:xfrm>
              <a:off x="6324941" y="5819250"/>
              <a:ext cx="790220" cy="461665"/>
            </a:xfrm>
            <a:prstGeom prst="rect">
              <a:avLst/>
            </a:prstGeom>
            <a:noFill/>
          </p:spPr>
          <p:txBody>
            <a:bodyPr wrap="square" rtlCol="0">
              <a:spAutoFit/>
            </a:bodyPr>
            <a:lstStyle/>
            <a:p>
              <a:r>
                <a:rPr lang="ja-JP" altLang="en-US" dirty="0"/>
                <a:t>・・・</a:t>
              </a:r>
              <a:endParaRPr kumimoji="1" lang="ja-JP" altLang="en-US" dirty="0"/>
            </a:p>
          </p:txBody>
        </p:sp>
        <p:sp>
          <p:nvSpPr>
            <p:cNvPr id="77" name="四角形: 角を丸くする 76">
              <a:extLst>
                <a:ext uri="{FF2B5EF4-FFF2-40B4-BE49-F238E27FC236}">
                  <a16:creationId xmlns:a16="http://schemas.microsoft.com/office/drawing/2014/main" id="{E4D1822C-E267-4578-AEA1-7F190C647B83}"/>
                </a:ext>
              </a:extLst>
            </p:cNvPr>
            <p:cNvSpPr/>
            <p:nvPr/>
          </p:nvSpPr>
          <p:spPr>
            <a:xfrm>
              <a:off x="4394568" y="6115335"/>
              <a:ext cx="368530" cy="6048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Oval 25">
              <a:extLst>
                <a:ext uri="{FF2B5EF4-FFF2-40B4-BE49-F238E27FC236}">
                  <a16:creationId xmlns:a16="http://schemas.microsoft.com/office/drawing/2014/main" id="{A9F90A83-920A-4814-8375-598D5B43693E}"/>
                </a:ext>
              </a:extLst>
            </p:cNvPr>
            <p:cNvSpPr>
              <a:spLocks noChangeArrowheads="1"/>
            </p:cNvSpPr>
            <p:nvPr/>
          </p:nvSpPr>
          <p:spPr bwMode="auto">
            <a:xfrm>
              <a:off x="4229701" y="625072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3" name="Oval 25">
              <a:extLst>
                <a:ext uri="{FF2B5EF4-FFF2-40B4-BE49-F238E27FC236}">
                  <a16:creationId xmlns:a16="http://schemas.microsoft.com/office/drawing/2014/main" id="{DD0345BF-02A6-4470-B1ED-1C8B177C7137}"/>
                </a:ext>
              </a:extLst>
            </p:cNvPr>
            <p:cNvSpPr>
              <a:spLocks noChangeArrowheads="1"/>
            </p:cNvSpPr>
            <p:nvPr/>
          </p:nvSpPr>
          <p:spPr bwMode="auto">
            <a:xfrm>
              <a:off x="4210847" y="649147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4" name="直線コネクタ 113">
              <a:extLst>
                <a:ext uri="{FF2B5EF4-FFF2-40B4-BE49-F238E27FC236}">
                  <a16:creationId xmlns:a16="http://schemas.microsoft.com/office/drawing/2014/main" id="{17B22D60-4E03-4F50-9FE3-D34B88CE8634}"/>
                </a:ext>
              </a:extLst>
            </p:cNvPr>
            <p:cNvCxnSpPr>
              <a:cxnSpLocks/>
            </p:cNvCxnSpPr>
            <p:nvPr/>
          </p:nvCxnSpPr>
          <p:spPr>
            <a:xfrm flipH="1">
              <a:off x="4246847" y="6280412"/>
              <a:ext cx="18854" cy="2407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フリーフォーム: 図形 114">
              <a:extLst>
                <a:ext uri="{FF2B5EF4-FFF2-40B4-BE49-F238E27FC236}">
                  <a16:creationId xmlns:a16="http://schemas.microsoft.com/office/drawing/2014/main" id="{3DF6DD2D-15E2-4C78-90FF-A69B05DF56A0}"/>
                </a:ext>
              </a:extLst>
            </p:cNvPr>
            <p:cNvSpPr/>
            <p:nvPr/>
          </p:nvSpPr>
          <p:spPr>
            <a:xfrm>
              <a:off x="4260137" y="6170966"/>
              <a:ext cx="83128" cy="106909"/>
            </a:xfrm>
            <a:custGeom>
              <a:avLst/>
              <a:gdLst>
                <a:gd name="connsiteX0" fmla="*/ 7878 w 37566"/>
                <a:gd name="connsiteY0" fmla="*/ 95003 h 95003"/>
                <a:gd name="connsiteX1" fmla="*/ 1940 w 37566"/>
                <a:gd name="connsiteY1" fmla="*/ 35626 h 95003"/>
                <a:gd name="connsiteX2" fmla="*/ 37566 w 37566"/>
                <a:gd name="connsiteY2" fmla="*/ 0 h 95003"/>
                <a:gd name="connsiteX0" fmla="*/ 11719 w 93795"/>
                <a:gd name="connsiteY0" fmla="*/ 106909 h 106909"/>
                <a:gd name="connsiteX1" fmla="*/ 5781 w 93795"/>
                <a:gd name="connsiteY1" fmla="*/ 47532 h 106909"/>
                <a:gd name="connsiteX2" fmla="*/ 93795 w 93795"/>
                <a:gd name="connsiteY2" fmla="*/ 0 h 106909"/>
                <a:gd name="connsiteX0" fmla="*/ 1052 w 83128"/>
                <a:gd name="connsiteY0" fmla="*/ 106909 h 106909"/>
                <a:gd name="connsiteX1" fmla="*/ 26070 w 83128"/>
                <a:gd name="connsiteY1" fmla="*/ 47532 h 106909"/>
                <a:gd name="connsiteX2" fmla="*/ 83128 w 83128"/>
                <a:gd name="connsiteY2" fmla="*/ 0 h 106909"/>
              </a:gdLst>
              <a:ahLst/>
              <a:cxnLst>
                <a:cxn ang="0">
                  <a:pos x="connsiteX0" y="connsiteY0"/>
                </a:cxn>
                <a:cxn ang="0">
                  <a:pos x="connsiteX1" y="connsiteY1"/>
                </a:cxn>
                <a:cxn ang="0">
                  <a:pos x="connsiteX2" y="connsiteY2"/>
                </a:cxn>
              </a:cxnLst>
              <a:rect l="l" t="t" r="r" b="b"/>
              <a:pathLst>
                <a:path w="83128" h="106909">
                  <a:moveTo>
                    <a:pt x="1052" y="106909"/>
                  </a:moveTo>
                  <a:cubicBezTo>
                    <a:pt x="-4391" y="85137"/>
                    <a:pt x="12391" y="65350"/>
                    <a:pt x="26070" y="47532"/>
                  </a:cubicBezTo>
                  <a:cubicBezTo>
                    <a:pt x="39749" y="29714"/>
                    <a:pt x="67789" y="9896"/>
                    <a:pt x="8312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6" name="直線コネクタ 115">
              <a:extLst>
                <a:ext uri="{FF2B5EF4-FFF2-40B4-BE49-F238E27FC236}">
                  <a16:creationId xmlns:a16="http://schemas.microsoft.com/office/drawing/2014/main" id="{E34B0EE5-ED60-46BA-8B55-9F4038DB42E2}"/>
                </a:ext>
              </a:extLst>
            </p:cNvPr>
            <p:cNvCxnSpPr>
              <a:cxnSpLocks/>
            </p:cNvCxnSpPr>
            <p:nvPr/>
          </p:nvCxnSpPr>
          <p:spPr>
            <a:xfrm flipV="1">
              <a:off x="4106687" y="6287041"/>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0818318-1CA1-4E7B-B185-6469C324B7C2}"/>
                </a:ext>
              </a:extLst>
            </p:cNvPr>
            <p:cNvCxnSpPr>
              <a:cxnSpLocks/>
            </p:cNvCxnSpPr>
            <p:nvPr/>
          </p:nvCxnSpPr>
          <p:spPr>
            <a:xfrm>
              <a:off x="4101688" y="6472130"/>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8A7D1AFD-A91E-428F-A195-825AC9A01E33}"/>
                </a:ext>
              </a:extLst>
            </p:cNvPr>
            <p:cNvCxnSpPr>
              <a:cxnSpLocks/>
            </p:cNvCxnSpPr>
            <p:nvPr/>
          </p:nvCxnSpPr>
          <p:spPr>
            <a:xfrm>
              <a:off x="4118328" y="6214572"/>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A6E54CE-75A8-4A6C-99B8-09A61D272D24}"/>
                </a:ext>
              </a:extLst>
            </p:cNvPr>
            <p:cNvCxnSpPr>
              <a:cxnSpLocks/>
            </p:cNvCxnSpPr>
            <p:nvPr/>
          </p:nvCxnSpPr>
          <p:spPr>
            <a:xfrm>
              <a:off x="4248559" y="6283525"/>
              <a:ext cx="111379" cy="2824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F373B1F9-1C07-4356-9FAF-ED8F1D9F8CB4}"/>
                </a:ext>
              </a:extLst>
            </p:cNvPr>
            <p:cNvCxnSpPr>
              <a:cxnSpLocks/>
            </p:cNvCxnSpPr>
            <p:nvPr/>
          </p:nvCxnSpPr>
          <p:spPr>
            <a:xfrm flipV="1">
              <a:off x="4236316" y="6516321"/>
              <a:ext cx="118416" cy="1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Oval 25">
              <a:extLst>
                <a:ext uri="{FF2B5EF4-FFF2-40B4-BE49-F238E27FC236}">
                  <a16:creationId xmlns:a16="http://schemas.microsoft.com/office/drawing/2014/main" id="{778D1BEC-B508-4575-91FE-028A4FEFD3E9}"/>
                </a:ext>
              </a:extLst>
            </p:cNvPr>
            <p:cNvSpPr>
              <a:spLocks noChangeArrowheads="1"/>
            </p:cNvSpPr>
            <p:nvPr/>
          </p:nvSpPr>
          <p:spPr bwMode="auto">
            <a:xfrm>
              <a:off x="4874886" y="631423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2" name="Oval 25">
              <a:extLst>
                <a:ext uri="{FF2B5EF4-FFF2-40B4-BE49-F238E27FC236}">
                  <a16:creationId xmlns:a16="http://schemas.microsoft.com/office/drawing/2014/main" id="{44D78D07-693E-402F-9009-F8944A0F36E3}"/>
                </a:ext>
              </a:extLst>
            </p:cNvPr>
            <p:cNvSpPr>
              <a:spLocks noChangeArrowheads="1"/>
            </p:cNvSpPr>
            <p:nvPr/>
          </p:nvSpPr>
          <p:spPr bwMode="auto">
            <a:xfrm>
              <a:off x="4872251" y="651590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3" name="直線コネクタ 122">
              <a:extLst>
                <a:ext uri="{FF2B5EF4-FFF2-40B4-BE49-F238E27FC236}">
                  <a16:creationId xmlns:a16="http://schemas.microsoft.com/office/drawing/2014/main" id="{30C9CD69-72A0-4A67-97C5-F56D6B19C79E}"/>
                </a:ext>
              </a:extLst>
            </p:cNvPr>
            <p:cNvCxnSpPr>
              <a:cxnSpLocks/>
            </p:cNvCxnSpPr>
            <p:nvPr/>
          </p:nvCxnSpPr>
          <p:spPr>
            <a:xfrm flipV="1">
              <a:off x="4896695" y="6303165"/>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a:extLst>
                <a:ext uri="{FF2B5EF4-FFF2-40B4-BE49-F238E27FC236}">
                  <a16:creationId xmlns:a16="http://schemas.microsoft.com/office/drawing/2014/main" id="{219EDAD5-CFF5-4676-872F-E035769385A7}"/>
                </a:ext>
              </a:extLst>
            </p:cNvPr>
            <p:cNvCxnSpPr>
              <a:cxnSpLocks/>
            </p:cNvCxnSpPr>
            <p:nvPr/>
          </p:nvCxnSpPr>
          <p:spPr>
            <a:xfrm>
              <a:off x="4907414" y="6551905"/>
              <a:ext cx="116728" cy="588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フリーフォーム: 図形 124">
              <a:extLst>
                <a:ext uri="{FF2B5EF4-FFF2-40B4-BE49-F238E27FC236}">
                  <a16:creationId xmlns:a16="http://schemas.microsoft.com/office/drawing/2014/main" id="{538E3D28-72F9-4A80-BA6D-5E3C2D45F11A}"/>
                </a:ext>
              </a:extLst>
            </p:cNvPr>
            <p:cNvSpPr/>
            <p:nvPr/>
          </p:nvSpPr>
          <p:spPr>
            <a:xfrm>
              <a:off x="4841661" y="6173272"/>
              <a:ext cx="66523" cy="168667"/>
            </a:xfrm>
            <a:custGeom>
              <a:avLst/>
              <a:gdLst>
                <a:gd name="connsiteX0" fmla="*/ 0 w 118753"/>
                <a:gd name="connsiteY0" fmla="*/ 154379 h 154379"/>
                <a:gd name="connsiteX1" fmla="*/ 29688 w 118753"/>
                <a:gd name="connsiteY1" fmla="*/ 89065 h 154379"/>
                <a:gd name="connsiteX2" fmla="*/ 118753 w 118753"/>
                <a:gd name="connsiteY2" fmla="*/ 0 h 154379"/>
                <a:gd name="connsiteX0" fmla="*/ 0 w 118753"/>
                <a:gd name="connsiteY0" fmla="*/ 175811 h 175811"/>
                <a:gd name="connsiteX1" fmla="*/ 29688 w 118753"/>
                <a:gd name="connsiteY1" fmla="*/ 110497 h 175811"/>
                <a:gd name="connsiteX2" fmla="*/ 118753 w 118753"/>
                <a:gd name="connsiteY2" fmla="*/ 0 h 175811"/>
                <a:gd name="connsiteX0" fmla="*/ 70939 w 102648"/>
                <a:gd name="connsiteY0" fmla="*/ 168667 h 168667"/>
                <a:gd name="connsiteX1" fmla="*/ 100627 w 102648"/>
                <a:gd name="connsiteY1" fmla="*/ 103353 h 168667"/>
                <a:gd name="connsiteX2" fmla="*/ 6336 w 102648"/>
                <a:gd name="connsiteY2" fmla="*/ 0 h 168667"/>
                <a:gd name="connsiteX0" fmla="*/ 64603 w 96312"/>
                <a:gd name="connsiteY0" fmla="*/ 168667 h 168667"/>
                <a:gd name="connsiteX1" fmla="*/ 94291 w 96312"/>
                <a:gd name="connsiteY1" fmla="*/ 103353 h 168667"/>
                <a:gd name="connsiteX2" fmla="*/ 0 w 96312"/>
                <a:gd name="connsiteY2" fmla="*/ 0 h 168667"/>
                <a:gd name="connsiteX0" fmla="*/ 64603 w 66523"/>
                <a:gd name="connsiteY0" fmla="*/ 168667 h 168667"/>
                <a:gd name="connsiteX1" fmla="*/ 53809 w 66523"/>
                <a:gd name="connsiteY1" fmla="*/ 84303 h 168667"/>
                <a:gd name="connsiteX2" fmla="*/ 0 w 66523"/>
                <a:gd name="connsiteY2" fmla="*/ 0 h 168667"/>
              </a:gdLst>
              <a:ahLst/>
              <a:cxnLst>
                <a:cxn ang="0">
                  <a:pos x="connsiteX0" y="connsiteY0"/>
                </a:cxn>
                <a:cxn ang="0">
                  <a:pos x="connsiteX1" y="connsiteY1"/>
                </a:cxn>
                <a:cxn ang="0">
                  <a:pos x="connsiteX2" y="connsiteY2"/>
                </a:cxn>
              </a:cxnLst>
              <a:rect l="l" t="t" r="r" b="b"/>
              <a:pathLst>
                <a:path w="66523" h="168667">
                  <a:moveTo>
                    <a:pt x="64603" y="168667"/>
                  </a:moveTo>
                  <a:cubicBezTo>
                    <a:pt x="69551" y="148875"/>
                    <a:pt x="64576" y="112414"/>
                    <a:pt x="53809" y="84303"/>
                  </a:cubicBezTo>
                  <a:cubicBezTo>
                    <a:pt x="43042" y="56192"/>
                    <a:pt x="55850" y="41192"/>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6" name="直線コネクタ 125">
              <a:extLst>
                <a:ext uri="{FF2B5EF4-FFF2-40B4-BE49-F238E27FC236}">
                  <a16:creationId xmlns:a16="http://schemas.microsoft.com/office/drawing/2014/main" id="{FD125496-382E-44B5-AE13-257DC1C5D551}"/>
                </a:ext>
              </a:extLst>
            </p:cNvPr>
            <p:cNvCxnSpPr>
              <a:cxnSpLocks/>
              <a:stCxn id="121" idx="4"/>
              <a:endCxn id="122" idx="0"/>
            </p:cNvCxnSpPr>
            <p:nvPr/>
          </p:nvCxnSpPr>
          <p:spPr>
            <a:xfrm flipH="1">
              <a:off x="4908251" y="6386234"/>
              <a:ext cx="2635" cy="12967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フリーフォーム: 図形 126">
              <a:extLst>
                <a:ext uri="{FF2B5EF4-FFF2-40B4-BE49-F238E27FC236}">
                  <a16:creationId xmlns:a16="http://schemas.microsoft.com/office/drawing/2014/main" id="{9ABA407B-789F-4819-BFE5-FF7CFF790676}"/>
                </a:ext>
              </a:extLst>
            </p:cNvPr>
            <p:cNvSpPr/>
            <p:nvPr/>
          </p:nvSpPr>
          <p:spPr>
            <a:xfrm>
              <a:off x="4874853" y="6571582"/>
              <a:ext cx="30193" cy="107156"/>
            </a:xfrm>
            <a:custGeom>
              <a:avLst/>
              <a:gdLst>
                <a:gd name="connsiteX0" fmla="*/ 3207 w 36544"/>
                <a:gd name="connsiteY0" fmla="*/ 0 h 116681"/>
                <a:gd name="connsiteX1" fmla="*/ 3207 w 36544"/>
                <a:gd name="connsiteY1" fmla="*/ 54769 h 116681"/>
                <a:gd name="connsiteX2" fmla="*/ 36544 w 36544"/>
                <a:gd name="connsiteY2" fmla="*/ 116681 h 116681"/>
                <a:gd name="connsiteX0" fmla="*/ 31630 w 33248"/>
                <a:gd name="connsiteY0" fmla="*/ 0 h 107156"/>
                <a:gd name="connsiteX1" fmla="*/ 31630 w 33248"/>
                <a:gd name="connsiteY1" fmla="*/ 54769 h 107156"/>
                <a:gd name="connsiteX2" fmla="*/ 3055 w 33248"/>
                <a:gd name="connsiteY2" fmla="*/ 107156 h 107156"/>
                <a:gd name="connsiteX0" fmla="*/ 28575 w 30193"/>
                <a:gd name="connsiteY0" fmla="*/ 0 h 107156"/>
                <a:gd name="connsiteX1" fmla="*/ 28575 w 30193"/>
                <a:gd name="connsiteY1" fmla="*/ 54769 h 107156"/>
                <a:gd name="connsiteX2" fmla="*/ 0 w 30193"/>
                <a:gd name="connsiteY2" fmla="*/ 107156 h 107156"/>
                <a:gd name="connsiteX0" fmla="*/ 28575 w 30193"/>
                <a:gd name="connsiteY0" fmla="*/ 0 h 107156"/>
                <a:gd name="connsiteX1" fmla="*/ 28575 w 30193"/>
                <a:gd name="connsiteY1" fmla="*/ 54769 h 107156"/>
                <a:gd name="connsiteX2" fmla="*/ 0 w 30193"/>
                <a:gd name="connsiteY2" fmla="*/ 107156 h 107156"/>
              </a:gdLst>
              <a:ahLst/>
              <a:cxnLst>
                <a:cxn ang="0">
                  <a:pos x="connsiteX0" y="connsiteY0"/>
                </a:cxn>
                <a:cxn ang="0">
                  <a:pos x="connsiteX1" y="connsiteY1"/>
                </a:cxn>
                <a:cxn ang="0">
                  <a:pos x="connsiteX2" y="connsiteY2"/>
                </a:cxn>
              </a:cxnLst>
              <a:rect l="l" t="t" r="r" b="b"/>
              <a:pathLst>
                <a:path w="30193" h="107156">
                  <a:moveTo>
                    <a:pt x="28575" y="0"/>
                  </a:moveTo>
                  <a:cubicBezTo>
                    <a:pt x="25797" y="17661"/>
                    <a:pt x="33337" y="36910"/>
                    <a:pt x="28575" y="54769"/>
                  </a:cubicBezTo>
                  <a:cubicBezTo>
                    <a:pt x="23813" y="72628"/>
                    <a:pt x="31352" y="83542"/>
                    <a:pt x="0" y="1071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0" name="直線コネクタ 129">
              <a:extLst>
                <a:ext uri="{FF2B5EF4-FFF2-40B4-BE49-F238E27FC236}">
                  <a16:creationId xmlns:a16="http://schemas.microsoft.com/office/drawing/2014/main" id="{914BE1EE-1265-42FA-9F62-1A129C38DB13}"/>
                </a:ext>
              </a:extLst>
            </p:cNvPr>
            <p:cNvCxnSpPr>
              <a:cxnSpLocks/>
              <a:endCxn id="121" idx="2"/>
            </p:cNvCxnSpPr>
            <p:nvPr/>
          </p:nvCxnSpPr>
          <p:spPr>
            <a:xfrm flipV="1">
              <a:off x="4817362" y="6350234"/>
              <a:ext cx="57524" cy="11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393273F5-A423-4194-88DA-FEE66A4BEC8C}"/>
                </a:ext>
              </a:extLst>
            </p:cNvPr>
            <p:cNvCxnSpPr>
              <a:cxnSpLocks/>
              <a:endCxn id="122" idx="2"/>
            </p:cNvCxnSpPr>
            <p:nvPr/>
          </p:nvCxnSpPr>
          <p:spPr>
            <a:xfrm>
              <a:off x="4807385" y="6542546"/>
              <a:ext cx="64866" cy="935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6" name="Oval 25">
              <a:extLst>
                <a:ext uri="{FF2B5EF4-FFF2-40B4-BE49-F238E27FC236}">
                  <a16:creationId xmlns:a16="http://schemas.microsoft.com/office/drawing/2014/main" id="{B8D11705-8ACA-42B2-B7C6-E56C5703C509}"/>
                </a:ext>
              </a:extLst>
            </p:cNvPr>
            <p:cNvSpPr>
              <a:spLocks noChangeArrowheads="1"/>
            </p:cNvSpPr>
            <p:nvPr/>
          </p:nvSpPr>
          <p:spPr bwMode="auto">
            <a:xfrm>
              <a:off x="4401169" y="6357781"/>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87" name="楕円 86">
              <a:extLst>
                <a:ext uri="{FF2B5EF4-FFF2-40B4-BE49-F238E27FC236}">
                  <a16:creationId xmlns:a16="http://schemas.microsoft.com/office/drawing/2014/main" id="{86A38AE7-76E4-40AB-956F-3B95E737B532}"/>
                </a:ext>
              </a:extLst>
            </p:cNvPr>
            <p:cNvSpPr/>
            <p:nvPr/>
          </p:nvSpPr>
          <p:spPr>
            <a:xfrm>
              <a:off x="4341080" y="6193632"/>
              <a:ext cx="92869" cy="395287"/>
            </a:xfrm>
            <a:prstGeom prst="ellipse">
              <a:avLst/>
            </a:prstGeom>
            <a:solidFill>
              <a:schemeClr val="bg1"/>
            </a:solidFill>
            <a:ln>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Oval 25">
              <a:extLst>
                <a:ext uri="{FF2B5EF4-FFF2-40B4-BE49-F238E27FC236}">
                  <a16:creationId xmlns:a16="http://schemas.microsoft.com/office/drawing/2014/main" id="{1666B7E5-A012-45F7-B064-A5B5D2B7BB73}"/>
                </a:ext>
              </a:extLst>
            </p:cNvPr>
            <p:cNvSpPr>
              <a:spLocks noChangeArrowheads="1"/>
            </p:cNvSpPr>
            <p:nvPr/>
          </p:nvSpPr>
          <p:spPr bwMode="auto">
            <a:xfrm>
              <a:off x="4708673" y="6400786"/>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0" name="楕円 89">
              <a:extLst>
                <a:ext uri="{FF2B5EF4-FFF2-40B4-BE49-F238E27FC236}">
                  <a16:creationId xmlns:a16="http://schemas.microsoft.com/office/drawing/2014/main" id="{3C5CB35F-EAC7-4338-BA23-2053B3AF319C}"/>
                </a:ext>
              </a:extLst>
            </p:cNvPr>
            <p:cNvSpPr/>
            <p:nvPr/>
          </p:nvSpPr>
          <p:spPr>
            <a:xfrm>
              <a:off x="4732095" y="6200775"/>
              <a:ext cx="92869" cy="461665"/>
            </a:xfrm>
            <a:prstGeom prst="ellipse">
              <a:avLst/>
            </a:prstGeom>
            <a:solidFill>
              <a:schemeClr val="bg1"/>
            </a:solidFill>
            <a:ln>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矢印: 下 137">
              <a:extLst>
                <a:ext uri="{FF2B5EF4-FFF2-40B4-BE49-F238E27FC236}">
                  <a16:creationId xmlns:a16="http://schemas.microsoft.com/office/drawing/2014/main" id="{E7D96437-4CE7-44B2-931D-2A2EE51310F5}"/>
                </a:ext>
              </a:extLst>
            </p:cNvPr>
            <p:cNvSpPr/>
            <p:nvPr/>
          </p:nvSpPr>
          <p:spPr>
            <a:xfrm rot="18897941">
              <a:off x="3503527" y="5545174"/>
              <a:ext cx="235665" cy="194198"/>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4671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2</a:t>
            </a:r>
            <a:r>
              <a:rPr kumimoji="1" lang="en-US" altLang="ja-JP" sz="1600" dirty="0">
                <a:latin typeface="+mn-lt"/>
              </a:rPr>
              <a:t>-1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されたグラフとする．このとき，以下の等式が成り立つ：</a:t>
            </a:r>
            <a:endParaRPr kumimoji="1" lang="ja-JP" altLang="en-US" sz="1600" dirty="0">
              <a:latin typeface="+mn-lt"/>
            </a:endParaRPr>
          </a:p>
        </p:txBody>
      </p:sp>
      <p:sp>
        <p:nvSpPr>
          <p:cNvPr id="34" name="Text Box 168">
            <a:extLst>
              <a:ext uri="{FF2B5EF4-FFF2-40B4-BE49-F238E27FC236}">
                <a16:creationId xmlns:a16="http://schemas.microsoft.com/office/drawing/2014/main" id="{33BF3A3D-B63B-4671-BA42-657339BC7152}"/>
              </a:ext>
            </a:extLst>
          </p:cNvPr>
          <p:cNvSpPr txBox="1">
            <a:spLocks noChangeArrowheads="1"/>
          </p:cNvSpPr>
          <p:nvPr/>
        </p:nvSpPr>
        <p:spPr bwMode="auto">
          <a:xfrm>
            <a:off x="154460" y="2717135"/>
            <a:ext cx="171759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証明の概要）</a:t>
            </a:r>
            <a:endParaRPr lang="en-US" altLang="ja-JP" sz="1600" dirty="0">
              <a:solidFill>
                <a:srgbClr val="000000"/>
              </a:solidFill>
            </a:endParaRPr>
          </a:p>
        </p:txBody>
      </p:sp>
      <p:sp>
        <p:nvSpPr>
          <p:cNvPr id="35" name="Text Box 168">
            <a:extLst>
              <a:ext uri="{FF2B5EF4-FFF2-40B4-BE49-F238E27FC236}">
                <a16:creationId xmlns:a16="http://schemas.microsoft.com/office/drawing/2014/main" id="{1A87C770-D4A7-4E5F-AA37-BA47DC8D2380}"/>
              </a:ext>
            </a:extLst>
          </p:cNvPr>
          <p:cNvSpPr txBox="1">
            <a:spLocks noChangeArrowheads="1"/>
          </p:cNvSpPr>
          <p:nvPr/>
        </p:nvSpPr>
        <p:spPr bwMode="auto">
          <a:xfrm>
            <a:off x="154459" y="3138052"/>
            <a:ext cx="4364102"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種数（</a:t>
            </a:r>
            <a:r>
              <a:rPr lang="en-US" altLang="ja-JP" sz="1600" dirty="0">
                <a:solidFill>
                  <a:srgbClr val="000000"/>
                </a:solidFill>
              </a:rPr>
              <a:t>g or k</a:t>
            </a:r>
            <a:r>
              <a:rPr lang="ja-JP" altLang="en-US" sz="1600" dirty="0">
                <a:solidFill>
                  <a:srgbClr val="000000"/>
                </a:solidFill>
              </a:rPr>
              <a:t>）に関する数学的帰納法を用いる．</a:t>
            </a:r>
            <a:endParaRPr lang="en-US" altLang="ja-JP" sz="1600" dirty="0">
              <a:solidFill>
                <a:srgbClr val="000000"/>
              </a:solidFill>
            </a:endParaRPr>
          </a:p>
        </p:txBody>
      </p:sp>
      <p:sp>
        <p:nvSpPr>
          <p:cNvPr id="36" name="Text Box 168">
            <a:extLst>
              <a:ext uri="{FF2B5EF4-FFF2-40B4-BE49-F238E27FC236}">
                <a16:creationId xmlns:a16="http://schemas.microsoft.com/office/drawing/2014/main" id="{85D3BAAF-E62B-44C5-A64E-334760F749FD}"/>
              </a:ext>
            </a:extLst>
          </p:cNvPr>
          <p:cNvSpPr txBox="1">
            <a:spLocks noChangeArrowheads="1"/>
          </p:cNvSpPr>
          <p:nvPr/>
        </p:nvSpPr>
        <p:spPr bwMode="auto">
          <a:xfrm>
            <a:off x="154459" y="3522671"/>
            <a:ext cx="705570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ファーストステップとして，種数</a:t>
            </a:r>
            <a:r>
              <a:rPr lang="en-US" altLang="ja-JP" sz="1600" dirty="0">
                <a:solidFill>
                  <a:srgbClr val="000000"/>
                </a:solidFill>
              </a:rPr>
              <a:t>0</a:t>
            </a:r>
            <a:r>
              <a:rPr lang="ja-JP" altLang="en-US" sz="1600" dirty="0" err="1">
                <a:solidFill>
                  <a:srgbClr val="000000"/>
                </a:solidFill>
              </a:rPr>
              <a:t>，</a:t>
            </a:r>
            <a:r>
              <a:rPr lang="ja-JP" altLang="en-US" sz="1600" dirty="0">
                <a:solidFill>
                  <a:srgbClr val="000000"/>
                </a:solidFill>
              </a:rPr>
              <a:t>つまり球面上に埋め込まれたグラフ．</a:t>
            </a:r>
            <a:endParaRPr lang="en-US" altLang="ja-JP" sz="1600" dirty="0">
              <a:solidFill>
                <a:srgbClr val="000000"/>
              </a:solidFill>
            </a:endParaRPr>
          </a:p>
        </p:txBody>
      </p:sp>
      <p:sp>
        <p:nvSpPr>
          <p:cNvPr id="38" name="円/楕円 13">
            <a:extLst>
              <a:ext uri="{FF2B5EF4-FFF2-40B4-BE49-F238E27FC236}">
                <a16:creationId xmlns:a16="http://schemas.microsoft.com/office/drawing/2014/main" id="{54ED1783-4878-409E-8018-2DB49A628A65}"/>
              </a:ext>
            </a:extLst>
          </p:cNvPr>
          <p:cNvSpPr/>
          <p:nvPr/>
        </p:nvSpPr>
        <p:spPr>
          <a:xfrm>
            <a:off x="253127" y="4132737"/>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14">
            <a:extLst>
              <a:ext uri="{FF2B5EF4-FFF2-40B4-BE49-F238E27FC236}">
                <a16:creationId xmlns:a16="http://schemas.microsoft.com/office/drawing/2014/main" id="{D53CC950-1EAB-441C-B557-7355294CC034}"/>
              </a:ext>
            </a:extLst>
          </p:cNvPr>
          <p:cNvSpPr/>
          <p:nvPr/>
        </p:nvSpPr>
        <p:spPr>
          <a:xfrm>
            <a:off x="958688" y="4589941"/>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15">
            <a:extLst>
              <a:ext uri="{FF2B5EF4-FFF2-40B4-BE49-F238E27FC236}">
                <a16:creationId xmlns:a16="http://schemas.microsoft.com/office/drawing/2014/main" id="{D60449F7-03C7-4FDB-8783-F55F5EB1F6B5}"/>
              </a:ext>
            </a:extLst>
          </p:cNvPr>
          <p:cNvSpPr/>
          <p:nvPr/>
        </p:nvSpPr>
        <p:spPr>
          <a:xfrm>
            <a:off x="935400" y="4836176"/>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1" name="円/楕円 16">
            <a:extLst>
              <a:ext uri="{FF2B5EF4-FFF2-40B4-BE49-F238E27FC236}">
                <a16:creationId xmlns:a16="http://schemas.microsoft.com/office/drawing/2014/main" id="{23397A7B-AE64-4041-8FB5-97003084588C}"/>
              </a:ext>
            </a:extLst>
          </p:cNvPr>
          <p:cNvSpPr/>
          <p:nvPr/>
        </p:nvSpPr>
        <p:spPr>
          <a:xfrm>
            <a:off x="2025497" y="4584295"/>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17">
            <a:extLst>
              <a:ext uri="{FF2B5EF4-FFF2-40B4-BE49-F238E27FC236}">
                <a16:creationId xmlns:a16="http://schemas.microsoft.com/office/drawing/2014/main" id="{C97B2212-B437-4CBF-A535-7A21223D9E9A}"/>
              </a:ext>
            </a:extLst>
          </p:cNvPr>
          <p:cNvSpPr/>
          <p:nvPr/>
        </p:nvSpPr>
        <p:spPr>
          <a:xfrm>
            <a:off x="2002209" y="4830530"/>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円/楕円 18">
            <a:extLst>
              <a:ext uri="{FF2B5EF4-FFF2-40B4-BE49-F238E27FC236}">
                <a16:creationId xmlns:a16="http://schemas.microsoft.com/office/drawing/2014/main" id="{9D02941D-F1CB-4523-BCAD-C92FF86820A7}"/>
              </a:ext>
            </a:extLst>
          </p:cNvPr>
          <p:cNvSpPr/>
          <p:nvPr/>
        </p:nvSpPr>
        <p:spPr>
          <a:xfrm>
            <a:off x="3905114" y="4578649"/>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20">
            <a:extLst>
              <a:ext uri="{FF2B5EF4-FFF2-40B4-BE49-F238E27FC236}">
                <a16:creationId xmlns:a16="http://schemas.microsoft.com/office/drawing/2014/main" id="{4E6A8D5F-B564-42C0-BF09-CD4B6A74DEC4}"/>
              </a:ext>
            </a:extLst>
          </p:cNvPr>
          <p:cNvSpPr/>
          <p:nvPr/>
        </p:nvSpPr>
        <p:spPr>
          <a:xfrm>
            <a:off x="3881826" y="4824884"/>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5" name="テキスト ボックス 44">
            <a:extLst>
              <a:ext uri="{FF2B5EF4-FFF2-40B4-BE49-F238E27FC236}">
                <a16:creationId xmlns:a16="http://schemas.microsoft.com/office/drawing/2014/main" id="{5530DFC1-72F9-4E3F-A921-1EEDEBD3BA1C}"/>
              </a:ext>
            </a:extLst>
          </p:cNvPr>
          <p:cNvSpPr txBox="1"/>
          <p:nvPr/>
        </p:nvSpPr>
        <p:spPr>
          <a:xfrm>
            <a:off x="3024529" y="4522205"/>
            <a:ext cx="790220" cy="461665"/>
          </a:xfrm>
          <a:prstGeom prst="rect">
            <a:avLst/>
          </a:prstGeom>
          <a:noFill/>
        </p:spPr>
        <p:txBody>
          <a:bodyPr wrap="square" rtlCol="0">
            <a:spAutoFit/>
          </a:bodyPr>
          <a:lstStyle/>
          <a:p>
            <a:r>
              <a:rPr lang="ja-JP" altLang="en-US" dirty="0"/>
              <a:t>・・・</a:t>
            </a:r>
            <a:endParaRPr kumimoji="1" lang="ja-JP" altLang="en-US" dirty="0"/>
          </a:p>
        </p:txBody>
      </p:sp>
      <p:sp>
        <p:nvSpPr>
          <p:cNvPr id="3" name="フリーフォーム: 図形 2">
            <a:extLst>
              <a:ext uri="{FF2B5EF4-FFF2-40B4-BE49-F238E27FC236}">
                <a16:creationId xmlns:a16="http://schemas.microsoft.com/office/drawing/2014/main" id="{1EE05C2B-4385-47CD-84F7-B14D895816DF}"/>
              </a:ext>
            </a:extLst>
          </p:cNvPr>
          <p:cNvSpPr/>
          <p:nvPr/>
        </p:nvSpPr>
        <p:spPr>
          <a:xfrm>
            <a:off x="1122852" y="4922322"/>
            <a:ext cx="106244" cy="394298"/>
          </a:xfrm>
          <a:custGeom>
            <a:avLst/>
            <a:gdLst>
              <a:gd name="connsiteX0" fmla="*/ 34141 w 99455"/>
              <a:gd name="connsiteY0" fmla="*/ 380010 h 380010"/>
              <a:gd name="connsiteX1" fmla="*/ 4453 w 99455"/>
              <a:gd name="connsiteY1" fmla="*/ 219694 h 380010"/>
              <a:gd name="connsiteX2" fmla="*/ 10390 w 99455"/>
              <a:gd name="connsiteY2" fmla="*/ 95003 h 380010"/>
              <a:gd name="connsiteX3" fmla="*/ 99455 w 99455"/>
              <a:gd name="connsiteY3" fmla="*/ 0 h 380010"/>
              <a:gd name="connsiteX0" fmla="*/ 34141 w 99455"/>
              <a:gd name="connsiteY0" fmla="*/ 394298 h 394298"/>
              <a:gd name="connsiteX1" fmla="*/ 4453 w 99455"/>
              <a:gd name="connsiteY1" fmla="*/ 219694 h 394298"/>
              <a:gd name="connsiteX2" fmla="*/ 10390 w 99455"/>
              <a:gd name="connsiteY2" fmla="*/ 95003 h 394298"/>
              <a:gd name="connsiteX3" fmla="*/ 99455 w 99455"/>
              <a:gd name="connsiteY3" fmla="*/ 0 h 394298"/>
              <a:gd name="connsiteX0" fmla="*/ 40930 w 106244"/>
              <a:gd name="connsiteY0" fmla="*/ 394298 h 394298"/>
              <a:gd name="connsiteX1" fmla="*/ 1717 w 106244"/>
              <a:gd name="connsiteY1" fmla="*/ 267319 h 394298"/>
              <a:gd name="connsiteX2" fmla="*/ 17179 w 106244"/>
              <a:gd name="connsiteY2" fmla="*/ 95003 h 394298"/>
              <a:gd name="connsiteX3" fmla="*/ 106244 w 106244"/>
              <a:gd name="connsiteY3" fmla="*/ 0 h 394298"/>
            </a:gdLst>
            <a:ahLst/>
            <a:cxnLst>
              <a:cxn ang="0">
                <a:pos x="connsiteX0" y="connsiteY0"/>
              </a:cxn>
              <a:cxn ang="0">
                <a:pos x="connsiteX1" y="connsiteY1"/>
              </a:cxn>
              <a:cxn ang="0">
                <a:pos x="connsiteX2" y="connsiteY2"/>
              </a:cxn>
              <a:cxn ang="0">
                <a:pos x="connsiteX3" y="connsiteY3"/>
              </a:cxn>
            </a:cxnLst>
            <a:rect l="l" t="t" r="r" b="b"/>
            <a:pathLst>
              <a:path w="106244" h="394298">
                <a:moveTo>
                  <a:pt x="40930" y="394298"/>
                </a:moveTo>
                <a:cubicBezTo>
                  <a:pt x="28065" y="337890"/>
                  <a:pt x="5675" y="317201"/>
                  <a:pt x="1717" y="267319"/>
                </a:cubicBezTo>
                <a:cubicBezTo>
                  <a:pt x="-2241" y="217437"/>
                  <a:pt x="-242" y="139556"/>
                  <a:pt x="17179" y="95003"/>
                </a:cubicBezTo>
                <a:cubicBezTo>
                  <a:pt x="34600" y="50450"/>
                  <a:pt x="69628" y="29194"/>
                  <a:pt x="106244"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BDB489C1-C03B-4BA1-A86B-EF840B6C4556}"/>
              </a:ext>
            </a:extLst>
          </p:cNvPr>
          <p:cNvSpPr/>
          <p:nvPr/>
        </p:nvSpPr>
        <p:spPr>
          <a:xfrm>
            <a:off x="1205345" y="4934199"/>
            <a:ext cx="95745" cy="390742"/>
          </a:xfrm>
          <a:custGeom>
            <a:avLst/>
            <a:gdLst>
              <a:gd name="connsiteX0" fmla="*/ 23751 w 95745"/>
              <a:gd name="connsiteY0" fmla="*/ 0 h 374073"/>
              <a:gd name="connsiteX1" fmla="*/ 77190 w 95745"/>
              <a:gd name="connsiteY1" fmla="*/ 59377 h 374073"/>
              <a:gd name="connsiteX2" fmla="*/ 95003 w 95745"/>
              <a:gd name="connsiteY2" fmla="*/ 195943 h 374073"/>
              <a:gd name="connsiteX3" fmla="*/ 89065 w 95745"/>
              <a:gd name="connsiteY3" fmla="*/ 285008 h 374073"/>
              <a:gd name="connsiteX4" fmla="*/ 59377 w 95745"/>
              <a:gd name="connsiteY4" fmla="*/ 350322 h 374073"/>
              <a:gd name="connsiteX5" fmla="*/ 0 w 95745"/>
              <a:gd name="connsiteY5" fmla="*/ 374073 h 374073"/>
              <a:gd name="connsiteX0" fmla="*/ 23751 w 95745"/>
              <a:gd name="connsiteY0" fmla="*/ 0 h 390742"/>
              <a:gd name="connsiteX1" fmla="*/ 77190 w 95745"/>
              <a:gd name="connsiteY1" fmla="*/ 59377 h 390742"/>
              <a:gd name="connsiteX2" fmla="*/ 95003 w 95745"/>
              <a:gd name="connsiteY2" fmla="*/ 195943 h 390742"/>
              <a:gd name="connsiteX3" fmla="*/ 89065 w 95745"/>
              <a:gd name="connsiteY3" fmla="*/ 285008 h 390742"/>
              <a:gd name="connsiteX4" fmla="*/ 59377 w 95745"/>
              <a:gd name="connsiteY4" fmla="*/ 350322 h 390742"/>
              <a:gd name="connsiteX5" fmla="*/ 0 w 95745"/>
              <a:gd name="connsiteY5" fmla="*/ 390742 h 39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45" h="390742">
                <a:moveTo>
                  <a:pt x="23751" y="0"/>
                </a:moveTo>
                <a:cubicBezTo>
                  <a:pt x="44533" y="13360"/>
                  <a:pt x="65315" y="26720"/>
                  <a:pt x="77190" y="59377"/>
                </a:cubicBezTo>
                <a:cubicBezTo>
                  <a:pt x="89065" y="92034"/>
                  <a:pt x="93024" y="158338"/>
                  <a:pt x="95003" y="195943"/>
                </a:cubicBezTo>
                <a:cubicBezTo>
                  <a:pt x="96982" y="233548"/>
                  <a:pt x="95003" y="259278"/>
                  <a:pt x="89065" y="285008"/>
                </a:cubicBezTo>
                <a:cubicBezTo>
                  <a:pt x="83127" y="310738"/>
                  <a:pt x="74221" y="332700"/>
                  <a:pt x="59377" y="350322"/>
                </a:cubicBezTo>
                <a:cubicBezTo>
                  <a:pt x="44533" y="367944"/>
                  <a:pt x="22266" y="386288"/>
                  <a:pt x="0" y="390742"/>
                </a:cubicBezTo>
              </a:path>
            </a:pathLst>
          </a:custGeom>
          <a:noFill/>
          <a:ln w="19050">
            <a:solidFill>
              <a:srgbClr val="C00000">
                <a:alpha val="50196"/>
              </a:srgb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E5FFC95D-8E07-4C10-A902-7E46A3C24CF8}"/>
              </a:ext>
            </a:extLst>
          </p:cNvPr>
          <p:cNvSpPr txBox="1"/>
          <p:nvPr/>
        </p:nvSpPr>
        <p:spPr>
          <a:xfrm>
            <a:off x="1100403" y="5302332"/>
            <a:ext cx="305628" cy="276999"/>
          </a:xfrm>
          <a:prstGeom prst="rect">
            <a:avLst/>
          </a:prstGeom>
          <a:noFill/>
        </p:spPr>
        <p:txBody>
          <a:bodyPr wrap="square" rtlCol="0">
            <a:spAutoFit/>
          </a:bodyPr>
          <a:lstStyle/>
          <a:p>
            <a:r>
              <a:rPr kumimoji="1" lang="en-US" altLang="ja-JP" sz="1200" dirty="0">
                <a:solidFill>
                  <a:srgbClr val="C00000"/>
                </a:solidFill>
                <a:latin typeface="+mn-lt"/>
              </a:rPr>
              <a:t>α</a:t>
            </a:r>
            <a:endParaRPr kumimoji="1" lang="ja-JP" altLang="en-US" sz="1200" dirty="0">
              <a:solidFill>
                <a:srgbClr val="C00000"/>
              </a:solidFill>
              <a:latin typeface="+mn-lt"/>
            </a:endParaRPr>
          </a:p>
        </p:txBody>
      </p:sp>
      <p:cxnSp>
        <p:nvCxnSpPr>
          <p:cNvPr id="7" name="直線コネクタ 6">
            <a:extLst>
              <a:ext uri="{FF2B5EF4-FFF2-40B4-BE49-F238E27FC236}">
                <a16:creationId xmlns:a16="http://schemas.microsoft.com/office/drawing/2014/main" id="{50EB9D9F-92E8-4CAC-823B-9CC7AB6BBE9B}"/>
              </a:ext>
            </a:extLst>
          </p:cNvPr>
          <p:cNvCxnSpPr>
            <a:cxnSpLocks/>
          </p:cNvCxnSpPr>
          <p:nvPr/>
        </p:nvCxnSpPr>
        <p:spPr>
          <a:xfrm>
            <a:off x="1032535" y="5002022"/>
            <a:ext cx="176657" cy="795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D9B43F51-20F4-4C81-92DA-A3CBCD84CFF4}"/>
              </a:ext>
            </a:extLst>
          </p:cNvPr>
          <p:cNvCxnSpPr>
            <a:cxnSpLocks/>
            <a:endCxn id="56" idx="2"/>
          </p:cNvCxnSpPr>
          <p:nvPr/>
        </p:nvCxnSpPr>
        <p:spPr>
          <a:xfrm flipV="1">
            <a:off x="1009073" y="5214762"/>
            <a:ext cx="182760" cy="248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Oval 25">
            <a:extLst>
              <a:ext uri="{FF2B5EF4-FFF2-40B4-BE49-F238E27FC236}">
                <a16:creationId xmlns:a16="http://schemas.microsoft.com/office/drawing/2014/main" id="{A08BC14D-5812-4459-B8DA-61C14A3C41EB}"/>
              </a:ext>
            </a:extLst>
          </p:cNvPr>
          <p:cNvSpPr>
            <a:spLocks noChangeArrowheads="1"/>
          </p:cNvSpPr>
          <p:nvPr/>
        </p:nvSpPr>
        <p:spPr bwMode="auto">
          <a:xfrm>
            <a:off x="1007022" y="496200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4" name="Oval 25">
            <a:extLst>
              <a:ext uri="{FF2B5EF4-FFF2-40B4-BE49-F238E27FC236}">
                <a16:creationId xmlns:a16="http://schemas.microsoft.com/office/drawing/2014/main" id="{7C014A0F-2B46-4F1D-97A6-8B40942E4D4D}"/>
              </a:ext>
            </a:extLst>
          </p:cNvPr>
          <p:cNvSpPr>
            <a:spLocks noChangeArrowheads="1"/>
          </p:cNvSpPr>
          <p:nvPr/>
        </p:nvSpPr>
        <p:spPr bwMode="auto">
          <a:xfrm>
            <a:off x="988168" y="52027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5" name="Oval 25">
            <a:extLst>
              <a:ext uri="{FF2B5EF4-FFF2-40B4-BE49-F238E27FC236}">
                <a16:creationId xmlns:a16="http://schemas.microsoft.com/office/drawing/2014/main" id="{3E218549-6061-436C-89CE-E543D224D877}"/>
              </a:ext>
            </a:extLst>
          </p:cNvPr>
          <p:cNvSpPr>
            <a:spLocks noChangeArrowheads="1"/>
          </p:cNvSpPr>
          <p:nvPr/>
        </p:nvSpPr>
        <p:spPr bwMode="auto">
          <a:xfrm>
            <a:off x="1179368" y="505287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6" name="Oval 25">
            <a:extLst>
              <a:ext uri="{FF2B5EF4-FFF2-40B4-BE49-F238E27FC236}">
                <a16:creationId xmlns:a16="http://schemas.microsoft.com/office/drawing/2014/main" id="{C18A78D0-72AC-463C-8B87-022FB2E30AFE}"/>
              </a:ext>
            </a:extLst>
          </p:cNvPr>
          <p:cNvSpPr>
            <a:spLocks noChangeArrowheads="1"/>
          </p:cNvSpPr>
          <p:nvPr/>
        </p:nvSpPr>
        <p:spPr bwMode="auto">
          <a:xfrm>
            <a:off x="1191833" y="517876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7" name="直線コネクタ 16">
            <a:extLst>
              <a:ext uri="{FF2B5EF4-FFF2-40B4-BE49-F238E27FC236}">
                <a16:creationId xmlns:a16="http://schemas.microsoft.com/office/drawing/2014/main" id="{B016A087-9772-4D9B-A7EA-803057169DDE}"/>
              </a:ext>
            </a:extLst>
          </p:cNvPr>
          <p:cNvCxnSpPr>
            <a:cxnSpLocks/>
          </p:cNvCxnSpPr>
          <p:nvPr/>
        </p:nvCxnSpPr>
        <p:spPr>
          <a:xfrm flipH="1">
            <a:off x="1024168" y="4991694"/>
            <a:ext cx="18854" cy="2407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D184D647-AE2C-4BD5-B1B9-20E4907A04F6}"/>
              </a:ext>
            </a:extLst>
          </p:cNvPr>
          <p:cNvCxnSpPr>
            <a:cxnSpLocks/>
          </p:cNvCxnSpPr>
          <p:nvPr/>
        </p:nvCxnSpPr>
        <p:spPr>
          <a:xfrm flipV="1">
            <a:off x="1224611" y="5055017"/>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22D91629-C996-4BD9-A65A-7721D17E4123}"/>
              </a:ext>
            </a:extLst>
          </p:cNvPr>
          <p:cNvCxnSpPr>
            <a:cxnSpLocks/>
          </p:cNvCxnSpPr>
          <p:nvPr/>
        </p:nvCxnSpPr>
        <p:spPr>
          <a:xfrm>
            <a:off x="1231121" y="5215283"/>
            <a:ext cx="116728" cy="588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フリーフォーム: 図形 62">
            <a:extLst>
              <a:ext uri="{FF2B5EF4-FFF2-40B4-BE49-F238E27FC236}">
                <a16:creationId xmlns:a16="http://schemas.microsoft.com/office/drawing/2014/main" id="{C9CF0403-9CA4-4844-AD0C-DB51C048A9A2}"/>
              </a:ext>
            </a:extLst>
          </p:cNvPr>
          <p:cNvSpPr/>
          <p:nvPr/>
        </p:nvSpPr>
        <p:spPr>
          <a:xfrm>
            <a:off x="1019338" y="4886696"/>
            <a:ext cx="37566" cy="95003"/>
          </a:xfrm>
          <a:custGeom>
            <a:avLst/>
            <a:gdLst>
              <a:gd name="connsiteX0" fmla="*/ 7878 w 37566"/>
              <a:gd name="connsiteY0" fmla="*/ 95003 h 95003"/>
              <a:gd name="connsiteX1" fmla="*/ 1940 w 37566"/>
              <a:gd name="connsiteY1" fmla="*/ 35626 h 95003"/>
              <a:gd name="connsiteX2" fmla="*/ 37566 w 37566"/>
              <a:gd name="connsiteY2" fmla="*/ 0 h 95003"/>
            </a:gdLst>
            <a:ahLst/>
            <a:cxnLst>
              <a:cxn ang="0">
                <a:pos x="connsiteX0" y="connsiteY0"/>
              </a:cxn>
              <a:cxn ang="0">
                <a:pos x="connsiteX1" y="connsiteY1"/>
              </a:cxn>
              <a:cxn ang="0">
                <a:pos x="connsiteX2" y="connsiteY2"/>
              </a:cxn>
            </a:cxnLst>
            <a:rect l="l" t="t" r="r" b="b"/>
            <a:pathLst>
              <a:path w="37566" h="95003">
                <a:moveTo>
                  <a:pt x="7878" y="95003"/>
                </a:moveTo>
                <a:cubicBezTo>
                  <a:pt x="2435" y="73231"/>
                  <a:pt x="-3008" y="51460"/>
                  <a:pt x="1940" y="35626"/>
                </a:cubicBezTo>
                <a:cubicBezTo>
                  <a:pt x="6888" y="19792"/>
                  <a:pt x="22227" y="9896"/>
                  <a:pt x="37566"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55D28113-7CC6-42EE-AF75-8446040F8D6D}"/>
              </a:ext>
            </a:extLst>
          </p:cNvPr>
          <p:cNvSpPr/>
          <p:nvPr/>
        </p:nvSpPr>
        <p:spPr>
          <a:xfrm>
            <a:off x="1229096" y="4918703"/>
            <a:ext cx="118753" cy="175811"/>
          </a:xfrm>
          <a:custGeom>
            <a:avLst/>
            <a:gdLst>
              <a:gd name="connsiteX0" fmla="*/ 0 w 118753"/>
              <a:gd name="connsiteY0" fmla="*/ 154379 h 154379"/>
              <a:gd name="connsiteX1" fmla="*/ 29688 w 118753"/>
              <a:gd name="connsiteY1" fmla="*/ 89065 h 154379"/>
              <a:gd name="connsiteX2" fmla="*/ 118753 w 118753"/>
              <a:gd name="connsiteY2" fmla="*/ 0 h 154379"/>
              <a:gd name="connsiteX0" fmla="*/ 0 w 118753"/>
              <a:gd name="connsiteY0" fmla="*/ 175811 h 175811"/>
              <a:gd name="connsiteX1" fmla="*/ 29688 w 118753"/>
              <a:gd name="connsiteY1" fmla="*/ 110497 h 175811"/>
              <a:gd name="connsiteX2" fmla="*/ 118753 w 118753"/>
              <a:gd name="connsiteY2" fmla="*/ 0 h 175811"/>
            </a:gdLst>
            <a:ahLst/>
            <a:cxnLst>
              <a:cxn ang="0">
                <a:pos x="connsiteX0" y="connsiteY0"/>
              </a:cxn>
              <a:cxn ang="0">
                <a:pos x="connsiteX1" y="connsiteY1"/>
              </a:cxn>
              <a:cxn ang="0">
                <a:pos x="connsiteX2" y="connsiteY2"/>
              </a:cxn>
            </a:cxnLst>
            <a:rect l="l" t="t" r="r" b="b"/>
            <a:pathLst>
              <a:path w="118753" h="175811">
                <a:moveTo>
                  <a:pt x="0" y="175811"/>
                </a:moveTo>
                <a:cubicBezTo>
                  <a:pt x="4948" y="156019"/>
                  <a:pt x="9896" y="139799"/>
                  <a:pt x="29688" y="110497"/>
                </a:cubicBezTo>
                <a:cubicBezTo>
                  <a:pt x="49480" y="81195"/>
                  <a:pt x="84116" y="31667"/>
                  <a:pt x="11875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2" name="直線コネクタ 71">
            <a:extLst>
              <a:ext uri="{FF2B5EF4-FFF2-40B4-BE49-F238E27FC236}">
                <a16:creationId xmlns:a16="http://schemas.microsoft.com/office/drawing/2014/main" id="{0C414082-697B-4BC4-8815-881FBAD35188}"/>
              </a:ext>
            </a:extLst>
          </p:cNvPr>
          <p:cNvCxnSpPr>
            <a:cxnSpLocks/>
          </p:cNvCxnSpPr>
          <p:nvPr/>
        </p:nvCxnSpPr>
        <p:spPr>
          <a:xfrm flipV="1">
            <a:off x="884008" y="4998323"/>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E0CD19EB-3DEF-4D7F-BBC8-014FE848F2DD}"/>
              </a:ext>
            </a:extLst>
          </p:cNvPr>
          <p:cNvCxnSpPr>
            <a:cxnSpLocks/>
          </p:cNvCxnSpPr>
          <p:nvPr/>
        </p:nvCxnSpPr>
        <p:spPr>
          <a:xfrm>
            <a:off x="879009" y="5183412"/>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A9DB0D88-89D5-44D3-A51B-3BF643028AA2}"/>
              </a:ext>
            </a:extLst>
          </p:cNvPr>
          <p:cNvCxnSpPr>
            <a:cxnSpLocks/>
          </p:cNvCxnSpPr>
          <p:nvPr/>
        </p:nvCxnSpPr>
        <p:spPr>
          <a:xfrm>
            <a:off x="895649" y="4925854"/>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30E9BC57-DB4A-449A-8CE5-81B6A76BB3D2}"/>
              </a:ext>
            </a:extLst>
          </p:cNvPr>
          <p:cNvCxnSpPr>
            <a:cxnSpLocks/>
          </p:cNvCxnSpPr>
          <p:nvPr/>
        </p:nvCxnSpPr>
        <p:spPr>
          <a:xfrm>
            <a:off x="1224611" y="5112068"/>
            <a:ext cx="3079" cy="910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フリーフォーム: 図形 73">
            <a:extLst>
              <a:ext uri="{FF2B5EF4-FFF2-40B4-BE49-F238E27FC236}">
                <a16:creationId xmlns:a16="http://schemas.microsoft.com/office/drawing/2014/main" id="{6197AC6E-3B20-44F1-A1C8-F2EB4C34B846}"/>
              </a:ext>
            </a:extLst>
          </p:cNvPr>
          <p:cNvSpPr/>
          <p:nvPr/>
        </p:nvSpPr>
        <p:spPr>
          <a:xfrm>
            <a:off x="1232662" y="5219700"/>
            <a:ext cx="36544" cy="116681"/>
          </a:xfrm>
          <a:custGeom>
            <a:avLst/>
            <a:gdLst>
              <a:gd name="connsiteX0" fmla="*/ 3207 w 36544"/>
              <a:gd name="connsiteY0" fmla="*/ 0 h 116681"/>
              <a:gd name="connsiteX1" fmla="*/ 3207 w 36544"/>
              <a:gd name="connsiteY1" fmla="*/ 54769 h 116681"/>
              <a:gd name="connsiteX2" fmla="*/ 36544 w 36544"/>
              <a:gd name="connsiteY2" fmla="*/ 116681 h 116681"/>
            </a:gdLst>
            <a:ahLst/>
            <a:cxnLst>
              <a:cxn ang="0">
                <a:pos x="connsiteX0" y="connsiteY0"/>
              </a:cxn>
              <a:cxn ang="0">
                <a:pos x="connsiteX1" y="connsiteY1"/>
              </a:cxn>
              <a:cxn ang="0">
                <a:pos x="connsiteX2" y="connsiteY2"/>
              </a:cxn>
            </a:cxnLst>
            <a:rect l="l" t="t" r="r" b="b"/>
            <a:pathLst>
              <a:path w="36544" h="116681">
                <a:moveTo>
                  <a:pt x="3207" y="0"/>
                </a:moveTo>
                <a:cubicBezTo>
                  <a:pt x="429" y="17661"/>
                  <a:pt x="-2349" y="35322"/>
                  <a:pt x="3207" y="54769"/>
                </a:cubicBezTo>
                <a:cubicBezTo>
                  <a:pt x="8763" y="74216"/>
                  <a:pt x="22653" y="95448"/>
                  <a:pt x="36544" y="1166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円/楕円 13">
            <a:extLst>
              <a:ext uri="{FF2B5EF4-FFF2-40B4-BE49-F238E27FC236}">
                <a16:creationId xmlns:a16="http://schemas.microsoft.com/office/drawing/2014/main" id="{7115F1A8-C0F8-4FFD-A822-D9E06F4E51EF}"/>
              </a:ext>
            </a:extLst>
          </p:cNvPr>
          <p:cNvSpPr/>
          <p:nvPr/>
        </p:nvSpPr>
        <p:spPr>
          <a:xfrm>
            <a:off x="3553539" y="5429782"/>
            <a:ext cx="4995310" cy="1332089"/>
          </a:xfrm>
          <a:prstGeom prst="ellipse">
            <a:avLst/>
          </a:prstGeom>
          <a:solidFill>
            <a:srgbClr val="FFFF6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円/楕円 14">
            <a:extLst>
              <a:ext uri="{FF2B5EF4-FFF2-40B4-BE49-F238E27FC236}">
                <a16:creationId xmlns:a16="http://schemas.microsoft.com/office/drawing/2014/main" id="{ED0CF3CE-9462-4035-B41D-25685A0AEBBB}"/>
              </a:ext>
            </a:extLst>
          </p:cNvPr>
          <p:cNvSpPr/>
          <p:nvPr/>
        </p:nvSpPr>
        <p:spPr>
          <a:xfrm>
            <a:off x="4259100" y="5886986"/>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15">
            <a:extLst>
              <a:ext uri="{FF2B5EF4-FFF2-40B4-BE49-F238E27FC236}">
                <a16:creationId xmlns:a16="http://schemas.microsoft.com/office/drawing/2014/main" id="{0AD4C29D-79B9-4089-92D0-5650377F24D2}"/>
              </a:ext>
            </a:extLst>
          </p:cNvPr>
          <p:cNvSpPr/>
          <p:nvPr/>
        </p:nvSpPr>
        <p:spPr>
          <a:xfrm>
            <a:off x="4216764" y="6123697"/>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2" name="円/楕円 16">
            <a:extLst>
              <a:ext uri="{FF2B5EF4-FFF2-40B4-BE49-F238E27FC236}">
                <a16:creationId xmlns:a16="http://schemas.microsoft.com/office/drawing/2014/main" id="{9F9D2472-F752-4FA5-81E5-0C4EC67EDDD7}"/>
              </a:ext>
            </a:extLst>
          </p:cNvPr>
          <p:cNvSpPr/>
          <p:nvPr/>
        </p:nvSpPr>
        <p:spPr>
          <a:xfrm>
            <a:off x="5325909" y="5881340"/>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17">
            <a:extLst>
              <a:ext uri="{FF2B5EF4-FFF2-40B4-BE49-F238E27FC236}">
                <a16:creationId xmlns:a16="http://schemas.microsoft.com/office/drawing/2014/main" id="{15705677-66CB-4F1B-B37E-D07A32FF9233}"/>
              </a:ext>
            </a:extLst>
          </p:cNvPr>
          <p:cNvSpPr/>
          <p:nvPr/>
        </p:nvSpPr>
        <p:spPr>
          <a:xfrm>
            <a:off x="5302621" y="6127575"/>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4" name="円/楕円 18">
            <a:extLst>
              <a:ext uri="{FF2B5EF4-FFF2-40B4-BE49-F238E27FC236}">
                <a16:creationId xmlns:a16="http://schemas.microsoft.com/office/drawing/2014/main" id="{5584E410-0939-48FF-BC7D-2B1EC44C7D80}"/>
              </a:ext>
            </a:extLst>
          </p:cNvPr>
          <p:cNvSpPr/>
          <p:nvPr/>
        </p:nvSpPr>
        <p:spPr>
          <a:xfrm>
            <a:off x="7205526" y="5875694"/>
            <a:ext cx="649111" cy="34430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20">
            <a:extLst>
              <a:ext uri="{FF2B5EF4-FFF2-40B4-BE49-F238E27FC236}">
                <a16:creationId xmlns:a16="http://schemas.microsoft.com/office/drawing/2014/main" id="{516CC9F6-2499-4044-8D76-A26A670E2D1E}"/>
              </a:ext>
            </a:extLst>
          </p:cNvPr>
          <p:cNvSpPr/>
          <p:nvPr/>
        </p:nvSpPr>
        <p:spPr>
          <a:xfrm>
            <a:off x="7182238" y="6121929"/>
            <a:ext cx="698500" cy="93133"/>
          </a:xfrm>
          <a:custGeom>
            <a:avLst/>
            <a:gdLst>
              <a:gd name="connsiteX0" fmla="*/ 0 w 708025"/>
              <a:gd name="connsiteY0" fmla="*/ 0 h 89958"/>
              <a:gd name="connsiteX1" fmla="*/ 114300 w 708025"/>
              <a:gd name="connsiteY1" fmla="*/ 57150 h 89958"/>
              <a:gd name="connsiteX2" fmla="*/ 336550 w 708025"/>
              <a:gd name="connsiteY2" fmla="*/ 88900 h 89958"/>
              <a:gd name="connsiteX3" fmla="*/ 647700 w 708025"/>
              <a:gd name="connsiteY3" fmla="*/ 50800 h 89958"/>
              <a:gd name="connsiteX4" fmla="*/ 698500 w 708025"/>
              <a:gd name="connsiteY4" fmla="*/ 12700 h 89958"/>
              <a:gd name="connsiteX0" fmla="*/ 0 w 703262"/>
              <a:gd name="connsiteY0" fmla="*/ 0 h 91017"/>
              <a:gd name="connsiteX1" fmla="*/ 114300 w 703262"/>
              <a:gd name="connsiteY1" fmla="*/ 57150 h 91017"/>
              <a:gd name="connsiteX2" fmla="*/ 336550 w 703262"/>
              <a:gd name="connsiteY2" fmla="*/ 88900 h 91017"/>
              <a:gd name="connsiteX3" fmla="*/ 596900 w 703262"/>
              <a:gd name="connsiteY3" fmla="*/ 69850 h 91017"/>
              <a:gd name="connsiteX4" fmla="*/ 698500 w 703262"/>
              <a:gd name="connsiteY4" fmla="*/ 12700 h 91017"/>
              <a:gd name="connsiteX0" fmla="*/ 0 w 703262"/>
              <a:gd name="connsiteY0" fmla="*/ 0 h 91017"/>
              <a:gd name="connsiteX1" fmla="*/ 114300 w 703262"/>
              <a:gd name="connsiteY1" fmla="*/ 57150 h 91017"/>
              <a:gd name="connsiteX2" fmla="*/ 387350 w 703262"/>
              <a:gd name="connsiteY2" fmla="*/ 88900 h 91017"/>
              <a:gd name="connsiteX3" fmla="*/ 596900 w 703262"/>
              <a:gd name="connsiteY3" fmla="*/ 69850 h 91017"/>
              <a:gd name="connsiteX4" fmla="*/ 698500 w 703262"/>
              <a:gd name="connsiteY4" fmla="*/ 12700 h 91017"/>
              <a:gd name="connsiteX0" fmla="*/ 0 w 703262"/>
              <a:gd name="connsiteY0" fmla="*/ 0 h 105833"/>
              <a:gd name="connsiteX1" fmla="*/ 114300 w 703262"/>
              <a:gd name="connsiteY1" fmla="*/ 57150 h 105833"/>
              <a:gd name="connsiteX2" fmla="*/ 387350 w 703262"/>
              <a:gd name="connsiteY2" fmla="*/ 88900 h 105833"/>
              <a:gd name="connsiteX3" fmla="*/ 596900 w 703262"/>
              <a:gd name="connsiteY3" fmla="*/ 69850 h 105833"/>
              <a:gd name="connsiteX4" fmla="*/ 698500 w 703262"/>
              <a:gd name="connsiteY4" fmla="*/ 12700 h 1058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96900 w 703262"/>
              <a:gd name="connsiteY3" fmla="*/ 69850 h 93133"/>
              <a:gd name="connsiteX4" fmla="*/ 698500 w 703262"/>
              <a:gd name="connsiteY4" fmla="*/ 12700 h 93133"/>
              <a:gd name="connsiteX0" fmla="*/ 0 w 703262"/>
              <a:gd name="connsiteY0" fmla="*/ 0 h 93133"/>
              <a:gd name="connsiteX1" fmla="*/ 114300 w 703262"/>
              <a:gd name="connsiteY1" fmla="*/ 57150 h 93133"/>
              <a:gd name="connsiteX2" fmla="*/ 387350 w 703262"/>
              <a:gd name="connsiteY2" fmla="*/ 88900 h 93133"/>
              <a:gd name="connsiteX3" fmla="*/ 501650 w 703262"/>
              <a:gd name="connsiteY3" fmla="*/ 69850 h 93133"/>
              <a:gd name="connsiteX4" fmla="*/ 698500 w 703262"/>
              <a:gd name="connsiteY4" fmla="*/ 12700 h 93133"/>
              <a:gd name="connsiteX0" fmla="*/ 0 w 703262"/>
              <a:gd name="connsiteY0" fmla="*/ 0 h 100542"/>
              <a:gd name="connsiteX1" fmla="*/ 387350 w 703262"/>
              <a:gd name="connsiteY1" fmla="*/ 88900 h 100542"/>
              <a:gd name="connsiteX2" fmla="*/ 501650 w 703262"/>
              <a:gd name="connsiteY2" fmla="*/ 69850 h 100542"/>
              <a:gd name="connsiteX3" fmla="*/ 698500 w 703262"/>
              <a:gd name="connsiteY3" fmla="*/ 12700 h 100542"/>
              <a:gd name="connsiteX0" fmla="*/ 0 w 698500"/>
              <a:gd name="connsiteY0" fmla="*/ 0 h 91017"/>
              <a:gd name="connsiteX1" fmla="*/ 387350 w 698500"/>
              <a:gd name="connsiteY1" fmla="*/ 88900 h 91017"/>
              <a:gd name="connsiteX2" fmla="*/ 698500 w 698500"/>
              <a:gd name="connsiteY2" fmla="*/ 12700 h 910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103717"/>
              <a:gd name="connsiteX1" fmla="*/ 387350 w 698500"/>
              <a:gd name="connsiteY1" fmla="*/ 88900 h 103717"/>
              <a:gd name="connsiteX2" fmla="*/ 698500 w 698500"/>
              <a:gd name="connsiteY2" fmla="*/ 12700 h 103717"/>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 name="connsiteX0" fmla="*/ 0 w 698500"/>
              <a:gd name="connsiteY0" fmla="*/ 0 h 93133"/>
              <a:gd name="connsiteX1" fmla="*/ 387350 w 698500"/>
              <a:gd name="connsiteY1" fmla="*/ 88900 h 93133"/>
              <a:gd name="connsiteX2" fmla="*/ 698500 w 698500"/>
              <a:gd name="connsiteY2" fmla="*/ 12700 h 93133"/>
            </a:gdLst>
            <a:ahLst/>
            <a:cxnLst>
              <a:cxn ang="0">
                <a:pos x="connsiteX0" y="connsiteY0"/>
              </a:cxn>
              <a:cxn ang="0">
                <a:pos x="connsiteX1" y="connsiteY1"/>
              </a:cxn>
              <a:cxn ang="0">
                <a:pos x="connsiteX2" y="connsiteY2"/>
              </a:cxn>
            </a:cxnLst>
            <a:rect l="l" t="t" r="r" b="b"/>
            <a:pathLst>
              <a:path w="698500" h="93133">
                <a:moveTo>
                  <a:pt x="0" y="0"/>
                </a:moveTo>
                <a:cubicBezTo>
                  <a:pt x="74348" y="43921"/>
                  <a:pt x="175683" y="93133"/>
                  <a:pt x="387350" y="88900"/>
                </a:cubicBezTo>
                <a:cubicBezTo>
                  <a:pt x="624417" y="84667"/>
                  <a:pt x="601927" y="53975"/>
                  <a:pt x="698500" y="12700"/>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6" name="テキスト ボックス 85">
            <a:extLst>
              <a:ext uri="{FF2B5EF4-FFF2-40B4-BE49-F238E27FC236}">
                <a16:creationId xmlns:a16="http://schemas.microsoft.com/office/drawing/2014/main" id="{0942C78F-FADE-45A3-9DF5-50881A5235A2}"/>
              </a:ext>
            </a:extLst>
          </p:cNvPr>
          <p:cNvSpPr txBox="1"/>
          <p:nvPr/>
        </p:nvSpPr>
        <p:spPr>
          <a:xfrm>
            <a:off x="6324941" y="5819250"/>
            <a:ext cx="790220" cy="461665"/>
          </a:xfrm>
          <a:prstGeom prst="rect">
            <a:avLst/>
          </a:prstGeom>
          <a:noFill/>
        </p:spPr>
        <p:txBody>
          <a:bodyPr wrap="square" rtlCol="0">
            <a:spAutoFit/>
          </a:bodyPr>
          <a:lstStyle/>
          <a:p>
            <a:r>
              <a:rPr lang="ja-JP" altLang="en-US" dirty="0"/>
              <a:t>・・・</a:t>
            </a:r>
            <a:endParaRPr kumimoji="1" lang="ja-JP" altLang="en-US" dirty="0"/>
          </a:p>
        </p:txBody>
      </p:sp>
      <p:sp>
        <p:nvSpPr>
          <p:cNvPr id="77" name="四角形: 角を丸くする 76">
            <a:extLst>
              <a:ext uri="{FF2B5EF4-FFF2-40B4-BE49-F238E27FC236}">
                <a16:creationId xmlns:a16="http://schemas.microsoft.com/office/drawing/2014/main" id="{E4D1822C-E267-4578-AEA1-7F190C647B83}"/>
              </a:ext>
            </a:extLst>
          </p:cNvPr>
          <p:cNvSpPr/>
          <p:nvPr/>
        </p:nvSpPr>
        <p:spPr>
          <a:xfrm>
            <a:off x="4394568" y="6115335"/>
            <a:ext cx="368530" cy="6048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Oval 25">
            <a:extLst>
              <a:ext uri="{FF2B5EF4-FFF2-40B4-BE49-F238E27FC236}">
                <a16:creationId xmlns:a16="http://schemas.microsoft.com/office/drawing/2014/main" id="{A9F90A83-920A-4814-8375-598D5B43693E}"/>
              </a:ext>
            </a:extLst>
          </p:cNvPr>
          <p:cNvSpPr>
            <a:spLocks noChangeArrowheads="1"/>
          </p:cNvSpPr>
          <p:nvPr/>
        </p:nvSpPr>
        <p:spPr bwMode="auto">
          <a:xfrm>
            <a:off x="4229701" y="625072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3" name="Oval 25">
            <a:extLst>
              <a:ext uri="{FF2B5EF4-FFF2-40B4-BE49-F238E27FC236}">
                <a16:creationId xmlns:a16="http://schemas.microsoft.com/office/drawing/2014/main" id="{DD0345BF-02A6-4470-B1ED-1C8B177C7137}"/>
              </a:ext>
            </a:extLst>
          </p:cNvPr>
          <p:cNvSpPr>
            <a:spLocks noChangeArrowheads="1"/>
          </p:cNvSpPr>
          <p:nvPr/>
        </p:nvSpPr>
        <p:spPr bwMode="auto">
          <a:xfrm>
            <a:off x="4210847" y="649147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14" name="直線コネクタ 113">
            <a:extLst>
              <a:ext uri="{FF2B5EF4-FFF2-40B4-BE49-F238E27FC236}">
                <a16:creationId xmlns:a16="http://schemas.microsoft.com/office/drawing/2014/main" id="{17B22D60-4E03-4F50-9FE3-D34B88CE8634}"/>
              </a:ext>
            </a:extLst>
          </p:cNvPr>
          <p:cNvCxnSpPr>
            <a:cxnSpLocks/>
          </p:cNvCxnSpPr>
          <p:nvPr/>
        </p:nvCxnSpPr>
        <p:spPr>
          <a:xfrm flipH="1">
            <a:off x="4246847" y="6280412"/>
            <a:ext cx="18854" cy="2407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フリーフォーム: 図形 114">
            <a:extLst>
              <a:ext uri="{FF2B5EF4-FFF2-40B4-BE49-F238E27FC236}">
                <a16:creationId xmlns:a16="http://schemas.microsoft.com/office/drawing/2014/main" id="{3DF6DD2D-15E2-4C78-90FF-A69B05DF56A0}"/>
              </a:ext>
            </a:extLst>
          </p:cNvPr>
          <p:cNvSpPr/>
          <p:nvPr/>
        </p:nvSpPr>
        <p:spPr>
          <a:xfrm>
            <a:off x="4260137" y="6170966"/>
            <a:ext cx="83128" cy="106909"/>
          </a:xfrm>
          <a:custGeom>
            <a:avLst/>
            <a:gdLst>
              <a:gd name="connsiteX0" fmla="*/ 7878 w 37566"/>
              <a:gd name="connsiteY0" fmla="*/ 95003 h 95003"/>
              <a:gd name="connsiteX1" fmla="*/ 1940 w 37566"/>
              <a:gd name="connsiteY1" fmla="*/ 35626 h 95003"/>
              <a:gd name="connsiteX2" fmla="*/ 37566 w 37566"/>
              <a:gd name="connsiteY2" fmla="*/ 0 h 95003"/>
              <a:gd name="connsiteX0" fmla="*/ 11719 w 93795"/>
              <a:gd name="connsiteY0" fmla="*/ 106909 h 106909"/>
              <a:gd name="connsiteX1" fmla="*/ 5781 w 93795"/>
              <a:gd name="connsiteY1" fmla="*/ 47532 h 106909"/>
              <a:gd name="connsiteX2" fmla="*/ 93795 w 93795"/>
              <a:gd name="connsiteY2" fmla="*/ 0 h 106909"/>
              <a:gd name="connsiteX0" fmla="*/ 1052 w 83128"/>
              <a:gd name="connsiteY0" fmla="*/ 106909 h 106909"/>
              <a:gd name="connsiteX1" fmla="*/ 26070 w 83128"/>
              <a:gd name="connsiteY1" fmla="*/ 47532 h 106909"/>
              <a:gd name="connsiteX2" fmla="*/ 83128 w 83128"/>
              <a:gd name="connsiteY2" fmla="*/ 0 h 106909"/>
            </a:gdLst>
            <a:ahLst/>
            <a:cxnLst>
              <a:cxn ang="0">
                <a:pos x="connsiteX0" y="connsiteY0"/>
              </a:cxn>
              <a:cxn ang="0">
                <a:pos x="connsiteX1" y="connsiteY1"/>
              </a:cxn>
              <a:cxn ang="0">
                <a:pos x="connsiteX2" y="connsiteY2"/>
              </a:cxn>
            </a:cxnLst>
            <a:rect l="l" t="t" r="r" b="b"/>
            <a:pathLst>
              <a:path w="83128" h="106909">
                <a:moveTo>
                  <a:pt x="1052" y="106909"/>
                </a:moveTo>
                <a:cubicBezTo>
                  <a:pt x="-4391" y="85137"/>
                  <a:pt x="12391" y="65350"/>
                  <a:pt x="26070" y="47532"/>
                </a:cubicBezTo>
                <a:cubicBezTo>
                  <a:pt x="39749" y="29714"/>
                  <a:pt x="67789" y="9896"/>
                  <a:pt x="8312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6" name="直線コネクタ 115">
            <a:extLst>
              <a:ext uri="{FF2B5EF4-FFF2-40B4-BE49-F238E27FC236}">
                <a16:creationId xmlns:a16="http://schemas.microsoft.com/office/drawing/2014/main" id="{E34B0EE5-ED60-46BA-8B55-9F4038DB42E2}"/>
              </a:ext>
            </a:extLst>
          </p:cNvPr>
          <p:cNvCxnSpPr>
            <a:cxnSpLocks/>
          </p:cNvCxnSpPr>
          <p:nvPr/>
        </p:nvCxnSpPr>
        <p:spPr>
          <a:xfrm flipV="1">
            <a:off x="4106687" y="6287041"/>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0818318-1CA1-4E7B-B185-6469C324B7C2}"/>
              </a:ext>
            </a:extLst>
          </p:cNvPr>
          <p:cNvCxnSpPr>
            <a:cxnSpLocks/>
          </p:cNvCxnSpPr>
          <p:nvPr/>
        </p:nvCxnSpPr>
        <p:spPr>
          <a:xfrm>
            <a:off x="4101688" y="6472130"/>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8A7D1AFD-A91E-428F-A195-825AC9A01E33}"/>
              </a:ext>
            </a:extLst>
          </p:cNvPr>
          <p:cNvCxnSpPr>
            <a:cxnSpLocks/>
          </p:cNvCxnSpPr>
          <p:nvPr/>
        </p:nvCxnSpPr>
        <p:spPr>
          <a:xfrm>
            <a:off x="4118328" y="6214572"/>
            <a:ext cx="122370" cy="60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A6E54CE-75A8-4A6C-99B8-09A61D272D24}"/>
              </a:ext>
            </a:extLst>
          </p:cNvPr>
          <p:cNvCxnSpPr>
            <a:cxnSpLocks/>
          </p:cNvCxnSpPr>
          <p:nvPr/>
        </p:nvCxnSpPr>
        <p:spPr>
          <a:xfrm>
            <a:off x="4248559" y="6283525"/>
            <a:ext cx="111379" cy="2824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F373B1F9-1C07-4356-9FAF-ED8F1D9F8CB4}"/>
              </a:ext>
            </a:extLst>
          </p:cNvPr>
          <p:cNvCxnSpPr>
            <a:cxnSpLocks/>
          </p:cNvCxnSpPr>
          <p:nvPr/>
        </p:nvCxnSpPr>
        <p:spPr>
          <a:xfrm flipV="1">
            <a:off x="4236316" y="6516321"/>
            <a:ext cx="118416" cy="1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Oval 25">
            <a:extLst>
              <a:ext uri="{FF2B5EF4-FFF2-40B4-BE49-F238E27FC236}">
                <a16:creationId xmlns:a16="http://schemas.microsoft.com/office/drawing/2014/main" id="{778D1BEC-B508-4575-91FE-028A4FEFD3E9}"/>
              </a:ext>
            </a:extLst>
          </p:cNvPr>
          <p:cNvSpPr>
            <a:spLocks noChangeArrowheads="1"/>
          </p:cNvSpPr>
          <p:nvPr/>
        </p:nvSpPr>
        <p:spPr bwMode="auto">
          <a:xfrm>
            <a:off x="4874886" y="631423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2" name="Oval 25">
            <a:extLst>
              <a:ext uri="{FF2B5EF4-FFF2-40B4-BE49-F238E27FC236}">
                <a16:creationId xmlns:a16="http://schemas.microsoft.com/office/drawing/2014/main" id="{44D78D07-693E-402F-9009-F8944A0F36E3}"/>
              </a:ext>
            </a:extLst>
          </p:cNvPr>
          <p:cNvSpPr>
            <a:spLocks noChangeArrowheads="1"/>
          </p:cNvSpPr>
          <p:nvPr/>
        </p:nvSpPr>
        <p:spPr bwMode="auto">
          <a:xfrm>
            <a:off x="4872251" y="651590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3" name="直線コネクタ 122">
            <a:extLst>
              <a:ext uri="{FF2B5EF4-FFF2-40B4-BE49-F238E27FC236}">
                <a16:creationId xmlns:a16="http://schemas.microsoft.com/office/drawing/2014/main" id="{30C9CD69-72A0-4A67-97C5-F56D6B19C79E}"/>
              </a:ext>
            </a:extLst>
          </p:cNvPr>
          <p:cNvCxnSpPr>
            <a:cxnSpLocks/>
          </p:cNvCxnSpPr>
          <p:nvPr/>
        </p:nvCxnSpPr>
        <p:spPr>
          <a:xfrm flipV="1">
            <a:off x="4896695" y="6303165"/>
            <a:ext cx="131699" cy="32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a:extLst>
              <a:ext uri="{FF2B5EF4-FFF2-40B4-BE49-F238E27FC236}">
                <a16:creationId xmlns:a16="http://schemas.microsoft.com/office/drawing/2014/main" id="{219EDAD5-CFF5-4676-872F-E035769385A7}"/>
              </a:ext>
            </a:extLst>
          </p:cNvPr>
          <p:cNvCxnSpPr>
            <a:cxnSpLocks/>
          </p:cNvCxnSpPr>
          <p:nvPr/>
        </p:nvCxnSpPr>
        <p:spPr>
          <a:xfrm>
            <a:off x="4907414" y="6551905"/>
            <a:ext cx="116728" cy="588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フリーフォーム: 図形 124">
            <a:extLst>
              <a:ext uri="{FF2B5EF4-FFF2-40B4-BE49-F238E27FC236}">
                <a16:creationId xmlns:a16="http://schemas.microsoft.com/office/drawing/2014/main" id="{538E3D28-72F9-4A80-BA6D-5E3C2D45F11A}"/>
              </a:ext>
            </a:extLst>
          </p:cNvPr>
          <p:cNvSpPr/>
          <p:nvPr/>
        </p:nvSpPr>
        <p:spPr>
          <a:xfrm>
            <a:off x="4841661" y="6173272"/>
            <a:ext cx="66523" cy="168667"/>
          </a:xfrm>
          <a:custGeom>
            <a:avLst/>
            <a:gdLst>
              <a:gd name="connsiteX0" fmla="*/ 0 w 118753"/>
              <a:gd name="connsiteY0" fmla="*/ 154379 h 154379"/>
              <a:gd name="connsiteX1" fmla="*/ 29688 w 118753"/>
              <a:gd name="connsiteY1" fmla="*/ 89065 h 154379"/>
              <a:gd name="connsiteX2" fmla="*/ 118753 w 118753"/>
              <a:gd name="connsiteY2" fmla="*/ 0 h 154379"/>
              <a:gd name="connsiteX0" fmla="*/ 0 w 118753"/>
              <a:gd name="connsiteY0" fmla="*/ 175811 h 175811"/>
              <a:gd name="connsiteX1" fmla="*/ 29688 w 118753"/>
              <a:gd name="connsiteY1" fmla="*/ 110497 h 175811"/>
              <a:gd name="connsiteX2" fmla="*/ 118753 w 118753"/>
              <a:gd name="connsiteY2" fmla="*/ 0 h 175811"/>
              <a:gd name="connsiteX0" fmla="*/ 70939 w 102648"/>
              <a:gd name="connsiteY0" fmla="*/ 168667 h 168667"/>
              <a:gd name="connsiteX1" fmla="*/ 100627 w 102648"/>
              <a:gd name="connsiteY1" fmla="*/ 103353 h 168667"/>
              <a:gd name="connsiteX2" fmla="*/ 6336 w 102648"/>
              <a:gd name="connsiteY2" fmla="*/ 0 h 168667"/>
              <a:gd name="connsiteX0" fmla="*/ 64603 w 96312"/>
              <a:gd name="connsiteY0" fmla="*/ 168667 h 168667"/>
              <a:gd name="connsiteX1" fmla="*/ 94291 w 96312"/>
              <a:gd name="connsiteY1" fmla="*/ 103353 h 168667"/>
              <a:gd name="connsiteX2" fmla="*/ 0 w 96312"/>
              <a:gd name="connsiteY2" fmla="*/ 0 h 168667"/>
              <a:gd name="connsiteX0" fmla="*/ 64603 w 66523"/>
              <a:gd name="connsiteY0" fmla="*/ 168667 h 168667"/>
              <a:gd name="connsiteX1" fmla="*/ 53809 w 66523"/>
              <a:gd name="connsiteY1" fmla="*/ 84303 h 168667"/>
              <a:gd name="connsiteX2" fmla="*/ 0 w 66523"/>
              <a:gd name="connsiteY2" fmla="*/ 0 h 168667"/>
            </a:gdLst>
            <a:ahLst/>
            <a:cxnLst>
              <a:cxn ang="0">
                <a:pos x="connsiteX0" y="connsiteY0"/>
              </a:cxn>
              <a:cxn ang="0">
                <a:pos x="connsiteX1" y="connsiteY1"/>
              </a:cxn>
              <a:cxn ang="0">
                <a:pos x="connsiteX2" y="connsiteY2"/>
              </a:cxn>
            </a:cxnLst>
            <a:rect l="l" t="t" r="r" b="b"/>
            <a:pathLst>
              <a:path w="66523" h="168667">
                <a:moveTo>
                  <a:pt x="64603" y="168667"/>
                </a:moveTo>
                <a:cubicBezTo>
                  <a:pt x="69551" y="148875"/>
                  <a:pt x="64576" y="112414"/>
                  <a:pt x="53809" y="84303"/>
                </a:cubicBezTo>
                <a:cubicBezTo>
                  <a:pt x="43042" y="56192"/>
                  <a:pt x="55850" y="41192"/>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6" name="直線コネクタ 125">
            <a:extLst>
              <a:ext uri="{FF2B5EF4-FFF2-40B4-BE49-F238E27FC236}">
                <a16:creationId xmlns:a16="http://schemas.microsoft.com/office/drawing/2014/main" id="{FD125496-382E-44B5-AE13-257DC1C5D551}"/>
              </a:ext>
            </a:extLst>
          </p:cNvPr>
          <p:cNvCxnSpPr>
            <a:cxnSpLocks/>
            <a:stCxn id="121" idx="4"/>
            <a:endCxn id="122" idx="0"/>
          </p:cNvCxnSpPr>
          <p:nvPr/>
        </p:nvCxnSpPr>
        <p:spPr>
          <a:xfrm flipH="1">
            <a:off x="4908251" y="6386234"/>
            <a:ext cx="2635" cy="12967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フリーフォーム: 図形 126">
            <a:extLst>
              <a:ext uri="{FF2B5EF4-FFF2-40B4-BE49-F238E27FC236}">
                <a16:creationId xmlns:a16="http://schemas.microsoft.com/office/drawing/2014/main" id="{9ABA407B-789F-4819-BFE5-FF7CFF790676}"/>
              </a:ext>
            </a:extLst>
          </p:cNvPr>
          <p:cNvSpPr/>
          <p:nvPr/>
        </p:nvSpPr>
        <p:spPr>
          <a:xfrm>
            <a:off x="4874853" y="6571582"/>
            <a:ext cx="30193" cy="107156"/>
          </a:xfrm>
          <a:custGeom>
            <a:avLst/>
            <a:gdLst>
              <a:gd name="connsiteX0" fmla="*/ 3207 w 36544"/>
              <a:gd name="connsiteY0" fmla="*/ 0 h 116681"/>
              <a:gd name="connsiteX1" fmla="*/ 3207 w 36544"/>
              <a:gd name="connsiteY1" fmla="*/ 54769 h 116681"/>
              <a:gd name="connsiteX2" fmla="*/ 36544 w 36544"/>
              <a:gd name="connsiteY2" fmla="*/ 116681 h 116681"/>
              <a:gd name="connsiteX0" fmla="*/ 31630 w 33248"/>
              <a:gd name="connsiteY0" fmla="*/ 0 h 107156"/>
              <a:gd name="connsiteX1" fmla="*/ 31630 w 33248"/>
              <a:gd name="connsiteY1" fmla="*/ 54769 h 107156"/>
              <a:gd name="connsiteX2" fmla="*/ 3055 w 33248"/>
              <a:gd name="connsiteY2" fmla="*/ 107156 h 107156"/>
              <a:gd name="connsiteX0" fmla="*/ 28575 w 30193"/>
              <a:gd name="connsiteY0" fmla="*/ 0 h 107156"/>
              <a:gd name="connsiteX1" fmla="*/ 28575 w 30193"/>
              <a:gd name="connsiteY1" fmla="*/ 54769 h 107156"/>
              <a:gd name="connsiteX2" fmla="*/ 0 w 30193"/>
              <a:gd name="connsiteY2" fmla="*/ 107156 h 107156"/>
              <a:gd name="connsiteX0" fmla="*/ 28575 w 30193"/>
              <a:gd name="connsiteY0" fmla="*/ 0 h 107156"/>
              <a:gd name="connsiteX1" fmla="*/ 28575 w 30193"/>
              <a:gd name="connsiteY1" fmla="*/ 54769 h 107156"/>
              <a:gd name="connsiteX2" fmla="*/ 0 w 30193"/>
              <a:gd name="connsiteY2" fmla="*/ 107156 h 107156"/>
            </a:gdLst>
            <a:ahLst/>
            <a:cxnLst>
              <a:cxn ang="0">
                <a:pos x="connsiteX0" y="connsiteY0"/>
              </a:cxn>
              <a:cxn ang="0">
                <a:pos x="connsiteX1" y="connsiteY1"/>
              </a:cxn>
              <a:cxn ang="0">
                <a:pos x="connsiteX2" y="connsiteY2"/>
              </a:cxn>
            </a:cxnLst>
            <a:rect l="l" t="t" r="r" b="b"/>
            <a:pathLst>
              <a:path w="30193" h="107156">
                <a:moveTo>
                  <a:pt x="28575" y="0"/>
                </a:moveTo>
                <a:cubicBezTo>
                  <a:pt x="25797" y="17661"/>
                  <a:pt x="33337" y="36910"/>
                  <a:pt x="28575" y="54769"/>
                </a:cubicBezTo>
                <a:cubicBezTo>
                  <a:pt x="23813" y="72628"/>
                  <a:pt x="31352" y="83542"/>
                  <a:pt x="0" y="1071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0" name="直線コネクタ 129">
            <a:extLst>
              <a:ext uri="{FF2B5EF4-FFF2-40B4-BE49-F238E27FC236}">
                <a16:creationId xmlns:a16="http://schemas.microsoft.com/office/drawing/2014/main" id="{914BE1EE-1265-42FA-9F62-1A129C38DB13}"/>
              </a:ext>
            </a:extLst>
          </p:cNvPr>
          <p:cNvCxnSpPr>
            <a:cxnSpLocks/>
            <a:endCxn id="121" idx="2"/>
          </p:cNvCxnSpPr>
          <p:nvPr/>
        </p:nvCxnSpPr>
        <p:spPr>
          <a:xfrm flipV="1">
            <a:off x="4817362" y="6350234"/>
            <a:ext cx="57524" cy="113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393273F5-A423-4194-88DA-FEE66A4BEC8C}"/>
              </a:ext>
            </a:extLst>
          </p:cNvPr>
          <p:cNvCxnSpPr>
            <a:cxnSpLocks/>
            <a:endCxn id="122" idx="2"/>
          </p:cNvCxnSpPr>
          <p:nvPr/>
        </p:nvCxnSpPr>
        <p:spPr>
          <a:xfrm>
            <a:off x="4807385" y="6542546"/>
            <a:ext cx="64866" cy="935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楕円 86">
            <a:extLst>
              <a:ext uri="{FF2B5EF4-FFF2-40B4-BE49-F238E27FC236}">
                <a16:creationId xmlns:a16="http://schemas.microsoft.com/office/drawing/2014/main" id="{86A38AE7-76E4-40AB-956F-3B95E737B532}"/>
              </a:ext>
            </a:extLst>
          </p:cNvPr>
          <p:cNvSpPr/>
          <p:nvPr/>
        </p:nvSpPr>
        <p:spPr>
          <a:xfrm>
            <a:off x="4341080" y="6193632"/>
            <a:ext cx="92869" cy="395287"/>
          </a:xfrm>
          <a:prstGeom prst="ellipse">
            <a:avLst/>
          </a:prstGeom>
          <a:solidFill>
            <a:srgbClr val="FFFF00"/>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3C5CB35F-EAC7-4338-BA23-2053B3AF319C}"/>
              </a:ext>
            </a:extLst>
          </p:cNvPr>
          <p:cNvSpPr/>
          <p:nvPr/>
        </p:nvSpPr>
        <p:spPr>
          <a:xfrm>
            <a:off x="4732095" y="6200775"/>
            <a:ext cx="92869" cy="461665"/>
          </a:xfrm>
          <a:prstGeom prst="ellipse">
            <a:avLst/>
          </a:prstGeom>
          <a:solidFill>
            <a:srgbClr val="FFFF00"/>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矢印: 下 137">
            <a:extLst>
              <a:ext uri="{FF2B5EF4-FFF2-40B4-BE49-F238E27FC236}">
                <a16:creationId xmlns:a16="http://schemas.microsoft.com/office/drawing/2014/main" id="{E7D96437-4CE7-44B2-931D-2A2EE51310F5}"/>
              </a:ext>
            </a:extLst>
          </p:cNvPr>
          <p:cNvSpPr/>
          <p:nvPr/>
        </p:nvSpPr>
        <p:spPr>
          <a:xfrm rot="18897941">
            <a:off x="3503527" y="5545174"/>
            <a:ext cx="235665" cy="194198"/>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Oval 25">
            <a:extLst>
              <a:ext uri="{FF2B5EF4-FFF2-40B4-BE49-F238E27FC236}">
                <a16:creationId xmlns:a16="http://schemas.microsoft.com/office/drawing/2014/main" id="{11C3BBE1-A53C-4EB6-9229-9FF3C908BC47}"/>
              </a:ext>
            </a:extLst>
          </p:cNvPr>
          <p:cNvSpPr>
            <a:spLocks noChangeArrowheads="1"/>
          </p:cNvSpPr>
          <p:nvPr/>
        </p:nvSpPr>
        <p:spPr bwMode="auto">
          <a:xfrm>
            <a:off x="4793810" y="6334370"/>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69" name="Oval 25">
            <a:extLst>
              <a:ext uri="{FF2B5EF4-FFF2-40B4-BE49-F238E27FC236}">
                <a16:creationId xmlns:a16="http://schemas.microsoft.com/office/drawing/2014/main" id="{A2A3D2DD-7654-4412-9689-DD31A9CF154E}"/>
              </a:ext>
            </a:extLst>
          </p:cNvPr>
          <p:cNvSpPr>
            <a:spLocks noChangeArrowheads="1"/>
          </p:cNvSpPr>
          <p:nvPr/>
        </p:nvSpPr>
        <p:spPr bwMode="auto">
          <a:xfrm>
            <a:off x="4793810" y="6519311"/>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7" name="Oval 25">
            <a:extLst>
              <a:ext uri="{FF2B5EF4-FFF2-40B4-BE49-F238E27FC236}">
                <a16:creationId xmlns:a16="http://schemas.microsoft.com/office/drawing/2014/main" id="{1666B7E5-A012-45F7-B064-A5B5D2B7BB73}"/>
              </a:ext>
            </a:extLst>
          </p:cNvPr>
          <p:cNvSpPr>
            <a:spLocks noChangeArrowheads="1"/>
          </p:cNvSpPr>
          <p:nvPr/>
        </p:nvSpPr>
        <p:spPr bwMode="auto">
          <a:xfrm>
            <a:off x="4708673" y="6400786"/>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0" name="Oval 25">
            <a:extLst>
              <a:ext uri="{FF2B5EF4-FFF2-40B4-BE49-F238E27FC236}">
                <a16:creationId xmlns:a16="http://schemas.microsoft.com/office/drawing/2014/main" id="{94EA9E8C-6180-4C35-96BA-4AC53169F890}"/>
              </a:ext>
            </a:extLst>
          </p:cNvPr>
          <p:cNvSpPr>
            <a:spLocks noChangeArrowheads="1"/>
          </p:cNvSpPr>
          <p:nvPr/>
        </p:nvSpPr>
        <p:spPr bwMode="auto">
          <a:xfrm>
            <a:off x="4327193" y="648189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1" name="Oval 25">
            <a:extLst>
              <a:ext uri="{FF2B5EF4-FFF2-40B4-BE49-F238E27FC236}">
                <a16:creationId xmlns:a16="http://schemas.microsoft.com/office/drawing/2014/main" id="{E0AF9C90-6F4F-4A77-AAA0-1A054BD6CBCD}"/>
              </a:ext>
            </a:extLst>
          </p:cNvPr>
          <p:cNvSpPr>
            <a:spLocks noChangeArrowheads="1"/>
          </p:cNvSpPr>
          <p:nvPr/>
        </p:nvSpPr>
        <p:spPr bwMode="auto">
          <a:xfrm>
            <a:off x="4324753" y="627953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6" name="Oval 25">
            <a:extLst>
              <a:ext uri="{FF2B5EF4-FFF2-40B4-BE49-F238E27FC236}">
                <a16:creationId xmlns:a16="http://schemas.microsoft.com/office/drawing/2014/main" id="{B8D11705-8ACA-42B2-B7C6-E56C5703C509}"/>
              </a:ext>
            </a:extLst>
          </p:cNvPr>
          <p:cNvSpPr>
            <a:spLocks noChangeArrowheads="1"/>
          </p:cNvSpPr>
          <p:nvPr/>
        </p:nvSpPr>
        <p:spPr bwMode="auto">
          <a:xfrm>
            <a:off x="4401169" y="6357781"/>
            <a:ext cx="56905" cy="56905"/>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nvGrpSpPr>
          <p:cNvPr id="6" name="グループ化 5">
            <a:extLst>
              <a:ext uri="{FF2B5EF4-FFF2-40B4-BE49-F238E27FC236}">
                <a16:creationId xmlns:a16="http://schemas.microsoft.com/office/drawing/2014/main" id="{B419E5CD-1AFE-4B3F-94AE-98182A2013EC}"/>
              </a:ext>
            </a:extLst>
          </p:cNvPr>
          <p:cNvGrpSpPr/>
          <p:nvPr/>
        </p:nvGrpSpPr>
        <p:grpSpPr>
          <a:xfrm>
            <a:off x="6722764" y="3966357"/>
            <a:ext cx="1935051" cy="1236396"/>
            <a:chOff x="6722764" y="3966357"/>
            <a:chExt cx="1935051" cy="1236396"/>
          </a:xfrm>
        </p:grpSpPr>
        <p:sp>
          <p:nvSpPr>
            <p:cNvPr id="78" name="Text Box 168">
              <a:extLst>
                <a:ext uri="{FF2B5EF4-FFF2-40B4-BE49-F238E27FC236}">
                  <a16:creationId xmlns:a16="http://schemas.microsoft.com/office/drawing/2014/main" id="{203B6AFB-970C-447A-ADB3-617A1D4405C1}"/>
                </a:ext>
              </a:extLst>
            </p:cNvPr>
            <p:cNvSpPr txBox="1">
              <a:spLocks noChangeArrowheads="1"/>
            </p:cNvSpPr>
            <p:nvPr/>
          </p:nvSpPr>
          <p:spPr bwMode="auto">
            <a:xfrm>
              <a:off x="6792573" y="4020386"/>
              <a:ext cx="180595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増えた頂点  </a:t>
              </a:r>
              <a:r>
                <a:rPr lang="en-US" altLang="ja-JP" sz="1600" dirty="0">
                  <a:solidFill>
                    <a:srgbClr val="000000"/>
                  </a:solidFill>
                </a:rPr>
                <a:t>2p</a:t>
              </a:r>
              <a:r>
                <a:rPr lang="ja-JP" altLang="en-US" sz="1600" dirty="0">
                  <a:solidFill>
                    <a:srgbClr val="000000"/>
                  </a:solidFill>
                </a:rPr>
                <a:t>個</a:t>
              </a:r>
              <a:endParaRPr lang="en-US" altLang="ja-JP" sz="1600" dirty="0">
                <a:solidFill>
                  <a:srgbClr val="000000"/>
                </a:solidFill>
              </a:endParaRPr>
            </a:p>
          </p:txBody>
        </p:sp>
        <p:sp>
          <p:nvSpPr>
            <p:cNvPr id="88" name="Text Box 168">
              <a:extLst>
                <a:ext uri="{FF2B5EF4-FFF2-40B4-BE49-F238E27FC236}">
                  <a16:creationId xmlns:a16="http://schemas.microsoft.com/office/drawing/2014/main" id="{DAEDE0E0-9E32-472B-ADB6-4133BB412385}"/>
                </a:ext>
              </a:extLst>
            </p:cNvPr>
            <p:cNvSpPr txBox="1">
              <a:spLocks noChangeArrowheads="1"/>
            </p:cNvSpPr>
            <p:nvPr/>
          </p:nvSpPr>
          <p:spPr bwMode="auto">
            <a:xfrm>
              <a:off x="6792573" y="4409854"/>
              <a:ext cx="180595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増えた辺     </a:t>
              </a:r>
              <a:r>
                <a:rPr lang="en-US" altLang="ja-JP" sz="1600" dirty="0">
                  <a:solidFill>
                    <a:srgbClr val="000000"/>
                  </a:solidFill>
                </a:rPr>
                <a:t>3p</a:t>
              </a:r>
              <a:r>
                <a:rPr lang="ja-JP" altLang="en-US" sz="1600" dirty="0">
                  <a:solidFill>
                    <a:srgbClr val="000000"/>
                  </a:solidFill>
                </a:rPr>
                <a:t>個</a:t>
              </a:r>
              <a:endParaRPr lang="en-US" altLang="ja-JP" sz="1600" dirty="0">
                <a:solidFill>
                  <a:srgbClr val="000000"/>
                </a:solidFill>
              </a:endParaRPr>
            </a:p>
          </p:txBody>
        </p:sp>
        <p:sp>
          <p:nvSpPr>
            <p:cNvPr id="91" name="Text Box 168">
              <a:extLst>
                <a:ext uri="{FF2B5EF4-FFF2-40B4-BE49-F238E27FC236}">
                  <a16:creationId xmlns:a16="http://schemas.microsoft.com/office/drawing/2014/main" id="{88543FD5-28E4-4EC0-8FB0-8C6BAC49D1A2}"/>
                </a:ext>
              </a:extLst>
            </p:cNvPr>
            <p:cNvSpPr txBox="1">
              <a:spLocks noChangeArrowheads="1"/>
            </p:cNvSpPr>
            <p:nvPr/>
          </p:nvSpPr>
          <p:spPr bwMode="auto">
            <a:xfrm>
              <a:off x="6800465" y="4806486"/>
              <a:ext cx="180595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増えた面   </a:t>
              </a:r>
              <a:r>
                <a:rPr lang="en-US" altLang="ja-JP" sz="1600" dirty="0">
                  <a:solidFill>
                    <a:srgbClr val="000000"/>
                  </a:solidFill>
                </a:rPr>
                <a:t>p+2</a:t>
              </a:r>
              <a:r>
                <a:rPr lang="ja-JP" altLang="en-US" sz="1600" dirty="0">
                  <a:solidFill>
                    <a:srgbClr val="000000"/>
                  </a:solidFill>
                </a:rPr>
                <a:t>個</a:t>
              </a:r>
              <a:endParaRPr lang="en-US" altLang="ja-JP" sz="1600" dirty="0">
                <a:solidFill>
                  <a:srgbClr val="000000"/>
                </a:solidFill>
              </a:endParaRPr>
            </a:p>
          </p:txBody>
        </p:sp>
        <p:sp>
          <p:nvSpPr>
            <p:cNvPr id="4" name="四角形: 角を丸くする 3">
              <a:extLst>
                <a:ext uri="{FF2B5EF4-FFF2-40B4-BE49-F238E27FC236}">
                  <a16:creationId xmlns:a16="http://schemas.microsoft.com/office/drawing/2014/main" id="{89CD858A-8A2E-4210-9BEE-CFB8147E72C0}"/>
                </a:ext>
              </a:extLst>
            </p:cNvPr>
            <p:cNvSpPr/>
            <p:nvPr/>
          </p:nvSpPr>
          <p:spPr>
            <a:xfrm>
              <a:off x="6722764" y="3966357"/>
              <a:ext cx="1935051" cy="1236396"/>
            </a:xfrm>
            <a:prstGeom prst="roundRect">
              <a:avLst/>
            </a:prstGeom>
            <a:noFill/>
            <a:ln w="28575">
              <a:solidFill>
                <a:srgbClr val="97E4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1648616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オイラーの公式（一般の閉曲面）</a:t>
            </a:r>
            <a:endParaRPr lang="en-US" altLang="ja-JP" sz="3600" dirty="0">
              <a:solidFill>
                <a:schemeClr val="tx2"/>
              </a:solidFill>
            </a:endParaRPr>
          </a:p>
        </p:txBody>
      </p:sp>
      <p:sp>
        <p:nvSpPr>
          <p:cNvPr id="110" name="テキスト ボックス 109">
            <a:extLst>
              <a:ext uri="{FF2B5EF4-FFF2-40B4-BE49-F238E27FC236}">
                <a16:creationId xmlns:a16="http://schemas.microsoft.com/office/drawing/2014/main" id="{0D1109B1-1511-43FA-A53D-03AAF83C4619}"/>
              </a:ext>
            </a:extLst>
          </p:cNvPr>
          <p:cNvSpPr txBox="1"/>
          <p:nvPr/>
        </p:nvSpPr>
        <p:spPr>
          <a:xfrm>
            <a:off x="1045812" y="2123449"/>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2" name="正方形/長方形 1">
            <a:extLst>
              <a:ext uri="{FF2B5EF4-FFF2-40B4-BE49-F238E27FC236}">
                <a16:creationId xmlns:a16="http://schemas.microsoft.com/office/drawing/2014/main" id="{DBCECC5E-7B52-454A-BBB1-2921454F822C}"/>
              </a:ext>
            </a:extLst>
          </p:cNvPr>
          <p:cNvSpPr/>
          <p:nvPr/>
        </p:nvSpPr>
        <p:spPr>
          <a:xfrm>
            <a:off x="154458" y="1490715"/>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2E3A267D-81CE-4976-8C1A-8EC5A3C682E5}"/>
              </a:ext>
            </a:extLst>
          </p:cNvPr>
          <p:cNvSpPr txBox="1"/>
          <p:nvPr/>
        </p:nvSpPr>
        <p:spPr>
          <a:xfrm>
            <a:off x="154455" y="1520861"/>
            <a:ext cx="7659503" cy="584775"/>
          </a:xfrm>
          <a:prstGeom prst="rect">
            <a:avLst/>
          </a:prstGeom>
          <a:noFill/>
        </p:spPr>
        <p:txBody>
          <a:bodyPr wrap="square" rtlCol="0">
            <a:spAutoFit/>
          </a:bodyPr>
          <a:lstStyle/>
          <a:p>
            <a:r>
              <a:rPr kumimoji="1" lang="ja-JP" altLang="en-US" sz="1600" dirty="0">
                <a:latin typeface="+mn-lt"/>
              </a:rPr>
              <a:t>定理 </a:t>
            </a:r>
            <a:r>
              <a:rPr lang="en-US" altLang="ja-JP" sz="1600" dirty="0">
                <a:latin typeface="+mn-lt"/>
              </a:rPr>
              <a:t>2</a:t>
            </a:r>
            <a:r>
              <a:rPr kumimoji="1" lang="en-US" altLang="ja-JP" sz="1600" dirty="0">
                <a:latin typeface="+mn-lt"/>
              </a:rPr>
              <a:t>-1</a:t>
            </a:r>
            <a:r>
              <a:rPr kumimoji="1" lang="ja-JP" altLang="en-US" sz="1600" dirty="0">
                <a:latin typeface="+mn-lt"/>
              </a:rPr>
              <a:t>（オイラーの公式</a:t>
            </a:r>
            <a:r>
              <a:rPr lang="ja-JP" altLang="en-US" sz="1600" dirty="0">
                <a:latin typeface="+mn-lt"/>
              </a:rPr>
              <a:t>（一般の閉曲面）</a:t>
            </a:r>
            <a:r>
              <a:rPr kumimoji="1" lang="ja-JP" altLang="en-US" sz="1600" dirty="0">
                <a:latin typeface="+mn-lt"/>
              </a:rPr>
              <a:t>）</a:t>
            </a:r>
            <a:endParaRPr kumimoji="1" lang="en-US" altLang="ja-JP" sz="1600" dirty="0">
              <a:latin typeface="+mn-lt"/>
            </a:endParaRP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solidFill>
                  <a:srgbClr val="FF0000"/>
                </a:solidFill>
                <a:latin typeface="+mn-lt"/>
              </a:rPr>
              <a:t>2-</a:t>
            </a:r>
            <a:r>
              <a:rPr lang="ja-JP" altLang="en-US" sz="1600" dirty="0">
                <a:solidFill>
                  <a:srgbClr val="FF0000"/>
                </a:solidFill>
                <a:latin typeface="+mn-lt"/>
              </a:rPr>
              <a:t>胞体埋め込み</a:t>
            </a:r>
            <a:r>
              <a:rPr lang="ja-JP" altLang="en-US" sz="1600" dirty="0">
                <a:latin typeface="+mn-lt"/>
              </a:rPr>
              <a:t>されたグラフとする．このとき，以下の等式が成り立つ：</a:t>
            </a:r>
            <a:endParaRPr kumimoji="1" lang="ja-JP" altLang="en-US" sz="1600" dirty="0">
              <a:latin typeface="+mn-lt"/>
            </a:endParaRPr>
          </a:p>
        </p:txBody>
      </p:sp>
      <p:sp>
        <p:nvSpPr>
          <p:cNvPr id="92" name="テキスト ボックス 91">
            <a:extLst>
              <a:ext uri="{FF2B5EF4-FFF2-40B4-BE49-F238E27FC236}">
                <a16:creationId xmlns:a16="http://schemas.microsoft.com/office/drawing/2014/main" id="{293DEB4D-8330-47EA-BAF8-198B70B7EDDA}"/>
              </a:ext>
            </a:extLst>
          </p:cNvPr>
          <p:cNvSpPr txBox="1"/>
          <p:nvPr/>
        </p:nvSpPr>
        <p:spPr>
          <a:xfrm>
            <a:off x="1045809" y="3558384"/>
            <a:ext cx="5151099" cy="461665"/>
          </a:xfrm>
          <a:prstGeom prst="rect">
            <a:avLst/>
          </a:prstGeom>
          <a:noFill/>
        </p:spPr>
        <p:txBody>
          <a:bodyPr wrap="square" rtlCol="0">
            <a:spAutoFit/>
          </a:bodyPr>
          <a:lstStyle/>
          <a:p>
            <a:r>
              <a:rPr lang="ja-JP" altLang="en-US" dirty="0">
                <a:latin typeface="+mn-lt"/>
              </a:rPr>
              <a:t> </a:t>
            </a:r>
            <a:r>
              <a:rPr kumimoji="1" lang="en-US" altLang="ja-JP" dirty="0">
                <a:latin typeface="+mn-lt"/>
              </a:rPr>
              <a:t>|V(G)|-|E(G)|</a:t>
            </a:r>
            <a:r>
              <a:rPr lang="en-US" altLang="ja-JP" dirty="0">
                <a:latin typeface="+mn-lt"/>
              </a:rPr>
              <a:t>+|F(G)|</a:t>
            </a:r>
            <a:r>
              <a:rPr lang="ja-JP" altLang="en-US" dirty="0">
                <a:latin typeface="+mn-lt"/>
              </a:rPr>
              <a:t>≥</a:t>
            </a:r>
            <a:r>
              <a:rPr lang="en-US" altLang="ja-JP" dirty="0">
                <a:latin typeface="+mn-lt"/>
              </a:rPr>
              <a:t>χ(F</a:t>
            </a:r>
            <a:r>
              <a:rPr lang="en-US" altLang="ja-JP" baseline="30000" dirty="0">
                <a:latin typeface="+mn-lt"/>
              </a:rPr>
              <a:t>2</a:t>
            </a:r>
            <a:r>
              <a:rPr lang="en-US" altLang="ja-JP" dirty="0">
                <a:latin typeface="+mn-lt"/>
              </a:rPr>
              <a:t>)  </a:t>
            </a:r>
            <a:endParaRPr kumimoji="1" lang="ja-JP" altLang="en-US" dirty="0">
              <a:latin typeface="+mn-lt"/>
            </a:endParaRPr>
          </a:p>
        </p:txBody>
      </p:sp>
      <p:sp>
        <p:nvSpPr>
          <p:cNvPr id="93" name="正方形/長方形 92">
            <a:extLst>
              <a:ext uri="{FF2B5EF4-FFF2-40B4-BE49-F238E27FC236}">
                <a16:creationId xmlns:a16="http://schemas.microsoft.com/office/drawing/2014/main" id="{039291F5-AA97-457F-B9DC-50F1B83F27BA}"/>
              </a:ext>
            </a:extLst>
          </p:cNvPr>
          <p:cNvSpPr/>
          <p:nvPr/>
        </p:nvSpPr>
        <p:spPr>
          <a:xfrm>
            <a:off x="154455" y="2925650"/>
            <a:ext cx="7790129" cy="1094399"/>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テキスト ボックス 93">
            <a:extLst>
              <a:ext uri="{FF2B5EF4-FFF2-40B4-BE49-F238E27FC236}">
                <a16:creationId xmlns:a16="http://schemas.microsoft.com/office/drawing/2014/main" id="{0AF3197A-B0C2-40D3-9B57-89594B078899}"/>
              </a:ext>
            </a:extLst>
          </p:cNvPr>
          <p:cNvSpPr txBox="1"/>
          <p:nvPr/>
        </p:nvSpPr>
        <p:spPr>
          <a:xfrm>
            <a:off x="154452" y="2955796"/>
            <a:ext cx="7659503" cy="584775"/>
          </a:xfrm>
          <a:prstGeom prst="rect">
            <a:avLst/>
          </a:prstGeom>
          <a:noFill/>
        </p:spPr>
        <p:txBody>
          <a:bodyPr wrap="square" rtlCol="0">
            <a:spAutoFit/>
          </a:bodyPr>
          <a:lstStyle/>
          <a:p>
            <a:r>
              <a:rPr lang="ja-JP" altLang="en-US" sz="1600" dirty="0">
                <a:latin typeface="+mn-lt"/>
              </a:rPr>
              <a:t>命題</a:t>
            </a:r>
            <a:r>
              <a:rPr kumimoji="1" lang="ja-JP" altLang="en-US" sz="1600" dirty="0">
                <a:latin typeface="+mn-lt"/>
              </a:rPr>
              <a:t> </a:t>
            </a:r>
            <a:r>
              <a:rPr lang="en-US" altLang="ja-JP" sz="1600" dirty="0">
                <a:latin typeface="+mn-lt"/>
              </a:rPr>
              <a:t>2</a:t>
            </a:r>
            <a:r>
              <a:rPr kumimoji="1" lang="en-US" altLang="ja-JP" sz="1600" dirty="0">
                <a:latin typeface="+mn-lt"/>
              </a:rPr>
              <a:t>-2</a:t>
            </a:r>
          </a:p>
          <a:p>
            <a:r>
              <a:rPr lang="en-US" altLang="ja-JP" sz="1600" dirty="0">
                <a:latin typeface="+mn-lt"/>
              </a:rPr>
              <a:t>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に埋め込まれたグラフとする．このとき，以下の不等式が成り立つ：</a:t>
            </a:r>
            <a:endParaRPr kumimoji="1" lang="ja-JP" altLang="en-US" sz="1600" dirty="0">
              <a:latin typeface="+mn-lt"/>
            </a:endParaRPr>
          </a:p>
        </p:txBody>
      </p:sp>
      <p:sp>
        <p:nvSpPr>
          <p:cNvPr id="95" name="正方形/長方形 94">
            <a:extLst>
              <a:ext uri="{FF2B5EF4-FFF2-40B4-BE49-F238E27FC236}">
                <a16:creationId xmlns:a16="http://schemas.microsoft.com/office/drawing/2014/main" id="{FB6B70AD-8873-4CE4-A123-61FAF0B7B9A7}"/>
              </a:ext>
            </a:extLst>
          </p:cNvPr>
          <p:cNvSpPr/>
          <p:nvPr/>
        </p:nvSpPr>
        <p:spPr>
          <a:xfrm>
            <a:off x="154454" y="4360585"/>
            <a:ext cx="7790129" cy="1155503"/>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テキスト ボックス 95">
            <a:extLst>
              <a:ext uri="{FF2B5EF4-FFF2-40B4-BE49-F238E27FC236}">
                <a16:creationId xmlns:a16="http://schemas.microsoft.com/office/drawing/2014/main" id="{7D806ED9-4635-446E-8ECF-D9F25490C18A}"/>
              </a:ext>
            </a:extLst>
          </p:cNvPr>
          <p:cNvSpPr txBox="1"/>
          <p:nvPr/>
        </p:nvSpPr>
        <p:spPr>
          <a:xfrm>
            <a:off x="154451" y="4390731"/>
            <a:ext cx="7730765" cy="584775"/>
          </a:xfrm>
          <a:prstGeom prst="rect">
            <a:avLst/>
          </a:prstGeom>
          <a:noFill/>
        </p:spPr>
        <p:txBody>
          <a:bodyPr wrap="square" rtlCol="0">
            <a:spAutoFit/>
          </a:bodyPr>
          <a:lstStyle/>
          <a:p>
            <a:r>
              <a:rPr kumimoji="1" lang="ja-JP" altLang="en-US" sz="1600" dirty="0">
                <a:latin typeface="+mn-lt"/>
              </a:rPr>
              <a:t>定理 </a:t>
            </a:r>
            <a:r>
              <a:rPr kumimoji="1" lang="en-US" altLang="ja-JP" sz="1600" dirty="0">
                <a:latin typeface="+mn-lt"/>
              </a:rPr>
              <a:t>2-3 G</a:t>
            </a:r>
            <a:r>
              <a:rPr lang="ja-JP" altLang="en-US" sz="1600" dirty="0" err="1">
                <a:latin typeface="+mn-lt"/>
              </a:rPr>
              <a:t>を閉</a:t>
            </a:r>
            <a:r>
              <a:rPr lang="ja-JP" altLang="en-US" sz="1600" dirty="0">
                <a:latin typeface="+mn-lt"/>
              </a:rPr>
              <a:t>曲面</a:t>
            </a:r>
            <a:r>
              <a:rPr lang="en-US" altLang="ja-JP" sz="1600" dirty="0">
                <a:latin typeface="+mn-lt"/>
              </a:rPr>
              <a:t>F</a:t>
            </a:r>
            <a:r>
              <a:rPr lang="en-US" altLang="ja-JP" sz="1600" baseline="30000" dirty="0">
                <a:latin typeface="+mn-lt"/>
              </a:rPr>
              <a:t>2</a:t>
            </a:r>
            <a:r>
              <a:rPr lang="ja-JP" altLang="en-US" sz="1600" dirty="0">
                <a:latin typeface="+mn-lt"/>
              </a:rPr>
              <a:t>に</a:t>
            </a:r>
            <a:r>
              <a:rPr lang="en-US" altLang="ja-JP" sz="1600" dirty="0">
                <a:latin typeface="+mn-lt"/>
              </a:rPr>
              <a:t>2-</a:t>
            </a:r>
            <a:r>
              <a:rPr lang="ja-JP" altLang="en-US" sz="1600" dirty="0">
                <a:latin typeface="+mn-lt"/>
              </a:rPr>
              <a:t>胞体埋め込みされたグラフで，各面の境界閉歩道の長さが</a:t>
            </a:r>
            <a:r>
              <a:rPr lang="en-US" altLang="ja-JP" sz="1600" dirty="0">
                <a:latin typeface="+mn-lt"/>
              </a:rPr>
              <a:t>3</a:t>
            </a:r>
            <a:r>
              <a:rPr lang="ja-JP" altLang="en-US" sz="1600" dirty="0">
                <a:latin typeface="+mn-lt"/>
              </a:rPr>
              <a:t>以上であるものとする．このとき，以下の不等式が成り立つ：</a:t>
            </a:r>
            <a:endParaRPr kumimoji="1" lang="ja-JP" altLang="en-US" sz="1600" dirty="0">
              <a:latin typeface="+mn-lt"/>
            </a:endParaRPr>
          </a:p>
        </p:txBody>
      </p:sp>
      <p:sp>
        <p:nvSpPr>
          <p:cNvPr id="97" name="テキスト ボックス 96">
            <a:extLst>
              <a:ext uri="{FF2B5EF4-FFF2-40B4-BE49-F238E27FC236}">
                <a16:creationId xmlns:a16="http://schemas.microsoft.com/office/drawing/2014/main" id="{BD4BA187-A068-4006-885F-C5AEFBFD3C40}"/>
              </a:ext>
            </a:extLst>
          </p:cNvPr>
          <p:cNvSpPr txBox="1"/>
          <p:nvPr/>
        </p:nvSpPr>
        <p:spPr>
          <a:xfrm>
            <a:off x="1045809" y="4975509"/>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3|V(G)|-3χ(F</a:t>
            </a:r>
            <a:r>
              <a:rPr lang="en-US" altLang="ja-JP" baseline="30000" dirty="0">
                <a:latin typeface="+mn-lt"/>
              </a:rPr>
              <a:t>2</a:t>
            </a:r>
            <a:r>
              <a:rPr lang="en-US" altLang="ja-JP" dirty="0">
                <a:latin typeface="+mn-lt"/>
              </a:rPr>
              <a:t>)  </a:t>
            </a:r>
            <a:endParaRPr kumimoji="1" lang="ja-JP" altLang="en-US" dirty="0">
              <a:latin typeface="+mn-lt"/>
            </a:endParaRPr>
          </a:p>
        </p:txBody>
      </p:sp>
      <p:cxnSp>
        <p:nvCxnSpPr>
          <p:cNvPr id="12" name="直線コネクタ 11">
            <a:extLst>
              <a:ext uri="{FF2B5EF4-FFF2-40B4-BE49-F238E27FC236}">
                <a16:creationId xmlns:a16="http://schemas.microsoft.com/office/drawing/2014/main" id="{FB30371C-0E3D-44B1-88A3-72A3443A16FE}"/>
              </a:ext>
            </a:extLst>
          </p:cNvPr>
          <p:cNvCxnSpPr>
            <a:cxnSpLocks/>
          </p:cNvCxnSpPr>
          <p:nvPr/>
        </p:nvCxnSpPr>
        <p:spPr>
          <a:xfrm>
            <a:off x="5303980" y="4667869"/>
            <a:ext cx="2448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67303819-BC56-4FC9-88CD-7AA5412C48E7}"/>
              </a:ext>
            </a:extLst>
          </p:cNvPr>
          <p:cNvCxnSpPr>
            <a:cxnSpLocks/>
          </p:cNvCxnSpPr>
          <p:nvPr/>
        </p:nvCxnSpPr>
        <p:spPr>
          <a:xfrm>
            <a:off x="252399" y="4884365"/>
            <a:ext cx="576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E4B8F78D-DD5D-4669-9B2D-714442EAF332}"/>
              </a:ext>
            </a:extLst>
          </p:cNvPr>
          <p:cNvCxnSpPr>
            <a:cxnSpLocks/>
          </p:cNvCxnSpPr>
          <p:nvPr/>
        </p:nvCxnSpPr>
        <p:spPr>
          <a:xfrm flipH="1" flipV="1">
            <a:off x="6253549" y="4750130"/>
            <a:ext cx="174972" cy="944137"/>
          </a:xfrm>
          <a:prstGeom prst="straightConnector1">
            <a:avLst/>
          </a:prstGeom>
          <a:ln w="127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5" name="テキスト ボックス 14">
            <a:extLst>
              <a:ext uri="{FF2B5EF4-FFF2-40B4-BE49-F238E27FC236}">
                <a16:creationId xmlns:a16="http://schemas.microsoft.com/office/drawing/2014/main" id="{5AAF3DDD-A69C-495F-9ABC-50D3AE8163E1}"/>
              </a:ext>
            </a:extLst>
          </p:cNvPr>
          <p:cNvSpPr txBox="1"/>
          <p:nvPr/>
        </p:nvSpPr>
        <p:spPr>
          <a:xfrm>
            <a:off x="3901044" y="5687347"/>
            <a:ext cx="4286992" cy="338554"/>
          </a:xfrm>
          <a:prstGeom prst="rect">
            <a:avLst/>
          </a:prstGeom>
          <a:noFill/>
          <a:ln w="19050">
            <a:solidFill>
              <a:srgbClr val="FFC000"/>
            </a:solidFill>
          </a:ln>
        </p:spPr>
        <p:txBody>
          <a:bodyPr wrap="square" rtlCol="0">
            <a:spAutoFit/>
          </a:bodyPr>
          <a:lstStyle/>
          <a:p>
            <a:r>
              <a:rPr lang="en-US" altLang="ja-JP" sz="1600" dirty="0">
                <a:latin typeface="+mn-lt"/>
              </a:rPr>
              <a:t>1-</a:t>
            </a:r>
            <a:r>
              <a:rPr lang="ja-JP" altLang="en-US" sz="1600" dirty="0">
                <a:latin typeface="+mn-lt"/>
              </a:rPr>
              <a:t>角形，</a:t>
            </a:r>
            <a:r>
              <a:rPr lang="en-US" altLang="ja-JP" sz="1600" dirty="0">
                <a:latin typeface="+mn-lt"/>
              </a:rPr>
              <a:t>2</a:t>
            </a:r>
            <a:r>
              <a:rPr lang="ja-JP" altLang="en-US" sz="1600" dirty="0">
                <a:latin typeface="+mn-lt"/>
              </a:rPr>
              <a:t>角形を持たないもの．“</a:t>
            </a:r>
            <a:r>
              <a:rPr lang="ja-JP" altLang="en-US" sz="1600" b="1" dirty="0">
                <a:latin typeface="+mn-lt"/>
              </a:rPr>
              <a:t>位相的単純</a:t>
            </a:r>
            <a:r>
              <a:rPr lang="ja-JP" altLang="en-US" sz="1600" dirty="0"/>
              <a:t>”．</a:t>
            </a:r>
            <a:endParaRPr kumimoji="1" lang="ja-JP" altLang="en-US" sz="1600" dirty="0">
              <a:latin typeface="+mn-lt"/>
            </a:endParaRPr>
          </a:p>
        </p:txBody>
      </p:sp>
    </p:spTree>
    <p:extLst>
      <p:ext uri="{BB962C8B-B14F-4D97-AF65-F5344CB8AC3E}">
        <p14:creationId xmlns:p14="http://schemas.microsoft.com/office/powerpoint/2010/main" val="50246157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2385242" cy="338554"/>
          </a:xfrm>
          <a:prstGeom prst="rect">
            <a:avLst/>
          </a:prstGeom>
          <a:noFill/>
        </p:spPr>
        <p:txBody>
          <a:bodyPr wrap="square" rtlCol="0">
            <a:spAutoFit/>
          </a:bodyPr>
          <a:lstStyle/>
          <a:p>
            <a:r>
              <a:rPr lang="en-US" altLang="ja-JP" sz="1600" dirty="0">
                <a:latin typeface="+mn-lt"/>
              </a:rPr>
              <a:t>V - E + F = 2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2k</a:t>
            </a:r>
            <a:r>
              <a:rPr lang="en-US" altLang="ja-JP" sz="1600" baseline="30000" dirty="0">
                <a:latin typeface="+mn-lt"/>
              </a:rPr>
              <a:t>*</a:t>
            </a:r>
            <a:r>
              <a:rPr lang="en-US" altLang="ja-JP" sz="1600" dirty="0">
                <a:latin typeface="+mn-lt"/>
              </a:rPr>
              <a:t>  </a:t>
            </a:r>
            <a:endParaRPr kumimoji="1" lang="ja-JP" altLang="en-US" sz="1600" dirty="0">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latin typeface="+mn-lt"/>
              </a:rPr>
              <a:t>S</a:t>
            </a:r>
            <a:r>
              <a:rPr lang="en-US" altLang="ja-JP" sz="1600" baseline="30000" dirty="0">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5022183" y="3332861"/>
            <a:ext cx="678785" cy="338554"/>
          </a:xfrm>
          <a:prstGeom prst="rect">
            <a:avLst/>
          </a:prstGeom>
          <a:noFill/>
        </p:spPr>
        <p:txBody>
          <a:bodyPr wrap="square" rtlCol="0">
            <a:spAutoFit/>
          </a:bodyPr>
          <a:lstStyle/>
          <a:p>
            <a:r>
              <a:rPr kumimoji="1" lang="en-US" altLang="ja-JP" sz="1600" dirty="0">
                <a:latin typeface="+mn-lt"/>
              </a:rPr>
              <a:t>-4k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27272" y="3332861"/>
            <a:ext cx="864274" cy="338554"/>
          </a:xfrm>
          <a:prstGeom prst="rect">
            <a:avLst/>
          </a:prstGeom>
          <a:noFill/>
        </p:spPr>
        <p:txBody>
          <a:bodyPr wrap="square" rtlCol="0">
            <a:spAutoFit/>
          </a:bodyPr>
          <a:lstStyle/>
          <a:p>
            <a:r>
              <a:rPr kumimoji="1" lang="en-US" altLang="ja-JP" sz="1600" dirty="0">
                <a:latin typeface="+mn-lt"/>
              </a:rPr>
              <a:t>-2kk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76" name="Text Box 168">
            <a:extLst>
              <a:ext uri="{FF2B5EF4-FFF2-40B4-BE49-F238E27FC236}">
                <a16:creationId xmlns:a16="http://schemas.microsoft.com/office/drawing/2014/main" id="{FA31DD90-C7DD-4D5C-B976-4E62A4C41E17}"/>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spTree>
    <p:extLst>
      <p:ext uri="{BB962C8B-B14F-4D97-AF65-F5344CB8AC3E}">
        <p14:creationId xmlns:p14="http://schemas.microsoft.com/office/powerpoint/2010/main" val="10151090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4" name="直線矢印コネクタ 3">
            <a:extLst>
              <a:ext uri="{FF2B5EF4-FFF2-40B4-BE49-F238E27FC236}">
                <a16:creationId xmlns:a16="http://schemas.microsoft.com/office/drawing/2014/main" id="{786DBD40-B35A-4BF1-88DB-358F7BD988E2}"/>
              </a:ext>
            </a:extLst>
          </p:cNvPr>
          <p:cNvCxnSpPr>
            <a:cxnSpLocks/>
          </p:cNvCxnSpPr>
          <p:nvPr/>
        </p:nvCxnSpPr>
        <p:spPr>
          <a:xfrm flipH="1">
            <a:off x="3557954" y="1667265"/>
            <a:ext cx="261571" cy="246376"/>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40" name="Text Box 168">
            <a:extLst>
              <a:ext uri="{FF2B5EF4-FFF2-40B4-BE49-F238E27FC236}">
                <a16:creationId xmlns:a16="http://schemas.microsoft.com/office/drawing/2014/main" id="{7E175EAC-2BDD-42F0-B474-1EDB4B879253}"/>
              </a:ext>
            </a:extLst>
          </p:cNvPr>
          <p:cNvSpPr txBox="1">
            <a:spLocks noChangeArrowheads="1"/>
          </p:cNvSpPr>
          <p:nvPr/>
        </p:nvSpPr>
        <p:spPr bwMode="auto">
          <a:xfrm>
            <a:off x="3286125" y="1374800"/>
            <a:ext cx="2269757" cy="338554"/>
          </a:xfrm>
          <a:prstGeom prst="rect">
            <a:avLst/>
          </a:prstGeom>
          <a:solidFill>
            <a:schemeClr val="accent1">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任意の頂点の次数が</a:t>
            </a:r>
            <a:r>
              <a:rPr lang="en-US" altLang="ja-JP" sz="1600" dirty="0">
                <a:solidFill>
                  <a:srgbClr val="000000"/>
                </a:solidFill>
              </a:rPr>
              <a:t>k</a:t>
            </a: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1944180" cy="338554"/>
          </a:xfrm>
          <a:prstGeom prst="rect">
            <a:avLst/>
          </a:prstGeom>
          <a:noFill/>
        </p:spPr>
        <p:txBody>
          <a:bodyPr wrap="square" rtlCol="0">
            <a:spAutoFit/>
          </a:bodyPr>
          <a:lstStyle/>
          <a:p>
            <a:r>
              <a:rPr lang="en-US" altLang="ja-JP" sz="1600" dirty="0">
                <a:latin typeface="+mn-lt"/>
              </a:rPr>
              <a:t>V - E + F = </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solidFill>
                  <a:srgbClr val="FF0000"/>
                </a:solidFill>
                <a:latin typeface="+mn-lt"/>
              </a:rPr>
              <a:t>F</a:t>
            </a:r>
            <a:r>
              <a:rPr lang="en-US" altLang="ja-JP" sz="1600" baseline="30000" dirty="0">
                <a:solidFill>
                  <a:srgbClr val="FF0000"/>
                </a:solidFill>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4962276" y="3296758"/>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2χ</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37880" y="3302280"/>
            <a:ext cx="761474" cy="338554"/>
          </a:xfrm>
          <a:prstGeom prst="rect">
            <a:avLst/>
          </a:prstGeom>
          <a:noFill/>
        </p:spPr>
        <p:txBody>
          <a:bodyPr wrap="square" rtlCol="0">
            <a:spAutoFit/>
          </a:bodyPr>
          <a:lstStyle/>
          <a:p>
            <a:r>
              <a:rPr kumimoji="1" lang="en-US" altLang="ja-JP" sz="1600" dirty="0">
                <a:latin typeface="+mn-lt"/>
              </a:rPr>
              <a:t>-</a:t>
            </a:r>
            <a:r>
              <a:rPr kumimoji="1" lang="en-US" altLang="ja-JP" sz="1600" dirty="0" err="1">
                <a:solidFill>
                  <a:srgbClr val="FF0000"/>
                </a:solidFill>
                <a:latin typeface="+mn-lt"/>
              </a:rPr>
              <a:t>χ</a:t>
            </a:r>
            <a:r>
              <a:rPr kumimoji="1" lang="en-US" altLang="ja-JP" sz="1600" dirty="0" err="1">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Tree>
    <p:extLst>
      <p:ext uri="{BB962C8B-B14F-4D97-AF65-F5344CB8AC3E}">
        <p14:creationId xmlns:p14="http://schemas.microsoft.com/office/powerpoint/2010/main" val="108432024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1944180" cy="338554"/>
          </a:xfrm>
          <a:prstGeom prst="rect">
            <a:avLst/>
          </a:prstGeom>
          <a:noFill/>
        </p:spPr>
        <p:txBody>
          <a:bodyPr wrap="square" rtlCol="0">
            <a:spAutoFit/>
          </a:bodyPr>
          <a:lstStyle/>
          <a:p>
            <a:r>
              <a:rPr lang="en-US" altLang="ja-JP" sz="1600" dirty="0">
                <a:latin typeface="+mn-lt"/>
              </a:rPr>
              <a:t>V - E + F = </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solidFill>
                  <a:srgbClr val="FF0000"/>
                </a:solidFill>
                <a:latin typeface="+mn-lt"/>
              </a:rPr>
              <a:t>F</a:t>
            </a:r>
            <a:r>
              <a:rPr lang="en-US" altLang="ja-JP" sz="1600" baseline="30000" dirty="0">
                <a:solidFill>
                  <a:srgbClr val="FF0000"/>
                </a:solidFill>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4962276" y="3296758"/>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2χ</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37880" y="3302280"/>
            <a:ext cx="761474" cy="338554"/>
          </a:xfrm>
          <a:prstGeom prst="rect">
            <a:avLst/>
          </a:prstGeom>
          <a:noFill/>
        </p:spPr>
        <p:txBody>
          <a:bodyPr wrap="square" rtlCol="0">
            <a:spAutoFit/>
          </a:bodyPr>
          <a:lstStyle/>
          <a:p>
            <a:r>
              <a:rPr kumimoji="1" lang="en-US" altLang="ja-JP" sz="1600" dirty="0">
                <a:latin typeface="+mn-lt"/>
              </a:rPr>
              <a:t>-</a:t>
            </a:r>
            <a:r>
              <a:rPr kumimoji="1" lang="en-US" altLang="ja-JP" sz="1600" dirty="0" err="1">
                <a:solidFill>
                  <a:srgbClr val="FF0000"/>
                </a:solidFill>
                <a:latin typeface="+mn-lt"/>
              </a:rPr>
              <a:t>χ</a:t>
            </a:r>
            <a:r>
              <a:rPr kumimoji="1" lang="en-US" altLang="ja-JP" sz="1600" dirty="0" err="1">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grpSp>
        <p:nvGrpSpPr>
          <p:cNvPr id="4" name="グループ化 3">
            <a:extLst>
              <a:ext uri="{FF2B5EF4-FFF2-40B4-BE49-F238E27FC236}">
                <a16:creationId xmlns:a16="http://schemas.microsoft.com/office/drawing/2014/main" id="{AA742E5A-3CFE-4D2F-ACB1-1734179CFEC3}"/>
              </a:ext>
            </a:extLst>
          </p:cNvPr>
          <p:cNvGrpSpPr/>
          <p:nvPr/>
        </p:nvGrpSpPr>
        <p:grpSpPr>
          <a:xfrm>
            <a:off x="4760395" y="653526"/>
            <a:ext cx="4210512" cy="1007204"/>
            <a:chOff x="4760395" y="653526"/>
            <a:chExt cx="4210512" cy="1007204"/>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gr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grpSp>
        <p:nvGrpSpPr>
          <p:cNvPr id="82" name="グループ化 81">
            <a:extLst>
              <a:ext uri="{FF2B5EF4-FFF2-40B4-BE49-F238E27FC236}">
                <a16:creationId xmlns:a16="http://schemas.microsoft.com/office/drawing/2014/main" id="{498C84D8-C879-4974-B26B-2E08819FAD5D}"/>
              </a:ext>
            </a:extLst>
          </p:cNvPr>
          <p:cNvGrpSpPr/>
          <p:nvPr/>
        </p:nvGrpSpPr>
        <p:grpSpPr>
          <a:xfrm>
            <a:off x="538346" y="1629669"/>
            <a:ext cx="203862" cy="27709"/>
            <a:chOff x="538346" y="1629669"/>
            <a:chExt cx="203862" cy="27709"/>
          </a:xfrm>
        </p:grpSpPr>
        <p:cxnSp>
          <p:nvCxnSpPr>
            <p:cNvPr id="83" name="直線コネクタ 82">
              <a:extLst>
                <a:ext uri="{FF2B5EF4-FFF2-40B4-BE49-F238E27FC236}">
                  <a16:creationId xmlns:a16="http://schemas.microsoft.com/office/drawing/2014/main" id="{A6D443EB-17FB-4180-AA37-20216AB9B470}"/>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5" name="直線コネクタ 84">
              <a:extLst>
                <a:ext uri="{FF2B5EF4-FFF2-40B4-BE49-F238E27FC236}">
                  <a16:creationId xmlns:a16="http://schemas.microsoft.com/office/drawing/2014/main" id="{3734283D-2C54-4E9B-BD93-3F9DAB16B69F}"/>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86" name="Text Box 168">
            <a:extLst>
              <a:ext uri="{FF2B5EF4-FFF2-40B4-BE49-F238E27FC236}">
                <a16:creationId xmlns:a16="http://schemas.microsoft.com/office/drawing/2014/main" id="{94172850-94BD-4A7C-8C08-864113562D69}"/>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542865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250"/>
                                        <p:tgtEl>
                                          <p:spTgt spid="84"/>
                                        </p:tgtEl>
                                      </p:cBhvr>
                                    </p:animEffect>
                                    <p:anim calcmode="lin" valueType="num">
                                      <p:cBhvr>
                                        <p:cTn id="13" dur="250" fill="hold"/>
                                        <p:tgtEl>
                                          <p:spTgt spid="84"/>
                                        </p:tgtEl>
                                        <p:attrNameLst>
                                          <p:attrName>ppt_x</p:attrName>
                                        </p:attrNameLst>
                                      </p:cBhvr>
                                      <p:tavLst>
                                        <p:tav tm="0">
                                          <p:val>
                                            <p:strVal val="#ppt_x"/>
                                          </p:val>
                                        </p:tav>
                                        <p:tav tm="100000">
                                          <p:val>
                                            <p:strVal val="#ppt_x"/>
                                          </p:val>
                                        </p:tav>
                                      </p:tavLst>
                                    </p:anim>
                                    <p:anim calcmode="lin" valueType="num">
                                      <p:cBhvr>
                                        <p:cTn id="14" dur="25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82"/>
                                        </p:tgtEl>
                                        <p:attrNameLst>
                                          <p:attrName>style.visibility</p:attrName>
                                        </p:attrNameLst>
                                      </p:cBhvr>
                                      <p:to>
                                        <p:strVal val="visible"/>
                                      </p:to>
                                    </p:set>
                                    <p:animEffect transition="in" filter="wipe(down)">
                                      <p:cBhvr>
                                        <p:cTn id="19" dur="500"/>
                                        <p:tgtEl>
                                          <p:spTgt spid="82"/>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6"/>
                                        </p:tgtEl>
                                        <p:attrNameLst>
                                          <p:attrName>style.visibility</p:attrName>
                                        </p:attrNameLst>
                                      </p:cBhvr>
                                      <p:to>
                                        <p:strVal val="visible"/>
                                      </p:to>
                                    </p:set>
                                    <p:animEffect transition="in" filter="wipe(down)">
                                      <p:cBhvr>
                                        <p:cTn id="22"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5" name="グループ化 4">
            <a:extLst>
              <a:ext uri="{FF2B5EF4-FFF2-40B4-BE49-F238E27FC236}">
                <a16:creationId xmlns:a16="http://schemas.microsoft.com/office/drawing/2014/main" id="{DAFB2F4D-3621-42FB-A456-89EAAD2CAA9B}"/>
              </a:ext>
            </a:extLst>
          </p:cNvPr>
          <p:cNvGrpSpPr/>
          <p:nvPr/>
        </p:nvGrpSpPr>
        <p:grpSpPr>
          <a:xfrm>
            <a:off x="4157043" y="2945585"/>
            <a:ext cx="2368705" cy="2004318"/>
            <a:chOff x="4157043" y="2945585"/>
            <a:chExt cx="2368705" cy="2004318"/>
          </a:xfrm>
        </p:grpSpPr>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 name="グループ化 2">
            <a:extLst>
              <a:ext uri="{FF2B5EF4-FFF2-40B4-BE49-F238E27FC236}">
                <a16:creationId xmlns:a16="http://schemas.microsoft.com/office/drawing/2014/main" id="{5DA778E0-50D9-4A9A-8C20-448DBBECC360}"/>
              </a:ext>
            </a:extLst>
          </p:cNvPr>
          <p:cNvGrpSpPr/>
          <p:nvPr/>
        </p:nvGrpSpPr>
        <p:grpSpPr>
          <a:xfrm>
            <a:off x="1177083" y="2938237"/>
            <a:ext cx="1475746" cy="2862654"/>
            <a:chOff x="1177083" y="2938237"/>
            <a:chExt cx="1475746" cy="2862654"/>
          </a:xfrm>
        </p:grpSpPr>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3" name="テキスト ボックス 192">
              <a:extLst>
                <a:ext uri="{FF2B5EF4-FFF2-40B4-BE49-F238E27FC236}">
                  <a16:creationId xmlns:a16="http://schemas.microsoft.com/office/drawing/2014/main" id="{A92DF64A-14DA-494A-8E35-A008BF996B16}"/>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194" name="テキスト ボックス 193">
              <a:extLst>
                <a:ext uri="{FF2B5EF4-FFF2-40B4-BE49-F238E27FC236}">
                  <a16:creationId xmlns:a16="http://schemas.microsoft.com/office/drawing/2014/main" id="{400B09CB-C307-460D-AA35-14E15993798B}"/>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195" name="テキスト ボックス 194">
              <a:extLst>
                <a:ext uri="{FF2B5EF4-FFF2-40B4-BE49-F238E27FC236}">
                  <a16:creationId xmlns:a16="http://schemas.microsoft.com/office/drawing/2014/main" id="{0BC9B735-FF29-4ADA-B390-C2DD5AC9D802}"/>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16" name="テキスト ボックス 215">
              <a:extLst>
                <a:ext uri="{FF2B5EF4-FFF2-40B4-BE49-F238E27FC236}">
                  <a16:creationId xmlns:a16="http://schemas.microsoft.com/office/drawing/2014/main" id="{CC40946C-3086-4026-8A3D-AFD271046FBD}"/>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17" name="テキスト ボックス 216">
              <a:extLst>
                <a:ext uri="{FF2B5EF4-FFF2-40B4-BE49-F238E27FC236}">
                  <a16:creationId xmlns:a16="http://schemas.microsoft.com/office/drawing/2014/main" id="{B96A1F72-C9FD-4381-A77B-D505749EAC23}"/>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30" name="テキスト ボックス 229">
              <a:extLst>
                <a:ext uri="{FF2B5EF4-FFF2-40B4-BE49-F238E27FC236}">
                  <a16:creationId xmlns:a16="http://schemas.microsoft.com/office/drawing/2014/main" id="{836E3212-75F1-49F5-83C4-2511B48EE47D}"/>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grpSp>
      <p:grpSp>
        <p:nvGrpSpPr>
          <p:cNvPr id="9" name="グループ化 8">
            <a:extLst>
              <a:ext uri="{FF2B5EF4-FFF2-40B4-BE49-F238E27FC236}">
                <a16:creationId xmlns:a16="http://schemas.microsoft.com/office/drawing/2014/main" id="{63F250FA-8895-4EAB-AF0A-58ABAF97E79B}"/>
              </a:ext>
            </a:extLst>
          </p:cNvPr>
          <p:cNvGrpSpPr/>
          <p:nvPr/>
        </p:nvGrpSpPr>
        <p:grpSpPr>
          <a:xfrm>
            <a:off x="538346" y="1629669"/>
            <a:ext cx="203862" cy="27709"/>
            <a:chOff x="538346" y="1629669"/>
            <a:chExt cx="203862" cy="27709"/>
          </a:xfrm>
        </p:grpSpPr>
        <p:cxnSp>
          <p:nvCxnSpPr>
            <p:cNvPr id="8" name="直線コネクタ 7">
              <a:extLst>
                <a:ext uri="{FF2B5EF4-FFF2-40B4-BE49-F238E27FC236}">
                  <a16:creationId xmlns:a16="http://schemas.microsoft.com/office/drawing/2014/main" id="{5C426345-209F-4547-B643-544584F92A88}"/>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 name="直線コネクタ 98">
              <a:extLst>
                <a:ext uri="{FF2B5EF4-FFF2-40B4-BE49-F238E27FC236}">
                  <a16:creationId xmlns:a16="http://schemas.microsoft.com/office/drawing/2014/main" id="{EC26F8BB-B2AA-4B62-AEAF-A677D0294076}"/>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100" name="Text Box 168">
            <a:extLst>
              <a:ext uri="{FF2B5EF4-FFF2-40B4-BE49-F238E27FC236}">
                <a16:creationId xmlns:a16="http://schemas.microsoft.com/office/drawing/2014/main" id="{5EDE9768-C624-45D7-B318-A52F6E97A9B0}"/>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597944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ipe(left)">
                                      <p:cBhvr>
                                        <p:cTn id="7" dur="500"/>
                                        <p:tgtEl>
                                          <p:spTgt spid="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 name="グループ化 4">
            <a:extLst>
              <a:ext uri="{FF2B5EF4-FFF2-40B4-BE49-F238E27FC236}">
                <a16:creationId xmlns:a16="http://schemas.microsoft.com/office/drawing/2014/main" id="{800E0242-089E-4865-BC98-5046384D7055}"/>
              </a:ext>
            </a:extLst>
          </p:cNvPr>
          <p:cNvGrpSpPr/>
          <p:nvPr/>
        </p:nvGrpSpPr>
        <p:grpSpPr>
          <a:xfrm>
            <a:off x="4856443" y="4234173"/>
            <a:ext cx="745420" cy="471831"/>
            <a:chOff x="4856443" y="4234173"/>
            <a:chExt cx="745420" cy="471831"/>
          </a:xfrm>
        </p:grpSpPr>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5295483" y="4429514"/>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417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grpSp>
        <p:nvGrpSpPr>
          <p:cNvPr id="3" name="グループ化 2">
            <a:extLst>
              <a:ext uri="{FF2B5EF4-FFF2-40B4-BE49-F238E27FC236}">
                <a16:creationId xmlns:a16="http://schemas.microsoft.com/office/drawing/2014/main" id="{BFE996E3-DDB4-4EB7-96B3-9E7572A8F9BF}"/>
              </a:ext>
            </a:extLst>
          </p:cNvPr>
          <p:cNvGrpSpPr/>
          <p:nvPr/>
        </p:nvGrpSpPr>
        <p:grpSpPr>
          <a:xfrm>
            <a:off x="3448060" y="2982709"/>
            <a:ext cx="1991680" cy="2845208"/>
            <a:chOff x="3448060" y="2982709"/>
            <a:chExt cx="1991680" cy="2845208"/>
          </a:xfrm>
        </p:grpSpPr>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 name="グループ化 6">
            <a:extLst>
              <a:ext uri="{FF2B5EF4-FFF2-40B4-BE49-F238E27FC236}">
                <a16:creationId xmlns:a16="http://schemas.microsoft.com/office/drawing/2014/main" id="{FDE15B82-E59F-4065-A7A0-88F222D0673F}"/>
              </a:ext>
            </a:extLst>
          </p:cNvPr>
          <p:cNvGrpSpPr/>
          <p:nvPr/>
        </p:nvGrpSpPr>
        <p:grpSpPr>
          <a:xfrm>
            <a:off x="5293931" y="5512871"/>
            <a:ext cx="2959750" cy="1340688"/>
            <a:chOff x="5293931" y="5512871"/>
            <a:chExt cx="2959750" cy="1340688"/>
          </a:xfrm>
        </p:grpSpPr>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grpSp>
      <p:sp>
        <p:nvSpPr>
          <p:cNvPr id="193" name="テキスト ボックス 192">
            <a:extLst>
              <a:ext uri="{FF2B5EF4-FFF2-40B4-BE49-F238E27FC236}">
                <a16:creationId xmlns:a16="http://schemas.microsoft.com/office/drawing/2014/main" id="{846E3B19-E983-425E-8694-B481188283B2}"/>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194" name="テキスト ボックス 193">
            <a:extLst>
              <a:ext uri="{FF2B5EF4-FFF2-40B4-BE49-F238E27FC236}">
                <a16:creationId xmlns:a16="http://schemas.microsoft.com/office/drawing/2014/main" id="{01F23711-454F-4C96-9C64-6B8AD53C1415}"/>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195" name="テキスト ボックス 194">
            <a:extLst>
              <a:ext uri="{FF2B5EF4-FFF2-40B4-BE49-F238E27FC236}">
                <a16:creationId xmlns:a16="http://schemas.microsoft.com/office/drawing/2014/main" id="{DD73DA06-C096-4784-AC20-1A20697A8893}"/>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16" name="テキスト ボックス 215">
            <a:extLst>
              <a:ext uri="{FF2B5EF4-FFF2-40B4-BE49-F238E27FC236}">
                <a16:creationId xmlns:a16="http://schemas.microsoft.com/office/drawing/2014/main" id="{A68693BE-3B33-40C3-BB85-F3083613633A}"/>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17" name="テキスト ボックス 216">
            <a:extLst>
              <a:ext uri="{FF2B5EF4-FFF2-40B4-BE49-F238E27FC236}">
                <a16:creationId xmlns:a16="http://schemas.microsoft.com/office/drawing/2014/main" id="{423D9C7B-E3F3-4B4A-81EA-BB867435D076}"/>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30" name="テキスト ボックス 229">
            <a:extLst>
              <a:ext uri="{FF2B5EF4-FFF2-40B4-BE49-F238E27FC236}">
                <a16:creationId xmlns:a16="http://schemas.microsoft.com/office/drawing/2014/main" id="{4CDFE740-4845-4521-8728-067B727F9772}"/>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grpSp>
        <p:nvGrpSpPr>
          <p:cNvPr id="232" name="グループ化 231">
            <a:extLst>
              <a:ext uri="{FF2B5EF4-FFF2-40B4-BE49-F238E27FC236}">
                <a16:creationId xmlns:a16="http://schemas.microsoft.com/office/drawing/2014/main" id="{10299589-1007-4D16-9A24-D084AACB5041}"/>
              </a:ext>
            </a:extLst>
          </p:cNvPr>
          <p:cNvGrpSpPr/>
          <p:nvPr/>
        </p:nvGrpSpPr>
        <p:grpSpPr>
          <a:xfrm>
            <a:off x="538346" y="1629669"/>
            <a:ext cx="203862" cy="27709"/>
            <a:chOff x="538346" y="1629669"/>
            <a:chExt cx="203862" cy="27709"/>
          </a:xfrm>
        </p:grpSpPr>
        <p:cxnSp>
          <p:nvCxnSpPr>
            <p:cNvPr id="234" name="直線コネクタ 233">
              <a:extLst>
                <a:ext uri="{FF2B5EF4-FFF2-40B4-BE49-F238E27FC236}">
                  <a16:creationId xmlns:a16="http://schemas.microsoft.com/office/drawing/2014/main" id="{0B6965B4-2228-4AF2-89E3-E0792F796CA1}"/>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5" name="直線コネクタ 234">
              <a:extLst>
                <a:ext uri="{FF2B5EF4-FFF2-40B4-BE49-F238E27FC236}">
                  <a16:creationId xmlns:a16="http://schemas.microsoft.com/office/drawing/2014/main" id="{A1A6AFBB-0334-427E-BFE7-EA6FBFBDEEBF}"/>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37" name="Text Box 168">
            <a:extLst>
              <a:ext uri="{FF2B5EF4-FFF2-40B4-BE49-F238E27FC236}">
                <a16:creationId xmlns:a16="http://schemas.microsoft.com/office/drawing/2014/main" id="{CDA4BE1A-54E5-46F3-9304-3B6327C6D1D4}"/>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108957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9" name="Oval 25"/>
          <p:cNvSpPr>
            <a:spLocks noChangeArrowheads="1"/>
          </p:cNvSpPr>
          <p:nvPr/>
        </p:nvSpPr>
        <p:spPr bwMode="auto">
          <a:xfrm>
            <a:off x="428625" y="27495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3" name="グループ化 100"/>
          <p:cNvGrpSpPr>
            <a:grpSpLocks/>
          </p:cNvGrpSpPr>
          <p:nvPr/>
        </p:nvGrpSpPr>
        <p:grpSpPr bwMode="auto">
          <a:xfrm>
            <a:off x="754063" y="2755900"/>
            <a:ext cx="750887" cy="117475"/>
            <a:chOff x="754256" y="2756660"/>
            <a:chExt cx="750892" cy="116324"/>
          </a:xfrm>
        </p:grpSpPr>
        <p:sp>
          <p:nvSpPr>
            <p:cNvPr id="6259" name="Oval 25"/>
            <p:cNvSpPr>
              <a:spLocks noChangeArrowheads="1"/>
            </p:cNvSpPr>
            <p:nvPr/>
          </p:nvSpPr>
          <p:spPr bwMode="auto">
            <a:xfrm>
              <a:off x="754256" y="275666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60" name="Oval 25"/>
            <p:cNvSpPr>
              <a:spLocks noChangeArrowheads="1"/>
            </p:cNvSpPr>
            <p:nvPr/>
          </p:nvSpPr>
          <p:spPr bwMode="auto">
            <a:xfrm>
              <a:off x="1397198" y="276503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 name="直線コネクタ 23"/>
            <p:cNvCxnSpPr/>
            <p:nvPr/>
          </p:nvCxnSpPr>
          <p:spPr>
            <a:xfrm rot="5400000" flipH="1" flipV="1">
              <a:off x="1123352" y="2490207"/>
              <a:ext cx="0" cy="642941"/>
            </a:xfrm>
            <a:prstGeom prst="line">
              <a:avLst/>
            </a:prstGeom>
          </p:spPr>
          <p:style>
            <a:lnRef idx="1">
              <a:schemeClr val="dk1"/>
            </a:lnRef>
            <a:fillRef idx="0">
              <a:schemeClr val="dk1"/>
            </a:fillRef>
            <a:effectRef idx="0">
              <a:schemeClr val="dk1"/>
            </a:effectRef>
            <a:fontRef idx="minor">
              <a:schemeClr val="tx1"/>
            </a:fontRef>
          </p:style>
        </p:cxnSp>
      </p:grpSp>
      <p:grpSp>
        <p:nvGrpSpPr>
          <p:cNvPr id="4" name="グループ化 102"/>
          <p:cNvGrpSpPr>
            <a:grpSpLocks/>
          </p:cNvGrpSpPr>
          <p:nvPr/>
        </p:nvGrpSpPr>
        <p:grpSpPr bwMode="auto">
          <a:xfrm>
            <a:off x="1638300" y="2428875"/>
            <a:ext cx="850900" cy="720725"/>
            <a:chOff x="1638778" y="2428868"/>
            <a:chExt cx="849746" cy="720626"/>
          </a:xfrm>
        </p:grpSpPr>
        <p:sp>
          <p:nvSpPr>
            <p:cNvPr id="25" name="二等辺三角形 24"/>
            <p:cNvSpPr/>
            <p:nvPr/>
          </p:nvSpPr>
          <p:spPr>
            <a:xfrm>
              <a:off x="1700607" y="2449503"/>
              <a:ext cx="745113" cy="642849"/>
            </a:xfrm>
            <a:prstGeom prst="triangle">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6256" name="Oval 25"/>
            <p:cNvSpPr>
              <a:spLocks noChangeArrowheads="1"/>
            </p:cNvSpPr>
            <p:nvPr/>
          </p:nvSpPr>
          <p:spPr bwMode="auto">
            <a:xfrm>
              <a:off x="2021252" y="242886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57" name="Oval 25"/>
            <p:cNvSpPr>
              <a:spLocks noChangeArrowheads="1"/>
            </p:cNvSpPr>
            <p:nvPr/>
          </p:nvSpPr>
          <p:spPr bwMode="auto">
            <a:xfrm>
              <a:off x="1638778" y="304154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58" name="Oval 25"/>
            <p:cNvSpPr>
              <a:spLocks noChangeArrowheads="1"/>
            </p:cNvSpPr>
            <p:nvPr/>
          </p:nvSpPr>
          <p:spPr bwMode="auto">
            <a:xfrm>
              <a:off x="2380574" y="303944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5" name="グループ化 104"/>
          <p:cNvGrpSpPr>
            <a:grpSpLocks/>
          </p:cNvGrpSpPr>
          <p:nvPr/>
        </p:nvGrpSpPr>
        <p:grpSpPr bwMode="auto">
          <a:xfrm>
            <a:off x="2746375" y="2286000"/>
            <a:ext cx="893763" cy="896938"/>
            <a:chOff x="2746292" y="2285992"/>
            <a:chExt cx="893618" cy="896196"/>
          </a:xfrm>
        </p:grpSpPr>
        <p:sp>
          <p:nvSpPr>
            <p:cNvPr id="29" name="正方形/長方形 28"/>
            <p:cNvSpPr/>
            <p:nvPr/>
          </p:nvSpPr>
          <p:spPr>
            <a:xfrm>
              <a:off x="2800258" y="2339922"/>
              <a:ext cx="785686" cy="785163"/>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31" name="直線コネクタ 30"/>
            <p:cNvCxnSpPr/>
            <p:nvPr/>
          </p:nvCxnSpPr>
          <p:spPr>
            <a:xfrm rot="5400000" flipH="1" flipV="1">
              <a:off x="2799726" y="2338868"/>
              <a:ext cx="785163" cy="787272"/>
            </a:xfrm>
            <a:prstGeom prst="line">
              <a:avLst/>
            </a:prstGeom>
            <a:ln w="9525"/>
          </p:spPr>
          <p:style>
            <a:lnRef idx="1">
              <a:schemeClr val="dk1"/>
            </a:lnRef>
            <a:fillRef idx="0">
              <a:schemeClr val="dk1"/>
            </a:fillRef>
            <a:effectRef idx="0">
              <a:schemeClr val="dk1"/>
            </a:effectRef>
            <a:fontRef idx="minor">
              <a:schemeClr val="tx1"/>
            </a:fontRef>
          </p:style>
        </p:cxnSp>
        <p:cxnSp>
          <p:nvCxnSpPr>
            <p:cNvPr id="34" name="直線コネクタ 33"/>
            <p:cNvCxnSpPr/>
            <p:nvPr/>
          </p:nvCxnSpPr>
          <p:spPr>
            <a:xfrm rot="16200000" flipH="1">
              <a:off x="2799726" y="2338868"/>
              <a:ext cx="785163" cy="787272"/>
            </a:xfrm>
            <a:prstGeom prst="line">
              <a:avLst/>
            </a:prstGeom>
            <a:ln w="9525"/>
          </p:spPr>
          <p:style>
            <a:lnRef idx="1">
              <a:schemeClr val="dk1"/>
            </a:lnRef>
            <a:fillRef idx="0">
              <a:schemeClr val="dk1"/>
            </a:fillRef>
            <a:effectRef idx="0">
              <a:schemeClr val="dk1"/>
            </a:effectRef>
            <a:fontRef idx="minor">
              <a:schemeClr val="tx1"/>
            </a:fontRef>
          </p:style>
        </p:cxnSp>
        <p:sp>
          <p:nvSpPr>
            <p:cNvPr id="6251" name="Oval 25"/>
            <p:cNvSpPr>
              <a:spLocks noChangeArrowheads="1"/>
            </p:cNvSpPr>
            <p:nvPr/>
          </p:nvSpPr>
          <p:spPr bwMode="auto">
            <a:xfrm>
              <a:off x="2758634" y="228911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52" name="Oval 25"/>
            <p:cNvSpPr>
              <a:spLocks noChangeArrowheads="1"/>
            </p:cNvSpPr>
            <p:nvPr/>
          </p:nvSpPr>
          <p:spPr bwMode="auto">
            <a:xfrm>
              <a:off x="2746292" y="307424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53" name="Oval 25"/>
            <p:cNvSpPr>
              <a:spLocks noChangeArrowheads="1"/>
            </p:cNvSpPr>
            <p:nvPr/>
          </p:nvSpPr>
          <p:spPr bwMode="auto">
            <a:xfrm>
              <a:off x="3531960" y="228599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54" name="Oval 25"/>
            <p:cNvSpPr>
              <a:spLocks noChangeArrowheads="1"/>
            </p:cNvSpPr>
            <p:nvPr/>
          </p:nvSpPr>
          <p:spPr bwMode="auto">
            <a:xfrm>
              <a:off x="3529828" y="306781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nvGrpSpPr>
          <p:cNvPr id="6" name="グループ化 106"/>
          <p:cNvGrpSpPr>
            <a:grpSpLocks/>
          </p:cNvGrpSpPr>
          <p:nvPr/>
        </p:nvGrpSpPr>
        <p:grpSpPr bwMode="auto">
          <a:xfrm>
            <a:off x="3929063" y="2071688"/>
            <a:ext cx="1211262" cy="1163637"/>
            <a:chOff x="3929058" y="2071679"/>
            <a:chExt cx="1211050" cy="1164028"/>
          </a:xfrm>
        </p:grpSpPr>
        <p:sp>
          <p:nvSpPr>
            <p:cNvPr id="39" name="五角形 38"/>
            <p:cNvSpPr/>
            <p:nvPr/>
          </p:nvSpPr>
          <p:spPr>
            <a:xfrm>
              <a:off x="3973500" y="2109792"/>
              <a:ext cx="1125340" cy="1071922"/>
            </a:xfrm>
            <a:prstGeom prst="pen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6238" name="Oval 25"/>
            <p:cNvSpPr>
              <a:spLocks noChangeArrowheads="1"/>
            </p:cNvSpPr>
            <p:nvPr/>
          </p:nvSpPr>
          <p:spPr bwMode="auto">
            <a:xfrm>
              <a:off x="3929058" y="2498175"/>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39" name="Oval 25"/>
            <p:cNvSpPr>
              <a:spLocks noChangeArrowheads="1"/>
            </p:cNvSpPr>
            <p:nvPr/>
          </p:nvSpPr>
          <p:spPr bwMode="auto">
            <a:xfrm>
              <a:off x="4485788" y="2071679"/>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40" name="Oval 25"/>
            <p:cNvSpPr>
              <a:spLocks noChangeArrowheads="1"/>
            </p:cNvSpPr>
            <p:nvPr/>
          </p:nvSpPr>
          <p:spPr bwMode="auto">
            <a:xfrm>
              <a:off x="4151600" y="3127761"/>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41" name="Oval 25"/>
            <p:cNvSpPr>
              <a:spLocks noChangeArrowheads="1"/>
            </p:cNvSpPr>
            <p:nvPr/>
          </p:nvSpPr>
          <p:spPr bwMode="auto">
            <a:xfrm>
              <a:off x="4819976" y="3126775"/>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42" name="Oval 25"/>
            <p:cNvSpPr>
              <a:spLocks noChangeArrowheads="1"/>
            </p:cNvSpPr>
            <p:nvPr/>
          </p:nvSpPr>
          <p:spPr bwMode="auto">
            <a:xfrm>
              <a:off x="5032158" y="2468777"/>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6" name="直線コネクタ 45"/>
            <p:cNvCxnSpPr/>
            <p:nvPr/>
          </p:nvCxnSpPr>
          <p:spPr>
            <a:xfrm rot="5400000" flipH="1" flipV="1">
              <a:off x="4536171" y="1971130"/>
              <a:ext cx="0" cy="1141213"/>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p:cNvCxnSpPr>
              <a:stCxn id="6239" idx="0"/>
              <a:endCxn id="39" idx="2"/>
            </p:cNvCxnSpPr>
            <p:nvPr/>
          </p:nvCxnSpPr>
          <p:spPr>
            <a:xfrm rot="16200000" flipH="1" flipV="1">
              <a:off x="3809733" y="2451308"/>
              <a:ext cx="1110035" cy="350776"/>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p:cNvCxnSpPr>
              <a:endCxn id="6241" idx="5"/>
            </p:cNvCxnSpPr>
            <p:nvPr/>
          </p:nvCxnSpPr>
          <p:spPr>
            <a:xfrm rot="16200000" flipH="1">
              <a:off x="4183527" y="2490218"/>
              <a:ext cx="1094156" cy="361887"/>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p:cNvCxnSpPr>
              <a:endCxn id="6242" idx="3"/>
            </p:cNvCxnSpPr>
            <p:nvPr/>
          </p:nvCxnSpPr>
          <p:spPr>
            <a:xfrm flipV="1">
              <a:off x="4214758" y="2560793"/>
              <a:ext cx="833291" cy="620921"/>
            </a:xfrm>
            <a:prstGeom prst="line">
              <a:avLst/>
            </a:prstGeom>
            <a:ln w="9525"/>
          </p:spPr>
          <p:style>
            <a:lnRef idx="1">
              <a:schemeClr val="dk1"/>
            </a:lnRef>
            <a:fillRef idx="0">
              <a:schemeClr val="dk1"/>
            </a:fillRef>
            <a:effectRef idx="0">
              <a:schemeClr val="dk1"/>
            </a:effectRef>
            <a:fontRef idx="minor">
              <a:schemeClr val="tx1"/>
            </a:fontRef>
          </p:style>
        </p:cxnSp>
        <p:cxnSp>
          <p:nvCxnSpPr>
            <p:cNvPr id="56" name="直線コネクタ 55"/>
            <p:cNvCxnSpPr>
              <a:stCxn id="6238" idx="1"/>
              <a:endCxn id="6241" idx="6"/>
            </p:cNvCxnSpPr>
            <p:nvPr/>
          </p:nvCxnSpPr>
          <p:spPr>
            <a:xfrm rot="16200000" flipH="1">
              <a:off x="4103481" y="2356189"/>
              <a:ext cx="665387" cy="982490"/>
            </a:xfrm>
            <a:prstGeom prst="line">
              <a:avLst/>
            </a:prstGeom>
            <a:ln w="9525"/>
          </p:spPr>
          <p:style>
            <a:lnRef idx="1">
              <a:schemeClr val="dk1"/>
            </a:lnRef>
            <a:fillRef idx="0">
              <a:schemeClr val="dk1"/>
            </a:fillRef>
            <a:effectRef idx="0">
              <a:schemeClr val="dk1"/>
            </a:effectRef>
            <a:fontRef idx="minor">
              <a:schemeClr val="tx1"/>
            </a:fontRef>
          </p:style>
        </p:cxnSp>
      </p:grpSp>
      <p:grpSp>
        <p:nvGrpSpPr>
          <p:cNvPr id="7" name="グループ化 124"/>
          <p:cNvGrpSpPr>
            <a:grpSpLocks/>
          </p:cNvGrpSpPr>
          <p:nvPr/>
        </p:nvGrpSpPr>
        <p:grpSpPr bwMode="auto">
          <a:xfrm>
            <a:off x="6926263" y="1952625"/>
            <a:ext cx="1343025" cy="1333500"/>
            <a:chOff x="7546394" y="3967163"/>
            <a:chExt cx="1343416" cy="1333999"/>
          </a:xfrm>
        </p:grpSpPr>
        <p:sp>
          <p:nvSpPr>
            <p:cNvPr id="79" name="七角形 78"/>
            <p:cNvSpPr/>
            <p:nvPr/>
          </p:nvSpPr>
          <p:spPr>
            <a:xfrm>
              <a:off x="7625792" y="4014806"/>
              <a:ext cx="1213203" cy="1214892"/>
            </a:xfrm>
            <a:prstGeom prst="hep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6216" name="Oval 25"/>
            <p:cNvSpPr>
              <a:spLocks noChangeArrowheads="1"/>
            </p:cNvSpPr>
            <p:nvPr/>
          </p:nvSpPr>
          <p:spPr bwMode="auto">
            <a:xfrm>
              <a:off x="8161585" y="3967163"/>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7" name="Oval 25"/>
            <p:cNvSpPr>
              <a:spLocks noChangeArrowheads="1"/>
            </p:cNvSpPr>
            <p:nvPr/>
          </p:nvSpPr>
          <p:spPr bwMode="auto">
            <a:xfrm>
              <a:off x="7687138" y="423299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8" name="Oval 25"/>
            <p:cNvSpPr>
              <a:spLocks noChangeArrowheads="1"/>
            </p:cNvSpPr>
            <p:nvPr/>
          </p:nvSpPr>
          <p:spPr bwMode="auto">
            <a:xfrm>
              <a:off x="7546394" y="474143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9" name="Oval 25"/>
            <p:cNvSpPr>
              <a:spLocks noChangeArrowheads="1"/>
            </p:cNvSpPr>
            <p:nvPr/>
          </p:nvSpPr>
          <p:spPr bwMode="auto">
            <a:xfrm>
              <a:off x="7897188" y="519321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20" name="Oval 25"/>
            <p:cNvSpPr>
              <a:spLocks noChangeArrowheads="1"/>
            </p:cNvSpPr>
            <p:nvPr/>
          </p:nvSpPr>
          <p:spPr bwMode="auto">
            <a:xfrm>
              <a:off x="8416292" y="519108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21" name="Oval 25"/>
            <p:cNvSpPr>
              <a:spLocks noChangeArrowheads="1"/>
            </p:cNvSpPr>
            <p:nvPr/>
          </p:nvSpPr>
          <p:spPr bwMode="auto">
            <a:xfrm>
              <a:off x="8636852" y="423086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22" name="Oval 25"/>
            <p:cNvSpPr>
              <a:spLocks noChangeArrowheads="1"/>
            </p:cNvSpPr>
            <p:nvPr/>
          </p:nvSpPr>
          <p:spPr bwMode="auto">
            <a:xfrm>
              <a:off x="8781860" y="476458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8" name="直線コネクタ 87"/>
            <p:cNvCxnSpPr/>
            <p:nvPr/>
          </p:nvCxnSpPr>
          <p:spPr>
            <a:xfrm rot="5400000" flipH="1" flipV="1">
              <a:off x="7901282" y="3996588"/>
              <a:ext cx="509778" cy="1089342"/>
            </a:xfrm>
            <a:prstGeom prst="line">
              <a:avLst/>
            </a:prstGeom>
            <a:ln w="9525"/>
          </p:spPr>
          <p:style>
            <a:lnRef idx="1">
              <a:schemeClr val="dk1"/>
            </a:lnRef>
            <a:fillRef idx="0">
              <a:schemeClr val="dk1"/>
            </a:fillRef>
            <a:effectRef idx="0">
              <a:schemeClr val="dk1"/>
            </a:effectRef>
            <a:fontRef idx="minor">
              <a:schemeClr val="tx1"/>
            </a:fontRef>
          </p:style>
        </p:cxnSp>
        <p:cxnSp>
          <p:nvCxnSpPr>
            <p:cNvPr id="90" name="直線コネクタ 89"/>
            <p:cNvCxnSpPr>
              <a:endCxn id="6222" idx="1"/>
            </p:cNvCxnSpPr>
            <p:nvPr/>
          </p:nvCxnSpPr>
          <p:spPr>
            <a:xfrm rot="16200000" flipH="1">
              <a:off x="8162493" y="4145052"/>
              <a:ext cx="719406" cy="551023"/>
            </a:xfrm>
            <a:prstGeom prst="line">
              <a:avLst/>
            </a:prstGeom>
            <a:ln w="9525"/>
          </p:spPr>
          <p:style>
            <a:lnRef idx="1">
              <a:schemeClr val="dk1"/>
            </a:lnRef>
            <a:fillRef idx="0">
              <a:schemeClr val="dk1"/>
            </a:fillRef>
            <a:effectRef idx="0">
              <a:schemeClr val="dk1"/>
            </a:effectRef>
            <a:fontRef idx="minor">
              <a:schemeClr val="tx1"/>
            </a:fontRef>
          </p:style>
        </p:cxnSp>
        <p:cxnSp>
          <p:nvCxnSpPr>
            <p:cNvPr id="93" name="直線コネクタ 92"/>
            <p:cNvCxnSpPr/>
            <p:nvPr/>
          </p:nvCxnSpPr>
          <p:spPr>
            <a:xfrm rot="16200000" flipH="1">
              <a:off x="7736898" y="4499186"/>
              <a:ext cx="1227597" cy="284246"/>
            </a:xfrm>
            <a:prstGeom prst="line">
              <a:avLst/>
            </a:prstGeom>
            <a:ln w="9525"/>
          </p:spPr>
          <p:style>
            <a:lnRef idx="1">
              <a:schemeClr val="dk1"/>
            </a:lnRef>
            <a:fillRef idx="0">
              <a:schemeClr val="dk1"/>
            </a:fillRef>
            <a:effectRef idx="0">
              <a:schemeClr val="dk1"/>
            </a:effectRef>
            <a:fontRef idx="minor">
              <a:schemeClr val="tx1"/>
            </a:fontRef>
          </p:style>
        </p:cxnSp>
        <p:cxnSp>
          <p:nvCxnSpPr>
            <p:cNvPr id="95" name="直線コネクタ 94"/>
            <p:cNvCxnSpPr/>
            <p:nvPr/>
          </p:nvCxnSpPr>
          <p:spPr>
            <a:xfrm rot="16200000" flipH="1" flipV="1">
              <a:off x="7475677" y="4534917"/>
              <a:ext cx="1230773" cy="235018"/>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p:cNvCxnSpPr>
              <a:endCxn id="6218" idx="3"/>
            </p:cNvCxnSpPr>
            <p:nvPr/>
          </p:nvCxnSpPr>
          <p:spPr>
            <a:xfrm rot="5400000">
              <a:off x="7497134" y="4122824"/>
              <a:ext cx="776577" cy="6463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p:cNvCxnSpPr>
              <a:stCxn id="6221" idx="3"/>
              <a:endCxn id="6217" idx="6"/>
            </p:cNvCxnSpPr>
            <p:nvPr/>
          </p:nvCxnSpPr>
          <p:spPr>
            <a:xfrm rot="5400000" flipH="1">
              <a:off x="8224453" y="3857621"/>
              <a:ext cx="0" cy="8575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p:cNvCxnSpPr/>
            <p:nvPr/>
          </p:nvCxnSpPr>
          <p:spPr>
            <a:xfrm rot="5400000">
              <a:off x="8141843" y="4654817"/>
              <a:ext cx="884569" cy="220726"/>
            </a:xfrm>
            <a:prstGeom prst="line">
              <a:avLst/>
            </a:prstGeom>
            <a:ln w="9525"/>
          </p:spPr>
          <p:style>
            <a:lnRef idx="1">
              <a:schemeClr val="dk1"/>
            </a:lnRef>
            <a:fillRef idx="0">
              <a:schemeClr val="dk1"/>
            </a:fillRef>
            <a:effectRef idx="0">
              <a:schemeClr val="dk1"/>
            </a:effectRef>
            <a:fontRef idx="minor">
              <a:schemeClr val="tx1"/>
            </a:fontRef>
          </p:style>
        </p:cxnSp>
        <p:cxnSp>
          <p:nvCxnSpPr>
            <p:cNvPr id="104" name="直線コネクタ 103"/>
            <p:cNvCxnSpPr/>
            <p:nvPr/>
          </p:nvCxnSpPr>
          <p:spPr>
            <a:xfrm rot="16200000" flipH="1" flipV="1">
              <a:off x="7860771" y="4410270"/>
              <a:ext cx="946504" cy="701879"/>
            </a:xfrm>
            <a:prstGeom prst="line">
              <a:avLst/>
            </a:prstGeom>
            <a:ln w="9525"/>
          </p:spPr>
          <p:style>
            <a:lnRef idx="1">
              <a:schemeClr val="dk1"/>
            </a:lnRef>
            <a:fillRef idx="0">
              <a:schemeClr val="dk1"/>
            </a:fillRef>
            <a:effectRef idx="0">
              <a:schemeClr val="dk1"/>
            </a:effectRef>
            <a:fontRef idx="minor">
              <a:schemeClr val="tx1"/>
            </a:fontRef>
          </p:style>
        </p:cxnSp>
        <p:cxnSp>
          <p:nvCxnSpPr>
            <p:cNvPr id="106" name="直線コネクタ 105"/>
            <p:cNvCxnSpPr>
              <a:endCxn id="6217" idx="5"/>
            </p:cNvCxnSpPr>
            <p:nvPr/>
          </p:nvCxnSpPr>
          <p:spPr>
            <a:xfrm rot="16200000" flipV="1">
              <a:off x="7665452" y="4438856"/>
              <a:ext cx="921095" cy="692352"/>
            </a:xfrm>
            <a:prstGeom prst="line">
              <a:avLst/>
            </a:prstGeom>
            <a:ln w="9525"/>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rot="16200000" flipH="1">
              <a:off x="7384383" y="4688165"/>
              <a:ext cx="925858" cy="179440"/>
            </a:xfrm>
            <a:prstGeom prst="line">
              <a:avLst/>
            </a:prstGeom>
            <a:ln w="9525"/>
          </p:spPr>
          <p:style>
            <a:lnRef idx="1">
              <a:schemeClr val="dk1"/>
            </a:lnRef>
            <a:fillRef idx="0">
              <a:schemeClr val="dk1"/>
            </a:fillRef>
            <a:effectRef idx="0">
              <a:schemeClr val="dk1"/>
            </a:effectRef>
            <a:fontRef idx="minor">
              <a:schemeClr val="tx1"/>
            </a:fontRef>
          </p:style>
        </p:cxnSp>
        <p:cxnSp>
          <p:nvCxnSpPr>
            <p:cNvPr id="112" name="直線コネクタ 111"/>
            <p:cNvCxnSpPr/>
            <p:nvPr/>
          </p:nvCxnSpPr>
          <p:spPr>
            <a:xfrm rot="5400000" flipH="1" flipV="1">
              <a:off x="8190295" y="4630226"/>
              <a:ext cx="412904" cy="814625"/>
            </a:xfrm>
            <a:prstGeom prst="line">
              <a:avLst/>
            </a:prstGeom>
            <a:ln w="9525"/>
          </p:spPr>
          <p:style>
            <a:lnRef idx="1">
              <a:schemeClr val="dk1"/>
            </a:lnRef>
            <a:fillRef idx="0">
              <a:schemeClr val="dk1"/>
            </a:fillRef>
            <a:effectRef idx="0">
              <a:schemeClr val="dk1"/>
            </a:effectRef>
            <a:fontRef idx="minor">
              <a:schemeClr val="tx1"/>
            </a:fontRef>
          </p:style>
        </p:cxnSp>
        <p:cxnSp>
          <p:nvCxnSpPr>
            <p:cNvPr id="116" name="直線コネクタ 115"/>
            <p:cNvCxnSpPr>
              <a:stCxn id="6222" idx="1"/>
            </p:cNvCxnSpPr>
            <p:nvPr/>
          </p:nvCxnSpPr>
          <p:spPr>
            <a:xfrm rot="16200000" flipV="1">
              <a:off x="8042612" y="4025170"/>
              <a:ext cx="489133" cy="1021060"/>
            </a:xfrm>
            <a:prstGeom prst="line">
              <a:avLst/>
            </a:prstGeom>
            <a:ln w="9525"/>
          </p:spPr>
          <p:style>
            <a:lnRef idx="1">
              <a:schemeClr val="dk1"/>
            </a:lnRef>
            <a:fillRef idx="0">
              <a:schemeClr val="dk1"/>
            </a:fillRef>
            <a:effectRef idx="0">
              <a:schemeClr val="dk1"/>
            </a:effectRef>
            <a:fontRef idx="minor">
              <a:schemeClr val="tx1"/>
            </a:fontRef>
          </p:style>
        </p:cxnSp>
        <p:cxnSp>
          <p:nvCxnSpPr>
            <p:cNvPr id="119" name="直線コネクタ 118"/>
            <p:cNvCxnSpPr/>
            <p:nvPr/>
          </p:nvCxnSpPr>
          <p:spPr>
            <a:xfrm rot="10800000" flipV="1">
              <a:off x="7641672" y="4818381"/>
              <a:ext cx="1151272" cy="0"/>
            </a:xfrm>
            <a:prstGeom prst="line">
              <a:avLst/>
            </a:prstGeom>
            <a:ln w="9525"/>
          </p:spPr>
          <p:style>
            <a:lnRef idx="1">
              <a:schemeClr val="dk1"/>
            </a:lnRef>
            <a:fillRef idx="0">
              <a:schemeClr val="dk1"/>
            </a:fillRef>
            <a:effectRef idx="0">
              <a:schemeClr val="dk1"/>
            </a:effectRef>
            <a:fontRef idx="minor">
              <a:schemeClr val="tx1"/>
            </a:fontRef>
          </p:style>
        </p:cxnSp>
        <p:cxnSp>
          <p:nvCxnSpPr>
            <p:cNvPr id="124" name="直線コネクタ 123"/>
            <p:cNvCxnSpPr/>
            <p:nvPr/>
          </p:nvCxnSpPr>
          <p:spPr>
            <a:xfrm rot="16200000" flipH="1">
              <a:off x="7809978" y="4608787"/>
              <a:ext cx="433549" cy="830505"/>
            </a:xfrm>
            <a:prstGeom prst="line">
              <a:avLst/>
            </a:prstGeom>
            <a:ln w="9525"/>
          </p:spPr>
          <p:style>
            <a:lnRef idx="1">
              <a:schemeClr val="dk1"/>
            </a:lnRef>
            <a:fillRef idx="0">
              <a:schemeClr val="dk1"/>
            </a:fillRef>
            <a:effectRef idx="0">
              <a:schemeClr val="dk1"/>
            </a:effectRef>
            <a:fontRef idx="minor">
              <a:schemeClr val="tx1"/>
            </a:fontRef>
          </p:style>
        </p:cxnSp>
      </p:grpSp>
      <p:grpSp>
        <p:nvGrpSpPr>
          <p:cNvPr id="8" name="グループ化 129"/>
          <p:cNvGrpSpPr>
            <a:grpSpLocks/>
          </p:cNvGrpSpPr>
          <p:nvPr/>
        </p:nvGrpSpPr>
        <p:grpSpPr bwMode="auto">
          <a:xfrm>
            <a:off x="8429625" y="2606675"/>
            <a:ext cx="500063" cy="36513"/>
            <a:chOff x="1938318" y="3463930"/>
            <a:chExt cx="500066" cy="36508"/>
          </a:xfrm>
        </p:grpSpPr>
        <p:sp>
          <p:nvSpPr>
            <p:cNvPr id="6211" name="Oval 25"/>
            <p:cNvSpPr>
              <a:spLocks noChangeArrowheads="1"/>
            </p:cNvSpPr>
            <p:nvPr/>
          </p:nvSpPr>
          <p:spPr bwMode="auto">
            <a:xfrm>
              <a:off x="1938318" y="3463930"/>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2" name="Oval 25"/>
            <p:cNvSpPr>
              <a:spLocks noChangeArrowheads="1"/>
            </p:cNvSpPr>
            <p:nvPr/>
          </p:nvSpPr>
          <p:spPr bwMode="auto">
            <a:xfrm>
              <a:off x="2090718"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3" name="Oval 25"/>
            <p:cNvSpPr>
              <a:spLocks noChangeArrowheads="1"/>
            </p:cNvSpPr>
            <p:nvPr/>
          </p:nvSpPr>
          <p:spPr bwMode="auto">
            <a:xfrm>
              <a:off x="2249984"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14" name="Oval 25"/>
            <p:cNvSpPr>
              <a:spLocks noChangeArrowheads="1"/>
            </p:cNvSpPr>
            <p:nvPr/>
          </p:nvSpPr>
          <p:spPr bwMode="auto">
            <a:xfrm>
              <a:off x="2402384"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131" name="テキスト ボックス 130"/>
          <p:cNvSpPr txBox="1">
            <a:spLocks noChangeArrowheads="1"/>
          </p:cNvSpPr>
          <p:nvPr/>
        </p:nvSpPr>
        <p:spPr bwMode="auto">
          <a:xfrm>
            <a:off x="936625" y="3232150"/>
            <a:ext cx="4286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2</a:t>
            </a:r>
            <a:endParaRPr lang="ja-JP" altLang="en-US" sz="1600" baseline="-25000" dirty="0">
              <a:latin typeface="+mn-lt"/>
            </a:endParaRPr>
          </a:p>
        </p:txBody>
      </p:sp>
      <p:sp>
        <p:nvSpPr>
          <p:cNvPr id="132" name="テキスト ボックス 131"/>
          <p:cNvSpPr txBox="1">
            <a:spLocks noChangeArrowheads="1"/>
          </p:cNvSpPr>
          <p:nvPr/>
        </p:nvSpPr>
        <p:spPr bwMode="auto">
          <a:xfrm>
            <a:off x="296863" y="321468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1</a:t>
            </a:r>
            <a:endParaRPr lang="ja-JP" altLang="en-US" sz="1600" baseline="-25000" dirty="0">
              <a:latin typeface="+mn-lt"/>
            </a:endParaRPr>
          </a:p>
        </p:txBody>
      </p:sp>
      <p:sp>
        <p:nvSpPr>
          <p:cNvPr id="133" name="テキスト ボックス 132"/>
          <p:cNvSpPr txBox="1">
            <a:spLocks noChangeArrowheads="1"/>
          </p:cNvSpPr>
          <p:nvPr/>
        </p:nvSpPr>
        <p:spPr bwMode="auto">
          <a:xfrm>
            <a:off x="1871663" y="32337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3</a:t>
            </a:r>
            <a:endParaRPr lang="ja-JP" altLang="en-US" sz="1600" baseline="-25000" dirty="0">
              <a:latin typeface="+mn-lt"/>
            </a:endParaRPr>
          </a:p>
        </p:txBody>
      </p:sp>
      <p:sp>
        <p:nvSpPr>
          <p:cNvPr id="134" name="テキスト ボックス 133"/>
          <p:cNvSpPr txBox="1">
            <a:spLocks noChangeArrowheads="1"/>
          </p:cNvSpPr>
          <p:nvPr/>
        </p:nvSpPr>
        <p:spPr bwMode="auto">
          <a:xfrm>
            <a:off x="3035300" y="3244850"/>
            <a:ext cx="4286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4</a:t>
            </a:r>
            <a:endParaRPr lang="ja-JP" altLang="en-US" sz="1600" baseline="-25000" dirty="0">
              <a:latin typeface="+mn-lt"/>
            </a:endParaRPr>
          </a:p>
        </p:txBody>
      </p:sp>
      <p:sp>
        <p:nvSpPr>
          <p:cNvPr id="135" name="テキスト ボックス 134"/>
          <p:cNvSpPr txBox="1">
            <a:spLocks noChangeArrowheads="1"/>
          </p:cNvSpPr>
          <p:nvPr/>
        </p:nvSpPr>
        <p:spPr bwMode="auto">
          <a:xfrm>
            <a:off x="4362450" y="32464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5</a:t>
            </a:r>
            <a:endParaRPr lang="ja-JP" altLang="en-US" sz="1600" baseline="-25000" dirty="0">
              <a:latin typeface="+mn-lt"/>
            </a:endParaRPr>
          </a:p>
        </p:txBody>
      </p:sp>
      <p:sp>
        <p:nvSpPr>
          <p:cNvPr id="136" name="テキスト ボックス 135"/>
          <p:cNvSpPr txBox="1">
            <a:spLocks noChangeArrowheads="1"/>
          </p:cNvSpPr>
          <p:nvPr/>
        </p:nvSpPr>
        <p:spPr bwMode="auto">
          <a:xfrm>
            <a:off x="5943600" y="32464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6</a:t>
            </a:r>
            <a:endParaRPr lang="ja-JP" altLang="en-US" sz="1600" baseline="-25000" dirty="0">
              <a:latin typeface="+mn-lt"/>
            </a:endParaRPr>
          </a:p>
        </p:txBody>
      </p:sp>
      <p:sp>
        <p:nvSpPr>
          <p:cNvPr id="137" name="テキスト ボックス 136"/>
          <p:cNvSpPr txBox="1">
            <a:spLocks noChangeArrowheads="1"/>
          </p:cNvSpPr>
          <p:nvPr/>
        </p:nvSpPr>
        <p:spPr bwMode="auto">
          <a:xfrm>
            <a:off x="7423150" y="3235325"/>
            <a:ext cx="4286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7</a:t>
            </a:r>
            <a:endParaRPr lang="ja-JP" altLang="en-US" sz="1600" baseline="-25000" dirty="0">
              <a:latin typeface="+mn-lt"/>
            </a:endParaRPr>
          </a:p>
        </p:txBody>
      </p:sp>
      <p:grpSp>
        <p:nvGrpSpPr>
          <p:cNvPr id="9" name="グループ化 109"/>
          <p:cNvGrpSpPr>
            <a:grpSpLocks/>
          </p:cNvGrpSpPr>
          <p:nvPr/>
        </p:nvGrpSpPr>
        <p:grpSpPr bwMode="auto">
          <a:xfrm>
            <a:off x="2419350" y="4233863"/>
            <a:ext cx="1228725" cy="1266825"/>
            <a:chOff x="2419271" y="4234651"/>
            <a:chExt cx="1228149" cy="1266051"/>
          </a:xfrm>
        </p:grpSpPr>
        <p:sp>
          <p:nvSpPr>
            <p:cNvPr id="138" name="正方形/長方形 137"/>
            <p:cNvSpPr/>
            <p:nvPr/>
          </p:nvSpPr>
          <p:spPr>
            <a:xfrm>
              <a:off x="2806439" y="4288593"/>
              <a:ext cx="787031" cy="78533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9" name="直線コネクタ 138"/>
            <p:cNvCxnSpPr/>
            <p:nvPr/>
          </p:nvCxnSpPr>
          <p:spPr>
            <a:xfrm rot="5400000" flipH="1" flipV="1">
              <a:off x="2807289" y="4287744"/>
              <a:ext cx="785332" cy="787031"/>
            </a:xfrm>
            <a:prstGeom prst="line">
              <a:avLst/>
            </a:prstGeom>
            <a:ln w="9525"/>
          </p:spPr>
          <p:style>
            <a:lnRef idx="1">
              <a:schemeClr val="dk1"/>
            </a:lnRef>
            <a:fillRef idx="0">
              <a:schemeClr val="dk1"/>
            </a:fillRef>
            <a:effectRef idx="0">
              <a:schemeClr val="dk1"/>
            </a:effectRef>
            <a:fontRef idx="minor">
              <a:schemeClr val="tx1"/>
            </a:fontRef>
          </p:style>
        </p:cxnSp>
        <p:sp>
          <p:nvSpPr>
            <p:cNvPr id="6206" name="Oval 25"/>
            <p:cNvSpPr>
              <a:spLocks noChangeArrowheads="1"/>
            </p:cNvSpPr>
            <p:nvPr/>
          </p:nvSpPr>
          <p:spPr bwMode="auto">
            <a:xfrm>
              <a:off x="2766144" y="4237769"/>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07" name="Oval 25"/>
            <p:cNvSpPr>
              <a:spLocks noChangeArrowheads="1"/>
            </p:cNvSpPr>
            <p:nvPr/>
          </p:nvSpPr>
          <p:spPr bwMode="auto">
            <a:xfrm>
              <a:off x="2753802" y="5022901"/>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08" name="Oval 25"/>
            <p:cNvSpPr>
              <a:spLocks noChangeArrowheads="1"/>
            </p:cNvSpPr>
            <p:nvPr/>
          </p:nvSpPr>
          <p:spPr bwMode="auto">
            <a:xfrm>
              <a:off x="3539470" y="4234651"/>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209" name="Oval 25"/>
            <p:cNvSpPr>
              <a:spLocks noChangeArrowheads="1"/>
            </p:cNvSpPr>
            <p:nvPr/>
          </p:nvSpPr>
          <p:spPr bwMode="auto">
            <a:xfrm>
              <a:off x="3537338" y="5016477"/>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5" name="フリーフォーム 144"/>
            <p:cNvSpPr/>
            <p:nvPr/>
          </p:nvSpPr>
          <p:spPr>
            <a:xfrm>
              <a:off x="2419271" y="4288593"/>
              <a:ext cx="1175787" cy="1212109"/>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46" name="右矢印 145"/>
          <p:cNvSpPr/>
          <p:nvPr/>
        </p:nvSpPr>
        <p:spPr>
          <a:xfrm rot="5400000">
            <a:off x="3079114" y="3732574"/>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147" name="右矢印 146"/>
          <p:cNvSpPr/>
          <p:nvPr/>
        </p:nvSpPr>
        <p:spPr>
          <a:xfrm rot="4479787">
            <a:off x="4538894" y="3705845"/>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grpSp>
        <p:nvGrpSpPr>
          <p:cNvPr id="10" name="グループ化 110"/>
          <p:cNvGrpSpPr>
            <a:grpSpLocks/>
          </p:cNvGrpSpPr>
          <p:nvPr/>
        </p:nvGrpSpPr>
        <p:grpSpPr bwMode="auto">
          <a:xfrm>
            <a:off x="4106863" y="4273550"/>
            <a:ext cx="1733550" cy="1501775"/>
            <a:chOff x="4107421" y="4274280"/>
            <a:chExt cx="1732501" cy="1501441"/>
          </a:xfrm>
        </p:grpSpPr>
        <p:sp>
          <p:nvSpPr>
            <p:cNvPr id="148" name="五角形 147"/>
            <p:cNvSpPr/>
            <p:nvPr/>
          </p:nvSpPr>
          <p:spPr>
            <a:xfrm>
              <a:off x="4410450" y="4445692"/>
              <a:ext cx="1124857" cy="1071325"/>
            </a:xfrm>
            <a:prstGeom prst="pen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6194" name="Oval 25"/>
            <p:cNvSpPr>
              <a:spLocks noChangeArrowheads="1"/>
            </p:cNvSpPr>
            <p:nvPr/>
          </p:nvSpPr>
          <p:spPr bwMode="auto">
            <a:xfrm>
              <a:off x="4365196" y="483460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95" name="Oval 25"/>
            <p:cNvSpPr>
              <a:spLocks noChangeArrowheads="1"/>
            </p:cNvSpPr>
            <p:nvPr/>
          </p:nvSpPr>
          <p:spPr bwMode="auto">
            <a:xfrm>
              <a:off x="4921926" y="440811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96" name="Oval 25"/>
            <p:cNvSpPr>
              <a:spLocks noChangeArrowheads="1"/>
            </p:cNvSpPr>
            <p:nvPr/>
          </p:nvSpPr>
          <p:spPr bwMode="auto">
            <a:xfrm>
              <a:off x="4587738" y="546419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97" name="Oval 25"/>
            <p:cNvSpPr>
              <a:spLocks noChangeArrowheads="1"/>
            </p:cNvSpPr>
            <p:nvPr/>
          </p:nvSpPr>
          <p:spPr bwMode="auto">
            <a:xfrm>
              <a:off x="5256114" y="546320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98" name="Oval 25"/>
            <p:cNvSpPr>
              <a:spLocks noChangeArrowheads="1"/>
            </p:cNvSpPr>
            <p:nvPr/>
          </p:nvSpPr>
          <p:spPr bwMode="auto">
            <a:xfrm>
              <a:off x="5468296" y="480521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55" name="直線コネクタ 154"/>
            <p:cNvCxnSpPr>
              <a:stCxn id="6195" idx="0"/>
              <a:endCxn id="148" idx="2"/>
            </p:cNvCxnSpPr>
            <p:nvPr/>
          </p:nvCxnSpPr>
          <p:spPr>
            <a:xfrm rot="16200000" flipH="1" flipV="1">
              <a:off x="4245237" y="4786996"/>
              <a:ext cx="1109416" cy="350625"/>
            </a:xfrm>
            <a:prstGeom prst="line">
              <a:avLst/>
            </a:prstGeom>
            <a:ln w="9525"/>
          </p:spPr>
          <p:style>
            <a:lnRef idx="1">
              <a:schemeClr val="dk1"/>
            </a:lnRef>
            <a:fillRef idx="0">
              <a:schemeClr val="dk1"/>
            </a:fillRef>
            <a:effectRef idx="0">
              <a:schemeClr val="dk1"/>
            </a:effectRef>
            <a:fontRef idx="minor">
              <a:schemeClr val="tx1"/>
            </a:fontRef>
          </p:style>
        </p:cxnSp>
        <p:cxnSp>
          <p:nvCxnSpPr>
            <p:cNvPr id="156" name="直線コネクタ 155"/>
            <p:cNvCxnSpPr>
              <a:endCxn id="6197" idx="5"/>
            </p:cNvCxnSpPr>
            <p:nvPr/>
          </p:nvCxnSpPr>
          <p:spPr>
            <a:xfrm rot="16200000" flipH="1">
              <a:off x="4619663" y="4826677"/>
              <a:ext cx="1095131" cy="361731"/>
            </a:xfrm>
            <a:prstGeom prst="line">
              <a:avLst/>
            </a:prstGeom>
            <a:ln w="9525"/>
          </p:spPr>
          <p:style>
            <a:lnRef idx="1">
              <a:schemeClr val="dk1"/>
            </a:lnRef>
            <a:fillRef idx="0">
              <a:schemeClr val="dk1"/>
            </a:fillRef>
            <a:effectRef idx="0">
              <a:schemeClr val="dk1"/>
            </a:effectRef>
            <a:fontRef idx="minor">
              <a:schemeClr val="tx1"/>
            </a:fontRef>
          </p:style>
        </p:cxnSp>
        <p:sp>
          <p:nvSpPr>
            <p:cNvPr id="159" name="フリーフォーム 158"/>
            <p:cNvSpPr/>
            <p:nvPr/>
          </p:nvSpPr>
          <p:spPr>
            <a:xfrm>
              <a:off x="4394584" y="4274280"/>
              <a:ext cx="1140722" cy="633272"/>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 name="connsiteX0" fmla="*/ 2315791 w 2315791"/>
                <a:gd name="connsiteY0" fmla="*/ 8029 h 434897"/>
                <a:gd name="connsiteX1" fmla="*/ 155769 w 2315791"/>
                <a:gd name="connsiteY1" fmla="*/ 304800 h 434897"/>
                <a:gd name="connsiteX2" fmla="*/ 1175273 w 2315791"/>
                <a:gd name="connsiteY2" fmla="*/ 0 h 434897"/>
                <a:gd name="connsiteX0" fmla="*/ 1480353 w 1480353"/>
                <a:gd name="connsiteY0" fmla="*/ 975742 h 1336597"/>
                <a:gd name="connsiteX1" fmla="*/ 963373 w 1480353"/>
                <a:gd name="connsiteY1" fmla="*/ 200919 h 1336597"/>
                <a:gd name="connsiteX2" fmla="*/ 339835 w 1480353"/>
                <a:gd name="connsiteY2" fmla="*/ 967713 h 1336597"/>
                <a:gd name="connsiteX0" fmla="*/ 1480353 w 1480353"/>
                <a:gd name="connsiteY0" fmla="*/ 975742 h 1069313"/>
                <a:gd name="connsiteX1" fmla="*/ 963373 w 1480353"/>
                <a:gd name="connsiteY1" fmla="*/ 200919 h 1069313"/>
                <a:gd name="connsiteX2" fmla="*/ 339835 w 1480353"/>
                <a:gd name="connsiteY2" fmla="*/ 967713 h 1069313"/>
                <a:gd name="connsiteX0" fmla="*/ 1140518 w 1140518"/>
                <a:gd name="connsiteY0" fmla="*/ 975742 h 975742"/>
                <a:gd name="connsiteX1" fmla="*/ 623538 w 1140518"/>
                <a:gd name="connsiteY1" fmla="*/ 200919 h 975742"/>
                <a:gd name="connsiteX2" fmla="*/ 0 w 1140518"/>
                <a:gd name="connsiteY2" fmla="*/ 967713 h 975742"/>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3873 h 633873"/>
                <a:gd name="connsiteX1" fmla="*/ 623538 w 1140518"/>
                <a:gd name="connsiteY1" fmla="*/ 1902 h 633873"/>
                <a:gd name="connsiteX2" fmla="*/ 0 w 1140518"/>
                <a:gd name="connsiteY2" fmla="*/ 625844 h 633873"/>
              </a:gdLst>
              <a:ahLst/>
              <a:cxnLst>
                <a:cxn ang="0">
                  <a:pos x="connsiteX0" y="connsiteY0"/>
                </a:cxn>
                <a:cxn ang="0">
                  <a:pos x="connsiteX1" y="connsiteY1"/>
                </a:cxn>
                <a:cxn ang="0">
                  <a:pos x="connsiteX2" y="connsiteY2"/>
                </a:cxn>
              </a:cxnLst>
              <a:rect l="l" t="t" r="r" b="b"/>
              <a:pathLst>
                <a:path w="1140518" h="633873">
                  <a:moveTo>
                    <a:pt x="1140518" y="633873"/>
                  </a:moveTo>
                  <a:cubicBezTo>
                    <a:pt x="1024020" y="185747"/>
                    <a:pt x="942512" y="0"/>
                    <a:pt x="623538" y="1902"/>
                  </a:cubicBezTo>
                  <a:cubicBezTo>
                    <a:pt x="216492" y="5527"/>
                    <a:pt x="114083" y="225236"/>
                    <a:pt x="0" y="625844"/>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sp>
          <p:nvSpPr>
            <p:cNvPr id="160" name="フリーフォーム 159"/>
            <p:cNvSpPr/>
            <p:nvPr/>
          </p:nvSpPr>
          <p:spPr>
            <a:xfrm rot="8531872">
              <a:off x="4699200" y="5140862"/>
              <a:ext cx="1140722" cy="634859"/>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 name="connsiteX0" fmla="*/ 2315791 w 2315791"/>
                <a:gd name="connsiteY0" fmla="*/ 8029 h 434897"/>
                <a:gd name="connsiteX1" fmla="*/ 155769 w 2315791"/>
                <a:gd name="connsiteY1" fmla="*/ 304800 h 434897"/>
                <a:gd name="connsiteX2" fmla="*/ 1175273 w 2315791"/>
                <a:gd name="connsiteY2" fmla="*/ 0 h 434897"/>
                <a:gd name="connsiteX0" fmla="*/ 1480353 w 1480353"/>
                <a:gd name="connsiteY0" fmla="*/ 975742 h 1336597"/>
                <a:gd name="connsiteX1" fmla="*/ 963373 w 1480353"/>
                <a:gd name="connsiteY1" fmla="*/ 200919 h 1336597"/>
                <a:gd name="connsiteX2" fmla="*/ 339835 w 1480353"/>
                <a:gd name="connsiteY2" fmla="*/ 967713 h 1336597"/>
                <a:gd name="connsiteX0" fmla="*/ 1480353 w 1480353"/>
                <a:gd name="connsiteY0" fmla="*/ 975742 h 1069313"/>
                <a:gd name="connsiteX1" fmla="*/ 963373 w 1480353"/>
                <a:gd name="connsiteY1" fmla="*/ 200919 h 1069313"/>
                <a:gd name="connsiteX2" fmla="*/ 339835 w 1480353"/>
                <a:gd name="connsiteY2" fmla="*/ 967713 h 1069313"/>
                <a:gd name="connsiteX0" fmla="*/ 1140518 w 1140518"/>
                <a:gd name="connsiteY0" fmla="*/ 975742 h 975742"/>
                <a:gd name="connsiteX1" fmla="*/ 623538 w 1140518"/>
                <a:gd name="connsiteY1" fmla="*/ 200919 h 975742"/>
                <a:gd name="connsiteX2" fmla="*/ 0 w 1140518"/>
                <a:gd name="connsiteY2" fmla="*/ 967713 h 975742"/>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3873 h 633873"/>
                <a:gd name="connsiteX1" fmla="*/ 623538 w 1140518"/>
                <a:gd name="connsiteY1" fmla="*/ 1902 h 633873"/>
                <a:gd name="connsiteX2" fmla="*/ 0 w 1140518"/>
                <a:gd name="connsiteY2" fmla="*/ 625844 h 633873"/>
              </a:gdLst>
              <a:ahLst/>
              <a:cxnLst>
                <a:cxn ang="0">
                  <a:pos x="connsiteX0" y="connsiteY0"/>
                </a:cxn>
                <a:cxn ang="0">
                  <a:pos x="connsiteX1" y="connsiteY1"/>
                </a:cxn>
                <a:cxn ang="0">
                  <a:pos x="connsiteX2" y="connsiteY2"/>
                </a:cxn>
              </a:cxnLst>
              <a:rect l="l" t="t" r="r" b="b"/>
              <a:pathLst>
                <a:path w="1140518" h="633873">
                  <a:moveTo>
                    <a:pt x="1140518" y="633873"/>
                  </a:moveTo>
                  <a:cubicBezTo>
                    <a:pt x="1024020" y="185747"/>
                    <a:pt x="942512" y="0"/>
                    <a:pt x="623538" y="1902"/>
                  </a:cubicBezTo>
                  <a:cubicBezTo>
                    <a:pt x="216492" y="5527"/>
                    <a:pt x="114083" y="225236"/>
                    <a:pt x="0" y="625844"/>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61" name="フリーフォーム 160"/>
            <p:cNvSpPr/>
            <p:nvPr/>
          </p:nvSpPr>
          <p:spPr>
            <a:xfrm rot="12945202">
              <a:off x="4107421" y="5142450"/>
              <a:ext cx="1140721" cy="633271"/>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 name="connsiteX0" fmla="*/ 2315791 w 2315791"/>
                <a:gd name="connsiteY0" fmla="*/ 8029 h 434897"/>
                <a:gd name="connsiteX1" fmla="*/ 155769 w 2315791"/>
                <a:gd name="connsiteY1" fmla="*/ 304800 h 434897"/>
                <a:gd name="connsiteX2" fmla="*/ 1175273 w 2315791"/>
                <a:gd name="connsiteY2" fmla="*/ 0 h 434897"/>
                <a:gd name="connsiteX0" fmla="*/ 1480353 w 1480353"/>
                <a:gd name="connsiteY0" fmla="*/ 975742 h 1336597"/>
                <a:gd name="connsiteX1" fmla="*/ 963373 w 1480353"/>
                <a:gd name="connsiteY1" fmla="*/ 200919 h 1336597"/>
                <a:gd name="connsiteX2" fmla="*/ 339835 w 1480353"/>
                <a:gd name="connsiteY2" fmla="*/ 967713 h 1336597"/>
                <a:gd name="connsiteX0" fmla="*/ 1480353 w 1480353"/>
                <a:gd name="connsiteY0" fmla="*/ 975742 h 1069313"/>
                <a:gd name="connsiteX1" fmla="*/ 963373 w 1480353"/>
                <a:gd name="connsiteY1" fmla="*/ 200919 h 1069313"/>
                <a:gd name="connsiteX2" fmla="*/ 339835 w 1480353"/>
                <a:gd name="connsiteY2" fmla="*/ 967713 h 1069313"/>
                <a:gd name="connsiteX0" fmla="*/ 1140518 w 1140518"/>
                <a:gd name="connsiteY0" fmla="*/ 975742 h 975742"/>
                <a:gd name="connsiteX1" fmla="*/ 623538 w 1140518"/>
                <a:gd name="connsiteY1" fmla="*/ 200919 h 975742"/>
                <a:gd name="connsiteX2" fmla="*/ 0 w 1140518"/>
                <a:gd name="connsiteY2" fmla="*/ 967713 h 975742"/>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774823 h 774823"/>
                <a:gd name="connsiteX1" fmla="*/ 623538 w 1140518"/>
                <a:gd name="connsiteY1" fmla="*/ 0 h 774823"/>
                <a:gd name="connsiteX2" fmla="*/ 0 w 1140518"/>
                <a:gd name="connsiteY2" fmla="*/ 766794 h 774823"/>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1971 h 631971"/>
                <a:gd name="connsiteX1" fmla="*/ 623538 w 1140518"/>
                <a:gd name="connsiteY1" fmla="*/ 0 h 631971"/>
                <a:gd name="connsiteX2" fmla="*/ 0 w 1140518"/>
                <a:gd name="connsiteY2" fmla="*/ 623942 h 631971"/>
                <a:gd name="connsiteX0" fmla="*/ 1140518 w 1140518"/>
                <a:gd name="connsiteY0" fmla="*/ 633873 h 633873"/>
                <a:gd name="connsiteX1" fmla="*/ 623538 w 1140518"/>
                <a:gd name="connsiteY1" fmla="*/ 1902 h 633873"/>
                <a:gd name="connsiteX2" fmla="*/ 0 w 1140518"/>
                <a:gd name="connsiteY2" fmla="*/ 625844 h 633873"/>
              </a:gdLst>
              <a:ahLst/>
              <a:cxnLst>
                <a:cxn ang="0">
                  <a:pos x="connsiteX0" y="connsiteY0"/>
                </a:cxn>
                <a:cxn ang="0">
                  <a:pos x="connsiteX1" y="connsiteY1"/>
                </a:cxn>
                <a:cxn ang="0">
                  <a:pos x="connsiteX2" y="connsiteY2"/>
                </a:cxn>
              </a:cxnLst>
              <a:rect l="l" t="t" r="r" b="b"/>
              <a:pathLst>
                <a:path w="1140518" h="633873">
                  <a:moveTo>
                    <a:pt x="1140518" y="633873"/>
                  </a:moveTo>
                  <a:cubicBezTo>
                    <a:pt x="1024020" y="185747"/>
                    <a:pt x="942512" y="0"/>
                    <a:pt x="623538" y="1902"/>
                  </a:cubicBezTo>
                  <a:cubicBezTo>
                    <a:pt x="216492" y="5527"/>
                    <a:pt x="114083" y="225236"/>
                    <a:pt x="0" y="625844"/>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sp>
        <p:nvSpPr>
          <p:cNvPr id="162" name="十字形 161"/>
          <p:cNvSpPr/>
          <p:nvPr/>
        </p:nvSpPr>
        <p:spPr>
          <a:xfrm rot="18881848">
            <a:off x="4909546" y="5777327"/>
            <a:ext cx="219933" cy="219933"/>
          </a:xfrm>
          <a:prstGeom prst="plus">
            <a:avLst>
              <a:gd name="adj" fmla="val 40536"/>
            </a:avLst>
          </a:prstGeom>
          <a:gradFill>
            <a:gsLst>
              <a:gs pos="50000">
                <a:srgbClr val="FF0000"/>
              </a:gs>
              <a:gs pos="100000">
                <a:srgbClr val="FFCCCC"/>
              </a:gs>
            </a:gsLst>
            <a:path path="circle">
              <a:fillToRect r="100000" b="100000"/>
            </a:path>
          </a:gradFill>
          <a:ln w="12700">
            <a:solidFill>
              <a:schemeClr val="tx1"/>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64" name="直線コネクタ 163"/>
          <p:cNvCxnSpPr/>
          <p:nvPr/>
        </p:nvCxnSpPr>
        <p:spPr>
          <a:xfrm rot="5400000">
            <a:off x="1462088" y="3857625"/>
            <a:ext cx="4716462" cy="1588"/>
          </a:xfrm>
          <a:prstGeom prst="line">
            <a:avLst/>
          </a:prstGeom>
          <a:ln>
            <a:solidFill>
              <a:srgbClr val="0070C0"/>
            </a:solidFill>
          </a:ln>
        </p:spPr>
        <p:style>
          <a:lnRef idx="1">
            <a:schemeClr val="dk1"/>
          </a:lnRef>
          <a:fillRef idx="0">
            <a:schemeClr val="dk1"/>
          </a:fillRef>
          <a:effectRef idx="0">
            <a:schemeClr val="dk1"/>
          </a:effectRef>
          <a:fontRef idx="minor">
            <a:schemeClr val="tx1"/>
          </a:fontRef>
        </p:style>
      </p:cxnSp>
      <p:sp>
        <p:nvSpPr>
          <p:cNvPr id="115" name="テキスト ボックス 114"/>
          <p:cNvSpPr txBox="1">
            <a:spLocks noChangeArrowheads="1"/>
          </p:cNvSpPr>
          <p:nvPr/>
        </p:nvSpPr>
        <p:spPr bwMode="auto">
          <a:xfrm>
            <a:off x="8429625" y="321468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8</a:t>
            </a:r>
            <a:endParaRPr lang="ja-JP" altLang="en-US" sz="1600" baseline="-25000" dirty="0">
              <a:latin typeface="+mn-lt"/>
            </a:endParaRPr>
          </a:p>
        </p:txBody>
      </p:sp>
      <p:grpSp>
        <p:nvGrpSpPr>
          <p:cNvPr id="11" name="グループ化 165"/>
          <p:cNvGrpSpPr>
            <a:grpSpLocks/>
          </p:cNvGrpSpPr>
          <p:nvPr/>
        </p:nvGrpSpPr>
        <p:grpSpPr bwMode="auto">
          <a:xfrm>
            <a:off x="5448300" y="2071688"/>
            <a:ext cx="1335088" cy="1176337"/>
            <a:chOff x="5448144" y="2071678"/>
            <a:chExt cx="1335038" cy="1176670"/>
          </a:xfrm>
        </p:grpSpPr>
        <p:grpSp>
          <p:nvGrpSpPr>
            <p:cNvPr id="6176" name="グループ化 107"/>
            <p:cNvGrpSpPr>
              <a:grpSpLocks/>
            </p:cNvGrpSpPr>
            <p:nvPr/>
          </p:nvGrpSpPr>
          <p:grpSpPr bwMode="auto">
            <a:xfrm>
              <a:off x="5448144" y="2071678"/>
              <a:ext cx="1335038" cy="1176670"/>
              <a:chOff x="5448144" y="2071678"/>
              <a:chExt cx="1335038" cy="1176670"/>
            </a:xfrm>
          </p:grpSpPr>
          <p:sp>
            <p:nvSpPr>
              <p:cNvPr id="57" name="六角形 56"/>
              <p:cNvSpPr/>
              <p:nvPr/>
            </p:nvSpPr>
            <p:spPr>
              <a:xfrm>
                <a:off x="5503705" y="2124080"/>
                <a:ext cx="1242965" cy="1071866"/>
              </a:xfrm>
              <a:prstGeom prst="hex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6184" name="Oval 25"/>
              <p:cNvSpPr>
                <a:spLocks noChangeArrowheads="1"/>
              </p:cNvSpPr>
              <p:nvPr/>
            </p:nvSpPr>
            <p:spPr bwMode="auto">
              <a:xfrm>
                <a:off x="5714858" y="207381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5" name="Oval 25"/>
              <p:cNvSpPr>
                <a:spLocks noChangeArrowheads="1"/>
              </p:cNvSpPr>
              <p:nvPr/>
            </p:nvSpPr>
            <p:spPr bwMode="auto">
              <a:xfrm>
                <a:off x="6431370" y="207167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6" name="Oval 25"/>
              <p:cNvSpPr>
                <a:spLocks noChangeArrowheads="1"/>
              </p:cNvSpPr>
              <p:nvPr/>
            </p:nvSpPr>
            <p:spPr bwMode="auto">
              <a:xfrm>
                <a:off x="5448144" y="260327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7" name="Oval 25"/>
              <p:cNvSpPr>
                <a:spLocks noChangeArrowheads="1"/>
              </p:cNvSpPr>
              <p:nvPr/>
            </p:nvSpPr>
            <p:spPr bwMode="auto">
              <a:xfrm>
                <a:off x="6675232" y="259829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8" name="Oval 25"/>
              <p:cNvSpPr>
                <a:spLocks noChangeArrowheads="1"/>
              </p:cNvSpPr>
              <p:nvPr/>
            </p:nvSpPr>
            <p:spPr bwMode="auto">
              <a:xfrm>
                <a:off x="5723386" y="314040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6189" name="Oval 25"/>
              <p:cNvSpPr>
                <a:spLocks noChangeArrowheads="1"/>
              </p:cNvSpPr>
              <p:nvPr/>
            </p:nvSpPr>
            <p:spPr bwMode="auto">
              <a:xfrm>
                <a:off x="6412632" y="313827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p:cNvCxnSpPr/>
              <p:nvPr/>
            </p:nvCxnSpPr>
            <p:spPr>
              <a:xfrm>
                <a:off x="5781507" y="2149487"/>
                <a:ext cx="681012" cy="1025815"/>
              </a:xfrm>
              <a:prstGeom prst="line">
                <a:avLst/>
              </a:prstGeom>
              <a:ln w="9525"/>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rot="16200000" flipH="1">
                <a:off x="6128363" y="2061547"/>
                <a:ext cx="0" cy="1188993"/>
              </a:xfrm>
              <a:prstGeom prst="line">
                <a:avLst/>
              </a:prstGeom>
              <a:ln w="9525"/>
            </p:spPr>
            <p:style>
              <a:lnRef idx="1">
                <a:schemeClr val="dk1"/>
              </a:lnRef>
              <a:fillRef idx="0">
                <a:schemeClr val="dk1"/>
              </a:fillRef>
              <a:effectRef idx="0">
                <a:schemeClr val="dk1"/>
              </a:effectRef>
              <a:fontRef idx="minor">
                <a:schemeClr val="tx1"/>
              </a:fontRef>
            </p:style>
          </p:cxnSp>
          <p:cxnSp>
            <p:nvCxnSpPr>
              <p:cNvPr id="77" name="直線コネクタ 76"/>
              <p:cNvCxnSpPr/>
              <p:nvPr/>
            </p:nvCxnSpPr>
            <p:spPr>
              <a:xfrm flipH="1">
                <a:off x="5779920" y="2116141"/>
                <a:ext cx="707998" cy="1068689"/>
              </a:xfrm>
              <a:prstGeom prst="line">
                <a:avLst/>
              </a:prstGeom>
              <a:ln w="9525"/>
            </p:spPr>
            <p:style>
              <a:lnRef idx="1">
                <a:schemeClr val="dk1"/>
              </a:lnRef>
              <a:fillRef idx="0">
                <a:schemeClr val="dk1"/>
              </a:fillRef>
              <a:effectRef idx="0">
                <a:schemeClr val="dk1"/>
              </a:effectRef>
              <a:fontRef idx="minor">
                <a:schemeClr val="tx1"/>
              </a:fontRef>
            </p:style>
          </p:cxnSp>
        </p:grpSp>
        <p:cxnSp>
          <p:nvCxnSpPr>
            <p:cNvPr id="118" name="直線コネクタ 117"/>
            <p:cNvCxnSpPr/>
            <p:nvPr/>
          </p:nvCxnSpPr>
          <p:spPr>
            <a:xfrm rot="5400000" flipH="1" flipV="1">
              <a:off x="5737769" y="1913829"/>
              <a:ext cx="516083" cy="946115"/>
            </a:xfrm>
            <a:prstGeom prst="line">
              <a:avLst/>
            </a:prstGeom>
            <a:ln w="9525"/>
          </p:spPr>
          <p:style>
            <a:lnRef idx="1">
              <a:schemeClr val="dk1"/>
            </a:lnRef>
            <a:fillRef idx="0">
              <a:schemeClr val="dk1"/>
            </a:fillRef>
            <a:effectRef idx="0">
              <a:schemeClr val="dk1"/>
            </a:effectRef>
            <a:fontRef idx="minor">
              <a:schemeClr val="tx1"/>
            </a:fontRef>
          </p:style>
        </p:cxnSp>
        <p:cxnSp>
          <p:nvCxnSpPr>
            <p:cNvPr id="121" name="直線コネクタ 120"/>
            <p:cNvCxnSpPr/>
            <p:nvPr/>
          </p:nvCxnSpPr>
          <p:spPr>
            <a:xfrm rot="5400000">
              <a:off x="5976597" y="2665571"/>
              <a:ext cx="1028991" cy="3175"/>
            </a:xfrm>
            <a:prstGeom prst="line">
              <a:avLst/>
            </a:prstGeom>
            <a:ln w="9525"/>
          </p:spPr>
          <p:style>
            <a:lnRef idx="1">
              <a:schemeClr val="dk1"/>
            </a:lnRef>
            <a:fillRef idx="0">
              <a:schemeClr val="dk1"/>
            </a:fillRef>
            <a:effectRef idx="0">
              <a:schemeClr val="dk1"/>
            </a:effectRef>
            <a:fontRef idx="minor">
              <a:schemeClr val="tx1"/>
            </a:fontRef>
          </p:style>
        </p:cxnSp>
        <p:cxnSp>
          <p:nvCxnSpPr>
            <p:cNvPr id="123" name="直線コネクタ 122"/>
            <p:cNvCxnSpPr/>
            <p:nvPr/>
          </p:nvCxnSpPr>
          <p:spPr>
            <a:xfrm rot="16200000" flipH="1">
              <a:off x="5717128" y="2429921"/>
              <a:ext cx="551018" cy="1003262"/>
            </a:xfrm>
            <a:prstGeom prst="line">
              <a:avLst/>
            </a:prstGeom>
            <a:ln w="9525"/>
          </p:spPr>
          <p:style>
            <a:lnRef idx="1">
              <a:schemeClr val="dk1"/>
            </a:lnRef>
            <a:fillRef idx="0">
              <a:schemeClr val="dk1"/>
            </a:fillRef>
            <a:effectRef idx="0">
              <a:schemeClr val="dk1"/>
            </a:effectRef>
            <a:fontRef idx="minor">
              <a:schemeClr val="tx1"/>
            </a:fontRef>
          </p:style>
        </p:cxnSp>
        <p:cxnSp>
          <p:nvCxnSpPr>
            <p:cNvPr id="154" name="直線コネクタ 153"/>
            <p:cNvCxnSpPr/>
            <p:nvPr/>
          </p:nvCxnSpPr>
          <p:spPr>
            <a:xfrm rot="16200000" flipH="1">
              <a:off x="5274161" y="2656838"/>
              <a:ext cx="990880" cy="7938"/>
            </a:xfrm>
            <a:prstGeom prst="line">
              <a:avLst/>
            </a:prstGeom>
            <a:ln w="9525"/>
          </p:spPr>
          <p:style>
            <a:lnRef idx="1">
              <a:schemeClr val="dk1"/>
            </a:lnRef>
            <a:fillRef idx="0">
              <a:schemeClr val="dk1"/>
            </a:fillRef>
            <a:effectRef idx="0">
              <a:schemeClr val="dk1"/>
            </a:effectRef>
            <a:fontRef idx="minor">
              <a:schemeClr val="tx1"/>
            </a:fontRef>
          </p:style>
        </p:cxnSp>
        <p:cxnSp>
          <p:nvCxnSpPr>
            <p:cNvPr id="158" name="直線コネクタ 157"/>
            <p:cNvCxnSpPr/>
            <p:nvPr/>
          </p:nvCxnSpPr>
          <p:spPr>
            <a:xfrm rot="16200000" flipH="1">
              <a:off x="6009226" y="1953516"/>
              <a:ext cx="485913" cy="868329"/>
            </a:xfrm>
            <a:prstGeom prst="line">
              <a:avLst/>
            </a:prstGeom>
            <a:ln w="9525"/>
          </p:spPr>
          <p:style>
            <a:lnRef idx="1">
              <a:schemeClr val="dk1"/>
            </a:lnRef>
            <a:fillRef idx="0">
              <a:schemeClr val="dk1"/>
            </a:fillRef>
            <a:effectRef idx="0">
              <a:schemeClr val="dk1"/>
            </a:effectRef>
            <a:fontRef idx="minor">
              <a:schemeClr val="tx1"/>
            </a:fontRef>
          </p:style>
        </p:cxnSp>
        <p:cxnSp>
          <p:nvCxnSpPr>
            <p:cNvPr id="165" name="直線コネクタ 164"/>
            <p:cNvCxnSpPr/>
            <p:nvPr/>
          </p:nvCxnSpPr>
          <p:spPr>
            <a:xfrm rot="16200000" flipH="1" flipV="1">
              <a:off x="5992552" y="2462460"/>
              <a:ext cx="525611" cy="912778"/>
            </a:xfrm>
            <a:prstGeom prst="line">
              <a:avLst/>
            </a:prstGeom>
            <a:ln w="9525"/>
          </p:spPr>
          <p:style>
            <a:lnRef idx="1">
              <a:schemeClr val="dk1"/>
            </a:lnRef>
            <a:fillRef idx="0">
              <a:schemeClr val="dk1"/>
            </a:fillRef>
            <a:effectRef idx="0">
              <a:schemeClr val="dk1"/>
            </a:effectRef>
            <a:fontRef idx="minor">
              <a:schemeClr val="tx1"/>
            </a:fontRef>
          </p:style>
        </p:cxnSp>
      </p:grpSp>
      <p:sp>
        <p:nvSpPr>
          <p:cNvPr id="111" name="Text Box 168">
            <a:extLst>
              <a:ext uri="{FF2B5EF4-FFF2-40B4-BE49-F238E27FC236}">
                <a16:creationId xmlns:a16="http://schemas.microsoft.com/office/drawing/2014/main" id="{B4C3B113-8FCD-4F90-950D-1D841B25E3F1}"/>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完全グラフの（閉曲面への）埋め込み</a:t>
            </a:r>
            <a:endParaRPr lang="en-US" altLang="ja-JP" sz="3600" dirty="0">
              <a:solidFill>
                <a:schemeClr val="tx2"/>
              </a:solidFill>
            </a:endParaRPr>
          </a:p>
        </p:txBody>
      </p:sp>
    </p:spTree>
    <p:extLst>
      <p:ext uri="{BB962C8B-B14F-4D97-AF65-F5344CB8AC3E}">
        <p14:creationId xmlns:p14="http://schemas.microsoft.com/office/powerpoint/2010/main" val="17201318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119"/>
                                        </p:tgtEl>
                                        <p:attrNameLst>
                                          <p:attrName>style.visibility</p:attrName>
                                        </p:attrNameLst>
                                      </p:cBhvr>
                                      <p:to>
                                        <p:strVal val="visible"/>
                                      </p:to>
                                    </p:set>
                                    <p:anim calcmode="lin" valueType="num">
                                      <p:cBhvr additive="base">
                                        <p:cTn id="7" dur="500" fill="hold"/>
                                        <p:tgtEl>
                                          <p:spTgt spid="3119"/>
                                        </p:tgtEl>
                                        <p:attrNameLst>
                                          <p:attrName>ppt_x</p:attrName>
                                        </p:attrNameLst>
                                      </p:cBhvr>
                                      <p:tavLst>
                                        <p:tav tm="0">
                                          <p:val>
                                            <p:strVal val="1+#ppt_w/2"/>
                                          </p:val>
                                        </p:tav>
                                        <p:tav tm="100000">
                                          <p:val>
                                            <p:strVal val="#ppt_x"/>
                                          </p:val>
                                        </p:tav>
                                      </p:tavLst>
                                    </p:anim>
                                    <p:anim calcmode="lin" valueType="num">
                                      <p:cBhvr additive="base">
                                        <p:cTn id="8" dur="500" fill="hold"/>
                                        <p:tgtEl>
                                          <p:spTgt spid="3119"/>
                                        </p:tgtEl>
                                        <p:attrNameLst>
                                          <p:attrName>ppt_y</p:attrName>
                                        </p:attrNameLst>
                                      </p:cBhvr>
                                      <p:tavLst>
                                        <p:tav tm="0">
                                          <p:val>
                                            <p:strVal val="#ppt_y"/>
                                          </p:val>
                                        </p:tav>
                                        <p:tav tm="100000">
                                          <p:val>
                                            <p:strVal val="#ppt_y"/>
                                          </p:val>
                                        </p:tav>
                                      </p:tavLst>
                                    </p:anim>
                                  </p:childTnLst>
                                </p:cTn>
                              </p:par>
                              <p:par>
                                <p:cTn id="9" presetID="3" presetClass="entr" presetSubtype="10" fill="hold" grpId="0" nodeType="with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blinds(horizontal)">
                                      <p:cBhvr>
                                        <p:cTn id="11" dur="500"/>
                                        <p:tgtEl>
                                          <p:spTgt spid="132"/>
                                        </p:tgtEl>
                                      </p:cBhvr>
                                    </p:animEffect>
                                  </p:childTnLst>
                                </p:cTn>
                              </p:par>
                            </p:childTnLst>
                          </p:cTn>
                        </p:par>
                        <p:par>
                          <p:cTn id="12" fill="hold" nodeType="afterGroup">
                            <p:stCondLst>
                              <p:cond delay="5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3" presetClass="entr" presetSubtype="10" fill="hold" grpId="0" nodeType="withEffect">
                                  <p:stCondLst>
                                    <p:cond delay="0"/>
                                  </p:stCondLst>
                                  <p:childTnLst>
                                    <p:set>
                                      <p:cBhvr>
                                        <p:cTn id="18" dur="1" fill="hold">
                                          <p:stCondLst>
                                            <p:cond delay="0"/>
                                          </p:stCondLst>
                                        </p:cTn>
                                        <p:tgtEl>
                                          <p:spTgt spid="131"/>
                                        </p:tgtEl>
                                        <p:attrNameLst>
                                          <p:attrName>style.visibility</p:attrName>
                                        </p:attrNameLst>
                                      </p:cBhvr>
                                      <p:to>
                                        <p:strVal val="visible"/>
                                      </p:to>
                                    </p:set>
                                    <p:animEffect transition="in" filter="blinds(horizontal)">
                                      <p:cBhvr>
                                        <p:cTn id="19" dur="500"/>
                                        <p:tgtEl>
                                          <p:spTgt spid="131"/>
                                        </p:tgtEl>
                                      </p:cBhvr>
                                    </p:animEffect>
                                  </p:childTnLst>
                                </p:cTn>
                              </p:par>
                            </p:childTnLst>
                          </p:cTn>
                        </p:par>
                        <p:par>
                          <p:cTn id="20" fill="hold" nodeType="afterGroup">
                            <p:stCondLst>
                              <p:cond delay="1000"/>
                            </p:stCondLst>
                            <p:childTnLst>
                              <p:par>
                                <p:cTn id="21" presetID="2" presetClass="entr" presetSubtype="2"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3" presetClass="entr" presetSubtype="10" fill="hold" grpId="0" nodeType="withEffect">
                                  <p:stCondLst>
                                    <p:cond delay="0"/>
                                  </p:stCondLst>
                                  <p:childTnLst>
                                    <p:set>
                                      <p:cBhvr>
                                        <p:cTn id="26" dur="1" fill="hold">
                                          <p:stCondLst>
                                            <p:cond delay="0"/>
                                          </p:stCondLst>
                                        </p:cTn>
                                        <p:tgtEl>
                                          <p:spTgt spid="133"/>
                                        </p:tgtEl>
                                        <p:attrNameLst>
                                          <p:attrName>style.visibility</p:attrName>
                                        </p:attrNameLst>
                                      </p:cBhvr>
                                      <p:to>
                                        <p:strVal val="visible"/>
                                      </p:to>
                                    </p:set>
                                    <p:animEffect transition="in" filter="blinds(horizontal)">
                                      <p:cBhvr>
                                        <p:cTn id="27" dur="500"/>
                                        <p:tgtEl>
                                          <p:spTgt spid="133"/>
                                        </p:tgtEl>
                                      </p:cBhvr>
                                    </p:animEffect>
                                  </p:childTnLst>
                                </p:cTn>
                              </p:par>
                            </p:childTnLst>
                          </p:cTn>
                        </p:par>
                        <p:par>
                          <p:cTn id="28" fill="hold" nodeType="afterGroup">
                            <p:stCondLst>
                              <p:cond delay="1500"/>
                            </p:stCondLst>
                            <p:childTnLst>
                              <p:par>
                                <p:cTn id="29" presetID="2" presetClass="entr" presetSubtype="2"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1+#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par>
                                <p:cTn id="33" presetID="3" presetClass="entr" presetSubtype="10" fill="hold" grpId="0" nodeType="withEffect">
                                  <p:stCondLst>
                                    <p:cond delay="0"/>
                                  </p:stCondLst>
                                  <p:childTnLst>
                                    <p:set>
                                      <p:cBhvr>
                                        <p:cTn id="34" dur="1" fill="hold">
                                          <p:stCondLst>
                                            <p:cond delay="0"/>
                                          </p:stCondLst>
                                        </p:cTn>
                                        <p:tgtEl>
                                          <p:spTgt spid="134"/>
                                        </p:tgtEl>
                                        <p:attrNameLst>
                                          <p:attrName>style.visibility</p:attrName>
                                        </p:attrNameLst>
                                      </p:cBhvr>
                                      <p:to>
                                        <p:strVal val="visible"/>
                                      </p:to>
                                    </p:set>
                                    <p:animEffect transition="in" filter="blinds(horizontal)">
                                      <p:cBhvr>
                                        <p:cTn id="35" dur="500"/>
                                        <p:tgtEl>
                                          <p:spTgt spid="134"/>
                                        </p:tgtEl>
                                      </p:cBhvr>
                                    </p:animEffect>
                                  </p:childTnLst>
                                </p:cTn>
                              </p:par>
                            </p:childTnLst>
                          </p:cTn>
                        </p:par>
                        <p:par>
                          <p:cTn id="36" fill="hold" nodeType="afterGroup">
                            <p:stCondLst>
                              <p:cond delay="2000"/>
                            </p:stCondLst>
                            <p:childTnLst>
                              <p:par>
                                <p:cTn id="37" presetID="2" presetClass="entr" presetSubtype="2"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1+#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par>
                                <p:cTn id="41" presetID="3" presetClass="entr" presetSubtype="10"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blinds(horizontal)">
                                      <p:cBhvr>
                                        <p:cTn id="43" dur="500"/>
                                        <p:tgtEl>
                                          <p:spTgt spid="135"/>
                                        </p:tgtEl>
                                      </p:cBhvr>
                                    </p:animEffect>
                                  </p:childTnLst>
                                </p:cTn>
                              </p:par>
                            </p:childTnLst>
                          </p:cTn>
                        </p:par>
                        <p:par>
                          <p:cTn id="44" fill="hold" nodeType="afterGroup">
                            <p:stCondLst>
                              <p:cond delay="2500"/>
                            </p:stCondLst>
                            <p:childTnLst>
                              <p:par>
                                <p:cTn id="45" presetID="2" presetClass="entr" presetSubtype="2"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1+#ppt_w/2"/>
                                          </p:val>
                                        </p:tav>
                                        <p:tav tm="100000">
                                          <p:val>
                                            <p:strVal val="#ppt_x"/>
                                          </p:val>
                                        </p:tav>
                                      </p:tavLst>
                                    </p:anim>
                                    <p:anim calcmode="lin" valueType="num">
                                      <p:cBhvr additive="base">
                                        <p:cTn id="48" dur="500" fill="hold"/>
                                        <p:tgtEl>
                                          <p:spTgt spid="11"/>
                                        </p:tgtEl>
                                        <p:attrNameLst>
                                          <p:attrName>ppt_y</p:attrName>
                                        </p:attrNameLst>
                                      </p:cBhvr>
                                      <p:tavLst>
                                        <p:tav tm="0">
                                          <p:val>
                                            <p:strVal val="#ppt_y"/>
                                          </p:val>
                                        </p:tav>
                                        <p:tav tm="100000">
                                          <p:val>
                                            <p:strVal val="#ppt_y"/>
                                          </p:val>
                                        </p:tav>
                                      </p:tavLst>
                                    </p:anim>
                                  </p:childTnLst>
                                </p:cTn>
                              </p:par>
                              <p:par>
                                <p:cTn id="49" presetID="3" presetClass="entr" presetSubtype="10" fill="hold" grpId="0" nodeType="withEffect">
                                  <p:stCondLst>
                                    <p:cond delay="0"/>
                                  </p:stCondLst>
                                  <p:childTnLst>
                                    <p:set>
                                      <p:cBhvr>
                                        <p:cTn id="50" dur="1" fill="hold">
                                          <p:stCondLst>
                                            <p:cond delay="0"/>
                                          </p:stCondLst>
                                        </p:cTn>
                                        <p:tgtEl>
                                          <p:spTgt spid="136"/>
                                        </p:tgtEl>
                                        <p:attrNameLst>
                                          <p:attrName>style.visibility</p:attrName>
                                        </p:attrNameLst>
                                      </p:cBhvr>
                                      <p:to>
                                        <p:strVal val="visible"/>
                                      </p:to>
                                    </p:set>
                                    <p:animEffect transition="in" filter="blinds(horizontal)">
                                      <p:cBhvr>
                                        <p:cTn id="51" dur="500"/>
                                        <p:tgtEl>
                                          <p:spTgt spid="136"/>
                                        </p:tgtEl>
                                      </p:cBhvr>
                                    </p:animEffect>
                                  </p:childTnLst>
                                </p:cTn>
                              </p:par>
                            </p:childTnLst>
                          </p:cTn>
                        </p:par>
                        <p:par>
                          <p:cTn id="52" fill="hold" nodeType="afterGroup">
                            <p:stCondLst>
                              <p:cond delay="3000"/>
                            </p:stCondLst>
                            <p:childTnLst>
                              <p:par>
                                <p:cTn id="53" presetID="2" presetClass="entr" presetSubtype="2"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1+#ppt_w/2"/>
                                          </p:val>
                                        </p:tav>
                                        <p:tav tm="100000">
                                          <p:val>
                                            <p:strVal val="#ppt_x"/>
                                          </p:val>
                                        </p:tav>
                                      </p:tavLst>
                                    </p:anim>
                                    <p:anim calcmode="lin" valueType="num">
                                      <p:cBhvr additive="base">
                                        <p:cTn id="56" dur="500" fill="hold"/>
                                        <p:tgtEl>
                                          <p:spTgt spid="7"/>
                                        </p:tgtEl>
                                        <p:attrNameLst>
                                          <p:attrName>ppt_y</p:attrName>
                                        </p:attrNameLst>
                                      </p:cBhvr>
                                      <p:tavLst>
                                        <p:tav tm="0">
                                          <p:val>
                                            <p:strVal val="#ppt_y"/>
                                          </p:val>
                                        </p:tav>
                                        <p:tav tm="100000">
                                          <p:val>
                                            <p:strVal val="#ppt_y"/>
                                          </p:val>
                                        </p:tav>
                                      </p:tavLst>
                                    </p:anim>
                                  </p:childTnLst>
                                </p:cTn>
                              </p:par>
                              <p:par>
                                <p:cTn id="57" presetID="3" presetClass="entr" presetSubtype="10" fill="hold" grpId="0" nodeType="withEffect">
                                  <p:stCondLst>
                                    <p:cond delay="0"/>
                                  </p:stCondLst>
                                  <p:childTnLst>
                                    <p:set>
                                      <p:cBhvr>
                                        <p:cTn id="58" dur="1" fill="hold">
                                          <p:stCondLst>
                                            <p:cond delay="0"/>
                                          </p:stCondLst>
                                        </p:cTn>
                                        <p:tgtEl>
                                          <p:spTgt spid="137"/>
                                        </p:tgtEl>
                                        <p:attrNameLst>
                                          <p:attrName>style.visibility</p:attrName>
                                        </p:attrNameLst>
                                      </p:cBhvr>
                                      <p:to>
                                        <p:strVal val="visible"/>
                                      </p:to>
                                    </p:set>
                                    <p:animEffect transition="in" filter="blinds(horizontal)">
                                      <p:cBhvr>
                                        <p:cTn id="59" dur="500"/>
                                        <p:tgtEl>
                                          <p:spTgt spid="137"/>
                                        </p:tgtEl>
                                      </p:cBhvr>
                                    </p:animEffect>
                                  </p:childTnLst>
                                </p:cTn>
                              </p:par>
                            </p:childTnLst>
                          </p:cTn>
                        </p:par>
                        <p:par>
                          <p:cTn id="60" fill="hold" nodeType="afterGroup">
                            <p:stCondLst>
                              <p:cond delay="3500"/>
                            </p:stCondLst>
                            <p:childTnLst>
                              <p:par>
                                <p:cTn id="61" presetID="3" presetClass="entr" presetSubtype="10"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blinds(horizontal)">
                                      <p:cBhvr>
                                        <p:cTn id="63" dur="500"/>
                                        <p:tgtEl>
                                          <p:spTgt spid="8"/>
                                        </p:tgtEl>
                                      </p:cBhvr>
                                    </p:animEffect>
                                  </p:childTnLst>
                                </p:cTn>
                              </p:par>
                              <p:par>
                                <p:cTn id="64" presetID="3" presetClass="entr" presetSubtype="10" fill="hold" grpId="0" nodeType="withEffect">
                                  <p:stCondLst>
                                    <p:cond delay="0"/>
                                  </p:stCondLst>
                                  <p:childTnLst>
                                    <p:set>
                                      <p:cBhvr>
                                        <p:cTn id="65" dur="1" fill="hold">
                                          <p:stCondLst>
                                            <p:cond delay="0"/>
                                          </p:stCondLst>
                                        </p:cTn>
                                        <p:tgtEl>
                                          <p:spTgt spid="115"/>
                                        </p:tgtEl>
                                        <p:attrNameLst>
                                          <p:attrName>style.visibility</p:attrName>
                                        </p:attrNameLst>
                                      </p:cBhvr>
                                      <p:to>
                                        <p:strVal val="visible"/>
                                      </p:to>
                                    </p:set>
                                    <p:animEffect transition="in" filter="blinds(horizontal)">
                                      <p:cBhvr>
                                        <p:cTn id="66" dur="500"/>
                                        <p:tgtEl>
                                          <p:spTgt spid="115"/>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nodeType="clickEffect">
                                  <p:stCondLst>
                                    <p:cond delay="0"/>
                                  </p:stCondLst>
                                  <p:childTnLst>
                                    <p:set>
                                      <p:cBhvr>
                                        <p:cTn id="70" dur="1" fill="hold">
                                          <p:stCondLst>
                                            <p:cond delay="0"/>
                                          </p:stCondLst>
                                        </p:cTn>
                                        <p:tgtEl>
                                          <p:spTgt spid="146"/>
                                        </p:tgtEl>
                                        <p:attrNameLst>
                                          <p:attrName>style.visibility</p:attrName>
                                        </p:attrNameLst>
                                      </p:cBhvr>
                                      <p:to>
                                        <p:strVal val="visible"/>
                                      </p:to>
                                    </p:set>
                                    <p:animEffect transition="in" filter="wipe(up)">
                                      <p:cBhvr>
                                        <p:cTn id="71" dur="500"/>
                                        <p:tgtEl>
                                          <p:spTgt spid="14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3" presetClass="entr" presetSubtype="10" fill="hold" nodeType="clickEffect">
                                  <p:stCondLst>
                                    <p:cond delay="0"/>
                                  </p:stCondLst>
                                  <p:childTnLst>
                                    <p:set>
                                      <p:cBhvr>
                                        <p:cTn id="75" dur="1" fill="hold">
                                          <p:stCondLst>
                                            <p:cond delay="0"/>
                                          </p:stCondLst>
                                        </p:cTn>
                                        <p:tgtEl>
                                          <p:spTgt spid="9"/>
                                        </p:tgtEl>
                                        <p:attrNameLst>
                                          <p:attrName>style.visibility</p:attrName>
                                        </p:attrNameLst>
                                      </p:cBhvr>
                                      <p:to>
                                        <p:strVal val="visible"/>
                                      </p:to>
                                    </p:set>
                                    <p:animEffect transition="in" filter="blinds(horizontal)">
                                      <p:cBhvr>
                                        <p:cTn id="76" dur="500"/>
                                        <p:tgtEl>
                                          <p:spTgt spid="9"/>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1" fill="hold" nodeType="clickEffect">
                                  <p:stCondLst>
                                    <p:cond delay="0"/>
                                  </p:stCondLst>
                                  <p:childTnLst>
                                    <p:set>
                                      <p:cBhvr>
                                        <p:cTn id="80" dur="1" fill="hold">
                                          <p:stCondLst>
                                            <p:cond delay="0"/>
                                          </p:stCondLst>
                                        </p:cTn>
                                        <p:tgtEl>
                                          <p:spTgt spid="147"/>
                                        </p:tgtEl>
                                        <p:attrNameLst>
                                          <p:attrName>style.visibility</p:attrName>
                                        </p:attrNameLst>
                                      </p:cBhvr>
                                      <p:to>
                                        <p:strVal val="visible"/>
                                      </p:to>
                                    </p:set>
                                    <p:animEffect transition="in" filter="wipe(up)">
                                      <p:cBhvr>
                                        <p:cTn id="81" dur="500"/>
                                        <p:tgtEl>
                                          <p:spTgt spid="147"/>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3" presetClass="entr" presetSubtype="10" fill="hold" nodeType="clickEffect">
                                  <p:stCondLst>
                                    <p:cond delay="0"/>
                                  </p:stCondLst>
                                  <p:childTnLst>
                                    <p:set>
                                      <p:cBhvr>
                                        <p:cTn id="85" dur="1" fill="hold">
                                          <p:stCondLst>
                                            <p:cond delay="0"/>
                                          </p:stCondLst>
                                        </p:cTn>
                                        <p:tgtEl>
                                          <p:spTgt spid="10"/>
                                        </p:tgtEl>
                                        <p:attrNameLst>
                                          <p:attrName>style.visibility</p:attrName>
                                        </p:attrNameLst>
                                      </p:cBhvr>
                                      <p:to>
                                        <p:strVal val="visible"/>
                                      </p:to>
                                    </p:set>
                                    <p:animEffect transition="in" filter="blinds(horizontal)">
                                      <p:cBhvr>
                                        <p:cTn id="86" dur="500"/>
                                        <p:tgtEl>
                                          <p:spTgt spid="10"/>
                                        </p:tgtEl>
                                      </p:cBhvr>
                                    </p:animEffect>
                                  </p:childTnLst>
                                </p:cTn>
                              </p:par>
                            </p:childTnLst>
                          </p:cTn>
                        </p:par>
                        <p:par>
                          <p:cTn id="87" fill="hold" nodeType="afterGroup">
                            <p:stCondLst>
                              <p:cond delay="500"/>
                            </p:stCondLst>
                            <p:childTnLst>
                              <p:par>
                                <p:cTn id="88" presetID="22" presetClass="entr" presetSubtype="4" fill="hold" nodeType="after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wipe(down)">
                                      <p:cBhvr>
                                        <p:cTn id="90" dur="500"/>
                                        <p:tgtEl>
                                          <p:spTgt spid="162"/>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22" presetClass="entr" presetSubtype="1" fill="hold" nodeType="clickEffect">
                                  <p:stCondLst>
                                    <p:cond delay="0"/>
                                  </p:stCondLst>
                                  <p:childTnLst>
                                    <p:set>
                                      <p:cBhvr>
                                        <p:cTn id="94" dur="1" fill="hold">
                                          <p:stCondLst>
                                            <p:cond delay="0"/>
                                          </p:stCondLst>
                                        </p:cTn>
                                        <p:tgtEl>
                                          <p:spTgt spid="164"/>
                                        </p:tgtEl>
                                        <p:attrNameLst>
                                          <p:attrName>style.visibility</p:attrName>
                                        </p:attrNameLst>
                                      </p:cBhvr>
                                      <p:to>
                                        <p:strVal val="visible"/>
                                      </p:to>
                                    </p:set>
                                    <p:animEffect transition="in" filter="wipe(up)">
                                      <p:cBhvr>
                                        <p:cTn id="95"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9" grpId="0" animBg="1"/>
      <p:bldP spid="131" grpId="0"/>
      <p:bldP spid="132" grpId="0"/>
      <p:bldP spid="133" grpId="0"/>
      <p:bldP spid="134" grpId="0"/>
      <p:bldP spid="135" grpId="0"/>
      <p:bldP spid="136" grpId="0"/>
      <p:bldP spid="137" grpId="0"/>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3514"/>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grpSp>
        <p:nvGrpSpPr>
          <p:cNvPr id="5" name="グループ化 4">
            <a:extLst>
              <a:ext uri="{FF2B5EF4-FFF2-40B4-BE49-F238E27FC236}">
                <a16:creationId xmlns:a16="http://schemas.microsoft.com/office/drawing/2014/main" id="{1063F57D-AFA8-42A9-B932-881B3F986645}"/>
              </a:ext>
            </a:extLst>
          </p:cNvPr>
          <p:cNvGrpSpPr/>
          <p:nvPr/>
        </p:nvGrpSpPr>
        <p:grpSpPr>
          <a:xfrm>
            <a:off x="2311524" y="5358153"/>
            <a:ext cx="745420" cy="397764"/>
            <a:chOff x="2311524" y="5358153"/>
            <a:chExt cx="745420" cy="397764"/>
          </a:xfrm>
        </p:grpSpPr>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2450786" y="5358153"/>
              <a:ext cx="288000"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7" name="テキスト ボックス 246">
              <a:extLst>
                <a:ext uri="{FF2B5EF4-FFF2-40B4-BE49-F238E27FC236}">
                  <a16:creationId xmlns:a16="http://schemas.microsoft.com/office/drawing/2014/main" id="{A147BB26-FEC6-4150-A6BA-7C8D1EFD9AA0}"/>
                </a:ext>
              </a:extLst>
            </p:cNvPr>
            <p:cNvSpPr txBox="1"/>
            <p:nvPr/>
          </p:nvSpPr>
          <p:spPr>
            <a:xfrm>
              <a:off x="2311524" y="541736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grpSp>
        <p:nvGrpSpPr>
          <p:cNvPr id="3" name="グループ化 2">
            <a:extLst>
              <a:ext uri="{FF2B5EF4-FFF2-40B4-BE49-F238E27FC236}">
                <a16:creationId xmlns:a16="http://schemas.microsoft.com/office/drawing/2014/main" id="{C90B7A36-C601-48E4-8EDD-34E5734915ED}"/>
              </a:ext>
            </a:extLst>
          </p:cNvPr>
          <p:cNvGrpSpPr/>
          <p:nvPr/>
        </p:nvGrpSpPr>
        <p:grpSpPr>
          <a:xfrm>
            <a:off x="2650356" y="2959834"/>
            <a:ext cx="1185087" cy="2405682"/>
            <a:chOff x="2650356" y="2959834"/>
            <a:chExt cx="1185087" cy="2405682"/>
          </a:xfrm>
        </p:grpSpPr>
        <p:cxnSp>
          <p:nvCxnSpPr>
            <p:cNvPr id="193" name="直線矢印コネクタ 192">
              <a:extLst>
                <a:ext uri="{FF2B5EF4-FFF2-40B4-BE49-F238E27FC236}">
                  <a16:creationId xmlns:a16="http://schemas.microsoft.com/office/drawing/2014/main" id="{BFEC755D-62B1-4095-A77B-58DFE616A625}"/>
                </a:ext>
              </a:extLst>
            </p:cNvPr>
            <p:cNvCxnSpPr>
              <a:cxnSpLocks/>
            </p:cNvCxnSpPr>
            <p:nvPr/>
          </p:nvCxnSpPr>
          <p:spPr>
            <a:xfrm>
              <a:off x="2650356" y="2959834"/>
              <a:ext cx="555021" cy="11705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95" name="グループ化 74">
              <a:extLst>
                <a:ext uri="{FF2B5EF4-FFF2-40B4-BE49-F238E27FC236}">
                  <a16:creationId xmlns:a16="http://schemas.microsoft.com/office/drawing/2014/main" id="{E4F9E0AC-B119-498F-A893-139D8527E80B}"/>
                </a:ext>
              </a:extLst>
            </p:cNvPr>
            <p:cNvGrpSpPr>
              <a:grpSpLocks/>
            </p:cNvGrpSpPr>
            <p:nvPr/>
          </p:nvGrpSpPr>
          <p:grpSpPr bwMode="auto">
            <a:xfrm>
              <a:off x="2711492" y="4202749"/>
              <a:ext cx="1123951" cy="1162767"/>
              <a:chOff x="784560" y="4525795"/>
              <a:chExt cx="1409747" cy="1457227"/>
            </a:xfrm>
          </p:grpSpPr>
          <p:sp>
            <p:nvSpPr>
              <p:cNvPr id="217" name="六角形 216">
                <a:extLst>
                  <a:ext uri="{FF2B5EF4-FFF2-40B4-BE49-F238E27FC236}">
                    <a16:creationId xmlns:a16="http://schemas.microsoft.com/office/drawing/2014/main" id="{7188303D-4A8E-473D-BD2D-9BE04A05B52D}"/>
                  </a:ext>
                </a:extLst>
              </p:cNvPr>
              <p:cNvSpPr/>
              <p:nvPr/>
            </p:nvSpPr>
            <p:spPr>
              <a:xfrm rot="19718845">
                <a:off x="784560" y="4651726"/>
                <a:ext cx="1409747" cy="1213606"/>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230" name="Oval 25">
                <a:extLst>
                  <a:ext uri="{FF2B5EF4-FFF2-40B4-BE49-F238E27FC236}">
                    <a16:creationId xmlns:a16="http://schemas.microsoft.com/office/drawing/2014/main" id="{0F911C95-CDF8-4684-A250-CA84F44A1527}"/>
                  </a:ext>
                </a:extLst>
              </p:cNvPr>
              <p:cNvSpPr>
                <a:spLocks noChangeArrowheads="1"/>
              </p:cNvSpPr>
              <p:nvPr/>
            </p:nvSpPr>
            <p:spPr bwMode="auto">
              <a:xfrm>
                <a:off x="1442635" y="5892789"/>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2" name="Oval 25">
                <a:extLst>
                  <a:ext uri="{FF2B5EF4-FFF2-40B4-BE49-F238E27FC236}">
                    <a16:creationId xmlns:a16="http://schemas.microsoft.com/office/drawing/2014/main" id="{3300D891-F805-4D49-ABA0-5DDE1C27E63D}"/>
                  </a:ext>
                </a:extLst>
              </p:cNvPr>
              <p:cNvSpPr>
                <a:spLocks noChangeArrowheads="1"/>
              </p:cNvSpPr>
              <p:nvPr/>
            </p:nvSpPr>
            <p:spPr bwMode="auto">
              <a:xfrm>
                <a:off x="1444186" y="452579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4" name="Oval 25">
                <a:extLst>
                  <a:ext uri="{FF2B5EF4-FFF2-40B4-BE49-F238E27FC236}">
                    <a16:creationId xmlns:a16="http://schemas.microsoft.com/office/drawing/2014/main" id="{8286ED7E-E5EC-4F1B-BDDB-00967E88C866}"/>
                  </a:ext>
                </a:extLst>
              </p:cNvPr>
              <p:cNvSpPr>
                <a:spLocks noChangeArrowheads="1"/>
              </p:cNvSpPr>
              <p:nvPr/>
            </p:nvSpPr>
            <p:spPr bwMode="auto">
              <a:xfrm>
                <a:off x="817315" y="4863261"/>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25">
                <a:extLst>
                  <a:ext uri="{FF2B5EF4-FFF2-40B4-BE49-F238E27FC236}">
                    <a16:creationId xmlns:a16="http://schemas.microsoft.com/office/drawing/2014/main" id="{443ED161-555B-4640-8E52-AC3EBE26E5DC}"/>
                  </a:ext>
                </a:extLst>
              </p:cNvPr>
              <p:cNvSpPr>
                <a:spLocks noChangeArrowheads="1"/>
              </p:cNvSpPr>
              <p:nvPr/>
            </p:nvSpPr>
            <p:spPr bwMode="auto">
              <a:xfrm>
                <a:off x="848404" y="5552507"/>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CFD14912-FD71-4CF4-9D29-DACDE1A13EE2}"/>
                  </a:ext>
                </a:extLst>
              </p:cNvPr>
              <p:cNvSpPr>
                <a:spLocks noChangeArrowheads="1"/>
              </p:cNvSpPr>
              <p:nvPr/>
            </p:nvSpPr>
            <p:spPr bwMode="auto">
              <a:xfrm>
                <a:off x="2031763" y="4838870"/>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502A3B61-630A-41BC-BC13-FD279CFD78F8}"/>
                  </a:ext>
                </a:extLst>
              </p:cNvPr>
              <p:cNvSpPr>
                <a:spLocks noChangeArrowheads="1"/>
              </p:cNvSpPr>
              <p:nvPr/>
            </p:nvSpPr>
            <p:spPr bwMode="auto">
              <a:xfrm>
                <a:off x="2050650" y="552935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1FD921E2-85F8-47EB-AB7E-CBC681F6829D}"/>
                  </a:ext>
                </a:extLst>
              </p:cNvPr>
              <p:cNvSpPr>
                <a:spLocks noChangeArrowheads="1"/>
              </p:cNvSpPr>
              <p:nvPr/>
            </p:nvSpPr>
            <p:spPr bwMode="auto">
              <a:xfrm>
                <a:off x="1460258" y="5219213"/>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2" name="直線コネクタ 241">
                <a:extLst>
                  <a:ext uri="{FF2B5EF4-FFF2-40B4-BE49-F238E27FC236}">
                    <a16:creationId xmlns:a16="http://schemas.microsoft.com/office/drawing/2014/main" id="{D7DB9478-5820-4C1E-BA46-262D30179EAA}"/>
                  </a:ext>
                </a:extLst>
              </p:cNvPr>
              <p:cNvCxnSpPr/>
              <p:nvPr/>
            </p:nvCxnSpPr>
            <p:spPr>
              <a:xfrm>
                <a:off x="1495406" y="4590051"/>
                <a:ext cx="0" cy="666489"/>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4" name="直線コネクタ 243">
                <a:extLst>
                  <a:ext uri="{FF2B5EF4-FFF2-40B4-BE49-F238E27FC236}">
                    <a16:creationId xmlns:a16="http://schemas.microsoft.com/office/drawing/2014/main" id="{F8C52A24-A461-4814-9A6E-560E4187ED74}"/>
                  </a:ext>
                </a:extLst>
              </p:cNvPr>
              <p:cNvCxnSpPr>
                <a:stCxn id="241" idx="3"/>
                <a:endCxn id="235" idx="6"/>
              </p:cNvCxnSpPr>
              <p:nvPr/>
            </p:nvCxnSpPr>
            <p:spPr>
              <a:xfrm flipH="1">
                <a:off x="938712" y="5296232"/>
                <a:ext cx="534771" cy="3013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5" name="直線コネクタ 244">
                <a:extLst>
                  <a:ext uri="{FF2B5EF4-FFF2-40B4-BE49-F238E27FC236}">
                    <a16:creationId xmlns:a16="http://schemas.microsoft.com/office/drawing/2014/main" id="{A23F2DD4-8155-4C4D-B7CF-78BE773CCA86}"/>
                  </a:ext>
                </a:extLst>
              </p:cNvPr>
              <p:cNvCxnSpPr/>
              <p:nvPr/>
            </p:nvCxnSpPr>
            <p:spPr>
              <a:xfrm rot="16200000" flipH="1">
                <a:off x="1648855" y="5138913"/>
                <a:ext cx="308375" cy="591377"/>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grpSp>
        <p:sp>
          <p:nvSpPr>
            <p:cNvPr id="249" name="Oval 25">
              <a:extLst>
                <a:ext uri="{FF2B5EF4-FFF2-40B4-BE49-F238E27FC236}">
                  <a16:creationId xmlns:a16="http://schemas.microsoft.com/office/drawing/2014/main" id="{E15417FD-75A3-46AD-B9F5-524BBFEB3B76}"/>
                </a:ext>
              </a:extLst>
            </p:cNvPr>
            <p:cNvSpPr>
              <a:spLocks noChangeArrowheads="1"/>
            </p:cNvSpPr>
            <p:nvPr/>
          </p:nvSpPr>
          <p:spPr bwMode="auto">
            <a:xfrm>
              <a:off x="3003566" y="4630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1818E98C-DD28-45BA-B0B4-CCCE7E5B19CF}"/>
                </a:ext>
              </a:extLst>
            </p:cNvPr>
            <p:cNvSpPr>
              <a:spLocks noChangeArrowheads="1"/>
            </p:cNvSpPr>
            <p:nvPr/>
          </p:nvSpPr>
          <p:spPr bwMode="auto">
            <a:xfrm>
              <a:off x="3475325" y="46274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A9D02305-4C48-4B1C-B990-A492C29A8F10}"/>
                </a:ext>
              </a:extLst>
            </p:cNvPr>
            <p:cNvSpPr>
              <a:spLocks noChangeArrowheads="1"/>
            </p:cNvSpPr>
            <p:nvPr/>
          </p:nvSpPr>
          <p:spPr bwMode="auto">
            <a:xfrm>
              <a:off x="3246080" y="502951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二等辺三角形 253">
              <a:extLst>
                <a:ext uri="{FF2B5EF4-FFF2-40B4-BE49-F238E27FC236}">
                  <a16:creationId xmlns:a16="http://schemas.microsoft.com/office/drawing/2014/main" id="{80B0E3B7-6D03-47C4-B6BB-CC70308608EA}"/>
                </a:ext>
              </a:extLst>
            </p:cNvPr>
            <p:cNvSpPr/>
            <p:nvPr/>
          </p:nvSpPr>
          <p:spPr>
            <a:xfrm rot="10800000">
              <a:off x="3047205" y="4669431"/>
              <a:ext cx="448611" cy="38673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6FDC91D2-F740-482A-8923-8C6C62319465}"/>
                </a:ext>
              </a:extLst>
            </p:cNvPr>
            <p:cNvCxnSpPr>
              <a:cxnSpLocks/>
            </p:cNvCxnSpPr>
            <p:nvPr/>
          </p:nvCxnSpPr>
          <p:spPr>
            <a:xfrm flipV="1">
              <a:off x="3516076" y="4298009"/>
              <a:ext cx="18998" cy="3467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FE5DF7F7-D950-4D25-9EA6-99E2D6F3F0D9}"/>
                </a:ext>
              </a:extLst>
            </p:cNvPr>
            <p:cNvCxnSpPr>
              <a:cxnSpLocks/>
            </p:cNvCxnSpPr>
            <p:nvPr/>
          </p:nvCxnSpPr>
          <p:spPr>
            <a:xfrm flipH="1" flipV="1">
              <a:off x="3509548" y="4669584"/>
              <a:ext cx="298227" cy="1264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a:extLst>
                <a:ext uri="{FF2B5EF4-FFF2-40B4-BE49-F238E27FC236}">
                  <a16:creationId xmlns:a16="http://schemas.microsoft.com/office/drawing/2014/main" id="{4781C5BF-202B-4BCB-8F1A-ACDF1FBC1E2D}"/>
                </a:ext>
              </a:extLst>
            </p:cNvPr>
            <p:cNvCxnSpPr>
              <a:cxnSpLocks/>
            </p:cNvCxnSpPr>
            <p:nvPr/>
          </p:nvCxnSpPr>
          <p:spPr>
            <a:xfrm flipH="1" flipV="1">
              <a:off x="3305896" y="5078449"/>
              <a:ext cx="288637" cy="1669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5D258C4F-34EE-4EE5-862F-BD1E5FB11D4B}"/>
                </a:ext>
              </a:extLst>
            </p:cNvPr>
            <p:cNvCxnSpPr>
              <a:cxnSpLocks/>
            </p:cNvCxnSpPr>
            <p:nvPr/>
          </p:nvCxnSpPr>
          <p:spPr>
            <a:xfrm flipH="1">
              <a:off x="2974040" y="5058888"/>
              <a:ext cx="298131" cy="1822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D6BEFF75-5EEB-44CD-9BB1-FFCF35FF793F}"/>
                </a:ext>
              </a:extLst>
            </p:cNvPr>
            <p:cNvCxnSpPr>
              <a:cxnSpLocks/>
            </p:cNvCxnSpPr>
            <p:nvPr/>
          </p:nvCxnSpPr>
          <p:spPr>
            <a:xfrm flipH="1">
              <a:off x="2729024" y="4672928"/>
              <a:ext cx="303611" cy="1574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F8D3F465-90D8-4E96-A264-C8856991E963}"/>
                </a:ext>
              </a:extLst>
            </p:cNvPr>
            <p:cNvCxnSpPr>
              <a:cxnSpLocks/>
            </p:cNvCxnSpPr>
            <p:nvPr/>
          </p:nvCxnSpPr>
          <p:spPr>
            <a:xfrm flipH="1" flipV="1">
              <a:off x="3027543" y="4296534"/>
              <a:ext cx="20206" cy="3717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5" name="テキスト ボックス 264">
            <a:extLst>
              <a:ext uri="{FF2B5EF4-FFF2-40B4-BE49-F238E27FC236}">
                <a16:creationId xmlns:a16="http://schemas.microsoft.com/office/drawing/2014/main" id="{821C1A17-8370-470B-A67B-82C8D9426C5B}"/>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66" name="テキスト ボックス 265">
            <a:extLst>
              <a:ext uri="{FF2B5EF4-FFF2-40B4-BE49-F238E27FC236}">
                <a16:creationId xmlns:a16="http://schemas.microsoft.com/office/drawing/2014/main" id="{7376144B-CE5E-4449-8BC8-92B33603C3B6}"/>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67" name="テキスト ボックス 266">
            <a:extLst>
              <a:ext uri="{FF2B5EF4-FFF2-40B4-BE49-F238E27FC236}">
                <a16:creationId xmlns:a16="http://schemas.microsoft.com/office/drawing/2014/main" id="{8F6ED75A-9BE6-40C2-B1FC-E87BC73B4DBF}"/>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68" name="テキスト ボックス 267">
            <a:extLst>
              <a:ext uri="{FF2B5EF4-FFF2-40B4-BE49-F238E27FC236}">
                <a16:creationId xmlns:a16="http://schemas.microsoft.com/office/drawing/2014/main" id="{18F102A0-F308-4F78-98B7-9586770F77AD}"/>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69" name="テキスト ボックス 268">
            <a:extLst>
              <a:ext uri="{FF2B5EF4-FFF2-40B4-BE49-F238E27FC236}">
                <a16:creationId xmlns:a16="http://schemas.microsoft.com/office/drawing/2014/main" id="{CD061EF6-DCC9-4892-979E-FBD6934966A9}"/>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70" name="テキスト ボックス 269">
            <a:extLst>
              <a:ext uri="{FF2B5EF4-FFF2-40B4-BE49-F238E27FC236}">
                <a16:creationId xmlns:a16="http://schemas.microsoft.com/office/drawing/2014/main" id="{56FDCEA2-8ECA-4496-AA6D-1234FADAAF9C}"/>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cxnSp>
        <p:nvCxnSpPr>
          <p:cNvPr id="271" name="直線矢印コネクタ 270">
            <a:extLst>
              <a:ext uri="{FF2B5EF4-FFF2-40B4-BE49-F238E27FC236}">
                <a16:creationId xmlns:a16="http://schemas.microsoft.com/office/drawing/2014/main" id="{717F4BC0-7C78-4CB7-9E26-AB38AE9F8E84}"/>
              </a:ext>
            </a:extLst>
          </p:cNvPr>
          <p:cNvCxnSpPr>
            <a:cxnSpLocks/>
          </p:cNvCxnSpPr>
          <p:nvPr/>
        </p:nvCxnSpPr>
        <p:spPr>
          <a:xfrm flipV="1">
            <a:off x="5295483" y="4428855"/>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16" name="グループ化 215">
            <a:extLst>
              <a:ext uri="{FF2B5EF4-FFF2-40B4-BE49-F238E27FC236}">
                <a16:creationId xmlns:a16="http://schemas.microsoft.com/office/drawing/2014/main" id="{E0CED8E0-1908-4C85-BDB1-04A0FED55E9B}"/>
              </a:ext>
            </a:extLst>
          </p:cNvPr>
          <p:cNvGrpSpPr/>
          <p:nvPr/>
        </p:nvGrpSpPr>
        <p:grpSpPr>
          <a:xfrm>
            <a:off x="538346" y="1629669"/>
            <a:ext cx="203862" cy="27709"/>
            <a:chOff x="538346" y="1629669"/>
            <a:chExt cx="203862" cy="27709"/>
          </a:xfrm>
        </p:grpSpPr>
        <p:cxnSp>
          <p:nvCxnSpPr>
            <p:cNvPr id="272" name="直線コネクタ 271">
              <a:extLst>
                <a:ext uri="{FF2B5EF4-FFF2-40B4-BE49-F238E27FC236}">
                  <a16:creationId xmlns:a16="http://schemas.microsoft.com/office/drawing/2014/main" id="{7FA42ED3-E184-438C-819E-890E22976407}"/>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73" name="直線コネクタ 272">
              <a:extLst>
                <a:ext uri="{FF2B5EF4-FFF2-40B4-BE49-F238E27FC236}">
                  <a16:creationId xmlns:a16="http://schemas.microsoft.com/office/drawing/2014/main" id="{9E565EEC-7E21-4E53-94D3-558B418C6C64}"/>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74" name="Text Box 168">
            <a:extLst>
              <a:ext uri="{FF2B5EF4-FFF2-40B4-BE49-F238E27FC236}">
                <a16:creationId xmlns:a16="http://schemas.microsoft.com/office/drawing/2014/main" id="{E0E9E633-5713-4406-ACC5-6F818F13CAA5}"/>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2434475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2450786" y="5358153"/>
            <a:ext cx="288000"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3514"/>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cxnSp>
        <p:nvCxnSpPr>
          <p:cNvPr id="193" name="直線矢印コネクタ 192">
            <a:extLst>
              <a:ext uri="{FF2B5EF4-FFF2-40B4-BE49-F238E27FC236}">
                <a16:creationId xmlns:a16="http://schemas.microsoft.com/office/drawing/2014/main" id="{BFEC755D-62B1-4095-A77B-58DFE616A625}"/>
              </a:ext>
            </a:extLst>
          </p:cNvPr>
          <p:cNvCxnSpPr>
            <a:cxnSpLocks/>
          </p:cNvCxnSpPr>
          <p:nvPr/>
        </p:nvCxnSpPr>
        <p:spPr>
          <a:xfrm>
            <a:off x="2650356" y="2959834"/>
            <a:ext cx="555021" cy="11705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95" name="グループ化 74">
            <a:extLst>
              <a:ext uri="{FF2B5EF4-FFF2-40B4-BE49-F238E27FC236}">
                <a16:creationId xmlns:a16="http://schemas.microsoft.com/office/drawing/2014/main" id="{E4F9E0AC-B119-498F-A893-139D8527E80B}"/>
              </a:ext>
            </a:extLst>
          </p:cNvPr>
          <p:cNvGrpSpPr>
            <a:grpSpLocks/>
          </p:cNvGrpSpPr>
          <p:nvPr/>
        </p:nvGrpSpPr>
        <p:grpSpPr bwMode="auto">
          <a:xfrm>
            <a:off x="2711492" y="4202749"/>
            <a:ext cx="1123951" cy="1162767"/>
            <a:chOff x="784560" y="4525795"/>
            <a:chExt cx="1409747" cy="1457227"/>
          </a:xfrm>
        </p:grpSpPr>
        <p:sp>
          <p:nvSpPr>
            <p:cNvPr id="217" name="六角形 216">
              <a:extLst>
                <a:ext uri="{FF2B5EF4-FFF2-40B4-BE49-F238E27FC236}">
                  <a16:creationId xmlns:a16="http://schemas.microsoft.com/office/drawing/2014/main" id="{7188303D-4A8E-473D-BD2D-9BE04A05B52D}"/>
                </a:ext>
              </a:extLst>
            </p:cNvPr>
            <p:cNvSpPr/>
            <p:nvPr/>
          </p:nvSpPr>
          <p:spPr>
            <a:xfrm rot="19718845">
              <a:off x="784560" y="4651726"/>
              <a:ext cx="1409747" cy="1213606"/>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230" name="Oval 25">
              <a:extLst>
                <a:ext uri="{FF2B5EF4-FFF2-40B4-BE49-F238E27FC236}">
                  <a16:creationId xmlns:a16="http://schemas.microsoft.com/office/drawing/2014/main" id="{0F911C95-CDF8-4684-A250-CA84F44A1527}"/>
                </a:ext>
              </a:extLst>
            </p:cNvPr>
            <p:cNvSpPr>
              <a:spLocks noChangeArrowheads="1"/>
            </p:cNvSpPr>
            <p:nvPr/>
          </p:nvSpPr>
          <p:spPr bwMode="auto">
            <a:xfrm>
              <a:off x="1442635" y="5892789"/>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2" name="Oval 25">
              <a:extLst>
                <a:ext uri="{FF2B5EF4-FFF2-40B4-BE49-F238E27FC236}">
                  <a16:creationId xmlns:a16="http://schemas.microsoft.com/office/drawing/2014/main" id="{3300D891-F805-4D49-ABA0-5DDE1C27E63D}"/>
                </a:ext>
              </a:extLst>
            </p:cNvPr>
            <p:cNvSpPr>
              <a:spLocks noChangeArrowheads="1"/>
            </p:cNvSpPr>
            <p:nvPr/>
          </p:nvSpPr>
          <p:spPr bwMode="auto">
            <a:xfrm>
              <a:off x="1444186" y="452579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4" name="Oval 25">
              <a:extLst>
                <a:ext uri="{FF2B5EF4-FFF2-40B4-BE49-F238E27FC236}">
                  <a16:creationId xmlns:a16="http://schemas.microsoft.com/office/drawing/2014/main" id="{8286ED7E-E5EC-4F1B-BDDB-00967E88C866}"/>
                </a:ext>
              </a:extLst>
            </p:cNvPr>
            <p:cNvSpPr>
              <a:spLocks noChangeArrowheads="1"/>
            </p:cNvSpPr>
            <p:nvPr/>
          </p:nvSpPr>
          <p:spPr bwMode="auto">
            <a:xfrm>
              <a:off x="817315" y="4863261"/>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25">
              <a:extLst>
                <a:ext uri="{FF2B5EF4-FFF2-40B4-BE49-F238E27FC236}">
                  <a16:creationId xmlns:a16="http://schemas.microsoft.com/office/drawing/2014/main" id="{443ED161-555B-4640-8E52-AC3EBE26E5DC}"/>
                </a:ext>
              </a:extLst>
            </p:cNvPr>
            <p:cNvSpPr>
              <a:spLocks noChangeArrowheads="1"/>
            </p:cNvSpPr>
            <p:nvPr/>
          </p:nvSpPr>
          <p:spPr bwMode="auto">
            <a:xfrm>
              <a:off x="848404" y="5552507"/>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CFD14912-FD71-4CF4-9D29-DACDE1A13EE2}"/>
                </a:ext>
              </a:extLst>
            </p:cNvPr>
            <p:cNvSpPr>
              <a:spLocks noChangeArrowheads="1"/>
            </p:cNvSpPr>
            <p:nvPr/>
          </p:nvSpPr>
          <p:spPr bwMode="auto">
            <a:xfrm>
              <a:off x="2031763" y="4838870"/>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502A3B61-630A-41BC-BC13-FD279CFD78F8}"/>
                </a:ext>
              </a:extLst>
            </p:cNvPr>
            <p:cNvSpPr>
              <a:spLocks noChangeArrowheads="1"/>
            </p:cNvSpPr>
            <p:nvPr/>
          </p:nvSpPr>
          <p:spPr bwMode="auto">
            <a:xfrm>
              <a:off x="2050650" y="552935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1FD921E2-85F8-47EB-AB7E-CBC681F6829D}"/>
                </a:ext>
              </a:extLst>
            </p:cNvPr>
            <p:cNvSpPr>
              <a:spLocks noChangeArrowheads="1"/>
            </p:cNvSpPr>
            <p:nvPr/>
          </p:nvSpPr>
          <p:spPr bwMode="auto">
            <a:xfrm>
              <a:off x="1460258" y="5219213"/>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2" name="直線コネクタ 241">
              <a:extLst>
                <a:ext uri="{FF2B5EF4-FFF2-40B4-BE49-F238E27FC236}">
                  <a16:creationId xmlns:a16="http://schemas.microsoft.com/office/drawing/2014/main" id="{D7DB9478-5820-4C1E-BA46-262D30179EAA}"/>
                </a:ext>
              </a:extLst>
            </p:cNvPr>
            <p:cNvCxnSpPr/>
            <p:nvPr/>
          </p:nvCxnSpPr>
          <p:spPr>
            <a:xfrm>
              <a:off x="1495406" y="4590051"/>
              <a:ext cx="0" cy="666489"/>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4" name="直線コネクタ 243">
              <a:extLst>
                <a:ext uri="{FF2B5EF4-FFF2-40B4-BE49-F238E27FC236}">
                  <a16:creationId xmlns:a16="http://schemas.microsoft.com/office/drawing/2014/main" id="{F8C52A24-A461-4814-9A6E-560E4187ED74}"/>
                </a:ext>
              </a:extLst>
            </p:cNvPr>
            <p:cNvCxnSpPr>
              <a:stCxn id="241" idx="3"/>
              <a:endCxn id="235" idx="6"/>
            </p:cNvCxnSpPr>
            <p:nvPr/>
          </p:nvCxnSpPr>
          <p:spPr>
            <a:xfrm flipH="1">
              <a:off x="938712" y="5296232"/>
              <a:ext cx="534771" cy="3013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5" name="直線コネクタ 244">
              <a:extLst>
                <a:ext uri="{FF2B5EF4-FFF2-40B4-BE49-F238E27FC236}">
                  <a16:creationId xmlns:a16="http://schemas.microsoft.com/office/drawing/2014/main" id="{A23F2DD4-8155-4C4D-B7CF-78BE773CCA86}"/>
                </a:ext>
              </a:extLst>
            </p:cNvPr>
            <p:cNvCxnSpPr/>
            <p:nvPr/>
          </p:nvCxnSpPr>
          <p:spPr>
            <a:xfrm rot="16200000" flipH="1">
              <a:off x="1648855" y="5138913"/>
              <a:ext cx="308375" cy="591377"/>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grpSp>
      <p:sp>
        <p:nvSpPr>
          <p:cNvPr id="247" name="テキスト ボックス 246">
            <a:extLst>
              <a:ext uri="{FF2B5EF4-FFF2-40B4-BE49-F238E27FC236}">
                <a16:creationId xmlns:a16="http://schemas.microsoft.com/office/drawing/2014/main" id="{A147BB26-FEC6-4150-A6BA-7C8D1EFD9AA0}"/>
              </a:ext>
            </a:extLst>
          </p:cNvPr>
          <p:cNvSpPr txBox="1"/>
          <p:nvPr/>
        </p:nvSpPr>
        <p:spPr>
          <a:xfrm>
            <a:off x="2311524" y="541736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sp>
        <p:nvSpPr>
          <p:cNvPr id="249" name="Oval 25">
            <a:extLst>
              <a:ext uri="{FF2B5EF4-FFF2-40B4-BE49-F238E27FC236}">
                <a16:creationId xmlns:a16="http://schemas.microsoft.com/office/drawing/2014/main" id="{E15417FD-75A3-46AD-B9F5-524BBFEB3B76}"/>
              </a:ext>
            </a:extLst>
          </p:cNvPr>
          <p:cNvSpPr>
            <a:spLocks noChangeArrowheads="1"/>
          </p:cNvSpPr>
          <p:nvPr/>
        </p:nvSpPr>
        <p:spPr bwMode="auto">
          <a:xfrm>
            <a:off x="3003566" y="4630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1818E98C-DD28-45BA-B0B4-CCCE7E5B19CF}"/>
              </a:ext>
            </a:extLst>
          </p:cNvPr>
          <p:cNvSpPr>
            <a:spLocks noChangeArrowheads="1"/>
          </p:cNvSpPr>
          <p:nvPr/>
        </p:nvSpPr>
        <p:spPr bwMode="auto">
          <a:xfrm>
            <a:off x="3475325" y="46274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A9D02305-4C48-4B1C-B990-A492C29A8F10}"/>
              </a:ext>
            </a:extLst>
          </p:cNvPr>
          <p:cNvSpPr>
            <a:spLocks noChangeArrowheads="1"/>
          </p:cNvSpPr>
          <p:nvPr/>
        </p:nvSpPr>
        <p:spPr bwMode="auto">
          <a:xfrm>
            <a:off x="3246080" y="502951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二等辺三角形 253">
            <a:extLst>
              <a:ext uri="{FF2B5EF4-FFF2-40B4-BE49-F238E27FC236}">
                <a16:creationId xmlns:a16="http://schemas.microsoft.com/office/drawing/2014/main" id="{80B0E3B7-6D03-47C4-B6BB-CC70308608EA}"/>
              </a:ext>
            </a:extLst>
          </p:cNvPr>
          <p:cNvSpPr/>
          <p:nvPr/>
        </p:nvSpPr>
        <p:spPr>
          <a:xfrm rot="10800000">
            <a:off x="3047205" y="4669431"/>
            <a:ext cx="448611" cy="38673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6FDC91D2-F740-482A-8923-8C6C62319465}"/>
              </a:ext>
            </a:extLst>
          </p:cNvPr>
          <p:cNvCxnSpPr>
            <a:cxnSpLocks/>
          </p:cNvCxnSpPr>
          <p:nvPr/>
        </p:nvCxnSpPr>
        <p:spPr>
          <a:xfrm flipV="1">
            <a:off x="3516076" y="4298009"/>
            <a:ext cx="18998" cy="3467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FE5DF7F7-D950-4D25-9EA6-99E2D6F3F0D9}"/>
              </a:ext>
            </a:extLst>
          </p:cNvPr>
          <p:cNvCxnSpPr>
            <a:cxnSpLocks/>
          </p:cNvCxnSpPr>
          <p:nvPr/>
        </p:nvCxnSpPr>
        <p:spPr>
          <a:xfrm flipH="1" flipV="1">
            <a:off x="3509548" y="4669584"/>
            <a:ext cx="298227" cy="1264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a:extLst>
              <a:ext uri="{FF2B5EF4-FFF2-40B4-BE49-F238E27FC236}">
                <a16:creationId xmlns:a16="http://schemas.microsoft.com/office/drawing/2014/main" id="{4781C5BF-202B-4BCB-8F1A-ACDF1FBC1E2D}"/>
              </a:ext>
            </a:extLst>
          </p:cNvPr>
          <p:cNvCxnSpPr>
            <a:cxnSpLocks/>
          </p:cNvCxnSpPr>
          <p:nvPr/>
        </p:nvCxnSpPr>
        <p:spPr>
          <a:xfrm flipH="1" flipV="1">
            <a:off x="3305896" y="5078449"/>
            <a:ext cx="288637" cy="1669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5D258C4F-34EE-4EE5-862F-BD1E5FB11D4B}"/>
              </a:ext>
            </a:extLst>
          </p:cNvPr>
          <p:cNvCxnSpPr>
            <a:cxnSpLocks/>
          </p:cNvCxnSpPr>
          <p:nvPr/>
        </p:nvCxnSpPr>
        <p:spPr>
          <a:xfrm flipH="1">
            <a:off x="2974040" y="5058888"/>
            <a:ext cx="298131" cy="1822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D6BEFF75-5EEB-44CD-9BB1-FFCF35FF793F}"/>
              </a:ext>
            </a:extLst>
          </p:cNvPr>
          <p:cNvCxnSpPr>
            <a:cxnSpLocks/>
          </p:cNvCxnSpPr>
          <p:nvPr/>
        </p:nvCxnSpPr>
        <p:spPr>
          <a:xfrm flipH="1">
            <a:off x="2729024" y="4672928"/>
            <a:ext cx="303611" cy="1574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F8D3F465-90D8-4E96-A264-C8856991E963}"/>
              </a:ext>
            </a:extLst>
          </p:cNvPr>
          <p:cNvCxnSpPr>
            <a:cxnSpLocks/>
          </p:cNvCxnSpPr>
          <p:nvPr/>
        </p:nvCxnSpPr>
        <p:spPr>
          <a:xfrm flipH="1" flipV="1">
            <a:off x="3027543" y="4296534"/>
            <a:ext cx="20206" cy="3717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 name="グループ化 272">
            <a:extLst>
              <a:ext uri="{FF2B5EF4-FFF2-40B4-BE49-F238E27FC236}">
                <a16:creationId xmlns:a16="http://schemas.microsoft.com/office/drawing/2014/main" id="{6F63FC63-8A2A-4E76-A88A-1430C04B8577}"/>
              </a:ext>
            </a:extLst>
          </p:cNvPr>
          <p:cNvGrpSpPr/>
          <p:nvPr/>
        </p:nvGrpSpPr>
        <p:grpSpPr>
          <a:xfrm>
            <a:off x="7786815" y="5164281"/>
            <a:ext cx="161246" cy="159788"/>
            <a:chOff x="413470" y="5078449"/>
            <a:chExt cx="548104" cy="543148"/>
          </a:xfrm>
        </p:grpSpPr>
        <p:cxnSp>
          <p:nvCxnSpPr>
            <p:cNvPr id="274" name="直線コネクタ 273">
              <a:extLst>
                <a:ext uri="{FF2B5EF4-FFF2-40B4-BE49-F238E27FC236}">
                  <a16:creationId xmlns:a16="http://schemas.microsoft.com/office/drawing/2014/main" id="{9DDE7F9E-8193-4D5F-B8A3-EBB69F3B24B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5" name="直線コネクタ 274">
              <a:extLst>
                <a:ext uri="{FF2B5EF4-FFF2-40B4-BE49-F238E27FC236}">
                  <a16:creationId xmlns:a16="http://schemas.microsoft.com/office/drawing/2014/main" id="{0CAF4CA1-4DB2-42B1-AEBA-6979815E4B5A}"/>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 name="二等辺三角形 14">
            <a:extLst>
              <a:ext uri="{FF2B5EF4-FFF2-40B4-BE49-F238E27FC236}">
                <a16:creationId xmlns:a16="http://schemas.microsoft.com/office/drawing/2014/main" id="{BE677FE8-99E0-48DF-814C-59B014ECFB2D}"/>
              </a:ext>
            </a:extLst>
          </p:cNvPr>
          <p:cNvSpPr/>
          <p:nvPr/>
        </p:nvSpPr>
        <p:spPr>
          <a:xfrm>
            <a:off x="3544093" y="5204790"/>
            <a:ext cx="312097" cy="26904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二等辺三角形 275">
            <a:extLst>
              <a:ext uri="{FF2B5EF4-FFF2-40B4-BE49-F238E27FC236}">
                <a16:creationId xmlns:a16="http://schemas.microsoft.com/office/drawing/2014/main" id="{8744CCD6-A9A1-4727-86A8-D202E9D04C95}"/>
              </a:ext>
            </a:extLst>
          </p:cNvPr>
          <p:cNvSpPr/>
          <p:nvPr/>
        </p:nvSpPr>
        <p:spPr>
          <a:xfrm>
            <a:off x="8031984" y="5222952"/>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テキスト ボックス 276">
            <a:extLst>
              <a:ext uri="{FF2B5EF4-FFF2-40B4-BE49-F238E27FC236}">
                <a16:creationId xmlns:a16="http://schemas.microsoft.com/office/drawing/2014/main" id="{FDFCF28C-C983-4A7C-9ED4-EF7B3FD68E48}"/>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78" name="テキスト ボックス 277">
            <a:extLst>
              <a:ext uri="{FF2B5EF4-FFF2-40B4-BE49-F238E27FC236}">
                <a16:creationId xmlns:a16="http://schemas.microsoft.com/office/drawing/2014/main" id="{E8ADC370-BD08-458C-AC67-18701A9EFF83}"/>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79" name="テキスト ボックス 278">
            <a:extLst>
              <a:ext uri="{FF2B5EF4-FFF2-40B4-BE49-F238E27FC236}">
                <a16:creationId xmlns:a16="http://schemas.microsoft.com/office/drawing/2014/main" id="{04B63FCA-4B49-42CB-99C5-5318625DFB66}"/>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80" name="テキスト ボックス 279">
            <a:extLst>
              <a:ext uri="{FF2B5EF4-FFF2-40B4-BE49-F238E27FC236}">
                <a16:creationId xmlns:a16="http://schemas.microsoft.com/office/drawing/2014/main" id="{87213ABF-10C6-4BBA-86D4-6B751E52F002}"/>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81" name="テキスト ボックス 280">
            <a:extLst>
              <a:ext uri="{FF2B5EF4-FFF2-40B4-BE49-F238E27FC236}">
                <a16:creationId xmlns:a16="http://schemas.microsoft.com/office/drawing/2014/main" id="{849FCFB8-2B66-40DB-B470-F1B3778074F0}"/>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82" name="テキスト ボックス 281">
            <a:extLst>
              <a:ext uri="{FF2B5EF4-FFF2-40B4-BE49-F238E27FC236}">
                <a16:creationId xmlns:a16="http://schemas.microsoft.com/office/drawing/2014/main" id="{08BEC8C3-0610-472E-83A9-079C23EF88C7}"/>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cxnSp>
        <p:nvCxnSpPr>
          <p:cNvPr id="283" name="直線矢印コネクタ 282">
            <a:extLst>
              <a:ext uri="{FF2B5EF4-FFF2-40B4-BE49-F238E27FC236}">
                <a16:creationId xmlns:a16="http://schemas.microsoft.com/office/drawing/2014/main" id="{CEF1542E-0846-4055-9062-E11051731C9E}"/>
              </a:ext>
            </a:extLst>
          </p:cNvPr>
          <p:cNvCxnSpPr>
            <a:cxnSpLocks/>
          </p:cNvCxnSpPr>
          <p:nvPr/>
        </p:nvCxnSpPr>
        <p:spPr>
          <a:xfrm flipV="1">
            <a:off x="5295483" y="4428855"/>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7" name="グループ化 16">
            <a:extLst>
              <a:ext uri="{FF2B5EF4-FFF2-40B4-BE49-F238E27FC236}">
                <a16:creationId xmlns:a16="http://schemas.microsoft.com/office/drawing/2014/main" id="{296E4A8D-42ED-431E-8351-6B34B118D95C}"/>
              </a:ext>
            </a:extLst>
          </p:cNvPr>
          <p:cNvGrpSpPr/>
          <p:nvPr/>
        </p:nvGrpSpPr>
        <p:grpSpPr>
          <a:xfrm>
            <a:off x="308476" y="2938237"/>
            <a:ext cx="793230" cy="1069635"/>
            <a:chOff x="308476" y="2938237"/>
            <a:chExt cx="793230" cy="1069635"/>
          </a:xfrm>
        </p:grpSpPr>
        <p:sp>
          <p:nvSpPr>
            <p:cNvPr id="194" name="Oval 25">
              <a:extLst>
                <a:ext uri="{FF2B5EF4-FFF2-40B4-BE49-F238E27FC236}">
                  <a16:creationId xmlns:a16="http://schemas.microsoft.com/office/drawing/2014/main" id="{A81CC92D-A5C4-4F2E-B861-9E8FF4AE31CB}"/>
                </a:ext>
              </a:extLst>
            </p:cNvPr>
            <p:cNvSpPr>
              <a:spLocks noChangeArrowheads="1"/>
            </p:cNvSpPr>
            <p:nvPr/>
          </p:nvSpPr>
          <p:spPr bwMode="auto">
            <a:xfrm>
              <a:off x="496067" y="33970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 name="直線コネクタ 4">
              <a:extLst>
                <a:ext uri="{FF2B5EF4-FFF2-40B4-BE49-F238E27FC236}">
                  <a16:creationId xmlns:a16="http://schemas.microsoft.com/office/drawing/2014/main" id="{6AA6ECF0-F9A9-4886-8AA8-151B0EBE0E5D}"/>
                </a:ext>
              </a:extLst>
            </p:cNvPr>
            <p:cNvCxnSpPr>
              <a:cxnSpLocks/>
            </p:cNvCxnSpPr>
            <p:nvPr/>
          </p:nvCxnSpPr>
          <p:spPr>
            <a:xfrm flipV="1">
              <a:off x="546614" y="3437469"/>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Oval 25">
              <a:extLst>
                <a:ext uri="{FF2B5EF4-FFF2-40B4-BE49-F238E27FC236}">
                  <a16:creationId xmlns:a16="http://schemas.microsoft.com/office/drawing/2014/main" id="{9CFE04F6-9F1D-44E8-87EB-6BF03D33FF67}"/>
                </a:ext>
              </a:extLst>
            </p:cNvPr>
            <p:cNvSpPr>
              <a:spLocks noChangeArrowheads="1"/>
            </p:cNvSpPr>
            <p:nvPr/>
          </p:nvSpPr>
          <p:spPr bwMode="auto">
            <a:xfrm>
              <a:off x="871683" y="340146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 name="フリーフォーム: 図形 6">
              <a:extLst>
                <a:ext uri="{FF2B5EF4-FFF2-40B4-BE49-F238E27FC236}">
                  <a16:creationId xmlns:a16="http://schemas.microsoft.com/office/drawing/2014/main" id="{0B685BA1-8CE9-4993-A6C8-4043B451FF71}"/>
                </a:ext>
              </a:extLst>
            </p:cNvPr>
            <p:cNvSpPr/>
            <p:nvPr/>
          </p:nvSpPr>
          <p:spPr>
            <a:xfrm>
              <a:off x="510639" y="3366655"/>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54CCDCEF-0C96-43B9-B4AB-59B8898944E4}"/>
                </a:ext>
              </a:extLst>
            </p:cNvPr>
            <p:cNvSpPr/>
            <p:nvPr/>
          </p:nvSpPr>
          <p:spPr>
            <a:xfrm rot="10800000">
              <a:off x="533220" y="3440129"/>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Oval 25">
              <a:extLst>
                <a:ext uri="{FF2B5EF4-FFF2-40B4-BE49-F238E27FC236}">
                  <a16:creationId xmlns:a16="http://schemas.microsoft.com/office/drawing/2014/main" id="{882CEEA6-07D1-4191-9D92-9A69FB05DB0E}"/>
                </a:ext>
              </a:extLst>
            </p:cNvPr>
            <p:cNvSpPr>
              <a:spLocks noChangeArrowheads="1"/>
            </p:cNvSpPr>
            <p:nvPr/>
          </p:nvSpPr>
          <p:spPr bwMode="auto">
            <a:xfrm>
              <a:off x="484085" y="386763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67" name="直線コネクタ 266">
              <a:extLst>
                <a:ext uri="{FF2B5EF4-FFF2-40B4-BE49-F238E27FC236}">
                  <a16:creationId xmlns:a16="http://schemas.microsoft.com/office/drawing/2014/main" id="{D0983570-A01E-41C5-96B9-15406EF6CB83}"/>
                </a:ext>
              </a:extLst>
            </p:cNvPr>
            <p:cNvCxnSpPr>
              <a:cxnSpLocks/>
            </p:cNvCxnSpPr>
            <p:nvPr/>
          </p:nvCxnSpPr>
          <p:spPr>
            <a:xfrm flipV="1">
              <a:off x="534632" y="3908023"/>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8" name="Oval 25">
              <a:extLst>
                <a:ext uri="{FF2B5EF4-FFF2-40B4-BE49-F238E27FC236}">
                  <a16:creationId xmlns:a16="http://schemas.microsoft.com/office/drawing/2014/main" id="{FEE56F86-CE7F-4CC6-9CFF-004349514CC7}"/>
                </a:ext>
              </a:extLst>
            </p:cNvPr>
            <p:cNvSpPr>
              <a:spLocks noChangeArrowheads="1"/>
            </p:cNvSpPr>
            <p:nvPr/>
          </p:nvSpPr>
          <p:spPr bwMode="auto">
            <a:xfrm>
              <a:off x="859701" y="387202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 name="楕円 8">
              <a:extLst>
                <a:ext uri="{FF2B5EF4-FFF2-40B4-BE49-F238E27FC236}">
                  <a16:creationId xmlns:a16="http://schemas.microsoft.com/office/drawing/2014/main" id="{C4FA588A-4536-46EB-9960-8A602C527F4C}"/>
                </a:ext>
              </a:extLst>
            </p:cNvPr>
            <p:cNvSpPr/>
            <p:nvPr/>
          </p:nvSpPr>
          <p:spPr>
            <a:xfrm>
              <a:off x="308476" y="3812326"/>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3DF2B251-142C-45AC-B2DE-A5A1096AAF11}"/>
                </a:ext>
              </a:extLst>
            </p:cNvPr>
            <p:cNvSpPr/>
            <p:nvPr/>
          </p:nvSpPr>
          <p:spPr>
            <a:xfrm>
              <a:off x="906160" y="3805861"/>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69" name="直線矢印コネクタ 268">
              <a:extLst>
                <a:ext uri="{FF2B5EF4-FFF2-40B4-BE49-F238E27FC236}">
                  <a16:creationId xmlns:a16="http://schemas.microsoft.com/office/drawing/2014/main" id="{02AA68FA-6806-4F4E-A111-6D148E41AEAC}"/>
                </a:ext>
              </a:extLst>
            </p:cNvPr>
            <p:cNvCxnSpPr>
              <a:cxnSpLocks/>
            </p:cNvCxnSpPr>
            <p:nvPr/>
          </p:nvCxnSpPr>
          <p:spPr>
            <a:xfrm flipH="1">
              <a:off x="919275" y="2938237"/>
              <a:ext cx="177193" cy="32194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0" name="グループ化 269">
            <a:extLst>
              <a:ext uri="{FF2B5EF4-FFF2-40B4-BE49-F238E27FC236}">
                <a16:creationId xmlns:a16="http://schemas.microsoft.com/office/drawing/2014/main" id="{16A55809-3E1D-4B45-8EC6-8D58BC212F11}"/>
              </a:ext>
            </a:extLst>
          </p:cNvPr>
          <p:cNvGrpSpPr/>
          <p:nvPr/>
        </p:nvGrpSpPr>
        <p:grpSpPr>
          <a:xfrm>
            <a:off x="516941" y="3475323"/>
            <a:ext cx="548104" cy="543148"/>
            <a:chOff x="413470" y="5078449"/>
            <a:chExt cx="548104" cy="543148"/>
          </a:xfrm>
        </p:grpSpPr>
        <p:cxnSp>
          <p:nvCxnSpPr>
            <p:cNvPr id="284" name="直線コネクタ 283">
              <a:extLst>
                <a:ext uri="{FF2B5EF4-FFF2-40B4-BE49-F238E27FC236}">
                  <a16:creationId xmlns:a16="http://schemas.microsoft.com/office/drawing/2014/main" id="{EBF7CF3B-A404-4B1B-8978-0210FE723B62}"/>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5" name="直線コネクタ 284">
              <a:extLst>
                <a:ext uri="{FF2B5EF4-FFF2-40B4-BE49-F238E27FC236}">
                  <a16:creationId xmlns:a16="http://schemas.microsoft.com/office/drawing/2014/main" id="{72DF75C4-209E-494E-B61E-0BB66AA1FF0F}"/>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272" name="グループ化 271">
            <a:extLst>
              <a:ext uri="{FF2B5EF4-FFF2-40B4-BE49-F238E27FC236}">
                <a16:creationId xmlns:a16="http://schemas.microsoft.com/office/drawing/2014/main" id="{C4B9733A-FC57-415E-BD3E-060B59FB1FC3}"/>
              </a:ext>
            </a:extLst>
          </p:cNvPr>
          <p:cNvGrpSpPr/>
          <p:nvPr/>
        </p:nvGrpSpPr>
        <p:grpSpPr>
          <a:xfrm>
            <a:off x="538346" y="1629669"/>
            <a:ext cx="203862" cy="27709"/>
            <a:chOff x="538346" y="1629669"/>
            <a:chExt cx="203862" cy="27709"/>
          </a:xfrm>
        </p:grpSpPr>
        <p:cxnSp>
          <p:nvCxnSpPr>
            <p:cNvPr id="286" name="直線コネクタ 285">
              <a:extLst>
                <a:ext uri="{FF2B5EF4-FFF2-40B4-BE49-F238E27FC236}">
                  <a16:creationId xmlns:a16="http://schemas.microsoft.com/office/drawing/2014/main" id="{C079E558-BFD3-45C4-A5AF-79F0AEB48068}"/>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7" name="直線コネクタ 286">
              <a:extLst>
                <a:ext uri="{FF2B5EF4-FFF2-40B4-BE49-F238E27FC236}">
                  <a16:creationId xmlns:a16="http://schemas.microsoft.com/office/drawing/2014/main" id="{87042CA0-92CB-4824-8985-273C1240A033}"/>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88" name="Text Box 168">
            <a:extLst>
              <a:ext uri="{FF2B5EF4-FFF2-40B4-BE49-F238E27FC236}">
                <a16:creationId xmlns:a16="http://schemas.microsoft.com/office/drawing/2014/main" id="{5EDE236A-D139-4DFD-9506-880793CA443E}"/>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2764067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70"/>
                                        </p:tgtEl>
                                        <p:attrNameLst>
                                          <p:attrName>style.visibility</p:attrName>
                                        </p:attrNameLst>
                                      </p:cBhvr>
                                      <p:to>
                                        <p:strVal val="visible"/>
                                      </p:to>
                                    </p:set>
                                    <p:animEffect transition="in" filter="randombar(horizontal)">
                                      <p:cBhvr>
                                        <p:cTn id="12" dur="500"/>
                                        <p:tgtEl>
                                          <p:spTgt spid="270"/>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273"/>
                                        </p:tgtEl>
                                        <p:attrNameLst>
                                          <p:attrName>style.visibility</p:attrName>
                                        </p:attrNameLst>
                                      </p:cBhvr>
                                      <p:to>
                                        <p:strVal val="visible"/>
                                      </p:to>
                                    </p:set>
                                    <p:animEffect transition="in" filter="randombar(horizontal)">
                                      <p:cBhvr>
                                        <p:cTn id="17" dur="500"/>
                                        <p:tgtEl>
                                          <p:spTgt spid="273"/>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randombar(horizont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276"/>
                                        </p:tgtEl>
                                        <p:attrNameLst>
                                          <p:attrName>style.visibility</p:attrName>
                                        </p:attrNameLst>
                                      </p:cBhvr>
                                      <p:to>
                                        <p:strVal val="visible"/>
                                      </p:to>
                                    </p:set>
                                    <p:animEffect transition="in" filter="randombar(horizontal)">
                                      <p:cBhvr>
                                        <p:cTn id="27" dur="500"/>
                                        <p:tgtEl>
                                          <p:spTgt spid="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2450786" y="5358153"/>
            <a:ext cx="288000"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3514"/>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cxnSp>
        <p:nvCxnSpPr>
          <p:cNvPr id="193" name="直線矢印コネクタ 192">
            <a:extLst>
              <a:ext uri="{FF2B5EF4-FFF2-40B4-BE49-F238E27FC236}">
                <a16:creationId xmlns:a16="http://schemas.microsoft.com/office/drawing/2014/main" id="{BFEC755D-62B1-4095-A77B-58DFE616A625}"/>
              </a:ext>
            </a:extLst>
          </p:cNvPr>
          <p:cNvCxnSpPr>
            <a:cxnSpLocks/>
          </p:cNvCxnSpPr>
          <p:nvPr/>
        </p:nvCxnSpPr>
        <p:spPr>
          <a:xfrm>
            <a:off x="2650356" y="2959834"/>
            <a:ext cx="555021" cy="11705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95" name="グループ化 74">
            <a:extLst>
              <a:ext uri="{FF2B5EF4-FFF2-40B4-BE49-F238E27FC236}">
                <a16:creationId xmlns:a16="http://schemas.microsoft.com/office/drawing/2014/main" id="{E4F9E0AC-B119-498F-A893-139D8527E80B}"/>
              </a:ext>
            </a:extLst>
          </p:cNvPr>
          <p:cNvGrpSpPr>
            <a:grpSpLocks/>
          </p:cNvGrpSpPr>
          <p:nvPr/>
        </p:nvGrpSpPr>
        <p:grpSpPr bwMode="auto">
          <a:xfrm>
            <a:off x="2711492" y="4202749"/>
            <a:ext cx="1123951" cy="1162767"/>
            <a:chOff x="784560" y="4525795"/>
            <a:chExt cx="1409747" cy="1457227"/>
          </a:xfrm>
        </p:grpSpPr>
        <p:sp>
          <p:nvSpPr>
            <p:cNvPr id="217" name="六角形 216">
              <a:extLst>
                <a:ext uri="{FF2B5EF4-FFF2-40B4-BE49-F238E27FC236}">
                  <a16:creationId xmlns:a16="http://schemas.microsoft.com/office/drawing/2014/main" id="{7188303D-4A8E-473D-BD2D-9BE04A05B52D}"/>
                </a:ext>
              </a:extLst>
            </p:cNvPr>
            <p:cNvSpPr/>
            <p:nvPr/>
          </p:nvSpPr>
          <p:spPr>
            <a:xfrm rot="19718845">
              <a:off x="784560" y="4651726"/>
              <a:ext cx="1409747" cy="1213606"/>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230" name="Oval 25">
              <a:extLst>
                <a:ext uri="{FF2B5EF4-FFF2-40B4-BE49-F238E27FC236}">
                  <a16:creationId xmlns:a16="http://schemas.microsoft.com/office/drawing/2014/main" id="{0F911C95-CDF8-4684-A250-CA84F44A1527}"/>
                </a:ext>
              </a:extLst>
            </p:cNvPr>
            <p:cNvSpPr>
              <a:spLocks noChangeArrowheads="1"/>
            </p:cNvSpPr>
            <p:nvPr/>
          </p:nvSpPr>
          <p:spPr bwMode="auto">
            <a:xfrm>
              <a:off x="1442635" y="5892789"/>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2" name="Oval 25">
              <a:extLst>
                <a:ext uri="{FF2B5EF4-FFF2-40B4-BE49-F238E27FC236}">
                  <a16:creationId xmlns:a16="http://schemas.microsoft.com/office/drawing/2014/main" id="{3300D891-F805-4D49-ABA0-5DDE1C27E63D}"/>
                </a:ext>
              </a:extLst>
            </p:cNvPr>
            <p:cNvSpPr>
              <a:spLocks noChangeArrowheads="1"/>
            </p:cNvSpPr>
            <p:nvPr/>
          </p:nvSpPr>
          <p:spPr bwMode="auto">
            <a:xfrm>
              <a:off x="1444186" y="452579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4" name="Oval 25">
              <a:extLst>
                <a:ext uri="{FF2B5EF4-FFF2-40B4-BE49-F238E27FC236}">
                  <a16:creationId xmlns:a16="http://schemas.microsoft.com/office/drawing/2014/main" id="{8286ED7E-E5EC-4F1B-BDDB-00967E88C866}"/>
                </a:ext>
              </a:extLst>
            </p:cNvPr>
            <p:cNvSpPr>
              <a:spLocks noChangeArrowheads="1"/>
            </p:cNvSpPr>
            <p:nvPr/>
          </p:nvSpPr>
          <p:spPr bwMode="auto">
            <a:xfrm>
              <a:off x="817315" y="4863261"/>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25">
              <a:extLst>
                <a:ext uri="{FF2B5EF4-FFF2-40B4-BE49-F238E27FC236}">
                  <a16:creationId xmlns:a16="http://schemas.microsoft.com/office/drawing/2014/main" id="{443ED161-555B-4640-8E52-AC3EBE26E5DC}"/>
                </a:ext>
              </a:extLst>
            </p:cNvPr>
            <p:cNvSpPr>
              <a:spLocks noChangeArrowheads="1"/>
            </p:cNvSpPr>
            <p:nvPr/>
          </p:nvSpPr>
          <p:spPr bwMode="auto">
            <a:xfrm>
              <a:off x="848404" y="5552507"/>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CFD14912-FD71-4CF4-9D29-DACDE1A13EE2}"/>
                </a:ext>
              </a:extLst>
            </p:cNvPr>
            <p:cNvSpPr>
              <a:spLocks noChangeArrowheads="1"/>
            </p:cNvSpPr>
            <p:nvPr/>
          </p:nvSpPr>
          <p:spPr bwMode="auto">
            <a:xfrm>
              <a:off x="2031763" y="4838870"/>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502A3B61-630A-41BC-BC13-FD279CFD78F8}"/>
                </a:ext>
              </a:extLst>
            </p:cNvPr>
            <p:cNvSpPr>
              <a:spLocks noChangeArrowheads="1"/>
            </p:cNvSpPr>
            <p:nvPr/>
          </p:nvSpPr>
          <p:spPr bwMode="auto">
            <a:xfrm>
              <a:off x="2050650" y="552935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1FD921E2-85F8-47EB-AB7E-CBC681F6829D}"/>
                </a:ext>
              </a:extLst>
            </p:cNvPr>
            <p:cNvSpPr>
              <a:spLocks noChangeArrowheads="1"/>
            </p:cNvSpPr>
            <p:nvPr/>
          </p:nvSpPr>
          <p:spPr bwMode="auto">
            <a:xfrm>
              <a:off x="1460258" y="5219213"/>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2" name="直線コネクタ 241">
              <a:extLst>
                <a:ext uri="{FF2B5EF4-FFF2-40B4-BE49-F238E27FC236}">
                  <a16:creationId xmlns:a16="http://schemas.microsoft.com/office/drawing/2014/main" id="{D7DB9478-5820-4C1E-BA46-262D30179EAA}"/>
                </a:ext>
              </a:extLst>
            </p:cNvPr>
            <p:cNvCxnSpPr/>
            <p:nvPr/>
          </p:nvCxnSpPr>
          <p:spPr>
            <a:xfrm>
              <a:off x="1495406" y="4590051"/>
              <a:ext cx="0" cy="666489"/>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4" name="直線コネクタ 243">
              <a:extLst>
                <a:ext uri="{FF2B5EF4-FFF2-40B4-BE49-F238E27FC236}">
                  <a16:creationId xmlns:a16="http://schemas.microsoft.com/office/drawing/2014/main" id="{F8C52A24-A461-4814-9A6E-560E4187ED74}"/>
                </a:ext>
              </a:extLst>
            </p:cNvPr>
            <p:cNvCxnSpPr>
              <a:stCxn id="241" idx="3"/>
              <a:endCxn id="235" idx="6"/>
            </p:cNvCxnSpPr>
            <p:nvPr/>
          </p:nvCxnSpPr>
          <p:spPr>
            <a:xfrm flipH="1">
              <a:off x="938712" y="5296232"/>
              <a:ext cx="534771" cy="3013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5" name="直線コネクタ 244">
              <a:extLst>
                <a:ext uri="{FF2B5EF4-FFF2-40B4-BE49-F238E27FC236}">
                  <a16:creationId xmlns:a16="http://schemas.microsoft.com/office/drawing/2014/main" id="{A23F2DD4-8155-4C4D-B7CF-78BE773CCA86}"/>
                </a:ext>
              </a:extLst>
            </p:cNvPr>
            <p:cNvCxnSpPr/>
            <p:nvPr/>
          </p:nvCxnSpPr>
          <p:spPr>
            <a:xfrm rot="16200000" flipH="1">
              <a:off x="1648855" y="5138913"/>
              <a:ext cx="308375" cy="591377"/>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grpSp>
      <p:sp>
        <p:nvSpPr>
          <p:cNvPr id="247" name="テキスト ボックス 246">
            <a:extLst>
              <a:ext uri="{FF2B5EF4-FFF2-40B4-BE49-F238E27FC236}">
                <a16:creationId xmlns:a16="http://schemas.microsoft.com/office/drawing/2014/main" id="{A147BB26-FEC6-4150-A6BA-7C8D1EFD9AA0}"/>
              </a:ext>
            </a:extLst>
          </p:cNvPr>
          <p:cNvSpPr txBox="1"/>
          <p:nvPr/>
        </p:nvSpPr>
        <p:spPr>
          <a:xfrm>
            <a:off x="2311524" y="541736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sp>
        <p:nvSpPr>
          <p:cNvPr id="249" name="Oval 25">
            <a:extLst>
              <a:ext uri="{FF2B5EF4-FFF2-40B4-BE49-F238E27FC236}">
                <a16:creationId xmlns:a16="http://schemas.microsoft.com/office/drawing/2014/main" id="{E15417FD-75A3-46AD-B9F5-524BBFEB3B76}"/>
              </a:ext>
            </a:extLst>
          </p:cNvPr>
          <p:cNvSpPr>
            <a:spLocks noChangeArrowheads="1"/>
          </p:cNvSpPr>
          <p:nvPr/>
        </p:nvSpPr>
        <p:spPr bwMode="auto">
          <a:xfrm>
            <a:off x="3003566" y="4630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1818E98C-DD28-45BA-B0B4-CCCE7E5B19CF}"/>
              </a:ext>
            </a:extLst>
          </p:cNvPr>
          <p:cNvSpPr>
            <a:spLocks noChangeArrowheads="1"/>
          </p:cNvSpPr>
          <p:nvPr/>
        </p:nvSpPr>
        <p:spPr bwMode="auto">
          <a:xfrm>
            <a:off x="3475325" y="46274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A9D02305-4C48-4B1C-B990-A492C29A8F10}"/>
              </a:ext>
            </a:extLst>
          </p:cNvPr>
          <p:cNvSpPr>
            <a:spLocks noChangeArrowheads="1"/>
          </p:cNvSpPr>
          <p:nvPr/>
        </p:nvSpPr>
        <p:spPr bwMode="auto">
          <a:xfrm>
            <a:off x="3246080" y="502951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二等辺三角形 253">
            <a:extLst>
              <a:ext uri="{FF2B5EF4-FFF2-40B4-BE49-F238E27FC236}">
                <a16:creationId xmlns:a16="http://schemas.microsoft.com/office/drawing/2014/main" id="{80B0E3B7-6D03-47C4-B6BB-CC70308608EA}"/>
              </a:ext>
            </a:extLst>
          </p:cNvPr>
          <p:cNvSpPr/>
          <p:nvPr/>
        </p:nvSpPr>
        <p:spPr>
          <a:xfrm rot="10800000">
            <a:off x="3047205" y="4669431"/>
            <a:ext cx="448611" cy="38673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6FDC91D2-F740-482A-8923-8C6C62319465}"/>
              </a:ext>
            </a:extLst>
          </p:cNvPr>
          <p:cNvCxnSpPr>
            <a:cxnSpLocks/>
          </p:cNvCxnSpPr>
          <p:nvPr/>
        </p:nvCxnSpPr>
        <p:spPr>
          <a:xfrm flipV="1">
            <a:off x="3516076" y="4298009"/>
            <a:ext cx="18998" cy="3467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FE5DF7F7-D950-4D25-9EA6-99E2D6F3F0D9}"/>
              </a:ext>
            </a:extLst>
          </p:cNvPr>
          <p:cNvCxnSpPr>
            <a:cxnSpLocks/>
          </p:cNvCxnSpPr>
          <p:nvPr/>
        </p:nvCxnSpPr>
        <p:spPr>
          <a:xfrm flipH="1" flipV="1">
            <a:off x="3509548" y="4669584"/>
            <a:ext cx="298227" cy="1264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a:extLst>
              <a:ext uri="{FF2B5EF4-FFF2-40B4-BE49-F238E27FC236}">
                <a16:creationId xmlns:a16="http://schemas.microsoft.com/office/drawing/2014/main" id="{4781C5BF-202B-4BCB-8F1A-ACDF1FBC1E2D}"/>
              </a:ext>
            </a:extLst>
          </p:cNvPr>
          <p:cNvCxnSpPr>
            <a:cxnSpLocks/>
          </p:cNvCxnSpPr>
          <p:nvPr/>
        </p:nvCxnSpPr>
        <p:spPr>
          <a:xfrm flipH="1" flipV="1">
            <a:off x="3305896" y="5078449"/>
            <a:ext cx="288637" cy="1669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5D258C4F-34EE-4EE5-862F-BD1E5FB11D4B}"/>
              </a:ext>
            </a:extLst>
          </p:cNvPr>
          <p:cNvCxnSpPr>
            <a:cxnSpLocks/>
          </p:cNvCxnSpPr>
          <p:nvPr/>
        </p:nvCxnSpPr>
        <p:spPr>
          <a:xfrm flipH="1">
            <a:off x="2974040" y="5058888"/>
            <a:ext cx="298131" cy="1822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D6BEFF75-5EEB-44CD-9BB1-FFCF35FF793F}"/>
              </a:ext>
            </a:extLst>
          </p:cNvPr>
          <p:cNvCxnSpPr>
            <a:cxnSpLocks/>
          </p:cNvCxnSpPr>
          <p:nvPr/>
        </p:nvCxnSpPr>
        <p:spPr>
          <a:xfrm flipH="1">
            <a:off x="2729024" y="4672928"/>
            <a:ext cx="303611" cy="1574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F8D3F465-90D8-4E96-A264-C8856991E963}"/>
              </a:ext>
            </a:extLst>
          </p:cNvPr>
          <p:cNvCxnSpPr>
            <a:cxnSpLocks/>
          </p:cNvCxnSpPr>
          <p:nvPr/>
        </p:nvCxnSpPr>
        <p:spPr>
          <a:xfrm flipH="1" flipV="1">
            <a:off x="3027543" y="4296534"/>
            <a:ext cx="20206" cy="3717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val 25">
            <a:extLst>
              <a:ext uri="{FF2B5EF4-FFF2-40B4-BE49-F238E27FC236}">
                <a16:creationId xmlns:a16="http://schemas.microsoft.com/office/drawing/2014/main" id="{A81CC92D-A5C4-4F2E-B861-9E8FF4AE31CB}"/>
              </a:ext>
            </a:extLst>
          </p:cNvPr>
          <p:cNvSpPr>
            <a:spLocks noChangeArrowheads="1"/>
          </p:cNvSpPr>
          <p:nvPr/>
        </p:nvSpPr>
        <p:spPr bwMode="auto">
          <a:xfrm>
            <a:off x="496067" y="33970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 name="直線コネクタ 4">
            <a:extLst>
              <a:ext uri="{FF2B5EF4-FFF2-40B4-BE49-F238E27FC236}">
                <a16:creationId xmlns:a16="http://schemas.microsoft.com/office/drawing/2014/main" id="{6AA6ECF0-F9A9-4886-8AA8-151B0EBE0E5D}"/>
              </a:ext>
            </a:extLst>
          </p:cNvPr>
          <p:cNvCxnSpPr>
            <a:cxnSpLocks/>
          </p:cNvCxnSpPr>
          <p:nvPr/>
        </p:nvCxnSpPr>
        <p:spPr>
          <a:xfrm flipV="1">
            <a:off x="546614" y="3437469"/>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Oval 25">
            <a:extLst>
              <a:ext uri="{FF2B5EF4-FFF2-40B4-BE49-F238E27FC236}">
                <a16:creationId xmlns:a16="http://schemas.microsoft.com/office/drawing/2014/main" id="{9CFE04F6-9F1D-44E8-87EB-6BF03D33FF67}"/>
              </a:ext>
            </a:extLst>
          </p:cNvPr>
          <p:cNvSpPr>
            <a:spLocks noChangeArrowheads="1"/>
          </p:cNvSpPr>
          <p:nvPr/>
        </p:nvSpPr>
        <p:spPr bwMode="auto">
          <a:xfrm>
            <a:off x="871683" y="340146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 name="フリーフォーム: 図形 6">
            <a:extLst>
              <a:ext uri="{FF2B5EF4-FFF2-40B4-BE49-F238E27FC236}">
                <a16:creationId xmlns:a16="http://schemas.microsoft.com/office/drawing/2014/main" id="{0B685BA1-8CE9-4993-A6C8-4043B451FF71}"/>
              </a:ext>
            </a:extLst>
          </p:cNvPr>
          <p:cNvSpPr/>
          <p:nvPr/>
        </p:nvSpPr>
        <p:spPr>
          <a:xfrm>
            <a:off x="510639" y="3366655"/>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54CCDCEF-0C96-43B9-B4AB-59B8898944E4}"/>
              </a:ext>
            </a:extLst>
          </p:cNvPr>
          <p:cNvSpPr/>
          <p:nvPr/>
        </p:nvSpPr>
        <p:spPr>
          <a:xfrm rot="10800000">
            <a:off x="533220" y="3440129"/>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Oval 25">
            <a:extLst>
              <a:ext uri="{FF2B5EF4-FFF2-40B4-BE49-F238E27FC236}">
                <a16:creationId xmlns:a16="http://schemas.microsoft.com/office/drawing/2014/main" id="{882CEEA6-07D1-4191-9D92-9A69FB05DB0E}"/>
              </a:ext>
            </a:extLst>
          </p:cNvPr>
          <p:cNvSpPr>
            <a:spLocks noChangeArrowheads="1"/>
          </p:cNvSpPr>
          <p:nvPr/>
        </p:nvSpPr>
        <p:spPr bwMode="auto">
          <a:xfrm>
            <a:off x="484085" y="386763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67" name="直線コネクタ 266">
            <a:extLst>
              <a:ext uri="{FF2B5EF4-FFF2-40B4-BE49-F238E27FC236}">
                <a16:creationId xmlns:a16="http://schemas.microsoft.com/office/drawing/2014/main" id="{D0983570-A01E-41C5-96B9-15406EF6CB83}"/>
              </a:ext>
            </a:extLst>
          </p:cNvPr>
          <p:cNvCxnSpPr>
            <a:cxnSpLocks/>
          </p:cNvCxnSpPr>
          <p:nvPr/>
        </p:nvCxnSpPr>
        <p:spPr>
          <a:xfrm flipV="1">
            <a:off x="534632" y="3908023"/>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8" name="Oval 25">
            <a:extLst>
              <a:ext uri="{FF2B5EF4-FFF2-40B4-BE49-F238E27FC236}">
                <a16:creationId xmlns:a16="http://schemas.microsoft.com/office/drawing/2014/main" id="{FEE56F86-CE7F-4CC6-9CFF-004349514CC7}"/>
              </a:ext>
            </a:extLst>
          </p:cNvPr>
          <p:cNvSpPr>
            <a:spLocks noChangeArrowheads="1"/>
          </p:cNvSpPr>
          <p:nvPr/>
        </p:nvSpPr>
        <p:spPr bwMode="auto">
          <a:xfrm>
            <a:off x="859701" y="387202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 name="楕円 8">
            <a:extLst>
              <a:ext uri="{FF2B5EF4-FFF2-40B4-BE49-F238E27FC236}">
                <a16:creationId xmlns:a16="http://schemas.microsoft.com/office/drawing/2014/main" id="{C4FA588A-4536-46EB-9960-8A602C527F4C}"/>
              </a:ext>
            </a:extLst>
          </p:cNvPr>
          <p:cNvSpPr/>
          <p:nvPr/>
        </p:nvSpPr>
        <p:spPr>
          <a:xfrm>
            <a:off x="308476" y="3812326"/>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3DF2B251-142C-45AC-B2DE-A5A1096AAF11}"/>
              </a:ext>
            </a:extLst>
          </p:cNvPr>
          <p:cNvSpPr/>
          <p:nvPr/>
        </p:nvSpPr>
        <p:spPr>
          <a:xfrm>
            <a:off x="906160" y="3805861"/>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 name="グループ化 12">
            <a:extLst>
              <a:ext uri="{FF2B5EF4-FFF2-40B4-BE49-F238E27FC236}">
                <a16:creationId xmlns:a16="http://schemas.microsoft.com/office/drawing/2014/main" id="{47F7F81E-2DA9-43F1-B090-624918B4FA2F}"/>
              </a:ext>
            </a:extLst>
          </p:cNvPr>
          <p:cNvGrpSpPr/>
          <p:nvPr/>
        </p:nvGrpSpPr>
        <p:grpSpPr>
          <a:xfrm>
            <a:off x="516941" y="3475323"/>
            <a:ext cx="548104" cy="543148"/>
            <a:chOff x="413470" y="5078449"/>
            <a:chExt cx="548104" cy="543148"/>
          </a:xfrm>
        </p:grpSpPr>
        <p:cxnSp>
          <p:nvCxnSpPr>
            <p:cNvPr id="11" name="直線コネクタ 10">
              <a:extLst>
                <a:ext uri="{FF2B5EF4-FFF2-40B4-BE49-F238E27FC236}">
                  <a16:creationId xmlns:a16="http://schemas.microsoft.com/office/drawing/2014/main" id="{DBC8E7FC-F2B5-4311-8457-A223425D1F1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2227266F-E642-453F-8E54-C424ECC796B4}"/>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273" name="グループ化 272">
            <a:extLst>
              <a:ext uri="{FF2B5EF4-FFF2-40B4-BE49-F238E27FC236}">
                <a16:creationId xmlns:a16="http://schemas.microsoft.com/office/drawing/2014/main" id="{6F63FC63-8A2A-4E76-A88A-1430C04B8577}"/>
              </a:ext>
            </a:extLst>
          </p:cNvPr>
          <p:cNvGrpSpPr/>
          <p:nvPr/>
        </p:nvGrpSpPr>
        <p:grpSpPr>
          <a:xfrm>
            <a:off x="7786815" y="5164281"/>
            <a:ext cx="161246" cy="159788"/>
            <a:chOff x="413470" y="5078449"/>
            <a:chExt cx="548104" cy="543148"/>
          </a:xfrm>
        </p:grpSpPr>
        <p:cxnSp>
          <p:nvCxnSpPr>
            <p:cNvPr id="274" name="直線コネクタ 273">
              <a:extLst>
                <a:ext uri="{FF2B5EF4-FFF2-40B4-BE49-F238E27FC236}">
                  <a16:creationId xmlns:a16="http://schemas.microsoft.com/office/drawing/2014/main" id="{9DDE7F9E-8193-4D5F-B8A3-EBB69F3B24B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5" name="直線コネクタ 274">
              <a:extLst>
                <a:ext uri="{FF2B5EF4-FFF2-40B4-BE49-F238E27FC236}">
                  <a16:creationId xmlns:a16="http://schemas.microsoft.com/office/drawing/2014/main" id="{0CAF4CA1-4DB2-42B1-AEBA-6979815E4B5A}"/>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 name="二等辺三角形 14">
            <a:extLst>
              <a:ext uri="{FF2B5EF4-FFF2-40B4-BE49-F238E27FC236}">
                <a16:creationId xmlns:a16="http://schemas.microsoft.com/office/drawing/2014/main" id="{BE677FE8-99E0-48DF-814C-59B014ECFB2D}"/>
              </a:ext>
            </a:extLst>
          </p:cNvPr>
          <p:cNvSpPr/>
          <p:nvPr/>
        </p:nvSpPr>
        <p:spPr>
          <a:xfrm>
            <a:off x="3544093" y="5204790"/>
            <a:ext cx="312097" cy="26904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二等辺三角形 275">
            <a:extLst>
              <a:ext uri="{FF2B5EF4-FFF2-40B4-BE49-F238E27FC236}">
                <a16:creationId xmlns:a16="http://schemas.microsoft.com/office/drawing/2014/main" id="{8744CCD6-A9A1-4727-86A8-D202E9D04C95}"/>
              </a:ext>
            </a:extLst>
          </p:cNvPr>
          <p:cNvSpPr/>
          <p:nvPr/>
        </p:nvSpPr>
        <p:spPr>
          <a:xfrm>
            <a:off x="8031984" y="5222952"/>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9" name="グループ化 268">
            <a:extLst>
              <a:ext uri="{FF2B5EF4-FFF2-40B4-BE49-F238E27FC236}">
                <a16:creationId xmlns:a16="http://schemas.microsoft.com/office/drawing/2014/main" id="{ABE2463B-692F-404D-96F3-01169F584186}"/>
              </a:ext>
            </a:extLst>
          </p:cNvPr>
          <p:cNvGrpSpPr/>
          <p:nvPr/>
        </p:nvGrpSpPr>
        <p:grpSpPr>
          <a:xfrm>
            <a:off x="7100526" y="5858524"/>
            <a:ext cx="161246" cy="159788"/>
            <a:chOff x="413470" y="5078449"/>
            <a:chExt cx="548104" cy="543148"/>
          </a:xfrm>
        </p:grpSpPr>
        <p:cxnSp>
          <p:nvCxnSpPr>
            <p:cNvPr id="270" name="直線コネクタ 269">
              <a:extLst>
                <a:ext uri="{FF2B5EF4-FFF2-40B4-BE49-F238E27FC236}">
                  <a16:creationId xmlns:a16="http://schemas.microsoft.com/office/drawing/2014/main" id="{9C15252B-A90B-4DCA-8297-505140AF7BF9}"/>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7" name="直線コネクタ 276">
              <a:extLst>
                <a:ext uri="{FF2B5EF4-FFF2-40B4-BE49-F238E27FC236}">
                  <a16:creationId xmlns:a16="http://schemas.microsoft.com/office/drawing/2014/main" id="{EB5EBF13-1194-48EC-93C8-5992A463C00B}"/>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92" name="テキスト ボックス 291">
            <a:extLst>
              <a:ext uri="{FF2B5EF4-FFF2-40B4-BE49-F238E27FC236}">
                <a16:creationId xmlns:a16="http://schemas.microsoft.com/office/drawing/2014/main" id="{64CB755B-9505-4996-BB5A-B976CBC89377}"/>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3" name="テキスト ボックス 292">
            <a:extLst>
              <a:ext uri="{FF2B5EF4-FFF2-40B4-BE49-F238E27FC236}">
                <a16:creationId xmlns:a16="http://schemas.microsoft.com/office/drawing/2014/main" id="{D89E0B7E-EFF9-4FF6-B7AB-391E9AD28B46}"/>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4" name="テキスト ボックス 293">
            <a:extLst>
              <a:ext uri="{FF2B5EF4-FFF2-40B4-BE49-F238E27FC236}">
                <a16:creationId xmlns:a16="http://schemas.microsoft.com/office/drawing/2014/main" id="{6B037C9D-0EDE-4584-AF1C-001A80D28EB2}"/>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95" name="テキスト ボックス 294">
            <a:extLst>
              <a:ext uri="{FF2B5EF4-FFF2-40B4-BE49-F238E27FC236}">
                <a16:creationId xmlns:a16="http://schemas.microsoft.com/office/drawing/2014/main" id="{16D2AC92-E5E4-409B-8B29-469AAFAA3B6C}"/>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6" name="テキスト ボックス 295">
            <a:extLst>
              <a:ext uri="{FF2B5EF4-FFF2-40B4-BE49-F238E27FC236}">
                <a16:creationId xmlns:a16="http://schemas.microsoft.com/office/drawing/2014/main" id="{6CE28DC7-B639-45E1-AE77-48F38573B9C8}"/>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7" name="テキスト ボックス 296">
            <a:extLst>
              <a:ext uri="{FF2B5EF4-FFF2-40B4-BE49-F238E27FC236}">
                <a16:creationId xmlns:a16="http://schemas.microsoft.com/office/drawing/2014/main" id="{D06B88F0-08F1-4D72-B38F-51E430F5E291}"/>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cxnSp>
        <p:nvCxnSpPr>
          <p:cNvPr id="298" name="直線矢印コネクタ 297">
            <a:extLst>
              <a:ext uri="{FF2B5EF4-FFF2-40B4-BE49-F238E27FC236}">
                <a16:creationId xmlns:a16="http://schemas.microsoft.com/office/drawing/2014/main" id="{2E0EA658-D5E1-4B07-B199-782031680CC0}"/>
              </a:ext>
            </a:extLst>
          </p:cNvPr>
          <p:cNvCxnSpPr>
            <a:cxnSpLocks/>
          </p:cNvCxnSpPr>
          <p:nvPr/>
        </p:nvCxnSpPr>
        <p:spPr>
          <a:xfrm flipV="1">
            <a:off x="5295483" y="4428855"/>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5" name="正方形/長方形 314">
            <a:extLst>
              <a:ext uri="{FF2B5EF4-FFF2-40B4-BE49-F238E27FC236}">
                <a16:creationId xmlns:a16="http://schemas.microsoft.com/office/drawing/2014/main" id="{93F12B85-6C80-4292-8C42-C12D3A0BB343}"/>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テキスト ボックス 315">
            <a:extLst>
              <a:ext uri="{FF2B5EF4-FFF2-40B4-BE49-F238E27FC236}">
                <a16:creationId xmlns:a16="http://schemas.microsoft.com/office/drawing/2014/main" id="{1CCEDE50-557F-4DCF-8845-8C86F50506A8}"/>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317" name="左中かっこ 316">
            <a:extLst>
              <a:ext uri="{FF2B5EF4-FFF2-40B4-BE49-F238E27FC236}">
                <a16:creationId xmlns:a16="http://schemas.microsoft.com/office/drawing/2014/main" id="{D33351F4-D94D-4925-99B7-173F5D785059}"/>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18" name="テキスト ボックス 317">
            <a:extLst>
              <a:ext uri="{FF2B5EF4-FFF2-40B4-BE49-F238E27FC236}">
                <a16:creationId xmlns:a16="http://schemas.microsoft.com/office/drawing/2014/main" id="{43C99E8D-264B-4C98-BC12-8C44D66F48FD}"/>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319" name="テキスト ボックス 318">
            <a:extLst>
              <a:ext uri="{FF2B5EF4-FFF2-40B4-BE49-F238E27FC236}">
                <a16:creationId xmlns:a16="http://schemas.microsoft.com/office/drawing/2014/main" id="{67FE58B1-7F85-40B8-91C4-9ADF5A4ADD23}"/>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320" name="テキスト ボックス 319">
            <a:extLst>
              <a:ext uri="{FF2B5EF4-FFF2-40B4-BE49-F238E27FC236}">
                <a16:creationId xmlns:a16="http://schemas.microsoft.com/office/drawing/2014/main" id="{CE553D34-2618-40DE-8360-3546283344E6}"/>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321" name="テキスト ボックス 320">
            <a:extLst>
              <a:ext uri="{FF2B5EF4-FFF2-40B4-BE49-F238E27FC236}">
                <a16:creationId xmlns:a16="http://schemas.microsoft.com/office/drawing/2014/main" id="{CB39A2F0-965E-4321-81A8-6835F0B85009}"/>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322" name="テキスト ボックス 321">
            <a:extLst>
              <a:ext uri="{FF2B5EF4-FFF2-40B4-BE49-F238E27FC236}">
                <a16:creationId xmlns:a16="http://schemas.microsoft.com/office/drawing/2014/main" id="{B7F09508-2D79-49BE-8124-79301A5ADFED}"/>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cxnSp>
        <p:nvCxnSpPr>
          <p:cNvPr id="16" name="直線矢印コネクタ 15">
            <a:extLst>
              <a:ext uri="{FF2B5EF4-FFF2-40B4-BE49-F238E27FC236}">
                <a16:creationId xmlns:a16="http://schemas.microsoft.com/office/drawing/2014/main" id="{92421788-F85D-4560-881C-125EC3AA82D5}"/>
              </a:ext>
            </a:extLst>
          </p:cNvPr>
          <p:cNvCxnSpPr/>
          <p:nvPr/>
        </p:nvCxnSpPr>
        <p:spPr>
          <a:xfrm flipH="1" flipV="1">
            <a:off x="7186137" y="4188628"/>
            <a:ext cx="0" cy="1584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3" name="直線矢印コネクタ 322">
            <a:extLst>
              <a:ext uri="{FF2B5EF4-FFF2-40B4-BE49-F238E27FC236}">
                <a16:creationId xmlns:a16="http://schemas.microsoft.com/office/drawing/2014/main" id="{8DE96BFB-DB0E-4F8D-B08F-D4691D64FC3A}"/>
              </a:ext>
            </a:extLst>
          </p:cNvPr>
          <p:cNvCxnSpPr>
            <a:cxnSpLocks/>
          </p:cNvCxnSpPr>
          <p:nvPr/>
        </p:nvCxnSpPr>
        <p:spPr>
          <a:xfrm rot="5400000" flipH="1" flipV="1">
            <a:off x="8203284" y="5058111"/>
            <a:ext cx="0" cy="1728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78" name="グループ化 277">
            <a:extLst>
              <a:ext uri="{FF2B5EF4-FFF2-40B4-BE49-F238E27FC236}">
                <a16:creationId xmlns:a16="http://schemas.microsoft.com/office/drawing/2014/main" id="{7993B9FA-3C02-4503-A9C9-6E2D306D00C5}"/>
              </a:ext>
            </a:extLst>
          </p:cNvPr>
          <p:cNvGrpSpPr/>
          <p:nvPr/>
        </p:nvGrpSpPr>
        <p:grpSpPr>
          <a:xfrm>
            <a:off x="538346" y="1629669"/>
            <a:ext cx="203862" cy="27709"/>
            <a:chOff x="538346" y="1629669"/>
            <a:chExt cx="203862" cy="27709"/>
          </a:xfrm>
        </p:grpSpPr>
        <p:cxnSp>
          <p:nvCxnSpPr>
            <p:cNvPr id="279" name="直線コネクタ 278">
              <a:extLst>
                <a:ext uri="{FF2B5EF4-FFF2-40B4-BE49-F238E27FC236}">
                  <a16:creationId xmlns:a16="http://schemas.microsoft.com/office/drawing/2014/main" id="{69BF12A4-11AC-41B6-A480-FE3765375D16}"/>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0" name="直線コネクタ 279">
              <a:extLst>
                <a:ext uri="{FF2B5EF4-FFF2-40B4-BE49-F238E27FC236}">
                  <a16:creationId xmlns:a16="http://schemas.microsoft.com/office/drawing/2014/main" id="{77695D3B-72ED-4AAF-BEA9-72561218C37B}"/>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81" name="Text Box 168">
            <a:extLst>
              <a:ext uri="{FF2B5EF4-FFF2-40B4-BE49-F238E27FC236}">
                <a16:creationId xmlns:a16="http://schemas.microsoft.com/office/drawing/2014/main" id="{7CEC58EF-B27A-485F-B4C0-E26768150A24}"/>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1966321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69"/>
                                        </p:tgtEl>
                                        <p:attrNameLst>
                                          <p:attrName>style.visibility</p:attrName>
                                        </p:attrNameLst>
                                      </p:cBhvr>
                                      <p:to>
                                        <p:strVal val="visible"/>
                                      </p:to>
                                    </p:set>
                                    <p:animEffect transition="in" filter="randombar(horizontal)">
                                      <p:cBhvr>
                                        <p:cTn id="7" dur="500"/>
                                        <p:tgtEl>
                                          <p:spTgt spid="26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23"/>
                                        </p:tgtEl>
                                        <p:attrNameLst>
                                          <p:attrName>style.visibility</p:attrName>
                                        </p:attrNameLst>
                                      </p:cBhvr>
                                      <p:to>
                                        <p:strVal val="visible"/>
                                      </p:to>
                                    </p:set>
                                    <p:animEffect transition="in" filter="wipe(left)">
                                      <p:cBhvr>
                                        <p:cTn id="17" dur="5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2450786" y="5358153"/>
            <a:ext cx="288000"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3514"/>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cxnSp>
        <p:nvCxnSpPr>
          <p:cNvPr id="193" name="直線矢印コネクタ 192">
            <a:extLst>
              <a:ext uri="{FF2B5EF4-FFF2-40B4-BE49-F238E27FC236}">
                <a16:creationId xmlns:a16="http://schemas.microsoft.com/office/drawing/2014/main" id="{BFEC755D-62B1-4095-A77B-58DFE616A625}"/>
              </a:ext>
            </a:extLst>
          </p:cNvPr>
          <p:cNvCxnSpPr>
            <a:cxnSpLocks/>
          </p:cNvCxnSpPr>
          <p:nvPr/>
        </p:nvCxnSpPr>
        <p:spPr>
          <a:xfrm>
            <a:off x="2650356" y="2959834"/>
            <a:ext cx="555021" cy="11705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95" name="グループ化 74">
            <a:extLst>
              <a:ext uri="{FF2B5EF4-FFF2-40B4-BE49-F238E27FC236}">
                <a16:creationId xmlns:a16="http://schemas.microsoft.com/office/drawing/2014/main" id="{E4F9E0AC-B119-498F-A893-139D8527E80B}"/>
              </a:ext>
            </a:extLst>
          </p:cNvPr>
          <p:cNvGrpSpPr>
            <a:grpSpLocks/>
          </p:cNvGrpSpPr>
          <p:nvPr/>
        </p:nvGrpSpPr>
        <p:grpSpPr bwMode="auto">
          <a:xfrm>
            <a:off x="2711492" y="4202749"/>
            <a:ext cx="1123951" cy="1162767"/>
            <a:chOff x="784560" y="4525795"/>
            <a:chExt cx="1409747" cy="1457227"/>
          </a:xfrm>
        </p:grpSpPr>
        <p:sp>
          <p:nvSpPr>
            <p:cNvPr id="217" name="六角形 216">
              <a:extLst>
                <a:ext uri="{FF2B5EF4-FFF2-40B4-BE49-F238E27FC236}">
                  <a16:creationId xmlns:a16="http://schemas.microsoft.com/office/drawing/2014/main" id="{7188303D-4A8E-473D-BD2D-9BE04A05B52D}"/>
                </a:ext>
              </a:extLst>
            </p:cNvPr>
            <p:cNvSpPr/>
            <p:nvPr/>
          </p:nvSpPr>
          <p:spPr>
            <a:xfrm rot="19718845">
              <a:off x="784560" y="4651726"/>
              <a:ext cx="1409747" cy="1213606"/>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230" name="Oval 25">
              <a:extLst>
                <a:ext uri="{FF2B5EF4-FFF2-40B4-BE49-F238E27FC236}">
                  <a16:creationId xmlns:a16="http://schemas.microsoft.com/office/drawing/2014/main" id="{0F911C95-CDF8-4684-A250-CA84F44A1527}"/>
                </a:ext>
              </a:extLst>
            </p:cNvPr>
            <p:cNvSpPr>
              <a:spLocks noChangeArrowheads="1"/>
            </p:cNvSpPr>
            <p:nvPr/>
          </p:nvSpPr>
          <p:spPr bwMode="auto">
            <a:xfrm>
              <a:off x="1442635" y="5892789"/>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2" name="Oval 25">
              <a:extLst>
                <a:ext uri="{FF2B5EF4-FFF2-40B4-BE49-F238E27FC236}">
                  <a16:creationId xmlns:a16="http://schemas.microsoft.com/office/drawing/2014/main" id="{3300D891-F805-4D49-ABA0-5DDE1C27E63D}"/>
                </a:ext>
              </a:extLst>
            </p:cNvPr>
            <p:cNvSpPr>
              <a:spLocks noChangeArrowheads="1"/>
            </p:cNvSpPr>
            <p:nvPr/>
          </p:nvSpPr>
          <p:spPr bwMode="auto">
            <a:xfrm>
              <a:off x="1444186" y="452579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4" name="Oval 25">
              <a:extLst>
                <a:ext uri="{FF2B5EF4-FFF2-40B4-BE49-F238E27FC236}">
                  <a16:creationId xmlns:a16="http://schemas.microsoft.com/office/drawing/2014/main" id="{8286ED7E-E5EC-4F1B-BDDB-00967E88C866}"/>
                </a:ext>
              </a:extLst>
            </p:cNvPr>
            <p:cNvSpPr>
              <a:spLocks noChangeArrowheads="1"/>
            </p:cNvSpPr>
            <p:nvPr/>
          </p:nvSpPr>
          <p:spPr bwMode="auto">
            <a:xfrm>
              <a:off x="817315" y="4863261"/>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25">
              <a:extLst>
                <a:ext uri="{FF2B5EF4-FFF2-40B4-BE49-F238E27FC236}">
                  <a16:creationId xmlns:a16="http://schemas.microsoft.com/office/drawing/2014/main" id="{443ED161-555B-4640-8E52-AC3EBE26E5DC}"/>
                </a:ext>
              </a:extLst>
            </p:cNvPr>
            <p:cNvSpPr>
              <a:spLocks noChangeArrowheads="1"/>
            </p:cNvSpPr>
            <p:nvPr/>
          </p:nvSpPr>
          <p:spPr bwMode="auto">
            <a:xfrm>
              <a:off x="848404" y="5552507"/>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CFD14912-FD71-4CF4-9D29-DACDE1A13EE2}"/>
                </a:ext>
              </a:extLst>
            </p:cNvPr>
            <p:cNvSpPr>
              <a:spLocks noChangeArrowheads="1"/>
            </p:cNvSpPr>
            <p:nvPr/>
          </p:nvSpPr>
          <p:spPr bwMode="auto">
            <a:xfrm>
              <a:off x="2031763" y="4838870"/>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502A3B61-630A-41BC-BC13-FD279CFD78F8}"/>
                </a:ext>
              </a:extLst>
            </p:cNvPr>
            <p:cNvSpPr>
              <a:spLocks noChangeArrowheads="1"/>
            </p:cNvSpPr>
            <p:nvPr/>
          </p:nvSpPr>
          <p:spPr bwMode="auto">
            <a:xfrm>
              <a:off x="2050650" y="552935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1FD921E2-85F8-47EB-AB7E-CBC681F6829D}"/>
                </a:ext>
              </a:extLst>
            </p:cNvPr>
            <p:cNvSpPr>
              <a:spLocks noChangeArrowheads="1"/>
            </p:cNvSpPr>
            <p:nvPr/>
          </p:nvSpPr>
          <p:spPr bwMode="auto">
            <a:xfrm>
              <a:off x="1460258" y="5219213"/>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2" name="直線コネクタ 241">
              <a:extLst>
                <a:ext uri="{FF2B5EF4-FFF2-40B4-BE49-F238E27FC236}">
                  <a16:creationId xmlns:a16="http://schemas.microsoft.com/office/drawing/2014/main" id="{D7DB9478-5820-4C1E-BA46-262D30179EAA}"/>
                </a:ext>
              </a:extLst>
            </p:cNvPr>
            <p:cNvCxnSpPr/>
            <p:nvPr/>
          </p:nvCxnSpPr>
          <p:spPr>
            <a:xfrm>
              <a:off x="1495406" y="4590051"/>
              <a:ext cx="0" cy="666489"/>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4" name="直線コネクタ 243">
              <a:extLst>
                <a:ext uri="{FF2B5EF4-FFF2-40B4-BE49-F238E27FC236}">
                  <a16:creationId xmlns:a16="http://schemas.microsoft.com/office/drawing/2014/main" id="{F8C52A24-A461-4814-9A6E-560E4187ED74}"/>
                </a:ext>
              </a:extLst>
            </p:cNvPr>
            <p:cNvCxnSpPr>
              <a:stCxn id="241" idx="3"/>
              <a:endCxn id="235" idx="6"/>
            </p:cNvCxnSpPr>
            <p:nvPr/>
          </p:nvCxnSpPr>
          <p:spPr>
            <a:xfrm flipH="1">
              <a:off x="938712" y="5296232"/>
              <a:ext cx="534771" cy="3013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5" name="直線コネクタ 244">
              <a:extLst>
                <a:ext uri="{FF2B5EF4-FFF2-40B4-BE49-F238E27FC236}">
                  <a16:creationId xmlns:a16="http://schemas.microsoft.com/office/drawing/2014/main" id="{A23F2DD4-8155-4C4D-B7CF-78BE773CCA86}"/>
                </a:ext>
              </a:extLst>
            </p:cNvPr>
            <p:cNvCxnSpPr/>
            <p:nvPr/>
          </p:nvCxnSpPr>
          <p:spPr>
            <a:xfrm rot="16200000" flipH="1">
              <a:off x="1648855" y="5138913"/>
              <a:ext cx="308375" cy="591377"/>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grpSp>
      <p:sp>
        <p:nvSpPr>
          <p:cNvPr id="247" name="テキスト ボックス 246">
            <a:extLst>
              <a:ext uri="{FF2B5EF4-FFF2-40B4-BE49-F238E27FC236}">
                <a16:creationId xmlns:a16="http://schemas.microsoft.com/office/drawing/2014/main" id="{A147BB26-FEC6-4150-A6BA-7C8D1EFD9AA0}"/>
              </a:ext>
            </a:extLst>
          </p:cNvPr>
          <p:cNvSpPr txBox="1"/>
          <p:nvPr/>
        </p:nvSpPr>
        <p:spPr>
          <a:xfrm>
            <a:off x="2311524" y="541736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sp>
        <p:nvSpPr>
          <p:cNvPr id="249" name="Oval 25">
            <a:extLst>
              <a:ext uri="{FF2B5EF4-FFF2-40B4-BE49-F238E27FC236}">
                <a16:creationId xmlns:a16="http://schemas.microsoft.com/office/drawing/2014/main" id="{E15417FD-75A3-46AD-B9F5-524BBFEB3B76}"/>
              </a:ext>
            </a:extLst>
          </p:cNvPr>
          <p:cNvSpPr>
            <a:spLocks noChangeArrowheads="1"/>
          </p:cNvSpPr>
          <p:nvPr/>
        </p:nvSpPr>
        <p:spPr bwMode="auto">
          <a:xfrm>
            <a:off x="3003566" y="4630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1818E98C-DD28-45BA-B0B4-CCCE7E5B19CF}"/>
              </a:ext>
            </a:extLst>
          </p:cNvPr>
          <p:cNvSpPr>
            <a:spLocks noChangeArrowheads="1"/>
          </p:cNvSpPr>
          <p:nvPr/>
        </p:nvSpPr>
        <p:spPr bwMode="auto">
          <a:xfrm>
            <a:off x="3475325" y="46274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A9D02305-4C48-4B1C-B990-A492C29A8F10}"/>
              </a:ext>
            </a:extLst>
          </p:cNvPr>
          <p:cNvSpPr>
            <a:spLocks noChangeArrowheads="1"/>
          </p:cNvSpPr>
          <p:nvPr/>
        </p:nvSpPr>
        <p:spPr bwMode="auto">
          <a:xfrm>
            <a:off x="3246080" y="502951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二等辺三角形 253">
            <a:extLst>
              <a:ext uri="{FF2B5EF4-FFF2-40B4-BE49-F238E27FC236}">
                <a16:creationId xmlns:a16="http://schemas.microsoft.com/office/drawing/2014/main" id="{80B0E3B7-6D03-47C4-B6BB-CC70308608EA}"/>
              </a:ext>
            </a:extLst>
          </p:cNvPr>
          <p:cNvSpPr/>
          <p:nvPr/>
        </p:nvSpPr>
        <p:spPr>
          <a:xfrm rot="10800000">
            <a:off x="3047205" y="4669431"/>
            <a:ext cx="448611" cy="38673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6FDC91D2-F740-482A-8923-8C6C62319465}"/>
              </a:ext>
            </a:extLst>
          </p:cNvPr>
          <p:cNvCxnSpPr>
            <a:cxnSpLocks/>
          </p:cNvCxnSpPr>
          <p:nvPr/>
        </p:nvCxnSpPr>
        <p:spPr>
          <a:xfrm flipV="1">
            <a:off x="3516076" y="4298009"/>
            <a:ext cx="18998" cy="3467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FE5DF7F7-D950-4D25-9EA6-99E2D6F3F0D9}"/>
              </a:ext>
            </a:extLst>
          </p:cNvPr>
          <p:cNvCxnSpPr>
            <a:cxnSpLocks/>
          </p:cNvCxnSpPr>
          <p:nvPr/>
        </p:nvCxnSpPr>
        <p:spPr>
          <a:xfrm flipH="1" flipV="1">
            <a:off x="3509548" y="4669584"/>
            <a:ext cx="298227" cy="1264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a:extLst>
              <a:ext uri="{FF2B5EF4-FFF2-40B4-BE49-F238E27FC236}">
                <a16:creationId xmlns:a16="http://schemas.microsoft.com/office/drawing/2014/main" id="{4781C5BF-202B-4BCB-8F1A-ACDF1FBC1E2D}"/>
              </a:ext>
            </a:extLst>
          </p:cNvPr>
          <p:cNvCxnSpPr>
            <a:cxnSpLocks/>
          </p:cNvCxnSpPr>
          <p:nvPr/>
        </p:nvCxnSpPr>
        <p:spPr>
          <a:xfrm flipH="1" flipV="1">
            <a:off x="3305896" y="5078449"/>
            <a:ext cx="288637" cy="1669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5D258C4F-34EE-4EE5-862F-BD1E5FB11D4B}"/>
              </a:ext>
            </a:extLst>
          </p:cNvPr>
          <p:cNvCxnSpPr>
            <a:cxnSpLocks/>
          </p:cNvCxnSpPr>
          <p:nvPr/>
        </p:nvCxnSpPr>
        <p:spPr>
          <a:xfrm flipH="1">
            <a:off x="2974040" y="5058888"/>
            <a:ext cx="298131" cy="1822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D6BEFF75-5EEB-44CD-9BB1-FFCF35FF793F}"/>
              </a:ext>
            </a:extLst>
          </p:cNvPr>
          <p:cNvCxnSpPr>
            <a:cxnSpLocks/>
          </p:cNvCxnSpPr>
          <p:nvPr/>
        </p:nvCxnSpPr>
        <p:spPr>
          <a:xfrm flipH="1">
            <a:off x="2729024" y="4672928"/>
            <a:ext cx="303611" cy="1574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F8D3F465-90D8-4E96-A264-C8856991E963}"/>
              </a:ext>
            </a:extLst>
          </p:cNvPr>
          <p:cNvCxnSpPr>
            <a:cxnSpLocks/>
          </p:cNvCxnSpPr>
          <p:nvPr/>
        </p:nvCxnSpPr>
        <p:spPr>
          <a:xfrm flipH="1" flipV="1">
            <a:off x="3027543" y="4296534"/>
            <a:ext cx="20206" cy="3717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val 25">
            <a:extLst>
              <a:ext uri="{FF2B5EF4-FFF2-40B4-BE49-F238E27FC236}">
                <a16:creationId xmlns:a16="http://schemas.microsoft.com/office/drawing/2014/main" id="{A81CC92D-A5C4-4F2E-B861-9E8FF4AE31CB}"/>
              </a:ext>
            </a:extLst>
          </p:cNvPr>
          <p:cNvSpPr>
            <a:spLocks noChangeArrowheads="1"/>
          </p:cNvSpPr>
          <p:nvPr/>
        </p:nvSpPr>
        <p:spPr bwMode="auto">
          <a:xfrm>
            <a:off x="496067" y="33970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 name="直線コネクタ 4">
            <a:extLst>
              <a:ext uri="{FF2B5EF4-FFF2-40B4-BE49-F238E27FC236}">
                <a16:creationId xmlns:a16="http://schemas.microsoft.com/office/drawing/2014/main" id="{6AA6ECF0-F9A9-4886-8AA8-151B0EBE0E5D}"/>
              </a:ext>
            </a:extLst>
          </p:cNvPr>
          <p:cNvCxnSpPr>
            <a:cxnSpLocks/>
          </p:cNvCxnSpPr>
          <p:nvPr/>
        </p:nvCxnSpPr>
        <p:spPr>
          <a:xfrm flipV="1">
            <a:off x="546614" y="3437469"/>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Oval 25">
            <a:extLst>
              <a:ext uri="{FF2B5EF4-FFF2-40B4-BE49-F238E27FC236}">
                <a16:creationId xmlns:a16="http://schemas.microsoft.com/office/drawing/2014/main" id="{9CFE04F6-9F1D-44E8-87EB-6BF03D33FF67}"/>
              </a:ext>
            </a:extLst>
          </p:cNvPr>
          <p:cNvSpPr>
            <a:spLocks noChangeArrowheads="1"/>
          </p:cNvSpPr>
          <p:nvPr/>
        </p:nvSpPr>
        <p:spPr bwMode="auto">
          <a:xfrm>
            <a:off x="871683" y="340146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 name="フリーフォーム: 図形 6">
            <a:extLst>
              <a:ext uri="{FF2B5EF4-FFF2-40B4-BE49-F238E27FC236}">
                <a16:creationId xmlns:a16="http://schemas.microsoft.com/office/drawing/2014/main" id="{0B685BA1-8CE9-4993-A6C8-4043B451FF71}"/>
              </a:ext>
            </a:extLst>
          </p:cNvPr>
          <p:cNvSpPr/>
          <p:nvPr/>
        </p:nvSpPr>
        <p:spPr>
          <a:xfrm>
            <a:off x="510639" y="3366655"/>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54CCDCEF-0C96-43B9-B4AB-59B8898944E4}"/>
              </a:ext>
            </a:extLst>
          </p:cNvPr>
          <p:cNvSpPr/>
          <p:nvPr/>
        </p:nvSpPr>
        <p:spPr>
          <a:xfrm rot="10800000">
            <a:off x="533220" y="3440129"/>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Oval 25">
            <a:extLst>
              <a:ext uri="{FF2B5EF4-FFF2-40B4-BE49-F238E27FC236}">
                <a16:creationId xmlns:a16="http://schemas.microsoft.com/office/drawing/2014/main" id="{882CEEA6-07D1-4191-9D92-9A69FB05DB0E}"/>
              </a:ext>
            </a:extLst>
          </p:cNvPr>
          <p:cNvSpPr>
            <a:spLocks noChangeArrowheads="1"/>
          </p:cNvSpPr>
          <p:nvPr/>
        </p:nvSpPr>
        <p:spPr bwMode="auto">
          <a:xfrm>
            <a:off x="484085" y="386763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67" name="直線コネクタ 266">
            <a:extLst>
              <a:ext uri="{FF2B5EF4-FFF2-40B4-BE49-F238E27FC236}">
                <a16:creationId xmlns:a16="http://schemas.microsoft.com/office/drawing/2014/main" id="{D0983570-A01E-41C5-96B9-15406EF6CB83}"/>
              </a:ext>
            </a:extLst>
          </p:cNvPr>
          <p:cNvCxnSpPr>
            <a:cxnSpLocks/>
          </p:cNvCxnSpPr>
          <p:nvPr/>
        </p:nvCxnSpPr>
        <p:spPr>
          <a:xfrm flipV="1">
            <a:off x="534632" y="3908023"/>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8" name="Oval 25">
            <a:extLst>
              <a:ext uri="{FF2B5EF4-FFF2-40B4-BE49-F238E27FC236}">
                <a16:creationId xmlns:a16="http://schemas.microsoft.com/office/drawing/2014/main" id="{FEE56F86-CE7F-4CC6-9CFF-004349514CC7}"/>
              </a:ext>
            </a:extLst>
          </p:cNvPr>
          <p:cNvSpPr>
            <a:spLocks noChangeArrowheads="1"/>
          </p:cNvSpPr>
          <p:nvPr/>
        </p:nvSpPr>
        <p:spPr bwMode="auto">
          <a:xfrm>
            <a:off x="859701" y="387202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 name="楕円 8">
            <a:extLst>
              <a:ext uri="{FF2B5EF4-FFF2-40B4-BE49-F238E27FC236}">
                <a16:creationId xmlns:a16="http://schemas.microsoft.com/office/drawing/2014/main" id="{C4FA588A-4536-46EB-9960-8A602C527F4C}"/>
              </a:ext>
            </a:extLst>
          </p:cNvPr>
          <p:cNvSpPr/>
          <p:nvPr/>
        </p:nvSpPr>
        <p:spPr>
          <a:xfrm>
            <a:off x="308476" y="3812326"/>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3DF2B251-142C-45AC-B2DE-A5A1096AAF11}"/>
              </a:ext>
            </a:extLst>
          </p:cNvPr>
          <p:cNvSpPr/>
          <p:nvPr/>
        </p:nvSpPr>
        <p:spPr>
          <a:xfrm>
            <a:off x="906160" y="3805861"/>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 name="グループ化 12">
            <a:extLst>
              <a:ext uri="{FF2B5EF4-FFF2-40B4-BE49-F238E27FC236}">
                <a16:creationId xmlns:a16="http://schemas.microsoft.com/office/drawing/2014/main" id="{47F7F81E-2DA9-43F1-B090-624918B4FA2F}"/>
              </a:ext>
            </a:extLst>
          </p:cNvPr>
          <p:cNvGrpSpPr/>
          <p:nvPr/>
        </p:nvGrpSpPr>
        <p:grpSpPr>
          <a:xfrm>
            <a:off x="516941" y="3475323"/>
            <a:ext cx="548104" cy="543148"/>
            <a:chOff x="413470" y="5078449"/>
            <a:chExt cx="548104" cy="543148"/>
          </a:xfrm>
        </p:grpSpPr>
        <p:cxnSp>
          <p:nvCxnSpPr>
            <p:cNvPr id="11" name="直線コネクタ 10">
              <a:extLst>
                <a:ext uri="{FF2B5EF4-FFF2-40B4-BE49-F238E27FC236}">
                  <a16:creationId xmlns:a16="http://schemas.microsoft.com/office/drawing/2014/main" id="{DBC8E7FC-F2B5-4311-8457-A223425D1F1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2227266F-E642-453F-8E54-C424ECC796B4}"/>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273" name="グループ化 272">
            <a:extLst>
              <a:ext uri="{FF2B5EF4-FFF2-40B4-BE49-F238E27FC236}">
                <a16:creationId xmlns:a16="http://schemas.microsoft.com/office/drawing/2014/main" id="{6F63FC63-8A2A-4E76-A88A-1430C04B8577}"/>
              </a:ext>
            </a:extLst>
          </p:cNvPr>
          <p:cNvGrpSpPr/>
          <p:nvPr/>
        </p:nvGrpSpPr>
        <p:grpSpPr>
          <a:xfrm>
            <a:off x="7786815" y="5164281"/>
            <a:ext cx="161246" cy="159788"/>
            <a:chOff x="413470" y="5078449"/>
            <a:chExt cx="548104" cy="543148"/>
          </a:xfrm>
        </p:grpSpPr>
        <p:cxnSp>
          <p:nvCxnSpPr>
            <p:cNvPr id="274" name="直線コネクタ 273">
              <a:extLst>
                <a:ext uri="{FF2B5EF4-FFF2-40B4-BE49-F238E27FC236}">
                  <a16:creationId xmlns:a16="http://schemas.microsoft.com/office/drawing/2014/main" id="{9DDE7F9E-8193-4D5F-B8A3-EBB69F3B24B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5" name="直線コネクタ 274">
              <a:extLst>
                <a:ext uri="{FF2B5EF4-FFF2-40B4-BE49-F238E27FC236}">
                  <a16:creationId xmlns:a16="http://schemas.microsoft.com/office/drawing/2014/main" id="{0CAF4CA1-4DB2-42B1-AEBA-6979815E4B5A}"/>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 name="二等辺三角形 14">
            <a:extLst>
              <a:ext uri="{FF2B5EF4-FFF2-40B4-BE49-F238E27FC236}">
                <a16:creationId xmlns:a16="http://schemas.microsoft.com/office/drawing/2014/main" id="{BE677FE8-99E0-48DF-814C-59B014ECFB2D}"/>
              </a:ext>
            </a:extLst>
          </p:cNvPr>
          <p:cNvSpPr/>
          <p:nvPr/>
        </p:nvSpPr>
        <p:spPr>
          <a:xfrm>
            <a:off x="3544093" y="5204790"/>
            <a:ext cx="312097" cy="26904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二等辺三角形 275">
            <a:extLst>
              <a:ext uri="{FF2B5EF4-FFF2-40B4-BE49-F238E27FC236}">
                <a16:creationId xmlns:a16="http://schemas.microsoft.com/office/drawing/2014/main" id="{8744CCD6-A9A1-4727-86A8-D202E9D04C95}"/>
              </a:ext>
            </a:extLst>
          </p:cNvPr>
          <p:cNvSpPr/>
          <p:nvPr/>
        </p:nvSpPr>
        <p:spPr>
          <a:xfrm>
            <a:off x="8031984" y="5222952"/>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9" name="グループ化 268">
            <a:extLst>
              <a:ext uri="{FF2B5EF4-FFF2-40B4-BE49-F238E27FC236}">
                <a16:creationId xmlns:a16="http://schemas.microsoft.com/office/drawing/2014/main" id="{ABE2463B-692F-404D-96F3-01169F584186}"/>
              </a:ext>
            </a:extLst>
          </p:cNvPr>
          <p:cNvGrpSpPr/>
          <p:nvPr/>
        </p:nvGrpSpPr>
        <p:grpSpPr>
          <a:xfrm>
            <a:off x="7100526" y="5858524"/>
            <a:ext cx="161246" cy="159788"/>
            <a:chOff x="413470" y="5078449"/>
            <a:chExt cx="548104" cy="543148"/>
          </a:xfrm>
        </p:grpSpPr>
        <p:cxnSp>
          <p:nvCxnSpPr>
            <p:cNvPr id="270" name="直線コネクタ 269">
              <a:extLst>
                <a:ext uri="{FF2B5EF4-FFF2-40B4-BE49-F238E27FC236}">
                  <a16:creationId xmlns:a16="http://schemas.microsoft.com/office/drawing/2014/main" id="{9C15252B-A90B-4DCA-8297-505140AF7BF9}"/>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7" name="直線コネクタ 276">
              <a:extLst>
                <a:ext uri="{FF2B5EF4-FFF2-40B4-BE49-F238E27FC236}">
                  <a16:creationId xmlns:a16="http://schemas.microsoft.com/office/drawing/2014/main" id="{EB5EBF13-1194-48EC-93C8-5992A463C00B}"/>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92" name="テキスト ボックス 291">
            <a:extLst>
              <a:ext uri="{FF2B5EF4-FFF2-40B4-BE49-F238E27FC236}">
                <a16:creationId xmlns:a16="http://schemas.microsoft.com/office/drawing/2014/main" id="{64CB755B-9505-4996-BB5A-B976CBC89377}"/>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3" name="テキスト ボックス 292">
            <a:extLst>
              <a:ext uri="{FF2B5EF4-FFF2-40B4-BE49-F238E27FC236}">
                <a16:creationId xmlns:a16="http://schemas.microsoft.com/office/drawing/2014/main" id="{D89E0B7E-EFF9-4FF6-B7AB-391E9AD28B46}"/>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4" name="テキスト ボックス 293">
            <a:extLst>
              <a:ext uri="{FF2B5EF4-FFF2-40B4-BE49-F238E27FC236}">
                <a16:creationId xmlns:a16="http://schemas.microsoft.com/office/drawing/2014/main" id="{6B037C9D-0EDE-4584-AF1C-001A80D28EB2}"/>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95" name="テキスト ボックス 294">
            <a:extLst>
              <a:ext uri="{FF2B5EF4-FFF2-40B4-BE49-F238E27FC236}">
                <a16:creationId xmlns:a16="http://schemas.microsoft.com/office/drawing/2014/main" id="{16D2AC92-E5E4-409B-8B29-469AAFAA3B6C}"/>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6" name="テキスト ボックス 295">
            <a:extLst>
              <a:ext uri="{FF2B5EF4-FFF2-40B4-BE49-F238E27FC236}">
                <a16:creationId xmlns:a16="http://schemas.microsoft.com/office/drawing/2014/main" id="{6CE28DC7-B639-45E1-AE77-48F38573B9C8}"/>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7" name="テキスト ボックス 296">
            <a:extLst>
              <a:ext uri="{FF2B5EF4-FFF2-40B4-BE49-F238E27FC236}">
                <a16:creationId xmlns:a16="http://schemas.microsoft.com/office/drawing/2014/main" id="{D06B88F0-08F1-4D72-B38F-51E430F5E291}"/>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cxnSp>
        <p:nvCxnSpPr>
          <p:cNvPr id="298" name="直線矢印コネクタ 297">
            <a:extLst>
              <a:ext uri="{FF2B5EF4-FFF2-40B4-BE49-F238E27FC236}">
                <a16:creationId xmlns:a16="http://schemas.microsoft.com/office/drawing/2014/main" id="{2E0EA658-D5E1-4B07-B199-782031680CC0}"/>
              </a:ext>
            </a:extLst>
          </p:cNvPr>
          <p:cNvCxnSpPr>
            <a:cxnSpLocks/>
          </p:cNvCxnSpPr>
          <p:nvPr/>
        </p:nvCxnSpPr>
        <p:spPr>
          <a:xfrm flipV="1">
            <a:off x="5295483" y="4428855"/>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5" name="正方形/長方形 314">
            <a:extLst>
              <a:ext uri="{FF2B5EF4-FFF2-40B4-BE49-F238E27FC236}">
                <a16:creationId xmlns:a16="http://schemas.microsoft.com/office/drawing/2014/main" id="{93F12B85-6C80-4292-8C42-C12D3A0BB343}"/>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テキスト ボックス 315">
            <a:extLst>
              <a:ext uri="{FF2B5EF4-FFF2-40B4-BE49-F238E27FC236}">
                <a16:creationId xmlns:a16="http://schemas.microsoft.com/office/drawing/2014/main" id="{1CCEDE50-557F-4DCF-8845-8C86F50506A8}"/>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317" name="左中かっこ 316">
            <a:extLst>
              <a:ext uri="{FF2B5EF4-FFF2-40B4-BE49-F238E27FC236}">
                <a16:creationId xmlns:a16="http://schemas.microsoft.com/office/drawing/2014/main" id="{D33351F4-D94D-4925-99B7-173F5D785059}"/>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18" name="テキスト ボックス 317">
            <a:extLst>
              <a:ext uri="{FF2B5EF4-FFF2-40B4-BE49-F238E27FC236}">
                <a16:creationId xmlns:a16="http://schemas.microsoft.com/office/drawing/2014/main" id="{43C99E8D-264B-4C98-BC12-8C44D66F48FD}"/>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319" name="テキスト ボックス 318">
            <a:extLst>
              <a:ext uri="{FF2B5EF4-FFF2-40B4-BE49-F238E27FC236}">
                <a16:creationId xmlns:a16="http://schemas.microsoft.com/office/drawing/2014/main" id="{67FE58B1-7F85-40B8-91C4-9ADF5A4ADD23}"/>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320" name="テキスト ボックス 319">
            <a:extLst>
              <a:ext uri="{FF2B5EF4-FFF2-40B4-BE49-F238E27FC236}">
                <a16:creationId xmlns:a16="http://schemas.microsoft.com/office/drawing/2014/main" id="{CE553D34-2618-40DE-8360-3546283344E6}"/>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321" name="テキスト ボックス 320">
            <a:extLst>
              <a:ext uri="{FF2B5EF4-FFF2-40B4-BE49-F238E27FC236}">
                <a16:creationId xmlns:a16="http://schemas.microsoft.com/office/drawing/2014/main" id="{CB39A2F0-965E-4321-81A8-6835F0B85009}"/>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322" name="テキスト ボックス 321">
            <a:extLst>
              <a:ext uri="{FF2B5EF4-FFF2-40B4-BE49-F238E27FC236}">
                <a16:creationId xmlns:a16="http://schemas.microsoft.com/office/drawing/2014/main" id="{B7F09508-2D79-49BE-8124-79301A5ADFED}"/>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cxnSp>
        <p:nvCxnSpPr>
          <p:cNvPr id="16" name="直線矢印コネクタ 15">
            <a:extLst>
              <a:ext uri="{FF2B5EF4-FFF2-40B4-BE49-F238E27FC236}">
                <a16:creationId xmlns:a16="http://schemas.microsoft.com/office/drawing/2014/main" id="{92421788-F85D-4560-881C-125EC3AA82D5}"/>
              </a:ext>
            </a:extLst>
          </p:cNvPr>
          <p:cNvCxnSpPr/>
          <p:nvPr/>
        </p:nvCxnSpPr>
        <p:spPr>
          <a:xfrm flipH="1" flipV="1">
            <a:off x="7186137" y="4188628"/>
            <a:ext cx="0" cy="1584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3" name="直線矢印コネクタ 322">
            <a:extLst>
              <a:ext uri="{FF2B5EF4-FFF2-40B4-BE49-F238E27FC236}">
                <a16:creationId xmlns:a16="http://schemas.microsoft.com/office/drawing/2014/main" id="{8DE96BFB-DB0E-4F8D-B08F-D4691D64FC3A}"/>
              </a:ext>
            </a:extLst>
          </p:cNvPr>
          <p:cNvCxnSpPr>
            <a:cxnSpLocks/>
          </p:cNvCxnSpPr>
          <p:nvPr/>
        </p:nvCxnSpPr>
        <p:spPr>
          <a:xfrm rot="5400000" flipH="1" flipV="1">
            <a:off x="8203284" y="5058111"/>
            <a:ext cx="0" cy="1728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8" name="直線矢印コネクタ 277">
            <a:extLst>
              <a:ext uri="{FF2B5EF4-FFF2-40B4-BE49-F238E27FC236}">
                <a16:creationId xmlns:a16="http://schemas.microsoft.com/office/drawing/2014/main" id="{C902EA61-41BA-461E-A2C8-DA300F1A19E7}"/>
              </a:ext>
            </a:extLst>
          </p:cNvPr>
          <p:cNvCxnSpPr/>
          <p:nvPr/>
        </p:nvCxnSpPr>
        <p:spPr>
          <a:xfrm flipH="1" flipV="1">
            <a:off x="7421597" y="4176302"/>
            <a:ext cx="0" cy="1764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9" name="直線矢印コネクタ 278">
            <a:extLst>
              <a:ext uri="{FF2B5EF4-FFF2-40B4-BE49-F238E27FC236}">
                <a16:creationId xmlns:a16="http://schemas.microsoft.com/office/drawing/2014/main" id="{E71A4A26-DC59-4BF0-B3ED-638F991BD638}"/>
              </a:ext>
            </a:extLst>
          </p:cNvPr>
          <p:cNvCxnSpPr>
            <a:cxnSpLocks/>
          </p:cNvCxnSpPr>
          <p:nvPr/>
        </p:nvCxnSpPr>
        <p:spPr>
          <a:xfrm rot="5400000" flipH="1" flipV="1">
            <a:off x="8062355" y="4690076"/>
            <a:ext cx="0" cy="2016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80" name="グループ化 279">
            <a:extLst>
              <a:ext uri="{FF2B5EF4-FFF2-40B4-BE49-F238E27FC236}">
                <a16:creationId xmlns:a16="http://schemas.microsoft.com/office/drawing/2014/main" id="{0EE4C4D8-31E0-439C-B393-6AD899A874F9}"/>
              </a:ext>
            </a:extLst>
          </p:cNvPr>
          <p:cNvGrpSpPr/>
          <p:nvPr/>
        </p:nvGrpSpPr>
        <p:grpSpPr>
          <a:xfrm>
            <a:off x="538346" y="1629669"/>
            <a:ext cx="203862" cy="27709"/>
            <a:chOff x="538346" y="1629669"/>
            <a:chExt cx="203862" cy="27709"/>
          </a:xfrm>
        </p:grpSpPr>
        <p:cxnSp>
          <p:nvCxnSpPr>
            <p:cNvPr id="281" name="直線コネクタ 280">
              <a:extLst>
                <a:ext uri="{FF2B5EF4-FFF2-40B4-BE49-F238E27FC236}">
                  <a16:creationId xmlns:a16="http://schemas.microsoft.com/office/drawing/2014/main" id="{4445C81A-2FA9-425C-B1A1-7CC34552E663}"/>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2" name="直線コネクタ 281">
              <a:extLst>
                <a:ext uri="{FF2B5EF4-FFF2-40B4-BE49-F238E27FC236}">
                  <a16:creationId xmlns:a16="http://schemas.microsoft.com/office/drawing/2014/main" id="{9AC90599-1357-4969-BD40-C0266972B41A}"/>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83" name="Text Box 168">
            <a:extLst>
              <a:ext uri="{FF2B5EF4-FFF2-40B4-BE49-F238E27FC236}">
                <a16:creationId xmlns:a16="http://schemas.microsoft.com/office/drawing/2014/main" id="{C29192EF-0588-4082-AEAC-86C818789DAE}"/>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spTree>
    <p:extLst>
      <p:ext uri="{BB962C8B-B14F-4D97-AF65-F5344CB8AC3E}">
        <p14:creationId xmlns:p14="http://schemas.microsoft.com/office/powerpoint/2010/main" val="1613421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78"/>
                                        </p:tgtEl>
                                        <p:attrNameLst>
                                          <p:attrName>style.visibility</p:attrName>
                                        </p:attrNameLst>
                                      </p:cBhvr>
                                      <p:to>
                                        <p:strVal val="visible"/>
                                      </p:to>
                                    </p:set>
                                    <p:animEffect transition="in" filter="wipe(down)">
                                      <p:cBhvr>
                                        <p:cTn id="7" dur="500"/>
                                        <p:tgtEl>
                                          <p:spTgt spid="2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79"/>
                                        </p:tgtEl>
                                        <p:attrNameLst>
                                          <p:attrName>style.visibility</p:attrName>
                                        </p:attrNameLst>
                                      </p:cBhvr>
                                      <p:to>
                                        <p:strVal val="visible"/>
                                      </p:to>
                                    </p:set>
                                    <p:animEffect transition="in" filter="wipe(left)">
                                      <p:cBhvr>
                                        <p:cTn id="12" dur="500"/>
                                        <p:tgtEl>
                                          <p:spTgt spid="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a:extLst>
              <a:ext uri="{FF2B5EF4-FFF2-40B4-BE49-F238E27FC236}">
                <a16:creationId xmlns:a16="http://schemas.microsoft.com/office/drawing/2014/main" id="{0AEFD8B3-4295-47EC-AFFA-19AD8EE7B1A5}"/>
              </a:ext>
            </a:extLst>
          </p:cNvPr>
          <p:cNvSpPr txBox="1"/>
          <p:nvPr/>
        </p:nvSpPr>
        <p:spPr>
          <a:xfrm>
            <a:off x="82886" y="2599683"/>
            <a:ext cx="6298197" cy="338554"/>
          </a:xfrm>
          <a:prstGeom prst="rect">
            <a:avLst/>
          </a:prstGeom>
          <a:noFill/>
        </p:spPr>
        <p:txBody>
          <a:bodyPr wrap="square" rtlCol="0">
            <a:spAutoFit/>
          </a:bodyPr>
          <a:lstStyle/>
          <a:p>
            <a:r>
              <a:rPr lang="en-US" altLang="ja-JP" sz="1600" dirty="0">
                <a:latin typeface="+mn-lt"/>
              </a:rPr>
              <a:t>(</a:t>
            </a:r>
            <a:r>
              <a:rPr lang="en-US" altLang="ja-JP" sz="1600" dirty="0" err="1">
                <a:latin typeface="+mn-lt"/>
              </a:rPr>
              <a:t>k,k</a:t>
            </a:r>
            <a:r>
              <a:rPr lang="en-US" altLang="ja-JP" sz="1600" baseline="30000" dirty="0">
                <a:latin typeface="+mn-lt"/>
              </a:rPr>
              <a:t>*</a:t>
            </a:r>
            <a:r>
              <a:rPr lang="en-US" altLang="ja-JP" sz="1600" dirty="0">
                <a:latin typeface="+mn-lt"/>
              </a:rPr>
              <a:t>) = (3,3),   (3,4),   (4,3),   (3,5),   (5,3)</a:t>
            </a:r>
            <a:endParaRPr kumimoji="1" lang="ja-JP" altLang="en-US" sz="1600" dirty="0">
              <a:latin typeface="+mn-lt"/>
            </a:endParaRPr>
          </a:p>
        </p:txBody>
      </p:sp>
      <p:grpSp>
        <p:nvGrpSpPr>
          <p:cNvPr id="85" name="グループ化 80">
            <a:extLst>
              <a:ext uri="{FF2B5EF4-FFF2-40B4-BE49-F238E27FC236}">
                <a16:creationId xmlns:a16="http://schemas.microsoft.com/office/drawing/2014/main" id="{31FF78E4-366E-4FB0-B771-8F88403B7FAC}"/>
              </a:ext>
            </a:extLst>
          </p:cNvPr>
          <p:cNvGrpSpPr>
            <a:grpSpLocks/>
          </p:cNvGrpSpPr>
          <p:nvPr/>
        </p:nvGrpSpPr>
        <p:grpSpPr bwMode="auto">
          <a:xfrm>
            <a:off x="1340859" y="4198077"/>
            <a:ext cx="1123951" cy="1602814"/>
            <a:chOff x="642910" y="4525795"/>
            <a:chExt cx="1409747" cy="2008711"/>
          </a:xfrm>
        </p:grpSpPr>
        <p:grpSp>
          <p:nvGrpSpPr>
            <p:cNvPr id="86" name="グループ化 74">
              <a:extLst>
                <a:ext uri="{FF2B5EF4-FFF2-40B4-BE49-F238E27FC236}">
                  <a16:creationId xmlns:a16="http://schemas.microsoft.com/office/drawing/2014/main" id="{2C78E0D5-7E47-4AA0-BEB6-D40E73D85367}"/>
                </a:ext>
              </a:extLst>
            </p:cNvPr>
            <p:cNvGrpSpPr>
              <a:grpSpLocks/>
            </p:cNvGrpSpPr>
            <p:nvPr/>
          </p:nvGrpSpPr>
          <p:grpSpPr bwMode="auto">
            <a:xfrm>
              <a:off x="642910" y="4525795"/>
              <a:ext cx="1409747" cy="1457227"/>
              <a:chOff x="784560" y="4525795"/>
              <a:chExt cx="1409747" cy="1457227"/>
            </a:xfrm>
          </p:grpSpPr>
          <p:sp>
            <p:nvSpPr>
              <p:cNvPr id="88" name="六角形 87">
                <a:extLst>
                  <a:ext uri="{FF2B5EF4-FFF2-40B4-BE49-F238E27FC236}">
                    <a16:creationId xmlns:a16="http://schemas.microsoft.com/office/drawing/2014/main" id="{8776EE50-303C-49A6-B170-B6D3D80A4916}"/>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9" name="Oval 25">
                <a:extLst>
                  <a:ext uri="{FF2B5EF4-FFF2-40B4-BE49-F238E27FC236}">
                    <a16:creationId xmlns:a16="http://schemas.microsoft.com/office/drawing/2014/main" id="{AD3DE6F6-75FD-4261-8238-5C6B0D06B346}"/>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0" name="Oval 25">
                <a:extLst>
                  <a:ext uri="{FF2B5EF4-FFF2-40B4-BE49-F238E27FC236}">
                    <a16:creationId xmlns:a16="http://schemas.microsoft.com/office/drawing/2014/main" id="{D7A219E3-6D4D-483F-AD9C-39CB511AD414}"/>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1" name="Oval 25">
                <a:extLst>
                  <a:ext uri="{FF2B5EF4-FFF2-40B4-BE49-F238E27FC236}">
                    <a16:creationId xmlns:a16="http://schemas.microsoft.com/office/drawing/2014/main" id="{42F07D92-06C5-407F-8A96-232B3416E20F}"/>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2" name="Oval 25">
                <a:extLst>
                  <a:ext uri="{FF2B5EF4-FFF2-40B4-BE49-F238E27FC236}">
                    <a16:creationId xmlns:a16="http://schemas.microsoft.com/office/drawing/2014/main" id="{14CCB866-DE37-47E2-B432-A11E22A4C93E}"/>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3" name="Oval 25">
                <a:extLst>
                  <a:ext uri="{FF2B5EF4-FFF2-40B4-BE49-F238E27FC236}">
                    <a16:creationId xmlns:a16="http://schemas.microsoft.com/office/drawing/2014/main" id="{E90E52D6-E2FE-4929-8FA3-1758293448D0}"/>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BC47EA3E-03AC-4CB2-960A-6553A20F8F48}"/>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5" name="Oval 25">
                <a:extLst>
                  <a:ext uri="{FF2B5EF4-FFF2-40B4-BE49-F238E27FC236}">
                    <a16:creationId xmlns:a16="http://schemas.microsoft.com/office/drawing/2014/main" id="{9F967548-118D-43DB-8486-962E4D81162C}"/>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6" name="直線コネクタ 95">
                <a:extLst>
                  <a:ext uri="{FF2B5EF4-FFF2-40B4-BE49-F238E27FC236}">
                    <a16:creationId xmlns:a16="http://schemas.microsoft.com/office/drawing/2014/main" id="{C80F4CA1-202B-44F5-8E90-3C9BA8DBEF6B}"/>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B776CCFA-FEB9-4E58-B6DE-D8F0E151CAB9}"/>
                  </a:ext>
                </a:extLst>
              </p:cNvPr>
              <p:cNvCxnSpPr>
                <a:stCxn id="95" idx="3"/>
                <a:endCxn id="92"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7C4BFCF-FEAB-4101-B032-A7A39CB8E219}"/>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87" name="テキスト ボックス 78">
              <a:extLst>
                <a:ext uri="{FF2B5EF4-FFF2-40B4-BE49-F238E27FC236}">
                  <a16:creationId xmlns:a16="http://schemas.microsoft.com/office/drawing/2014/main" id="{1A6C8766-B6CE-4BD8-B42C-BDF51A319F46}"/>
                </a:ext>
              </a:extLst>
            </p:cNvPr>
            <p:cNvSpPr txBox="1">
              <a:spLocks noChangeArrowheads="1"/>
            </p:cNvSpPr>
            <p:nvPr/>
          </p:nvSpPr>
          <p:spPr bwMode="auto">
            <a:xfrm>
              <a:off x="1151196" y="6071644"/>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54" name="六角形 153">
            <a:extLst>
              <a:ext uri="{FF2B5EF4-FFF2-40B4-BE49-F238E27FC236}">
                <a16:creationId xmlns:a16="http://schemas.microsoft.com/office/drawing/2014/main" id="{7953F449-9950-44C7-88FF-8A90EE75E5B5}"/>
              </a:ext>
            </a:extLst>
          </p:cNvPr>
          <p:cNvSpPr/>
          <p:nvPr/>
        </p:nvSpPr>
        <p:spPr bwMode="auto">
          <a:xfrm rot="19718845">
            <a:off x="5401797" y="3411573"/>
            <a:ext cx="1123951" cy="968374"/>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55" name="Oval 25">
            <a:extLst>
              <a:ext uri="{FF2B5EF4-FFF2-40B4-BE49-F238E27FC236}">
                <a16:creationId xmlns:a16="http://schemas.microsoft.com/office/drawing/2014/main" id="{90E2C64F-598C-4A79-89F4-CB7935737BD7}"/>
              </a:ext>
            </a:extLst>
          </p:cNvPr>
          <p:cNvSpPr>
            <a:spLocks noChangeArrowheads="1"/>
          </p:cNvSpPr>
          <p:nvPr/>
        </p:nvSpPr>
        <p:spPr bwMode="auto">
          <a:xfrm>
            <a:off x="5926461" y="44018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6" name="Oval 25">
            <a:extLst>
              <a:ext uri="{FF2B5EF4-FFF2-40B4-BE49-F238E27FC236}">
                <a16:creationId xmlns:a16="http://schemas.microsoft.com/office/drawing/2014/main" id="{D6173C7B-585E-432F-826E-2780B220BBE4}"/>
              </a:ext>
            </a:extLst>
          </p:cNvPr>
          <p:cNvSpPr>
            <a:spLocks noChangeArrowheads="1"/>
          </p:cNvSpPr>
          <p:nvPr/>
        </p:nvSpPr>
        <p:spPr bwMode="auto">
          <a:xfrm>
            <a:off x="5927698" y="331108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7" name="Oval 25">
            <a:extLst>
              <a:ext uri="{FF2B5EF4-FFF2-40B4-BE49-F238E27FC236}">
                <a16:creationId xmlns:a16="http://schemas.microsoft.com/office/drawing/2014/main" id="{FDB4667F-465D-40EC-B8BA-AD6AD6FA6BAC}"/>
              </a:ext>
            </a:extLst>
          </p:cNvPr>
          <p:cNvSpPr>
            <a:spLocks noChangeArrowheads="1"/>
          </p:cNvSpPr>
          <p:nvPr/>
        </p:nvSpPr>
        <p:spPr bwMode="auto">
          <a:xfrm>
            <a:off x="5427912" y="358036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8" name="Oval 25">
            <a:extLst>
              <a:ext uri="{FF2B5EF4-FFF2-40B4-BE49-F238E27FC236}">
                <a16:creationId xmlns:a16="http://schemas.microsoft.com/office/drawing/2014/main" id="{C6C9F05D-0F23-4A18-9B34-323E617214CD}"/>
              </a:ext>
            </a:extLst>
          </p:cNvPr>
          <p:cNvSpPr>
            <a:spLocks noChangeArrowheads="1"/>
          </p:cNvSpPr>
          <p:nvPr/>
        </p:nvSpPr>
        <p:spPr bwMode="auto">
          <a:xfrm>
            <a:off x="5452698" y="413033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59" name="Oval 25">
            <a:extLst>
              <a:ext uri="{FF2B5EF4-FFF2-40B4-BE49-F238E27FC236}">
                <a16:creationId xmlns:a16="http://schemas.microsoft.com/office/drawing/2014/main" id="{D043D9D5-F30A-4B77-81BE-EF3F9C14F449}"/>
              </a:ext>
            </a:extLst>
          </p:cNvPr>
          <p:cNvSpPr>
            <a:spLocks noChangeArrowheads="1"/>
          </p:cNvSpPr>
          <p:nvPr/>
        </p:nvSpPr>
        <p:spPr bwMode="auto">
          <a:xfrm>
            <a:off x="6396156" y="35609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0" name="Oval 25">
            <a:extLst>
              <a:ext uri="{FF2B5EF4-FFF2-40B4-BE49-F238E27FC236}">
                <a16:creationId xmlns:a16="http://schemas.microsoft.com/office/drawing/2014/main" id="{3210444F-4492-4A5D-BCDA-8B3863C56483}"/>
              </a:ext>
            </a:extLst>
          </p:cNvPr>
          <p:cNvSpPr>
            <a:spLocks noChangeArrowheads="1"/>
          </p:cNvSpPr>
          <p:nvPr/>
        </p:nvSpPr>
        <p:spPr bwMode="auto">
          <a:xfrm>
            <a:off x="6411214" y="411186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1" name="Oval 25">
            <a:extLst>
              <a:ext uri="{FF2B5EF4-FFF2-40B4-BE49-F238E27FC236}">
                <a16:creationId xmlns:a16="http://schemas.microsoft.com/office/drawing/2014/main" id="{5069114B-21D6-45E8-8EE9-3BAFB0700861}"/>
              </a:ext>
            </a:extLst>
          </p:cNvPr>
          <p:cNvSpPr>
            <a:spLocks noChangeArrowheads="1"/>
          </p:cNvSpPr>
          <p:nvPr/>
        </p:nvSpPr>
        <p:spPr bwMode="auto">
          <a:xfrm>
            <a:off x="572637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62" name="直線コネクタ 161">
            <a:extLst>
              <a:ext uri="{FF2B5EF4-FFF2-40B4-BE49-F238E27FC236}">
                <a16:creationId xmlns:a16="http://schemas.microsoft.com/office/drawing/2014/main" id="{49B0CD2B-DB78-495F-8AF2-A0EEF32BCB4C}"/>
              </a:ext>
            </a:extLst>
          </p:cNvPr>
          <p:cNvCxnSpPr>
            <a:cxnSpLocks/>
            <a:stCxn id="156" idx="3"/>
            <a:endCxn id="4" idx="4"/>
          </p:cNvCxnSpPr>
          <p:nvPr/>
        </p:nvCxnSpPr>
        <p:spPr bwMode="auto">
          <a:xfrm flipH="1">
            <a:off x="5768472" y="3372545"/>
            <a:ext cx="169770" cy="395972"/>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94EB68D1-89C1-462E-9DD2-BA9AB1A6A17F}"/>
              </a:ext>
            </a:extLst>
          </p:cNvPr>
          <p:cNvCxnSpPr>
            <a:cxnSpLocks/>
            <a:stCxn id="4" idx="4"/>
            <a:endCxn id="158" idx="0"/>
          </p:cNvCxnSpPr>
          <p:nvPr/>
        </p:nvCxnSpPr>
        <p:spPr bwMode="auto">
          <a:xfrm flipH="1">
            <a:off x="5488698" y="3768517"/>
            <a:ext cx="279774" cy="36181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063B0DB5-767A-4B91-B012-F4B89CBB3E1C}"/>
              </a:ext>
            </a:extLst>
          </p:cNvPr>
          <p:cNvCxnSpPr>
            <a:cxnSpLocks/>
            <a:stCxn id="4" idx="0"/>
            <a:endCxn id="160" idx="2"/>
          </p:cNvCxnSpPr>
          <p:nvPr/>
        </p:nvCxnSpPr>
        <p:spPr bwMode="auto">
          <a:xfrm>
            <a:off x="5964833" y="4107071"/>
            <a:ext cx="446381" cy="40790"/>
          </a:xfrm>
          <a:prstGeom prst="line">
            <a:avLst/>
          </a:prstGeom>
          <a:ln w="9525"/>
        </p:spPr>
        <p:style>
          <a:lnRef idx="1">
            <a:schemeClr val="dk1"/>
          </a:lnRef>
          <a:fillRef idx="0">
            <a:schemeClr val="dk1"/>
          </a:fillRef>
          <a:effectRef idx="0">
            <a:schemeClr val="dk1"/>
          </a:effectRef>
          <a:fontRef idx="minor">
            <a:schemeClr val="tx1"/>
          </a:fontRef>
        </p:style>
      </p:cxnSp>
      <p:sp>
        <p:nvSpPr>
          <p:cNvPr id="153" name="テキスト ボックス 78">
            <a:extLst>
              <a:ext uri="{FF2B5EF4-FFF2-40B4-BE49-F238E27FC236}">
                <a16:creationId xmlns:a16="http://schemas.microsoft.com/office/drawing/2014/main" id="{EB67CBE6-AC9C-4A7E-B318-F53B8646C01F}"/>
              </a:ext>
            </a:extLst>
          </p:cNvPr>
          <p:cNvSpPr txBox="1">
            <a:spLocks noChangeArrowheads="1"/>
          </p:cNvSpPr>
          <p:nvPr/>
        </p:nvSpPr>
        <p:spPr bwMode="auto">
          <a:xfrm>
            <a:off x="5798371" y="4580571"/>
            <a:ext cx="503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6</a:t>
            </a:r>
            <a:endParaRPr lang="ja-JP" altLang="en-US" sz="1800" baseline="-25000" dirty="0">
              <a:latin typeface="+mn-lt"/>
            </a:endParaRPr>
          </a:p>
        </p:txBody>
      </p:sp>
      <p:sp>
        <p:nvSpPr>
          <p:cNvPr id="4" name="二等辺三角形 3">
            <a:extLst>
              <a:ext uri="{FF2B5EF4-FFF2-40B4-BE49-F238E27FC236}">
                <a16:creationId xmlns:a16="http://schemas.microsoft.com/office/drawing/2014/main" id="{3DE99273-C877-481A-B32D-E6014D95D0C3}"/>
              </a:ext>
            </a:extLst>
          </p:cNvPr>
          <p:cNvSpPr/>
          <p:nvPr/>
        </p:nvSpPr>
        <p:spPr>
          <a:xfrm rot="10800000">
            <a:off x="5768472" y="3768517"/>
            <a:ext cx="392723" cy="338554"/>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5" name="直線コネクタ 164">
            <a:extLst>
              <a:ext uri="{FF2B5EF4-FFF2-40B4-BE49-F238E27FC236}">
                <a16:creationId xmlns:a16="http://schemas.microsoft.com/office/drawing/2014/main" id="{06582384-6759-416F-BA25-8B0DB4708651}"/>
              </a:ext>
            </a:extLst>
          </p:cNvPr>
          <p:cNvCxnSpPr>
            <a:cxnSpLocks/>
            <a:stCxn id="4" idx="0"/>
          </p:cNvCxnSpPr>
          <p:nvPr/>
        </p:nvCxnSpPr>
        <p:spPr bwMode="auto">
          <a:xfrm flipH="1">
            <a:off x="5497375" y="4107071"/>
            <a:ext cx="467458" cy="53625"/>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4C75FED-0FA3-4CCB-B926-5E948268A733}"/>
              </a:ext>
            </a:extLst>
          </p:cNvPr>
          <p:cNvCxnSpPr>
            <a:cxnSpLocks/>
            <a:endCxn id="4" idx="2"/>
          </p:cNvCxnSpPr>
          <p:nvPr/>
        </p:nvCxnSpPr>
        <p:spPr bwMode="auto">
          <a:xfrm>
            <a:off x="5972410" y="3322577"/>
            <a:ext cx="188785" cy="445940"/>
          </a:xfrm>
          <a:prstGeom prst="line">
            <a:avLst/>
          </a:prstGeom>
          <a:ln w="9525"/>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27A01408-C2B6-43AD-A66A-79D888847EF8}"/>
              </a:ext>
            </a:extLst>
          </p:cNvPr>
          <p:cNvCxnSpPr>
            <a:cxnSpLocks/>
            <a:endCxn id="160" idx="1"/>
          </p:cNvCxnSpPr>
          <p:nvPr/>
        </p:nvCxnSpPr>
        <p:spPr bwMode="auto">
          <a:xfrm>
            <a:off x="6155964" y="3768517"/>
            <a:ext cx="265794" cy="353888"/>
          </a:xfrm>
          <a:prstGeom prst="line">
            <a:avLst/>
          </a:prstGeom>
          <a:ln w="9525"/>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89AF4C24-C399-4F4D-8B8B-202CC71C0D5C}"/>
              </a:ext>
            </a:extLst>
          </p:cNvPr>
          <p:cNvCxnSpPr>
            <a:cxnSpLocks/>
            <a:endCxn id="155" idx="0"/>
          </p:cNvCxnSpPr>
          <p:nvPr/>
        </p:nvCxnSpPr>
        <p:spPr bwMode="auto">
          <a:xfrm>
            <a:off x="5956707" y="4099964"/>
            <a:ext cx="0" cy="301892"/>
          </a:xfrm>
          <a:prstGeom prst="line">
            <a:avLst/>
          </a:prstGeom>
          <a:ln w="9525"/>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E171094F-4E01-4847-8534-87B8E3254897}"/>
              </a:ext>
            </a:extLst>
          </p:cNvPr>
          <p:cNvCxnSpPr>
            <a:cxnSpLocks/>
          </p:cNvCxnSpPr>
          <p:nvPr/>
        </p:nvCxnSpPr>
        <p:spPr bwMode="auto">
          <a:xfrm flipV="1">
            <a:off x="6168652" y="3616364"/>
            <a:ext cx="244314" cy="146160"/>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71D402A1-2029-48F5-BE80-3107D78BC374}"/>
              </a:ext>
            </a:extLst>
          </p:cNvPr>
          <p:cNvCxnSpPr>
            <a:cxnSpLocks/>
            <a:stCxn id="4" idx="4"/>
          </p:cNvCxnSpPr>
          <p:nvPr/>
        </p:nvCxnSpPr>
        <p:spPr bwMode="auto">
          <a:xfrm flipH="1" flipV="1">
            <a:off x="5460140" y="3609517"/>
            <a:ext cx="308332" cy="159000"/>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C7DF5439-54AF-4D55-8CC6-D58FAE4D866E}"/>
              </a:ext>
            </a:extLst>
          </p:cNvPr>
          <p:cNvSpPr>
            <a:spLocks noChangeArrowheads="1"/>
          </p:cNvSpPr>
          <p:nvPr/>
        </p:nvSpPr>
        <p:spPr bwMode="auto">
          <a:xfrm>
            <a:off x="5921406" y="4071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A62CAAA6-18CE-439B-BD46-1D2F5F2542B6}"/>
              </a:ext>
            </a:extLst>
          </p:cNvPr>
          <p:cNvSpPr>
            <a:spLocks noChangeArrowheads="1"/>
          </p:cNvSpPr>
          <p:nvPr/>
        </p:nvSpPr>
        <p:spPr bwMode="auto">
          <a:xfrm>
            <a:off x="6120201" y="37381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矢印コネクタ 172">
            <a:extLst>
              <a:ext uri="{FF2B5EF4-FFF2-40B4-BE49-F238E27FC236}">
                <a16:creationId xmlns:a16="http://schemas.microsoft.com/office/drawing/2014/main" id="{B508BF60-33C2-43E1-94FF-0B548E102698}"/>
              </a:ext>
            </a:extLst>
          </p:cNvPr>
          <p:cNvCxnSpPr>
            <a:cxnSpLocks/>
          </p:cNvCxnSpPr>
          <p:nvPr/>
        </p:nvCxnSpPr>
        <p:spPr>
          <a:xfrm flipH="1">
            <a:off x="1915574" y="2938237"/>
            <a:ext cx="8612" cy="109747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直線矢印コネクタ 173">
            <a:extLst>
              <a:ext uri="{FF2B5EF4-FFF2-40B4-BE49-F238E27FC236}">
                <a16:creationId xmlns:a16="http://schemas.microsoft.com/office/drawing/2014/main" id="{C1440EEE-D5C6-44E8-BDE7-843E04AA2EC4}"/>
              </a:ext>
            </a:extLst>
          </p:cNvPr>
          <p:cNvCxnSpPr>
            <a:cxnSpLocks/>
          </p:cNvCxnSpPr>
          <p:nvPr/>
        </p:nvCxnSpPr>
        <p:spPr>
          <a:xfrm>
            <a:off x="4157043" y="2945585"/>
            <a:ext cx="1027280" cy="615316"/>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直線矢印コネクタ 174">
            <a:extLst>
              <a:ext uri="{FF2B5EF4-FFF2-40B4-BE49-F238E27FC236}">
                <a16:creationId xmlns:a16="http://schemas.microsoft.com/office/drawing/2014/main" id="{BFDF0E67-2E13-42A1-9365-344549386DA7}"/>
              </a:ext>
            </a:extLst>
          </p:cNvPr>
          <p:cNvCxnSpPr>
            <a:cxnSpLocks/>
          </p:cNvCxnSpPr>
          <p:nvPr/>
        </p:nvCxnSpPr>
        <p:spPr>
          <a:xfrm flipV="1">
            <a:off x="2450786" y="5358153"/>
            <a:ext cx="288000"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6" name="テキスト ボックス 175">
            <a:extLst>
              <a:ext uri="{FF2B5EF4-FFF2-40B4-BE49-F238E27FC236}">
                <a16:creationId xmlns:a16="http://schemas.microsoft.com/office/drawing/2014/main" id="{99D77A10-1509-4FA8-8104-5E15896DD8A2}"/>
              </a:ext>
            </a:extLst>
          </p:cNvPr>
          <p:cNvSpPr txBox="1"/>
          <p:nvPr/>
        </p:nvSpPr>
        <p:spPr>
          <a:xfrm>
            <a:off x="4856443" y="4233514"/>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nvGrpSpPr>
          <p:cNvPr id="68" name="グループ化 67">
            <a:extLst>
              <a:ext uri="{FF2B5EF4-FFF2-40B4-BE49-F238E27FC236}">
                <a16:creationId xmlns:a16="http://schemas.microsoft.com/office/drawing/2014/main" id="{2B177AF4-6D6A-4CCC-AD7A-237E85C69446}"/>
              </a:ext>
            </a:extLst>
          </p:cNvPr>
          <p:cNvGrpSpPr/>
          <p:nvPr/>
        </p:nvGrpSpPr>
        <p:grpSpPr>
          <a:xfrm>
            <a:off x="4315789" y="4665150"/>
            <a:ext cx="1123951" cy="1162767"/>
            <a:chOff x="6666451" y="2593980"/>
            <a:chExt cx="1123951" cy="1162767"/>
          </a:xfrm>
        </p:grpSpPr>
        <p:sp>
          <p:nvSpPr>
            <p:cNvPr id="196" name="六角形 195">
              <a:extLst>
                <a:ext uri="{FF2B5EF4-FFF2-40B4-BE49-F238E27FC236}">
                  <a16:creationId xmlns:a16="http://schemas.microsoft.com/office/drawing/2014/main" id="{126B206E-8DD9-4A54-BD99-22F10E907F14}"/>
                </a:ext>
              </a:extLst>
            </p:cNvPr>
            <p:cNvSpPr/>
            <p:nvPr/>
          </p:nvSpPr>
          <p:spPr bwMode="auto">
            <a:xfrm rot="19718845">
              <a:off x="6666451" y="2694464"/>
              <a:ext cx="1123951" cy="968374"/>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97" name="Oval 25">
              <a:extLst>
                <a:ext uri="{FF2B5EF4-FFF2-40B4-BE49-F238E27FC236}">
                  <a16:creationId xmlns:a16="http://schemas.microsoft.com/office/drawing/2014/main" id="{F8178C62-8E99-4A3F-B780-D7D481A6ACF1}"/>
                </a:ext>
              </a:extLst>
            </p:cNvPr>
            <p:cNvSpPr>
              <a:spLocks noChangeArrowheads="1"/>
            </p:cNvSpPr>
            <p:nvPr/>
          </p:nvSpPr>
          <p:spPr bwMode="auto">
            <a:xfrm>
              <a:off x="7191115" y="36847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8" name="Oval 25">
              <a:extLst>
                <a:ext uri="{FF2B5EF4-FFF2-40B4-BE49-F238E27FC236}">
                  <a16:creationId xmlns:a16="http://schemas.microsoft.com/office/drawing/2014/main" id="{7B5ABFD5-854D-423F-B886-5076C5EF431F}"/>
                </a:ext>
              </a:extLst>
            </p:cNvPr>
            <p:cNvSpPr>
              <a:spLocks noChangeArrowheads="1"/>
            </p:cNvSpPr>
            <p:nvPr/>
          </p:nvSpPr>
          <p:spPr bwMode="auto">
            <a:xfrm>
              <a:off x="7192352" y="2593980"/>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9" name="Oval 25">
              <a:extLst>
                <a:ext uri="{FF2B5EF4-FFF2-40B4-BE49-F238E27FC236}">
                  <a16:creationId xmlns:a16="http://schemas.microsoft.com/office/drawing/2014/main" id="{3E026EB5-2FC2-482D-84D2-F8B95EEC22E3}"/>
                </a:ext>
              </a:extLst>
            </p:cNvPr>
            <p:cNvSpPr>
              <a:spLocks noChangeArrowheads="1"/>
            </p:cNvSpPr>
            <p:nvPr/>
          </p:nvSpPr>
          <p:spPr bwMode="auto">
            <a:xfrm>
              <a:off x="6692566" y="2863255"/>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0" name="Oval 25">
              <a:extLst>
                <a:ext uri="{FF2B5EF4-FFF2-40B4-BE49-F238E27FC236}">
                  <a16:creationId xmlns:a16="http://schemas.microsoft.com/office/drawing/2014/main" id="{1D8681B8-D6DE-4079-8E23-7CF8E4F8CAC7}"/>
                </a:ext>
              </a:extLst>
            </p:cNvPr>
            <p:cNvSpPr>
              <a:spLocks noChangeArrowheads="1"/>
            </p:cNvSpPr>
            <p:nvPr/>
          </p:nvSpPr>
          <p:spPr bwMode="auto">
            <a:xfrm>
              <a:off x="6717352" y="3413226"/>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1" name="Oval 25">
              <a:extLst>
                <a:ext uri="{FF2B5EF4-FFF2-40B4-BE49-F238E27FC236}">
                  <a16:creationId xmlns:a16="http://schemas.microsoft.com/office/drawing/2014/main" id="{F002FBAD-2BC0-4024-81BD-AE6B8924A406}"/>
                </a:ext>
              </a:extLst>
            </p:cNvPr>
            <p:cNvSpPr>
              <a:spLocks noChangeArrowheads="1"/>
            </p:cNvSpPr>
            <p:nvPr/>
          </p:nvSpPr>
          <p:spPr bwMode="auto">
            <a:xfrm>
              <a:off x="7660810" y="284379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2" name="Oval 25">
              <a:extLst>
                <a:ext uri="{FF2B5EF4-FFF2-40B4-BE49-F238E27FC236}">
                  <a16:creationId xmlns:a16="http://schemas.microsoft.com/office/drawing/2014/main" id="{0B465A80-DEE7-4896-9BE7-E262DB8FE67A}"/>
                </a:ext>
              </a:extLst>
            </p:cNvPr>
            <p:cNvSpPr>
              <a:spLocks noChangeArrowheads="1"/>
            </p:cNvSpPr>
            <p:nvPr/>
          </p:nvSpPr>
          <p:spPr bwMode="auto">
            <a:xfrm>
              <a:off x="7675868" y="3394752"/>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03" name="Oval 25">
              <a:extLst>
                <a:ext uri="{FF2B5EF4-FFF2-40B4-BE49-F238E27FC236}">
                  <a16:creationId xmlns:a16="http://schemas.microsoft.com/office/drawing/2014/main" id="{DB6B7365-B6D6-4AF8-B024-A033251BD66A}"/>
                </a:ext>
              </a:extLst>
            </p:cNvPr>
            <p:cNvSpPr>
              <a:spLocks noChangeArrowheads="1"/>
            </p:cNvSpPr>
            <p:nvPr/>
          </p:nvSpPr>
          <p:spPr bwMode="auto">
            <a:xfrm>
              <a:off x="699102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04" name="直線コネクタ 203">
              <a:extLst>
                <a:ext uri="{FF2B5EF4-FFF2-40B4-BE49-F238E27FC236}">
                  <a16:creationId xmlns:a16="http://schemas.microsoft.com/office/drawing/2014/main" id="{3DECA5E3-CD4B-40B4-8280-5B43EEAB34C9}"/>
                </a:ext>
              </a:extLst>
            </p:cNvPr>
            <p:cNvCxnSpPr>
              <a:cxnSpLocks/>
              <a:stCxn id="198" idx="3"/>
              <a:endCxn id="207" idx="4"/>
            </p:cNvCxnSpPr>
            <p:nvPr/>
          </p:nvCxnSpPr>
          <p:spPr bwMode="auto">
            <a:xfrm flipH="1">
              <a:off x="7033126" y="2655436"/>
              <a:ext cx="169770" cy="39597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358D7B2-365D-4F76-B17E-E278CA572EDC}"/>
                </a:ext>
              </a:extLst>
            </p:cNvPr>
            <p:cNvCxnSpPr>
              <a:cxnSpLocks/>
              <a:stCxn id="207" idx="4"/>
              <a:endCxn id="200" idx="0"/>
            </p:cNvCxnSpPr>
            <p:nvPr/>
          </p:nvCxnSpPr>
          <p:spPr bwMode="auto">
            <a:xfrm flipH="1">
              <a:off x="6753352" y="3051408"/>
              <a:ext cx="279774" cy="36181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173E9E9B-3750-4654-B0A2-8928A91FB8C2}"/>
                </a:ext>
              </a:extLst>
            </p:cNvPr>
            <p:cNvCxnSpPr>
              <a:cxnSpLocks/>
              <a:stCxn id="207" idx="0"/>
              <a:endCxn id="202" idx="2"/>
            </p:cNvCxnSpPr>
            <p:nvPr/>
          </p:nvCxnSpPr>
          <p:spPr bwMode="auto">
            <a:xfrm>
              <a:off x="7229487" y="3389962"/>
              <a:ext cx="446381" cy="4079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07" name="二等辺三角形 206">
              <a:extLst>
                <a:ext uri="{FF2B5EF4-FFF2-40B4-BE49-F238E27FC236}">
                  <a16:creationId xmlns:a16="http://schemas.microsoft.com/office/drawing/2014/main" id="{30C6B1D7-FD99-4568-B19F-A1A7BC325EE0}"/>
                </a:ext>
              </a:extLst>
            </p:cNvPr>
            <p:cNvSpPr/>
            <p:nvPr/>
          </p:nvSpPr>
          <p:spPr>
            <a:xfrm rot="10800000">
              <a:off x="7033126" y="3051408"/>
              <a:ext cx="392723" cy="338554"/>
            </a:xfrm>
            <a:prstGeom prst="triangl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8" name="直線コネクタ 207">
              <a:extLst>
                <a:ext uri="{FF2B5EF4-FFF2-40B4-BE49-F238E27FC236}">
                  <a16:creationId xmlns:a16="http://schemas.microsoft.com/office/drawing/2014/main" id="{EF96F4BC-F396-4B28-9450-767BB4B6BE15}"/>
                </a:ext>
              </a:extLst>
            </p:cNvPr>
            <p:cNvCxnSpPr>
              <a:cxnSpLocks/>
              <a:stCxn id="207" idx="0"/>
            </p:cNvCxnSpPr>
            <p:nvPr/>
          </p:nvCxnSpPr>
          <p:spPr bwMode="auto">
            <a:xfrm flipH="1">
              <a:off x="6762029" y="3389962"/>
              <a:ext cx="467458" cy="53625"/>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DABD1EE5-9F94-4CFD-A5F7-25CBB8A04347}"/>
                </a:ext>
              </a:extLst>
            </p:cNvPr>
            <p:cNvCxnSpPr>
              <a:cxnSpLocks/>
              <a:endCxn id="207" idx="2"/>
            </p:cNvCxnSpPr>
            <p:nvPr/>
          </p:nvCxnSpPr>
          <p:spPr bwMode="auto">
            <a:xfrm>
              <a:off x="7237064" y="2605468"/>
              <a:ext cx="188785" cy="44594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EB919441-8CD0-45A1-A621-75E8B1BF5A58}"/>
                </a:ext>
              </a:extLst>
            </p:cNvPr>
            <p:cNvCxnSpPr>
              <a:cxnSpLocks/>
              <a:endCxn id="202" idx="1"/>
            </p:cNvCxnSpPr>
            <p:nvPr/>
          </p:nvCxnSpPr>
          <p:spPr bwMode="auto">
            <a:xfrm>
              <a:off x="7420618" y="3051408"/>
              <a:ext cx="265794" cy="353888"/>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68D755D8-023C-45B4-B422-5BFCEEB1D6BA}"/>
                </a:ext>
              </a:extLst>
            </p:cNvPr>
            <p:cNvCxnSpPr>
              <a:cxnSpLocks/>
              <a:endCxn id="197" idx="0"/>
            </p:cNvCxnSpPr>
            <p:nvPr/>
          </p:nvCxnSpPr>
          <p:spPr bwMode="auto">
            <a:xfrm>
              <a:off x="7221361" y="3382855"/>
              <a:ext cx="0" cy="3018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ACF851BB-5B96-4DC3-AFF3-4590749C4F01}"/>
                </a:ext>
              </a:extLst>
            </p:cNvPr>
            <p:cNvCxnSpPr>
              <a:cxnSpLocks/>
            </p:cNvCxnSpPr>
            <p:nvPr/>
          </p:nvCxnSpPr>
          <p:spPr bwMode="auto">
            <a:xfrm flipV="1">
              <a:off x="7433306" y="2899255"/>
              <a:ext cx="244314" cy="14616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08F49C5A-AA9F-4A9B-B159-B571FC4DE957}"/>
                </a:ext>
              </a:extLst>
            </p:cNvPr>
            <p:cNvCxnSpPr>
              <a:cxnSpLocks/>
              <a:stCxn id="207" idx="4"/>
            </p:cNvCxnSpPr>
            <p:nvPr/>
          </p:nvCxnSpPr>
          <p:spPr bwMode="auto">
            <a:xfrm flipH="1" flipV="1">
              <a:off x="6724794" y="2892408"/>
              <a:ext cx="308332" cy="159000"/>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214" name="Oval 25">
              <a:extLst>
                <a:ext uri="{FF2B5EF4-FFF2-40B4-BE49-F238E27FC236}">
                  <a16:creationId xmlns:a16="http://schemas.microsoft.com/office/drawing/2014/main" id="{5C418897-DAE0-45D5-B245-4EDF89865D56}"/>
                </a:ext>
              </a:extLst>
            </p:cNvPr>
            <p:cNvSpPr>
              <a:spLocks noChangeArrowheads="1"/>
            </p:cNvSpPr>
            <p:nvPr/>
          </p:nvSpPr>
          <p:spPr bwMode="auto">
            <a:xfrm>
              <a:off x="7186060" y="3353961"/>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5" name="Oval 25">
              <a:extLst>
                <a:ext uri="{FF2B5EF4-FFF2-40B4-BE49-F238E27FC236}">
                  <a16:creationId xmlns:a16="http://schemas.microsoft.com/office/drawing/2014/main" id="{A1D01A8D-6029-42AA-AF76-88D88637A450}"/>
                </a:ext>
              </a:extLst>
            </p:cNvPr>
            <p:cNvSpPr>
              <a:spLocks noChangeArrowheads="1"/>
            </p:cNvSpPr>
            <p:nvPr/>
          </p:nvSpPr>
          <p:spPr bwMode="auto">
            <a:xfrm>
              <a:off x="7384855" y="3021047"/>
              <a:ext cx="72000" cy="72000"/>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218" name="Oval 25">
            <a:extLst>
              <a:ext uri="{FF2B5EF4-FFF2-40B4-BE49-F238E27FC236}">
                <a16:creationId xmlns:a16="http://schemas.microsoft.com/office/drawing/2014/main" id="{393DF217-577C-4970-96F0-A61157694CF2}"/>
              </a:ext>
            </a:extLst>
          </p:cNvPr>
          <p:cNvSpPr>
            <a:spLocks noChangeArrowheads="1"/>
          </p:cNvSpPr>
          <p:nvPr/>
        </p:nvSpPr>
        <p:spPr bwMode="auto">
          <a:xfrm>
            <a:off x="4841089" y="521357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19" name="Oval 25">
            <a:extLst>
              <a:ext uri="{FF2B5EF4-FFF2-40B4-BE49-F238E27FC236}">
                <a16:creationId xmlns:a16="http://schemas.microsoft.com/office/drawing/2014/main" id="{10A68340-1D68-41A3-97E5-36E5DD0D2451}"/>
              </a:ext>
            </a:extLst>
          </p:cNvPr>
          <p:cNvSpPr>
            <a:spLocks noChangeArrowheads="1"/>
          </p:cNvSpPr>
          <p:nvPr/>
        </p:nvSpPr>
        <p:spPr bwMode="auto">
          <a:xfrm>
            <a:off x="4614193"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0" name="Oval 25">
            <a:extLst>
              <a:ext uri="{FF2B5EF4-FFF2-40B4-BE49-F238E27FC236}">
                <a16:creationId xmlns:a16="http://schemas.microsoft.com/office/drawing/2014/main" id="{42F2E52F-F3EF-47A1-8203-7AC80C2CB1EF}"/>
              </a:ext>
            </a:extLst>
          </p:cNvPr>
          <p:cNvSpPr>
            <a:spLocks noChangeArrowheads="1"/>
          </p:cNvSpPr>
          <p:nvPr/>
        </p:nvSpPr>
        <p:spPr bwMode="auto">
          <a:xfrm>
            <a:off x="4686193"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1" name="Oval 25">
            <a:extLst>
              <a:ext uri="{FF2B5EF4-FFF2-40B4-BE49-F238E27FC236}">
                <a16:creationId xmlns:a16="http://schemas.microsoft.com/office/drawing/2014/main" id="{E34A8704-C534-4805-B767-1A03EDD86B4C}"/>
              </a:ext>
            </a:extLst>
          </p:cNvPr>
          <p:cNvSpPr>
            <a:spLocks noChangeArrowheads="1"/>
          </p:cNvSpPr>
          <p:nvPr/>
        </p:nvSpPr>
        <p:spPr bwMode="auto">
          <a:xfrm>
            <a:off x="4980794" y="5574157"/>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2" name="Oval 25">
            <a:extLst>
              <a:ext uri="{FF2B5EF4-FFF2-40B4-BE49-F238E27FC236}">
                <a16:creationId xmlns:a16="http://schemas.microsoft.com/office/drawing/2014/main" id="{E2C37F25-9583-45C2-88FC-BFFF209BCEAF}"/>
              </a:ext>
            </a:extLst>
          </p:cNvPr>
          <p:cNvSpPr>
            <a:spLocks noChangeArrowheads="1"/>
          </p:cNvSpPr>
          <p:nvPr/>
        </p:nvSpPr>
        <p:spPr bwMode="auto">
          <a:xfrm>
            <a:off x="5052794" y="533550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3" name="Oval 25">
            <a:extLst>
              <a:ext uri="{FF2B5EF4-FFF2-40B4-BE49-F238E27FC236}">
                <a16:creationId xmlns:a16="http://schemas.microsoft.com/office/drawing/2014/main" id="{34A60C74-9C0A-4BC7-AF9A-5B46AF17E291}"/>
              </a:ext>
            </a:extLst>
          </p:cNvPr>
          <p:cNvSpPr>
            <a:spLocks noChangeArrowheads="1"/>
          </p:cNvSpPr>
          <p:nvPr/>
        </p:nvSpPr>
        <p:spPr bwMode="auto">
          <a:xfrm>
            <a:off x="4457644" y="514797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4" name="Oval 25">
            <a:extLst>
              <a:ext uri="{FF2B5EF4-FFF2-40B4-BE49-F238E27FC236}">
                <a16:creationId xmlns:a16="http://schemas.microsoft.com/office/drawing/2014/main" id="{9EA913F6-BFBD-486E-9E13-609B83BE3560}"/>
              </a:ext>
            </a:extLst>
          </p:cNvPr>
          <p:cNvSpPr>
            <a:spLocks noChangeArrowheads="1"/>
          </p:cNvSpPr>
          <p:nvPr/>
        </p:nvSpPr>
        <p:spPr bwMode="auto">
          <a:xfrm>
            <a:off x="4600848" y="490623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5" name="Oval 25">
            <a:extLst>
              <a:ext uri="{FF2B5EF4-FFF2-40B4-BE49-F238E27FC236}">
                <a16:creationId xmlns:a16="http://schemas.microsoft.com/office/drawing/2014/main" id="{26A2D8D5-6FEB-4C02-AA71-8683BF6C873D}"/>
              </a:ext>
            </a:extLst>
          </p:cNvPr>
          <p:cNvSpPr>
            <a:spLocks noChangeArrowheads="1"/>
          </p:cNvSpPr>
          <p:nvPr/>
        </p:nvSpPr>
        <p:spPr bwMode="auto">
          <a:xfrm>
            <a:off x="4845385" y="495351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6" name="Oval 25">
            <a:extLst>
              <a:ext uri="{FF2B5EF4-FFF2-40B4-BE49-F238E27FC236}">
                <a16:creationId xmlns:a16="http://schemas.microsoft.com/office/drawing/2014/main" id="{5E388846-4A17-4DF1-AF6B-F04B86EE3BE9}"/>
              </a:ext>
            </a:extLst>
          </p:cNvPr>
          <p:cNvSpPr>
            <a:spLocks noChangeArrowheads="1"/>
          </p:cNvSpPr>
          <p:nvPr/>
        </p:nvSpPr>
        <p:spPr bwMode="auto">
          <a:xfrm>
            <a:off x="5082690" y="49057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27" name="Oval 25">
            <a:extLst>
              <a:ext uri="{FF2B5EF4-FFF2-40B4-BE49-F238E27FC236}">
                <a16:creationId xmlns:a16="http://schemas.microsoft.com/office/drawing/2014/main" id="{15EB8814-28F6-4D4C-91EA-3824D153EB18}"/>
              </a:ext>
            </a:extLst>
          </p:cNvPr>
          <p:cNvSpPr>
            <a:spLocks noChangeArrowheads="1"/>
          </p:cNvSpPr>
          <p:nvPr/>
        </p:nvSpPr>
        <p:spPr bwMode="auto">
          <a:xfrm>
            <a:off x="5225782" y="516015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0" name="直線コネクタ 69">
            <a:extLst>
              <a:ext uri="{FF2B5EF4-FFF2-40B4-BE49-F238E27FC236}">
                <a16:creationId xmlns:a16="http://schemas.microsoft.com/office/drawing/2014/main" id="{BF9A68C0-B252-4914-9104-B658D3CBEFC8}"/>
              </a:ext>
            </a:extLst>
          </p:cNvPr>
          <p:cNvCxnSpPr>
            <a:cxnSpLocks/>
            <a:endCxn id="225" idx="2"/>
          </p:cNvCxnSpPr>
          <p:nvPr/>
        </p:nvCxnSpPr>
        <p:spPr>
          <a:xfrm>
            <a:off x="4650206" y="4942407"/>
            <a:ext cx="195179" cy="471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48A619B-7E7C-4930-AB09-F6B1B164EC08}"/>
              </a:ext>
            </a:extLst>
          </p:cNvPr>
          <p:cNvCxnSpPr>
            <a:cxnSpLocks/>
            <a:endCxn id="226" idx="2"/>
          </p:cNvCxnSpPr>
          <p:nvPr/>
        </p:nvCxnSpPr>
        <p:spPr>
          <a:xfrm flipV="1">
            <a:off x="4895840" y="4941749"/>
            <a:ext cx="186850" cy="503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7AD6950-B89D-49DD-BE9A-39CA566E777B}"/>
              </a:ext>
            </a:extLst>
          </p:cNvPr>
          <p:cNvCxnSpPr>
            <a:cxnSpLocks/>
          </p:cNvCxnSpPr>
          <p:nvPr/>
        </p:nvCxnSpPr>
        <p:spPr>
          <a:xfrm>
            <a:off x="5126812" y="4949903"/>
            <a:ext cx="126982" cy="21995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AF095BE2-FAF4-4D74-AD3F-8A49CE265921}"/>
              </a:ext>
            </a:extLst>
          </p:cNvPr>
          <p:cNvCxnSpPr>
            <a:cxnSpLocks/>
          </p:cNvCxnSpPr>
          <p:nvPr/>
        </p:nvCxnSpPr>
        <p:spPr>
          <a:xfrm flipH="1">
            <a:off x="5106747" y="5210696"/>
            <a:ext cx="149846" cy="1509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E4D1CA47-B254-48CB-A903-A840687DE37D}"/>
              </a:ext>
            </a:extLst>
          </p:cNvPr>
          <p:cNvCxnSpPr>
            <a:cxnSpLocks/>
            <a:endCxn id="221" idx="7"/>
          </p:cNvCxnSpPr>
          <p:nvPr/>
        </p:nvCxnSpPr>
        <p:spPr>
          <a:xfrm flipH="1">
            <a:off x="5042250" y="5381210"/>
            <a:ext cx="48942" cy="2034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線コネクタ 235">
            <a:extLst>
              <a:ext uri="{FF2B5EF4-FFF2-40B4-BE49-F238E27FC236}">
                <a16:creationId xmlns:a16="http://schemas.microsoft.com/office/drawing/2014/main" id="{88F2A09C-F06B-404C-A9EC-930A2392DA7A}"/>
              </a:ext>
            </a:extLst>
          </p:cNvPr>
          <p:cNvCxnSpPr>
            <a:cxnSpLocks/>
          </p:cNvCxnSpPr>
          <p:nvPr/>
        </p:nvCxnSpPr>
        <p:spPr>
          <a:xfrm flipH="1" flipV="1">
            <a:off x="4748668" y="5608146"/>
            <a:ext cx="25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78094E10-6D83-41E5-A8BA-F743D09117FB}"/>
              </a:ext>
            </a:extLst>
          </p:cNvPr>
          <p:cNvCxnSpPr>
            <a:cxnSpLocks/>
          </p:cNvCxnSpPr>
          <p:nvPr/>
        </p:nvCxnSpPr>
        <p:spPr>
          <a:xfrm flipH="1" flipV="1">
            <a:off x="4642218" y="5381052"/>
            <a:ext cx="76498" cy="233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30C9BD72-980D-4338-94F9-505D50AC4AC8}"/>
              </a:ext>
            </a:extLst>
          </p:cNvPr>
          <p:cNvCxnSpPr>
            <a:cxnSpLocks/>
            <a:stCxn id="219" idx="1"/>
          </p:cNvCxnSpPr>
          <p:nvPr/>
        </p:nvCxnSpPr>
        <p:spPr>
          <a:xfrm flipH="1" flipV="1">
            <a:off x="4493927" y="5190676"/>
            <a:ext cx="130810" cy="1553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4AAFA13B-C26F-4EA4-8E11-A3CC623DDA31}"/>
              </a:ext>
            </a:extLst>
          </p:cNvPr>
          <p:cNvCxnSpPr>
            <a:cxnSpLocks/>
            <a:endCxn id="224" idx="3"/>
          </p:cNvCxnSpPr>
          <p:nvPr/>
        </p:nvCxnSpPr>
        <p:spPr>
          <a:xfrm flipV="1">
            <a:off x="4481278" y="4967687"/>
            <a:ext cx="130114" cy="2188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4BC41566-F5C0-4C08-97F2-42EFC4EA52C0}"/>
              </a:ext>
            </a:extLst>
          </p:cNvPr>
          <p:cNvCxnSpPr>
            <a:cxnSpLocks/>
          </p:cNvCxnSpPr>
          <p:nvPr/>
        </p:nvCxnSpPr>
        <p:spPr>
          <a:xfrm flipH="1" flipV="1">
            <a:off x="4877089" y="4995711"/>
            <a:ext cx="0" cy="2270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B429C308-869E-461C-AAFA-891F70BC02C2}"/>
              </a:ext>
            </a:extLst>
          </p:cNvPr>
          <p:cNvCxnSpPr>
            <a:cxnSpLocks/>
          </p:cNvCxnSpPr>
          <p:nvPr/>
        </p:nvCxnSpPr>
        <p:spPr>
          <a:xfrm flipV="1">
            <a:off x="4670440" y="5248470"/>
            <a:ext cx="190896" cy="1170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2D9757DF-0FE8-420F-8D7D-07F528C62A8F}"/>
              </a:ext>
            </a:extLst>
          </p:cNvPr>
          <p:cNvCxnSpPr>
            <a:cxnSpLocks/>
            <a:endCxn id="222" idx="1"/>
          </p:cNvCxnSpPr>
          <p:nvPr/>
        </p:nvCxnSpPr>
        <p:spPr>
          <a:xfrm>
            <a:off x="4876500" y="5250937"/>
            <a:ext cx="186838" cy="9511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C1F29A11-C30B-45D1-AEF9-E1A32CBD194B}"/>
              </a:ext>
            </a:extLst>
          </p:cNvPr>
          <p:cNvCxnSpPr>
            <a:cxnSpLocks/>
          </p:cNvCxnSpPr>
          <p:nvPr/>
        </p:nvCxnSpPr>
        <p:spPr>
          <a:xfrm flipV="1">
            <a:off x="5273553" y="5196040"/>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C63B048D-5748-4A73-BF05-749B160B53E0}"/>
              </a:ext>
            </a:extLst>
          </p:cNvPr>
          <p:cNvCxnSpPr>
            <a:cxnSpLocks/>
          </p:cNvCxnSpPr>
          <p:nvPr/>
        </p:nvCxnSpPr>
        <p:spPr>
          <a:xfrm flipV="1">
            <a:off x="4324054" y="5183972"/>
            <a:ext cx="14235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FA44C3F0-F578-47C8-BB81-BDB48CE915B6}"/>
              </a:ext>
            </a:extLst>
          </p:cNvPr>
          <p:cNvCxnSpPr>
            <a:cxnSpLocks/>
          </p:cNvCxnSpPr>
          <p:nvPr/>
        </p:nvCxnSpPr>
        <p:spPr>
          <a:xfrm>
            <a:off x="4542577" y="480523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38A3915C-AB2B-4D41-AB77-A5AAB756F664}"/>
              </a:ext>
            </a:extLst>
          </p:cNvPr>
          <p:cNvCxnSpPr>
            <a:cxnSpLocks/>
          </p:cNvCxnSpPr>
          <p:nvPr/>
        </p:nvCxnSpPr>
        <p:spPr>
          <a:xfrm>
            <a:off x="5023243" y="5614516"/>
            <a:ext cx="93425" cy="1291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D1C10289-B842-483E-8329-0DBDC0257CA0}"/>
              </a:ext>
            </a:extLst>
          </p:cNvPr>
          <p:cNvCxnSpPr>
            <a:cxnSpLocks/>
          </p:cNvCxnSpPr>
          <p:nvPr/>
        </p:nvCxnSpPr>
        <p:spPr>
          <a:xfrm flipH="1">
            <a:off x="4621881" y="5621597"/>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1B60B15-7A18-46AC-87C5-ACCEABB56269}"/>
              </a:ext>
            </a:extLst>
          </p:cNvPr>
          <p:cNvCxnSpPr>
            <a:cxnSpLocks/>
          </p:cNvCxnSpPr>
          <p:nvPr/>
        </p:nvCxnSpPr>
        <p:spPr>
          <a:xfrm flipH="1">
            <a:off x="5132127" y="4808779"/>
            <a:ext cx="84649" cy="11768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矢印コネクタ 138">
            <a:extLst>
              <a:ext uri="{FF2B5EF4-FFF2-40B4-BE49-F238E27FC236}">
                <a16:creationId xmlns:a16="http://schemas.microsoft.com/office/drawing/2014/main" id="{54D4F605-3C8F-459C-8176-19B421FA4C1C}"/>
              </a:ext>
            </a:extLst>
          </p:cNvPr>
          <p:cNvCxnSpPr>
            <a:cxnSpLocks/>
          </p:cNvCxnSpPr>
          <p:nvPr/>
        </p:nvCxnSpPr>
        <p:spPr>
          <a:xfrm>
            <a:off x="3448060" y="2982709"/>
            <a:ext cx="972361" cy="1556643"/>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5" name="グループ化 144">
            <a:extLst>
              <a:ext uri="{FF2B5EF4-FFF2-40B4-BE49-F238E27FC236}">
                <a16:creationId xmlns:a16="http://schemas.microsoft.com/office/drawing/2014/main" id="{17DCD3F2-90D9-4DD1-8426-5BFE330A149E}"/>
              </a:ext>
            </a:extLst>
          </p:cNvPr>
          <p:cNvGrpSpPr/>
          <p:nvPr/>
        </p:nvGrpSpPr>
        <p:grpSpPr>
          <a:xfrm>
            <a:off x="5398746" y="5593618"/>
            <a:ext cx="1082807" cy="1030941"/>
            <a:chOff x="5376471" y="2287707"/>
            <a:chExt cx="2419350" cy="2303463"/>
          </a:xfrm>
        </p:grpSpPr>
        <p:sp>
          <p:nvSpPr>
            <p:cNvPr id="146" name="五角形 145">
              <a:extLst>
                <a:ext uri="{FF2B5EF4-FFF2-40B4-BE49-F238E27FC236}">
                  <a16:creationId xmlns:a16="http://schemas.microsoft.com/office/drawing/2014/main" id="{3CF50535-DC3E-48E9-AAF0-3D73CB359D91}"/>
                </a:ext>
              </a:extLst>
            </p:cNvPr>
            <p:cNvSpPr/>
            <p:nvPr/>
          </p:nvSpPr>
          <p:spPr>
            <a:xfrm>
              <a:off x="5376471" y="2287707"/>
              <a:ext cx="2419350" cy="2303463"/>
            </a:xfrm>
            <a:prstGeom prst="pentagon">
              <a:avLst/>
            </a:prstGeom>
            <a:noFill/>
            <a:ln w="12700">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7" name="直線コネクタ 146">
              <a:extLst>
                <a:ext uri="{FF2B5EF4-FFF2-40B4-BE49-F238E27FC236}">
                  <a16:creationId xmlns:a16="http://schemas.microsoft.com/office/drawing/2014/main" id="{3ED97455-1A21-498F-B8EF-7F0BDC68B1C3}"/>
                </a:ext>
              </a:extLst>
            </p:cNvPr>
            <p:cNvCxnSpPr>
              <a:cxnSpLocks/>
            </p:cNvCxnSpPr>
            <p:nvPr/>
          </p:nvCxnSpPr>
          <p:spPr>
            <a:xfrm rot="5400000">
              <a:off x="5703496" y="3298945"/>
              <a:ext cx="1327150" cy="444500"/>
            </a:xfrm>
            <a:prstGeom prst="line">
              <a:avLst/>
            </a:prstGeom>
            <a:ln w="12700"/>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6EE10B2-BE4C-4AE9-8BA1-B838D3671A57}"/>
                </a:ext>
              </a:extLst>
            </p:cNvPr>
            <p:cNvCxnSpPr>
              <a:cxnSpLocks/>
            </p:cNvCxnSpPr>
            <p:nvPr/>
          </p:nvCxnSpPr>
          <p:spPr>
            <a:xfrm rot="5400000" flipH="1" flipV="1">
              <a:off x="6304365" y="3196551"/>
              <a:ext cx="812800" cy="1182687"/>
            </a:xfrm>
            <a:prstGeom prst="line">
              <a:avLst/>
            </a:prstGeom>
            <a:ln w="12700"/>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E2AEB675-21AD-4D8F-9BBD-1147BE63A1FF}"/>
                </a:ext>
              </a:extLst>
            </p:cNvPr>
            <p:cNvCxnSpPr/>
            <p:nvPr/>
          </p:nvCxnSpPr>
          <p:spPr>
            <a:xfrm rot="5400000" flipH="1">
              <a:off x="6590115" y="2628226"/>
              <a:ext cx="0" cy="1423987"/>
            </a:xfrm>
            <a:prstGeom prst="line">
              <a:avLst/>
            </a:prstGeom>
            <a:ln w="12700"/>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998EEA7B-35AC-4C8D-9A02-8F520889E9EE}"/>
                </a:ext>
              </a:extLst>
            </p:cNvPr>
            <p:cNvCxnSpPr>
              <a:cxnSpLocks/>
            </p:cNvCxnSpPr>
            <p:nvPr/>
          </p:nvCxnSpPr>
          <p:spPr>
            <a:xfrm rot="16200000" flipH="1">
              <a:off x="6041633" y="3202108"/>
              <a:ext cx="820737" cy="11477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49CEF103-C52B-4B96-A33E-B50460955A36}"/>
                </a:ext>
              </a:extLst>
            </p:cNvPr>
            <p:cNvCxnSpPr>
              <a:cxnSpLocks/>
            </p:cNvCxnSpPr>
            <p:nvPr/>
          </p:nvCxnSpPr>
          <p:spPr>
            <a:xfrm rot="16200000" flipH="1">
              <a:off x="6168633" y="3294183"/>
              <a:ext cx="1328737" cy="436562"/>
            </a:xfrm>
            <a:prstGeom prst="line">
              <a:avLst/>
            </a:prstGeom>
            <a:ln w="12700"/>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BC4B5C8C-4450-4556-9D37-83BA7438EDCD}"/>
                </a:ext>
              </a:extLst>
            </p:cNvPr>
            <p:cNvCxnSpPr/>
            <p:nvPr/>
          </p:nvCxnSpPr>
          <p:spPr>
            <a:xfrm rot="16200000" flipH="1">
              <a:off x="6370246" y="2578220"/>
              <a:ext cx="46355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3B692FA0-7D0E-4FC8-807B-06395FE3B928}"/>
                </a:ext>
              </a:extLst>
            </p:cNvPr>
            <p:cNvCxnSpPr/>
            <p:nvPr/>
          </p:nvCxnSpPr>
          <p:spPr>
            <a:xfrm rot="5400000">
              <a:off x="5805096" y="4241920"/>
              <a:ext cx="373062" cy="303212"/>
            </a:xfrm>
            <a:prstGeom prst="line">
              <a:avLst/>
            </a:prstGeom>
            <a:ln w="12700"/>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1051C8E8-5968-43B1-8E93-AB280FA662A7}"/>
                </a:ext>
              </a:extLst>
            </p:cNvPr>
            <p:cNvCxnSpPr>
              <a:cxnSpLocks/>
            </p:cNvCxnSpPr>
            <p:nvPr/>
          </p:nvCxnSpPr>
          <p:spPr>
            <a:xfrm rot="16200000" flipH="1">
              <a:off x="7014770" y="4260970"/>
              <a:ext cx="333375" cy="247650"/>
            </a:xfrm>
            <a:prstGeom prst="line">
              <a:avLst/>
            </a:prstGeom>
            <a:ln w="12700"/>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C54F0A3B-B0B4-4663-B516-D4E891FA05A4}"/>
                </a:ext>
              </a:extLst>
            </p:cNvPr>
            <p:cNvCxnSpPr>
              <a:cxnSpLocks/>
            </p:cNvCxnSpPr>
            <p:nvPr/>
          </p:nvCxnSpPr>
          <p:spPr>
            <a:xfrm flipV="1">
              <a:off x="7354496" y="3186232"/>
              <a:ext cx="390525" cy="1508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2B32622F-9CA7-40A8-B628-229DAD9D99D7}"/>
                </a:ext>
              </a:extLst>
            </p:cNvPr>
            <p:cNvCxnSpPr>
              <a:cxnSpLocks/>
            </p:cNvCxnSpPr>
            <p:nvPr/>
          </p:nvCxnSpPr>
          <p:spPr>
            <a:xfrm>
              <a:off x="5417746" y="3190995"/>
              <a:ext cx="398462" cy="149225"/>
            </a:xfrm>
            <a:prstGeom prst="line">
              <a:avLst/>
            </a:prstGeom>
            <a:ln w="12700"/>
          </p:spPr>
          <p:style>
            <a:lnRef idx="1">
              <a:schemeClr val="dk1"/>
            </a:lnRef>
            <a:fillRef idx="0">
              <a:schemeClr val="dk1"/>
            </a:fillRef>
            <a:effectRef idx="0">
              <a:schemeClr val="dk1"/>
            </a:effectRef>
            <a:fontRef idx="minor">
              <a:schemeClr val="tx1"/>
            </a:fontRef>
          </p:style>
        </p:cxnSp>
      </p:grpSp>
      <p:sp>
        <p:nvSpPr>
          <p:cNvPr id="181" name="Oval 25">
            <a:extLst>
              <a:ext uri="{FF2B5EF4-FFF2-40B4-BE49-F238E27FC236}">
                <a16:creationId xmlns:a16="http://schemas.microsoft.com/office/drawing/2014/main" id="{E7F3C57E-5740-428B-86B0-A0875C43C7E7}"/>
              </a:ext>
            </a:extLst>
          </p:cNvPr>
          <p:cNvSpPr>
            <a:spLocks noChangeArrowheads="1"/>
          </p:cNvSpPr>
          <p:nvPr/>
        </p:nvSpPr>
        <p:spPr bwMode="auto">
          <a:xfrm>
            <a:off x="5905571" y="557289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2" name="Oval 25">
            <a:extLst>
              <a:ext uri="{FF2B5EF4-FFF2-40B4-BE49-F238E27FC236}">
                <a16:creationId xmlns:a16="http://schemas.microsoft.com/office/drawing/2014/main" id="{BEEB0444-D9F4-45AB-AF27-86B214F7E330}"/>
              </a:ext>
            </a:extLst>
          </p:cNvPr>
          <p:cNvSpPr>
            <a:spLocks noChangeArrowheads="1"/>
          </p:cNvSpPr>
          <p:nvPr/>
        </p:nvSpPr>
        <p:spPr bwMode="auto">
          <a:xfrm>
            <a:off x="5909700" y="58165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3" name="Oval 25">
            <a:extLst>
              <a:ext uri="{FF2B5EF4-FFF2-40B4-BE49-F238E27FC236}">
                <a16:creationId xmlns:a16="http://schemas.microsoft.com/office/drawing/2014/main" id="{33645AA9-68CE-41E9-9229-28EE4C7F480A}"/>
              </a:ext>
            </a:extLst>
          </p:cNvPr>
          <p:cNvSpPr>
            <a:spLocks noChangeArrowheads="1"/>
          </p:cNvSpPr>
          <p:nvPr/>
        </p:nvSpPr>
        <p:spPr bwMode="auto">
          <a:xfrm>
            <a:off x="5578977" y="603984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4" name="Oval 25">
            <a:extLst>
              <a:ext uri="{FF2B5EF4-FFF2-40B4-BE49-F238E27FC236}">
                <a16:creationId xmlns:a16="http://schemas.microsoft.com/office/drawing/2014/main" id="{2361ECA6-CA8B-446D-B985-DB740658179A}"/>
              </a:ext>
            </a:extLst>
          </p:cNvPr>
          <p:cNvSpPr>
            <a:spLocks noChangeArrowheads="1"/>
          </p:cNvSpPr>
          <p:nvPr/>
        </p:nvSpPr>
        <p:spPr bwMode="auto">
          <a:xfrm>
            <a:off x="5377951" y="595976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5" name="Oval 25">
            <a:extLst>
              <a:ext uri="{FF2B5EF4-FFF2-40B4-BE49-F238E27FC236}">
                <a16:creationId xmlns:a16="http://schemas.microsoft.com/office/drawing/2014/main" id="{8E56F162-0B27-441F-9EDF-84C97B668D26}"/>
              </a:ext>
            </a:extLst>
          </p:cNvPr>
          <p:cNvSpPr>
            <a:spLocks noChangeArrowheads="1"/>
          </p:cNvSpPr>
          <p:nvPr/>
        </p:nvSpPr>
        <p:spPr bwMode="auto">
          <a:xfrm>
            <a:off x="5563208" y="658291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6" name="Oval 25">
            <a:extLst>
              <a:ext uri="{FF2B5EF4-FFF2-40B4-BE49-F238E27FC236}">
                <a16:creationId xmlns:a16="http://schemas.microsoft.com/office/drawing/2014/main" id="{7AA80EC3-89F8-485F-B5AB-598FAB16D55E}"/>
              </a:ext>
            </a:extLst>
          </p:cNvPr>
          <p:cNvSpPr>
            <a:spLocks noChangeArrowheads="1"/>
          </p:cNvSpPr>
          <p:nvPr/>
        </p:nvSpPr>
        <p:spPr bwMode="auto">
          <a:xfrm>
            <a:off x="6229699" y="6591401"/>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7" name="Oval 25">
            <a:extLst>
              <a:ext uri="{FF2B5EF4-FFF2-40B4-BE49-F238E27FC236}">
                <a16:creationId xmlns:a16="http://schemas.microsoft.com/office/drawing/2014/main" id="{09B2D5FD-E28C-494E-9909-6F0AE4A77F40}"/>
              </a:ext>
            </a:extLst>
          </p:cNvPr>
          <p:cNvSpPr>
            <a:spLocks noChangeArrowheads="1"/>
          </p:cNvSpPr>
          <p:nvPr/>
        </p:nvSpPr>
        <p:spPr bwMode="auto">
          <a:xfrm>
            <a:off x="6108180" y="6403118"/>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8" name="Oval 25">
            <a:extLst>
              <a:ext uri="{FF2B5EF4-FFF2-40B4-BE49-F238E27FC236}">
                <a16:creationId xmlns:a16="http://schemas.microsoft.com/office/drawing/2014/main" id="{75E7F699-5CDE-4F39-A196-0A2C4548D6C7}"/>
              </a:ext>
            </a:extLst>
          </p:cNvPr>
          <p:cNvSpPr>
            <a:spLocks noChangeArrowheads="1"/>
          </p:cNvSpPr>
          <p:nvPr/>
        </p:nvSpPr>
        <p:spPr bwMode="auto">
          <a:xfrm>
            <a:off x="5717463" y="6399792"/>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89" name="Oval 25">
            <a:extLst>
              <a:ext uri="{FF2B5EF4-FFF2-40B4-BE49-F238E27FC236}">
                <a16:creationId xmlns:a16="http://schemas.microsoft.com/office/drawing/2014/main" id="{D7BDA834-A879-46B0-A94D-188DA3AB64AE}"/>
              </a:ext>
            </a:extLst>
          </p:cNvPr>
          <p:cNvSpPr>
            <a:spLocks noChangeArrowheads="1"/>
          </p:cNvSpPr>
          <p:nvPr/>
        </p:nvSpPr>
        <p:spPr bwMode="auto">
          <a:xfrm>
            <a:off x="6228612" y="6039585"/>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0" name="Oval 25">
            <a:extLst>
              <a:ext uri="{FF2B5EF4-FFF2-40B4-BE49-F238E27FC236}">
                <a16:creationId xmlns:a16="http://schemas.microsoft.com/office/drawing/2014/main" id="{B1BD6BD5-F578-4667-BE5B-AE922AC34633}"/>
              </a:ext>
            </a:extLst>
          </p:cNvPr>
          <p:cNvSpPr>
            <a:spLocks noChangeArrowheads="1"/>
          </p:cNvSpPr>
          <p:nvPr/>
        </p:nvSpPr>
        <p:spPr bwMode="auto">
          <a:xfrm>
            <a:off x="6430962" y="5955356"/>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91" name="テキスト ボックス 78">
            <a:extLst>
              <a:ext uri="{FF2B5EF4-FFF2-40B4-BE49-F238E27FC236}">
                <a16:creationId xmlns:a16="http://schemas.microsoft.com/office/drawing/2014/main" id="{80B84A0E-D193-4FC2-9953-BB31E7C11DB6}"/>
              </a:ext>
            </a:extLst>
          </p:cNvPr>
          <p:cNvSpPr txBox="1">
            <a:spLocks noChangeArrowheads="1"/>
          </p:cNvSpPr>
          <p:nvPr/>
        </p:nvSpPr>
        <p:spPr bwMode="auto">
          <a:xfrm>
            <a:off x="6314789" y="6484227"/>
            <a:ext cx="1938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ペテルセングラフ</a:t>
            </a:r>
            <a:endParaRPr lang="ja-JP" altLang="en-US" sz="1800" baseline="-25000" dirty="0">
              <a:latin typeface="+mn-lt"/>
            </a:endParaRPr>
          </a:p>
        </p:txBody>
      </p:sp>
      <p:sp>
        <p:nvSpPr>
          <p:cNvPr id="192" name="テキスト ボックス 78">
            <a:extLst>
              <a:ext uri="{FF2B5EF4-FFF2-40B4-BE49-F238E27FC236}">
                <a16:creationId xmlns:a16="http://schemas.microsoft.com/office/drawing/2014/main" id="{514DD409-CAFE-4E5F-BD1D-795FFAF49340}"/>
              </a:ext>
            </a:extLst>
          </p:cNvPr>
          <p:cNvSpPr txBox="1">
            <a:spLocks noChangeArrowheads="1"/>
          </p:cNvSpPr>
          <p:nvPr/>
        </p:nvSpPr>
        <p:spPr bwMode="auto">
          <a:xfrm rot="2243843">
            <a:off x="5293931" y="5512871"/>
            <a:ext cx="359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a:t>
            </a:r>
          </a:p>
        </p:txBody>
      </p:sp>
      <p:cxnSp>
        <p:nvCxnSpPr>
          <p:cNvPr id="193" name="直線矢印コネクタ 192">
            <a:extLst>
              <a:ext uri="{FF2B5EF4-FFF2-40B4-BE49-F238E27FC236}">
                <a16:creationId xmlns:a16="http://schemas.microsoft.com/office/drawing/2014/main" id="{BFEC755D-62B1-4095-A77B-58DFE616A625}"/>
              </a:ext>
            </a:extLst>
          </p:cNvPr>
          <p:cNvCxnSpPr>
            <a:cxnSpLocks/>
          </p:cNvCxnSpPr>
          <p:nvPr/>
        </p:nvCxnSpPr>
        <p:spPr>
          <a:xfrm>
            <a:off x="2650356" y="2959834"/>
            <a:ext cx="555021" cy="1170501"/>
          </a:xfrm>
          <a:prstGeom prst="straightConnector1">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95" name="グループ化 74">
            <a:extLst>
              <a:ext uri="{FF2B5EF4-FFF2-40B4-BE49-F238E27FC236}">
                <a16:creationId xmlns:a16="http://schemas.microsoft.com/office/drawing/2014/main" id="{E4F9E0AC-B119-498F-A893-139D8527E80B}"/>
              </a:ext>
            </a:extLst>
          </p:cNvPr>
          <p:cNvGrpSpPr>
            <a:grpSpLocks/>
          </p:cNvGrpSpPr>
          <p:nvPr/>
        </p:nvGrpSpPr>
        <p:grpSpPr bwMode="auto">
          <a:xfrm>
            <a:off x="2711492" y="4202749"/>
            <a:ext cx="1123951" cy="1162767"/>
            <a:chOff x="784560" y="4525795"/>
            <a:chExt cx="1409747" cy="1457227"/>
          </a:xfrm>
        </p:grpSpPr>
        <p:sp>
          <p:nvSpPr>
            <p:cNvPr id="217" name="六角形 216">
              <a:extLst>
                <a:ext uri="{FF2B5EF4-FFF2-40B4-BE49-F238E27FC236}">
                  <a16:creationId xmlns:a16="http://schemas.microsoft.com/office/drawing/2014/main" id="{7188303D-4A8E-473D-BD2D-9BE04A05B52D}"/>
                </a:ext>
              </a:extLst>
            </p:cNvPr>
            <p:cNvSpPr/>
            <p:nvPr/>
          </p:nvSpPr>
          <p:spPr>
            <a:xfrm rot="19718845">
              <a:off x="784560" y="4651726"/>
              <a:ext cx="1409747" cy="1213606"/>
            </a:xfrm>
            <a:prstGeom prst="hexagon">
              <a:avLst>
                <a:gd name="adj" fmla="val 29272"/>
                <a:gd name="vf" fmla="val 115470"/>
              </a:avLst>
            </a:prstGeom>
            <a:noFill/>
            <a:ln w="9525">
              <a:solidFill>
                <a:schemeClr val="bg1">
                  <a:lumMod val="8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230" name="Oval 25">
              <a:extLst>
                <a:ext uri="{FF2B5EF4-FFF2-40B4-BE49-F238E27FC236}">
                  <a16:creationId xmlns:a16="http://schemas.microsoft.com/office/drawing/2014/main" id="{0F911C95-CDF8-4684-A250-CA84F44A1527}"/>
                </a:ext>
              </a:extLst>
            </p:cNvPr>
            <p:cNvSpPr>
              <a:spLocks noChangeArrowheads="1"/>
            </p:cNvSpPr>
            <p:nvPr/>
          </p:nvSpPr>
          <p:spPr bwMode="auto">
            <a:xfrm>
              <a:off x="1442635" y="5892789"/>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2" name="Oval 25">
              <a:extLst>
                <a:ext uri="{FF2B5EF4-FFF2-40B4-BE49-F238E27FC236}">
                  <a16:creationId xmlns:a16="http://schemas.microsoft.com/office/drawing/2014/main" id="{3300D891-F805-4D49-ABA0-5DDE1C27E63D}"/>
                </a:ext>
              </a:extLst>
            </p:cNvPr>
            <p:cNvSpPr>
              <a:spLocks noChangeArrowheads="1"/>
            </p:cNvSpPr>
            <p:nvPr/>
          </p:nvSpPr>
          <p:spPr bwMode="auto">
            <a:xfrm>
              <a:off x="1444186" y="452579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4" name="Oval 25">
              <a:extLst>
                <a:ext uri="{FF2B5EF4-FFF2-40B4-BE49-F238E27FC236}">
                  <a16:creationId xmlns:a16="http://schemas.microsoft.com/office/drawing/2014/main" id="{8286ED7E-E5EC-4F1B-BDDB-00967E88C866}"/>
                </a:ext>
              </a:extLst>
            </p:cNvPr>
            <p:cNvSpPr>
              <a:spLocks noChangeArrowheads="1"/>
            </p:cNvSpPr>
            <p:nvPr/>
          </p:nvSpPr>
          <p:spPr bwMode="auto">
            <a:xfrm>
              <a:off x="817315" y="4863261"/>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5" name="Oval 25">
              <a:extLst>
                <a:ext uri="{FF2B5EF4-FFF2-40B4-BE49-F238E27FC236}">
                  <a16:creationId xmlns:a16="http://schemas.microsoft.com/office/drawing/2014/main" id="{443ED161-555B-4640-8E52-AC3EBE26E5DC}"/>
                </a:ext>
              </a:extLst>
            </p:cNvPr>
            <p:cNvSpPr>
              <a:spLocks noChangeArrowheads="1"/>
            </p:cNvSpPr>
            <p:nvPr/>
          </p:nvSpPr>
          <p:spPr bwMode="auto">
            <a:xfrm>
              <a:off x="848404" y="5552507"/>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CFD14912-FD71-4CF4-9D29-DACDE1A13EE2}"/>
                </a:ext>
              </a:extLst>
            </p:cNvPr>
            <p:cNvSpPr>
              <a:spLocks noChangeArrowheads="1"/>
            </p:cNvSpPr>
            <p:nvPr/>
          </p:nvSpPr>
          <p:spPr bwMode="auto">
            <a:xfrm>
              <a:off x="2031763" y="4838870"/>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502A3B61-630A-41BC-BC13-FD279CFD78F8}"/>
                </a:ext>
              </a:extLst>
            </p:cNvPr>
            <p:cNvSpPr>
              <a:spLocks noChangeArrowheads="1"/>
            </p:cNvSpPr>
            <p:nvPr/>
          </p:nvSpPr>
          <p:spPr bwMode="auto">
            <a:xfrm>
              <a:off x="2050650" y="5529355"/>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1FD921E2-85F8-47EB-AB7E-CBC681F6829D}"/>
                </a:ext>
              </a:extLst>
            </p:cNvPr>
            <p:cNvSpPr>
              <a:spLocks noChangeArrowheads="1"/>
            </p:cNvSpPr>
            <p:nvPr/>
          </p:nvSpPr>
          <p:spPr bwMode="auto">
            <a:xfrm>
              <a:off x="1460258" y="5219213"/>
              <a:ext cx="90308" cy="90233"/>
            </a:xfrm>
            <a:prstGeom prst="ellipse">
              <a:avLst/>
            </a:prstGeom>
            <a:solidFill>
              <a:schemeClr val="tx1">
                <a:lumMod val="20000"/>
                <a:lumOff val="80000"/>
              </a:schemeClr>
            </a:solidFill>
            <a:ln w="9525">
              <a:solidFill>
                <a:schemeClr val="bg1">
                  <a:lumMod val="85000"/>
                </a:schemeClr>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2" name="直線コネクタ 241">
              <a:extLst>
                <a:ext uri="{FF2B5EF4-FFF2-40B4-BE49-F238E27FC236}">
                  <a16:creationId xmlns:a16="http://schemas.microsoft.com/office/drawing/2014/main" id="{D7DB9478-5820-4C1E-BA46-262D30179EAA}"/>
                </a:ext>
              </a:extLst>
            </p:cNvPr>
            <p:cNvCxnSpPr/>
            <p:nvPr/>
          </p:nvCxnSpPr>
          <p:spPr>
            <a:xfrm>
              <a:off x="1495406" y="4590051"/>
              <a:ext cx="0" cy="666489"/>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4" name="直線コネクタ 243">
              <a:extLst>
                <a:ext uri="{FF2B5EF4-FFF2-40B4-BE49-F238E27FC236}">
                  <a16:creationId xmlns:a16="http://schemas.microsoft.com/office/drawing/2014/main" id="{F8C52A24-A461-4814-9A6E-560E4187ED74}"/>
                </a:ext>
              </a:extLst>
            </p:cNvPr>
            <p:cNvCxnSpPr>
              <a:stCxn id="241" idx="3"/>
              <a:endCxn id="235" idx="6"/>
            </p:cNvCxnSpPr>
            <p:nvPr/>
          </p:nvCxnSpPr>
          <p:spPr>
            <a:xfrm flipH="1">
              <a:off x="938712" y="5296232"/>
              <a:ext cx="534771" cy="301392"/>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cxnSp>
          <p:nvCxnSpPr>
            <p:cNvPr id="245" name="直線コネクタ 244">
              <a:extLst>
                <a:ext uri="{FF2B5EF4-FFF2-40B4-BE49-F238E27FC236}">
                  <a16:creationId xmlns:a16="http://schemas.microsoft.com/office/drawing/2014/main" id="{A23F2DD4-8155-4C4D-B7CF-78BE773CCA86}"/>
                </a:ext>
              </a:extLst>
            </p:cNvPr>
            <p:cNvCxnSpPr/>
            <p:nvPr/>
          </p:nvCxnSpPr>
          <p:spPr>
            <a:xfrm rot="16200000" flipH="1">
              <a:off x="1648855" y="5138913"/>
              <a:ext cx="308375" cy="591377"/>
            </a:xfrm>
            <a:prstGeom prst="line">
              <a:avLst/>
            </a:prstGeom>
            <a:ln w="9525">
              <a:solidFill>
                <a:schemeClr val="bg1">
                  <a:lumMod val="85000"/>
                </a:schemeClr>
              </a:solidFill>
            </a:ln>
          </p:spPr>
          <p:style>
            <a:lnRef idx="1">
              <a:schemeClr val="dk1"/>
            </a:lnRef>
            <a:fillRef idx="0">
              <a:schemeClr val="dk1"/>
            </a:fillRef>
            <a:effectRef idx="0">
              <a:schemeClr val="dk1"/>
            </a:effectRef>
            <a:fontRef idx="minor">
              <a:schemeClr val="tx1"/>
            </a:fontRef>
          </p:style>
        </p:cxnSp>
      </p:grpSp>
      <p:sp>
        <p:nvSpPr>
          <p:cNvPr id="247" name="テキスト ボックス 246">
            <a:extLst>
              <a:ext uri="{FF2B5EF4-FFF2-40B4-BE49-F238E27FC236}">
                <a16:creationId xmlns:a16="http://schemas.microsoft.com/office/drawing/2014/main" id="{A147BB26-FEC6-4150-A6BA-7C8D1EFD9AA0}"/>
              </a:ext>
            </a:extLst>
          </p:cNvPr>
          <p:cNvSpPr txBox="1"/>
          <p:nvPr/>
        </p:nvSpPr>
        <p:spPr>
          <a:xfrm>
            <a:off x="2311524" y="5417363"/>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sp>
        <p:nvSpPr>
          <p:cNvPr id="249" name="Oval 25">
            <a:extLst>
              <a:ext uri="{FF2B5EF4-FFF2-40B4-BE49-F238E27FC236}">
                <a16:creationId xmlns:a16="http://schemas.microsoft.com/office/drawing/2014/main" id="{E15417FD-75A3-46AD-B9F5-524BBFEB3B76}"/>
              </a:ext>
            </a:extLst>
          </p:cNvPr>
          <p:cNvSpPr>
            <a:spLocks noChangeArrowheads="1"/>
          </p:cNvSpPr>
          <p:nvPr/>
        </p:nvSpPr>
        <p:spPr bwMode="auto">
          <a:xfrm>
            <a:off x="3003566" y="46300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1818E98C-DD28-45BA-B0B4-CCCE7E5B19CF}"/>
              </a:ext>
            </a:extLst>
          </p:cNvPr>
          <p:cNvSpPr>
            <a:spLocks noChangeArrowheads="1"/>
          </p:cNvSpPr>
          <p:nvPr/>
        </p:nvSpPr>
        <p:spPr bwMode="auto">
          <a:xfrm>
            <a:off x="3475325" y="462747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A9D02305-4C48-4B1C-B990-A492C29A8F10}"/>
              </a:ext>
            </a:extLst>
          </p:cNvPr>
          <p:cNvSpPr>
            <a:spLocks noChangeArrowheads="1"/>
          </p:cNvSpPr>
          <p:nvPr/>
        </p:nvSpPr>
        <p:spPr bwMode="auto">
          <a:xfrm>
            <a:off x="3246080" y="502951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二等辺三角形 253">
            <a:extLst>
              <a:ext uri="{FF2B5EF4-FFF2-40B4-BE49-F238E27FC236}">
                <a16:creationId xmlns:a16="http://schemas.microsoft.com/office/drawing/2014/main" id="{80B0E3B7-6D03-47C4-B6BB-CC70308608EA}"/>
              </a:ext>
            </a:extLst>
          </p:cNvPr>
          <p:cNvSpPr/>
          <p:nvPr/>
        </p:nvSpPr>
        <p:spPr>
          <a:xfrm rot="10800000">
            <a:off x="3047205" y="4669431"/>
            <a:ext cx="448611" cy="38673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6FDC91D2-F740-482A-8923-8C6C62319465}"/>
              </a:ext>
            </a:extLst>
          </p:cNvPr>
          <p:cNvCxnSpPr>
            <a:cxnSpLocks/>
          </p:cNvCxnSpPr>
          <p:nvPr/>
        </p:nvCxnSpPr>
        <p:spPr>
          <a:xfrm flipV="1">
            <a:off x="3516076" y="4298009"/>
            <a:ext cx="18998" cy="3467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FE5DF7F7-D950-4D25-9EA6-99E2D6F3F0D9}"/>
              </a:ext>
            </a:extLst>
          </p:cNvPr>
          <p:cNvCxnSpPr>
            <a:cxnSpLocks/>
          </p:cNvCxnSpPr>
          <p:nvPr/>
        </p:nvCxnSpPr>
        <p:spPr>
          <a:xfrm flipH="1" flipV="1">
            <a:off x="3509548" y="4669584"/>
            <a:ext cx="298227" cy="1264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a:extLst>
              <a:ext uri="{FF2B5EF4-FFF2-40B4-BE49-F238E27FC236}">
                <a16:creationId xmlns:a16="http://schemas.microsoft.com/office/drawing/2014/main" id="{4781C5BF-202B-4BCB-8F1A-ACDF1FBC1E2D}"/>
              </a:ext>
            </a:extLst>
          </p:cNvPr>
          <p:cNvCxnSpPr>
            <a:cxnSpLocks/>
          </p:cNvCxnSpPr>
          <p:nvPr/>
        </p:nvCxnSpPr>
        <p:spPr>
          <a:xfrm flipH="1" flipV="1">
            <a:off x="3305896" y="5078449"/>
            <a:ext cx="288637" cy="1669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5D258C4F-34EE-4EE5-862F-BD1E5FB11D4B}"/>
              </a:ext>
            </a:extLst>
          </p:cNvPr>
          <p:cNvCxnSpPr>
            <a:cxnSpLocks/>
          </p:cNvCxnSpPr>
          <p:nvPr/>
        </p:nvCxnSpPr>
        <p:spPr>
          <a:xfrm flipH="1">
            <a:off x="2974040" y="5058888"/>
            <a:ext cx="298131" cy="1822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D6BEFF75-5EEB-44CD-9BB1-FFCF35FF793F}"/>
              </a:ext>
            </a:extLst>
          </p:cNvPr>
          <p:cNvCxnSpPr>
            <a:cxnSpLocks/>
          </p:cNvCxnSpPr>
          <p:nvPr/>
        </p:nvCxnSpPr>
        <p:spPr>
          <a:xfrm flipH="1">
            <a:off x="2729024" y="4672928"/>
            <a:ext cx="303611" cy="1574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F8D3F465-90D8-4E96-A264-C8856991E963}"/>
              </a:ext>
            </a:extLst>
          </p:cNvPr>
          <p:cNvCxnSpPr>
            <a:cxnSpLocks/>
          </p:cNvCxnSpPr>
          <p:nvPr/>
        </p:nvCxnSpPr>
        <p:spPr>
          <a:xfrm flipH="1" flipV="1">
            <a:off x="3027543" y="4296534"/>
            <a:ext cx="20206" cy="3717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val 25">
            <a:extLst>
              <a:ext uri="{FF2B5EF4-FFF2-40B4-BE49-F238E27FC236}">
                <a16:creationId xmlns:a16="http://schemas.microsoft.com/office/drawing/2014/main" id="{A81CC92D-A5C4-4F2E-B861-9E8FF4AE31CB}"/>
              </a:ext>
            </a:extLst>
          </p:cNvPr>
          <p:cNvSpPr>
            <a:spLocks noChangeArrowheads="1"/>
          </p:cNvSpPr>
          <p:nvPr/>
        </p:nvSpPr>
        <p:spPr bwMode="auto">
          <a:xfrm>
            <a:off x="496067" y="3397080"/>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5" name="直線コネクタ 4">
            <a:extLst>
              <a:ext uri="{FF2B5EF4-FFF2-40B4-BE49-F238E27FC236}">
                <a16:creationId xmlns:a16="http://schemas.microsoft.com/office/drawing/2014/main" id="{6AA6ECF0-F9A9-4886-8AA8-151B0EBE0E5D}"/>
              </a:ext>
            </a:extLst>
          </p:cNvPr>
          <p:cNvCxnSpPr>
            <a:cxnSpLocks/>
          </p:cNvCxnSpPr>
          <p:nvPr/>
        </p:nvCxnSpPr>
        <p:spPr>
          <a:xfrm flipV="1">
            <a:off x="546614" y="3437469"/>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Oval 25">
            <a:extLst>
              <a:ext uri="{FF2B5EF4-FFF2-40B4-BE49-F238E27FC236}">
                <a16:creationId xmlns:a16="http://schemas.microsoft.com/office/drawing/2014/main" id="{9CFE04F6-9F1D-44E8-87EB-6BF03D33FF67}"/>
              </a:ext>
            </a:extLst>
          </p:cNvPr>
          <p:cNvSpPr>
            <a:spLocks noChangeArrowheads="1"/>
          </p:cNvSpPr>
          <p:nvPr/>
        </p:nvSpPr>
        <p:spPr bwMode="auto">
          <a:xfrm>
            <a:off x="871683" y="3401469"/>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 name="フリーフォーム: 図形 6">
            <a:extLst>
              <a:ext uri="{FF2B5EF4-FFF2-40B4-BE49-F238E27FC236}">
                <a16:creationId xmlns:a16="http://schemas.microsoft.com/office/drawing/2014/main" id="{0B685BA1-8CE9-4993-A6C8-4043B451FF71}"/>
              </a:ext>
            </a:extLst>
          </p:cNvPr>
          <p:cNvSpPr/>
          <p:nvPr/>
        </p:nvSpPr>
        <p:spPr>
          <a:xfrm>
            <a:off x="510639" y="3366655"/>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54CCDCEF-0C96-43B9-B4AB-59B8898944E4}"/>
              </a:ext>
            </a:extLst>
          </p:cNvPr>
          <p:cNvSpPr/>
          <p:nvPr/>
        </p:nvSpPr>
        <p:spPr>
          <a:xfrm rot="10800000">
            <a:off x="533220" y="3440129"/>
            <a:ext cx="374073" cy="59376"/>
          </a:xfrm>
          <a:custGeom>
            <a:avLst/>
            <a:gdLst>
              <a:gd name="connsiteX0" fmla="*/ 0 w 374073"/>
              <a:gd name="connsiteY0" fmla="*/ 59376 h 59376"/>
              <a:gd name="connsiteX1" fmla="*/ 201880 w 374073"/>
              <a:gd name="connsiteY1" fmla="*/ 0 h 59376"/>
              <a:gd name="connsiteX2" fmla="*/ 374073 w 374073"/>
              <a:gd name="connsiteY2" fmla="*/ 59376 h 59376"/>
            </a:gdLst>
            <a:ahLst/>
            <a:cxnLst>
              <a:cxn ang="0">
                <a:pos x="connsiteX0" y="connsiteY0"/>
              </a:cxn>
              <a:cxn ang="0">
                <a:pos x="connsiteX1" y="connsiteY1"/>
              </a:cxn>
              <a:cxn ang="0">
                <a:pos x="connsiteX2" y="connsiteY2"/>
              </a:cxn>
            </a:cxnLst>
            <a:rect l="l" t="t" r="r" b="b"/>
            <a:pathLst>
              <a:path w="374073" h="59376">
                <a:moveTo>
                  <a:pt x="0" y="59376"/>
                </a:moveTo>
                <a:cubicBezTo>
                  <a:pt x="69767" y="29688"/>
                  <a:pt x="139535" y="0"/>
                  <a:pt x="201880" y="0"/>
                </a:cubicBezTo>
                <a:cubicBezTo>
                  <a:pt x="264225" y="0"/>
                  <a:pt x="319149" y="29688"/>
                  <a:pt x="374073" y="5937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Oval 25">
            <a:extLst>
              <a:ext uri="{FF2B5EF4-FFF2-40B4-BE49-F238E27FC236}">
                <a16:creationId xmlns:a16="http://schemas.microsoft.com/office/drawing/2014/main" id="{882CEEA6-07D1-4191-9D92-9A69FB05DB0E}"/>
              </a:ext>
            </a:extLst>
          </p:cNvPr>
          <p:cNvSpPr>
            <a:spLocks noChangeArrowheads="1"/>
          </p:cNvSpPr>
          <p:nvPr/>
        </p:nvSpPr>
        <p:spPr bwMode="auto">
          <a:xfrm>
            <a:off x="484085" y="3867634"/>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67" name="直線コネクタ 266">
            <a:extLst>
              <a:ext uri="{FF2B5EF4-FFF2-40B4-BE49-F238E27FC236}">
                <a16:creationId xmlns:a16="http://schemas.microsoft.com/office/drawing/2014/main" id="{D0983570-A01E-41C5-96B9-15406EF6CB83}"/>
              </a:ext>
            </a:extLst>
          </p:cNvPr>
          <p:cNvCxnSpPr>
            <a:cxnSpLocks/>
          </p:cNvCxnSpPr>
          <p:nvPr/>
        </p:nvCxnSpPr>
        <p:spPr>
          <a:xfrm flipV="1">
            <a:off x="534632" y="3908023"/>
            <a:ext cx="3726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68" name="Oval 25">
            <a:extLst>
              <a:ext uri="{FF2B5EF4-FFF2-40B4-BE49-F238E27FC236}">
                <a16:creationId xmlns:a16="http://schemas.microsoft.com/office/drawing/2014/main" id="{FEE56F86-CE7F-4CC6-9CFF-004349514CC7}"/>
              </a:ext>
            </a:extLst>
          </p:cNvPr>
          <p:cNvSpPr>
            <a:spLocks noChangeArrowheads="1"/>
          </p:cNvSpPr>
          <p:nvPr/>
        </p:nvSpPr>
        <p:spPr bwMode="auto">
          <a:xfrm>
            <a:off x="859701" y="3872023"/>
            <a:ext cx="72000" cy="72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 name="楕円 8">
            <a:extLst>
              <a:ext uri="{FF2B5EF4-FFF2-40B4-BE49-F238E27FC236}">
                <a16:creationId xmlns:a16="http://schemas.microsoft.com/office/drawing/2014/main" id="{C4FA588A-4536-46EB-9960-8A602C527F4C}"/>
              </a:ext>
            </a:extLst>
          </p:cNvPr>
          <p:cNvSpPr/>
          <p:nvPr/>
        </p:nvSpPr>
        <p:spPr>
          <a:xfrm>
            <a:off x="308476" y="3812326"/>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3DF2B251-142C-45AC-B2DE-A5A1096AAF11}"/>
              </a:ext>
            </a:extLst>
          </p:cNvPr>
          <p:cNvSpPr/>
          <p:nvPr/>
        </p:nvSpPr>
        <p:spPr>
          <a:xfrm>
            <a:off x="906160" y="3805861"/>
            <a:ext cx="195546" cy="195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 name="グループ化 12">
            <a:extLst>
              <a:ext uri="{FF2B5EF4-FFF2-40B4-BE49-F238E27FC236}">
                <a16:creationId xmlns:a16="http://schemas.microsoft.com/office/drawing/2014/main" id="{47F7F81E-2DA9-43F1-B090-624918B4FA2F}"/>
              </a:ext>
            </a:extLst>
          </p:cNvPr>
          <p:cNvGrpSpPr/>
          <p:nvPr/>
        </p:nvGrpSpPr>
        <p:grpSpPr>
          <a:xfrm>
            <a:off x="516941" y="3475323"/>
            <a:ext cx="548104" cy="543148"/>
            <a:chOff x="413470" y="5078449"/>
            <a:chExt cx="548104" cy="543148"/>
          </a:xfrm>
        </p:grpSpPr>
        <p:cxnSp>
          <p:nvCxnSpPr>
            <p:cNvPr id="11" name="直線コネクタ 10">
              <a:extLst>
                <a:ext uri="{FF2B5EF4-FFF2-40B4-BE49-F238E27FC236}">
                  <a16:creationId xmlns:a16="http://schemas.microsoft.com/office/drawing/2014/main" id="{DBC8E7FC-F2B5-4311-8457-A223425D1F1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2227266F-E642-453F-8E54-C424ECC796B4}"/>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273" name="グループ化 272">
            <a:extLst>
              <a:ext uri="{FF2B5EF4-FFF2-40B4-BE49-F238E27FC236}">
                <a16:creationId xmlns:a16="http://schemas.microsoft.com/office/drawing/2014/main" id="{6F63FC63-8A2A-4E76-A88A-1430C04B8577}"/>
              </a:ext>
            </a:extLst>
          </p:cNvPr>
          <p:cNvGrpSpPr/>
          <p:nvPr/>
        </p:nvGrpSpPr>
        <p:grpSpPr>
          <a:xfrm>
            <a:off x="7786815" y="5164281"/>
            <a:ext cx="161246" cy="159788"/>
            <a:chOff x="413470" y="5078449"/>
            <a:chExt cx="548104" cy="543148"/>
          </a:xfrm>
        </p:grpSpPr>
        <p:cxnSp>
          <p:nvCxnSpPr>
            <p:cNvPr id="274" name="直線コネクタ 273">
              <a:extLst>
                <a:ext uri="{FF2B5EF4-FFF2-40B4-BE49-F238E27FC236}">
                  <a16:creationId xmlns:a16="http://schemas.microsoft.com/office/drawing/2014/main" id="{9DDE7F9E-8193-4D5F-B8A3-EBB69F3B24B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5" name="直線コネクタ 274">
              <a:extLst>
                <a:ext uri="{FF2B5EF4-FFF2-40B4-BE49-F238E27FC236}">
                  <a16:creationId xmlns:a16="http://schemas.microsoft.com/office/drawing/2014/main" id="{0CAF4CA1-4DB2-42B1-AEBA-6979815E4B5A}"/>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 name="二等辺三角形 14">
            <a:extLst>
              <a:ext uri="{FF2B5EF4-FFF2-40B4-BE49-F238E27FC236}">
                <a16:creationId xmlns:a16="http://schemas.microsoft.com/office/drawing/2014/main" id="{BE677FE8-99E0-48DF-814C-59B014ECFB2D}"/>
              </a:ext>
            </a:extLst>
          </p:cNvPr>
          <p:cNvSpPr/>
          <p:nvPr/>
        </p:nvSpPr>
        <p:spPr>
          <a:xfrm>
            <a:off x="3544093" y="5204790"/>
            <a:ext cx="312097" cy="26904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二等辺三角形 275">
            <a:extLst>
              <a:ext uri="{FF2B5EF4-FFF2-40B4-BE49-F238E27FC236}">
                <a16:creationId xmlns:a16="http://schemas.microsoft.com/office/drawing/2014/main" id="{8744CCD6-A9A1-4727-86A8-D202E9D04C95}"/>
              </a:ext>
            </a:extLst>
          </p:cNvPr>
          <p:cNvSpPr/>
          <p:nvPr/>
        </p:nvSpPr>
        <p:spPr>
          <a:xfrm>
            <a:off x="8031984" y="5222952"/>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9" name="グループ化 268">
            <a:extLst>
              <a:ext uri="{FF2B5EF4-FFF2-40B4-BE49-F238E27FC236}">
                <a16:creationId xmlns:a16="http://schemas.microsoft.com/office/drawing/2014/main" id="{ABE2463B-692F-404D-96F3-01169F584186}"/>
              </a:ext>
            </a:extLst>
          </p:cNvPr>
          <p:cNvGrpSpPr/>
          <p:nvPr/>
        </p:nvGrpSpPr>
        <p:grpSpPr>
          <a:xfrm>
            <a:off x="7100526" y="5858524"/>
            <a:ext cx="161246" cy="159788"/>
            <a:chOff x="413470" y="5078449"/>
            <a:chExt cx="548104" cy="543148"/>
          </a:xfrm>
        </p:grpSpPr>
        <p:cxnSp>
          <p:nvCxnSpPr>
            <p:cNvPr id="270" name="直線コネクタ 269">
              <a:extLst>
                <a:ext uri="{FF2B5EF4-FFF2-40B4-BE49-F238E27FC236}">
                  <a16:creationId xmlns:a16="http://schemas.microsoft.com/office/drawing/2014/main" id="{9C15252B-A90B-4DCA-8297-505140AF7BF9}"/>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7" name="直線コネクタ 276">
              <a:extLst>
                <a:ext uri="{FF2B5EF4-FFF2-40B4-BE49-F238E27FC236}">
                  <a16:creationId xmlns:a16="http://schemas.microsoft.com/office/drawing/2014/main" id="{EB5EBF13-1194-48EC-93C8-5992A463C00B}"/>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92" name="テキスト ボックス 291">
            <a:extLst>
              <a:ext uri="{FF2B5EF4-FFF2-40B4-BE49-F238E27FC236}">
                <a16:creationId xmlns:a16="http://schemas.microsoft.com/office/drawing/2014/main" id="{64CB755B-9505-4996-BB5A-B976CBC89377}"/>
              </a:ext>
            </a:extLst>
          </p:cNvPr>
          <p:cNvSpPr txBox="1"/>
          <p:nvPr/>
        </p:nvSpPr>
        <p:spPr>
          <a:xfrm>
            <a:off x="1862730" y="40510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3" name="テキスト ボックス 292">
            <a:extLst>
              <a:ext uri="{FF2B5EF4-FFF2-40B4-BE49-F238E27FC236}">
                <a16:creationId xmlns:a16="http://schemas.microsoft.com/office/drawing/2014/main" id="{D89E0B7E-EFF9-4FF6-B7AB-391E9AD28B46}"/>
              </a:ext>
            </a:extLst>
          </p:cNvPr>
          <p:cNvSpPr txBox="1"/>
          <p:nvPr/>
        </p:nvSpPr>
        <p:spPr>
          <a:xfrm>
            <a:off x="2340722" y="43746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4" name="テキスト ボックス 293">
            <a:extLst>
              <a:ext uri="{FF2B5EF4-FFF2-40B4-BE49-F238E27FC236}">
                <a16:creationId xmlns:a16="http://schemas.microsoft.com/office/drawing/2014/main" id="{6B037C9D-0EDE-4584-AF1C-001A80D28EB2}"/>
              </a:ext>
            </a:extLst>
          </p:cNvPr>
          <p:cNvSpPr txBox="1"/>
          <p:nvPr/>
        </p:nvSpPr>
        <p:spPr>
          <a:xfrm>
            <a:off x="2347201" y="49172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295" name="テキスト ボックス 294">
            <a:extLst>
              <a:ext uri="{FF2B5EF4-FFF2-40B4-BE49-F238E27FC236}">
                <a16:creationId xmlns:a16="http://schemas.microsoft.com/office/drawing/2014/main" id="{16D2AC92-E5E4-409B-8B29-469AAFAA3B6C}"/>
              </a:ext>
            </a:extLst>
          </p:cNvPr>
          <p:cNvSpPr txBox="1"/>
          <p:nvPr/>
        </p:nvSpPr>
        <p:spPr>
          <a:xfrm>
            <a:off x="1871192" y="52478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296" name="テキスト ボックス 295">
            <a:extLst>
              <a:ext uri="{FF2B5EF4-FFF2-40B4-BE49-F238E27FC236}">
                <a16:creationId xmlns:a16="http://schemas.microsoft.com/office/drawing/2014/main" id="{6CE28DC7-B639-45E1-AE77-48F38573B9C8}"/>
              </a:ext>
            </a:extLst>
          </p:cNvPr>
          <p:cNvSpPr txBox="1"/>
          <p:nvPr/>
        </p:nvSpPr>
        <p:spPr>
          <a:xfrm>
            <a:off x="1263597" y="50495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297" name="テキスト ボックス 296">
            <a:extLst>
              <a:ext uri="{FF2B5EF4-FFF2-40B4-BE49-F238E27FC236}">
                <a16:creationId xmlns:a16="http://schemas.microsoft.com/office/drawing/2014/main" id="{D06B88F0-08F1-4D72-B38F-51E430F5E291}"/>
              </a:ext>
            </a:extLst>
          </p:cNvPr>
          <p:cNvSpPr txBox="1"/>
          <p:nvPr/>
        </p:nvSpPr>
        <p:spPr>
          <a:xfrm>
            <a:off x="1177083" y="44333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cxnSp>
        <p:nvCxnSpPr>
          <p:cNvPr id="298" name="直線矢印コネクタ 297">
            <a:extLst>
              <a:ext uri="{FF2B5EF4-FFF2-40B4-BE49-F238E27FC236}">
                <a16:creationId xmlns:a16="http://schemas.microsoft.com/office/drawing/2014/main" id="{2E0EA658-D5E1-4B07-B199-782031680CC0}"/>
              </a:ext>
            </a:extLst>
          </p:cNvPr>
          <p:cNvCxnSpPr>
            <a:cxnSpLocks/>
          </p:cNvCxnSpPr>
          <p:nvPr/>
        </p:nvCxnSpPr>
        <p:spPr>
          <a:xfrm flipV="1">
            <a:off x="5295483" y="4428855"/>
            <a:ext cx="214049" cy="27649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直線矢印コネクタ 15">
            <a:extLst>
              <a:ext uri="{FF2B5EF4-FFF2-40B4-BE49-F238E27FC236}">
                <a16:creationId xmlns:a16="http://schemas.microsoft.com/office/drawing/2014/main" id="{92421788-F85D-4560-881C-125EC3AA82D5}"/>
              </a:ext>
            </a:extLst>
          </p:cNvPr>
          <p:cNvCxnSpPr/>
          <p:nvPr/>
        </p:nvCxnSpPr>
        <p:spPr>
          <a:xfrm flipH="1" flipV="1">
            <a:off x="7186137" y="4188628"/>
            <a:ext cx="0" cy="1584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3" name="直線矢印コネクタ 322">
            <a:extLst>
              <a:ext uri="{FF2B5EF4-FFF2-40B4-BE49-F238E27FC236}">
                <a16:creationId xmlns:a16="http://schemas.microsoft.com/office/drawing/2014/main" id="{8DE96BFB-DB0E-4F8D-B08F-D4691D64FC3A}"/>
              </a:ext>
            </a:extLst>
          </p:cNvPr>
          <p:cNvCxnSpPr>
            <a:cxnSpLocks/>
          </p:cNvCxnSpPr>
          <p:nvPr/>
        </p:nvCxnSpPr>
        <p:spPr>
          <a:xfrm rot="5400000" flipH="1" flipV="1">
            <a:off x="8203284" y="5058111"/>
            <a:ext cx="0" cy="1728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8" name="直線矢印コネクタ 277">
            <a:extLst>
              <a:ext uri="{FF2B5EF4-FFF2-40B4-BE49-F238E27FC236}">
                <a16:creationId xmlns:a16="http://schemas.microsoft.com/office/drawing/2014/main" id="{C902EA61-41BA-461E-A2C8-DA300F1A19E7}"/>
              </a:ext>
            </a:extLst>
          </p:cNvPr>
          <p:cNvCxnSpPr/>
          <p:nvPr/>
        </p:nvCxnSpPr>
        <p:spPr>
          <a:xfrm flipH="1" flipV="1">
            <a:off x="7421597" y="4176302"/>
            <a:ext cx="0" cy="1764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9" name="直線矢印コネクタ 278">
            <a:extLst>
              <a:ext uri="{FF2B5EF4-FFF2-40B4-BE49-F238E27FC236}">
                <a16:creationId xmlns:a16="http://schemas.microsoft.com/office/drawing/2014/main" id="{E71A4A26-DC59-4BF0-B3ED-638F991BD638}"/>
              </a:ext>
            </a:extLst>
          </p:cNvPr>
          <p:cNvCxnSpPr>
            <a:cxnSpLocks/>
          </p:cNvCxnSpPr>
          <p:nvPr/>
        </p:nvCxnSpPr>
        <p:spPr>
          <a:xfrm rot="5400000" flipH="1" flipV="1">
            <a:off x="8062355" y="4690076"/>
            <a:ext cx="0" cy="201600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80" name="グループ化 279">
            <a:extLst>
              <a:ext uri="{FF2B5EF4-FFF2-40B4-BE49-F238E27FC236}">
                <a16:creationId xmlns:a16="http://schemas.microsoft.com/office/drawing/2014/main" id="{69835B85-E9FB-4356-A13A-3D1A56154186}"/>
              </a:ext>
            </a:extLst>
          </p:cNvPr>
          <p:cNvGrpSpPr/>
          <p:nvPr/>
        </p:nvGrpSpPr>
        <p:grpSpPr>
          <a:xfrm>
            <a:off x="4157043" y="813333"/>
            <a:ext cx="4738804" cy="697496"/>
            <a:chOff x="4157043" y="813333"/>
            <a:chExt cx="4738804" cy="697496"/>
          </a:xfrm>
        </p:grpSpPr>
        <p:sp>
          <p:nvSpPr>
            <p:cNvPr id="281" name="テキスト ボックス 280">
              <a:extLst>
                <a:ext uri="{FF2B5EF4-FFF2-40B4-BE49-F238E27FC236}">
                  <a16:creationId xmlns:a16="http://schemas.microsoft.com/office/drawing/2014/main" id="{46156ADC-9B13-4BDC-8E40-CA606A88FE13}"/>
                </a:ext>
              </a:extLst>
            </p:cNvPr>
            <p:cNvSpPr txBox="1"/>
            <p:nvPr/>
          </p:nvSpPr>
          <p:spPr>
            <a:xfrm>
              <a:off x="4252825" y="998905"/>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82" name="テキスト ボックス 281">
              <a:extLst>
                <a:ext uri="{FF2B5EF4-FFF2-40B4-BE49-F238E27FC236}">
                  <a16:creationId xmlns:a16="http://schemas.microsoft.com/office/drawing/2014/main" id="{55C94189-24B2-4E68-A075-B372A1904D51}"/>
                </a:ext>
              </a:extLst>
            </p:cNvPr>
            <p:cNvSpPr txBox="1"/>
            <p:nvPr/>
          </p:nvSpPr>
          <p:spPr>
            <a:xfrm>
              <a:off x="5133491" y="830973"/>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2χ</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283" name="直線コネクタ 282">
              <a:extLst>
                <a:ext uri="{FF2B5EF4-FFF2-40B4-BE49-F238E27FC236}">
                  <a16:creationId xmlns:a16="http://schemas.microsoft.com/office/drawing/2014/main" id="{3194D547-DB66-4666-9845-91ADEC8DD43A}"/>
                </a:ext>
              </a:extLst>
            </p:cNvPr>
            <p:cNvCxnSpPr/>
            <p:nvPr/>
          </p:nvCxnSpPr>
          <p:spPr>
            <a:xfrm>
              <a:off x="4784244" y="1155820"/>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4" name="テキスト ボックス 283">
              <a:extLst>
                <a:ext uri="{FF2B5EF4-FFF2-40B4-BE49-F238E27FC236}">
                  <a16:creationId xmlns:a16="http://schemas.microsoft.com/office/drawing/2014/main" id="{F494B136-2B80-4C8B-9417-23C28E452A00}"/>
                </a:ext>
              </a:extLst>
            </p:cNvPr>
            <p:cNvSpPr txBox="1"/>
            <p:nvPr/>
          </p:nvSpPr>
          <p:spPr>
            <a:xfrm>
              <a:off x="4784249" y="1155820"/>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285" name="テキスト ボックス 284">
              <a:extLst>
                <a:ext uri="{FF2B5EF4-FFF2-40B4-BE49-F238E27FC236}">
                  <a16:creationId xmlns:a16="http://schemas.microsoft.com/office/drawing/2014/main" id="{6A4247FD-BDBF-45F8-8D3B-028FF9CE41CA}"/>
                </a:ext>
              </a:extLst>
            </p:cNvPr>
            <p:cNvSpPr txBox="1"/>
            <p:nvPr/>
          </p:nvSpPr>
          <p:spPr>
            <a:xfrm>
              <a:off x="6695614" y="1011267"/>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286" name="テキスト ボックス 285">
              <a:extLst>
                <a:ext uri="{FF2B5EF4-FFF2-40B4-BE49-F238E27FC236}">
                  <a16:creationId xmlns:a16="http://schemas.microsoft.com/office/drawing/2014/main" id="{FDAC97B0-EE8F-4E2F-AC54-2AFC96CD309A}"/>
                </a:ext>
              </a:extLst>
            </p:cNvPr>
            <p:cNvSpPr txBox="1"/>
            <p:nvPr/>
          </p:nvSpPr>
          <p:spPr>
            <a:xfrm>
              <a:off x="7509095" y="836495"/>
              <a:ext cx="761474" cy="338554"/>
            </a:xfrm>
            <a:prstGeom prst="rect">
              <a:avLst/>
            </a:prstGeom>
            <a:noFill/>
          </p:spPr>
          <p:txBody>
            <a:bodyPr wrap="square" rtlCol="0">
              <a:spAutoFit/>
            </a:bodyPr>
            <a:lstStyle/>
            <a:p>
              <a:r>
                <a:rPr kumimoji="1" lang="en-US" altLang="ja-JP" sz="1600" dirty="0">
                  <a:latin typeface="+mn-lt"/>
                </a:rPr>
                <a:t>-</a:t>
              </a:r>
              <a:r>
                <a:rPr kumimoji="1" lang="en-US" altLang="ja-JP" sz="1600" dirty="0" err="1">
                  <a:solidFill>
                    <a:srgbClr val="FF0000"/>
                  </a:solidFill>
                  <a:latin typeface="+mn-lt"/>
                </a:rPr>
                <a:t>χ</a:t>
              </a:r>
              <a:r>
                <a:rPr kumimoji="1" lang="en-US" altLang="ja-JP" sz="1600" dirty="0" err="1">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287" name="直線コネクタ 286">
              <a:extLst>
                <a:ext uri="{FF2B5EF4-FFF2-40B4-BE49-F238E27FC236}">
                  <a16:creationId xmlns:a16="http://schemas.microsoft.com/office/drawing/2014/main" id="{CF9BAFAF-F7D6-4173-BAD4-99E1EFCF392C}"/>
                </a:ext>
              </a:extLst>
            </p:cNvPr>
            <p:cNvCxnSpPr/>
            <p:nvPr/>
          </p:nvCxnSpPr>
          <p:spPr>
            <a:xfrm>
              <a:off x="7227033" y="1168182"/>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8" name="テキスト ボックス 287">
              <a:extLst>
                <a:ext uri="{FF2B5EF4-FFF2-40B4-BE49-F238E27FC236}">
                  <a16:creationId xmlns:a16="http://schemas.microsoft.com/office/drawing/2014/main" id="{12B08AE6-F4C5-4392-B547-B3BB399F317C}"/>
                </a:ext>
              </a:extLst>
            </p:cNvPr>
            <p:cNvSpPr txBox="1"/>
            <p:nvPr/>
          </p:nvSpPr>
          <p:spPr>
            <a:xfrm>
              <a:off x="7227038" y="1168182"/>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289" name="正方形/長方形 288">
              <a:extLst>
                <a:ext uri="{FF2B5EF4-FFF2-40B4-BE49-F238E27FC236}">
                  <a16:creationId xmlns:a16="http://schemas.microsoft.com/office/drawing/2014/main" id="{E12AAF87-A1F2-4025-A2B7-CE5EB342FB3E}"/>
                </a:ext>
              </a:extLst>
            </p:cNvPr>
            <p:cNvSpPr/>
            <p:nvPr/>
          </p:nvSpPr>
          <p:spPr>
            <a:xfrm>
              <a:off x="4157043" y="813333"/>
              <a:ext cx="4738804" cy="697496"/>
            </a:xfrm>
            <a:prstGeom prst="rect">
              <a:avLst/>
            </a:prstGeom>
            <a:no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90" name="グループ化 289">
            <a:extLst>
              <a:ext uri="{FF2B5EF4-FFF2-40B4-BE49-F238E27FC236}">
                <a16:creationId xmlns:a16="http://schemas.microsoft.com/office/drawing/2014/main" id="{D1E12EB2-F0DC-4624-800F-B397AB905E73}"/>
              </a:ext>
            </a:extLst>
          </p:cNvPr>
          <p:cNvGrpSpPr/>
          <p:nvPr/>
        </p:nvGrpSpPr>
        <p:grpSpPr>
          <a:xfrm>
            <a:off x="4161915" y="1609856"/>
            <a:ext cx="4738804" cy="697496"/>
            <a:chOff x="4157043" y="813333"/>
            <a:chExt cx="4738804" cy="697496"/>
          </a:xfrm>
          <a:solidFill>
            <a:schemeClr val="bg1"/>
          </a:solidFill>
        </p:grpSpPr>
        <p:sp>
          <p:nvSpPr>
            <p:cNvPr id="306" name="正方形/長方形 305">
              <a:extLst>
                <a:ext uri="{FF2B5EF4-FFF2-40B4-BE49-F238E27FC236}">
                  <a16:creationId xmlns:a16="http://schemas.microsoft.com/office/drawing/2014/main" id="{CE39FA30-B380-4E87-A9AB-0B9AD34C17B8}"/>
                </a:ext>
              </a:extLst>
            </p:cNvPr>
            <p:cNvSpPr/>
            <p:nvPr/>
          </p:nvSpPr>
          <p:spPr>
            <a:xfrm>
              <a:off x="4157043" y="813333"/>
              <a:ext cx="4738804" cy="697496"/>
            </a:xfrm>
            <a:prstGeom prst="rect">
              <a:avLst/>
            </a:prstGeom>
            <a:grp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テキスト ボックス 290">
              <a:extLst>
                <a:ext uri="{FF2B5EF4-FFF2-40B4-BE49-F238E27FC236}">
                  <a16:creationId xmlns:a16="http://schemas.microsoft.com/office/drawing/2014/main" id="{9FD98ADD-B4C6-487C-9719-F692AA4AB2A9}"/>
                </a:ext>
              </a:extLst>
            </p:cNvPr>
            <p:cNvSpPr txBox="1"/>
            <p:nvPr/>
          </p:nvSpPr>
          <p:spPr>
            <a:xfrm>
              <a:off x="4252825" y="998905"/>
              <a:ext cx="678785" cy="338554"/>
            </a:xfrm>
            <a:prstGeom prst="rect">
              <a:avLst/>
            </a:prstGeom>
            <a:grp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299" name="テキスト ボックス 298">
              <a:extLst>
                <a:ext uri="{FF2B5EF4-FFF2-40B4-BE49-F238E27FC236}">
                  <a16:creationId xmlns:a16="http://schemas.microsoft.com/office/drawing/2014/main" id="{A48B25C0-FF50-47EB-A5C7-15E66A85E686}"/>
                </a:ext>
              </a:extLst>
            </p:cNvPr>
            <p:cNvSpPr txBox="1"/>
            <p:nvPr/>
          </p:nvSpPr>
          <p:spPr>
            <a:xfrm>
              <a:off x="5225770" y="830973"/>
              <a:ext cx="496845" cy="338554"/>
            </a:xfrm>
            <a:prstGeom prst="rect">
              <a:avLst/>
            </a:prstGeom>
            <a:grp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300" name="直線コネクタ 299">
              <a:extLst>
                <a:ext uri="{FF2B5EF4-FFF2-40B4-BE49-F238E27FC236}">
                  <a16:creationId xmlns:a16="http://schemas.microsoft.com/office/drawing/2014/main" id="{E8786F38-AF27-448F-A26B-CE6A196EA28A}"/>
                </a:ext>
              </a:extLst>
            </p:cNvPr>
            <p:cNvCxnSpPr/>
            <p:nvPr/>
          </p:nvCxnSpPr>
          <p:spPr>
            <a:xfrm>
              <a:off x="4784244" y="1155820"/>
              <a:ext cx="1393036"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1" name="テキスト ボックス 300">
              <a:extLst>
                <a:ext uri="{FF2B5EF4-FFF2-40B4-BE49-F238E27FC236}">
                  <a16:creationId xmlns:a16="http://schemas.microsoft.com/office/drawing/2014/main" id="{BEC2E1C1-D173-4124-961A-778DBF8F8F6C}"/>
                </a:ext>
              </a:extLst>
            </p:cNvPr>
            <p:cNvSpPr txBox="1"/>
            <p:nvPr/>
          </p:nvSpPr>
          <p:spPr>
            <a:xfrm>
              <a:off x="5233708" y="1155820"/>
              <a:ext cx="305450" cy="338554"/>
            </a:xfrm>
            <a:prstGeom prst="rect">
              <a:avLst/>
            </a:prstGeom>
            <a:noFill/>
          </p:spPr>
          <p:txBody>
            <a:bodyPr wrap="square" rtlCol="0">
              <a:spAutoFit/>
            </a:bodyPr>
            <a:lstStyle/>
            <a:p>
              <a:r>
                <a:rPr kumimoji="1" lang="en-US" altLang="ja-JP" sz="1600" dirty="0">
                  <a:latin typeface="+mn-lt"/>
                </a:rPr>
                <a:t>2</a:t>
              </a:r>
              <a:endParaRPr kumimoji="1" lang="ja-JP" altLang="en-US" sz="1600" baseline="30000" dirty="0">
                <a:latin typeface="+mn-lt"/>
              </a:endParaRPr>
            </a:p>
          </p:txBody>
        </p:sp>
        <p:sp>
          <p:nvSpPr>
            <p:cNvPr id="302" name="テキスト ボックス 301">
              <a:extLst>
                <a:ext uri="{FF2B5EF4-FFF2-40B4-BE49-F238E27FC236}">
                  <a16:creationId xmlns:a16="http://schemas.microsoft.com/office/drawing/2014/main" id="{50C47BA0-C5D9-41CC-B573-85B732B707C2}"/>
                </a:ext>
              </a:extLst>
            </p:cNvPr>
            <p:cNvSpPr txBox="1"/>
            <p:nvPr/>
          </p:nvSpPr>
          <p:spPr>
            <a:xfrm>
              <a:off x="6695614" y="1011267"/>
              <a:ext cx="678785" cy="338554"/>
            </a:xfrm>
            <a:prstGeom prst="rect">
              <a:avLst/>
            </a:prstGeom>
            <a:grp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303" name="テキスト ボックス 302">
              <a:extLst>
                <a:ext uri="{FF2B5EF4-FFF2-40B4-BE49-F238E27FC236}">
                  <a16:creationId xmlns:a16="http://schemas.microsoft.com/office/drawing/2014/main" id="{F01010FD-251E-4206-8F2F-18126E68F192}"/>
                </a:ext>
              </a:extLst>
            </p:cNvPr>
            <p:cNvSpPr txBox="1"/>
            <p:nvPr/>
          </p:nvSpPr>
          <p:spPr>
            <a:xfrm>
              <a:off x="7749943" y="836495"/>
              <a:ext cx="421263" cy="338554"/>
            </a:xfrm>
            <a:prstGeom prst="rect">
              <a:avLst/>
            </a:prstGeom>
            <a:grpFill/>
          </p:spPr>
          <p:txBody>
            <a:bodyPr wrap="square" rtlCol="0">
              <a:spAutoFit/>
            </a:bodyPr>
            <a:lstStyle/>
            <a:p>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304" name="直線コネクタ 303">
              <a:extLst>
                <a:ext uri="{FF2B5EF4-FFF2-40B4-BE49-F238E27FC236}">
                  <a16:creationId xmlns:a16="http://schemas.microsoft.com/office/drawing/2014/main" id="{101A0545-7ADE-4C6B-9887-2933591F08BC}"/>
                </a:ext>
              </a:extLst>
            </p:cNvPr>
            <p:cNvCxnSpPr/>
            <p:nvPr/>
          </p:nvCxnSpPr>
          <p:spPr>
            <a:xfrm>
              <a:off x="7227033" y="1168182"/>
              <a:ext cx="1393036"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5" name="テキスト ボックス 304">
              <a:extLst>
                <a:ext uri="{FF2B5EF4-FFF2-40B4-BE49-F238E27FC236}">
                  <a16:creationId xmlns:a16="http://schemas.microsoft.com/office/drawing/2014/main" id="{834328E2-FC75-4F4D-A007-18CD68247CC4}"/>
                </a:ext>
              </a:extLst>
            </p:cNvPr>
            <p:cNvSpPr txBox="1"/>
            <p:nvPr/>
          </p:nvSpPr>
          <p:spPr>
            <a:xfrm>
              <a:off x="7749944" y="1168182"/>
              <a:ext cx="361455" cy="338554"/>
            </a:xfrm>
            <a:prstGeom prst="rect">
              <a:avLst/>
            </a:prstGeom>
            <a:noFill/>
          </p:spPr>
          <p:txBody>
            <a:bodyPr wrap="square" rtlCol="0">
              <a:spAutoFit/>
            </a:bodyPr>
            <a:lstStyle/>
            <a:p>
              <a:r>
                <a:rPr kumimoji="1" lang="en-US" altLang="ja-JP" sz="1600" dirty="0">
                  <a:latin typeface="+mn-lt"/>
                </a:rPr>
                <a:t>2</a:t>
              </a:r>
              <a:endParaRPr kumimoji="1" lang="ja-JP" altLang="en-US" sz="1600" baseline="30000" dirty="0">
                <a:latin typeface="+mn-lt"/>
              </a:endParaRPr>
            </a:p>
          </p:txBody>
        </p:sp>
      </p:grpSp>
      <p:grpSp>
        <p:nvGrpSpPr>
          <p:cNvPr id="312" name="グループ化 311">
            <a:extLst>
              <a:ext uri="{FF2B5EF4-FFF2-40B4-BE49-F238E27FC236}">
                <a16:creationId xmlns:a16="http://schemas.microsoft.com/office/drawing/2014/main" id="{0AACAF1F-149C-440F-A83B-2987C3717070}"/>
              </a:ext>
            </a:extLst>
          </p:cNvPr>
          <p:cNvGrpSpPr/>
          <p:nvPr/>
        </p:nvGrpSpPr>
        <p:grpSpPr>
          <a:xfrm>
            <a:off x="7626906" y="2509150"/>
            <a:ext cx="1475746" cy="1728583"/>
            <a:chOff x="7626906" y="2509150"/>
            <a:chExt cx="1475746" cy="1728583"/>
          </a:xfrm>
        </p:grpSpPr>
        <p:grpSp>
          <p:nvGrpSpPr>
            <p:cNvPr id="313" name="グループ化 80">
              <a:extLst>
                <a:ext uri="{FF2B5EF4-FFF2-40B4-BE49-F238E27FC236}">
                  <a16:creationId xmlns:a16="http://schemas.microsoft.com/office/drawing/2014/main" id="{623F66FF-E4D0-49C5-B701-99BBD3A8B91B}"/>
                </a:ext>
              </a:extLst>
            </p:cNvPr>
            <p:cNvGrpSpPr>
              <a:grpSpLocks/>
            </p:cNvGrpSpPr>
            <p:nvPr/>
          </p:nvGrpSpPr>
          <p:grpSpPr bwMode="auto">
            <a:xfrm>
              <a:off x="7787607" y="2665227"/>
              <a:ext cx="1123951" cy="1572506"/>
              <a:chOff x="642910" y="4525795"/>
              <a:chExt cx="1409747" cy="1970728"/>
            </a:xfrm>
          </p:grpSpPr>
          <p:grpSp>
            <p:nvGrpSpPr>
              <p:cNvPr id="329" name="グループ化 74">
                <a:extLst>
                  <a:ext uri="{FF2B5EF4-FFF2-40B4-BE49-F238E27FC236}">
                    <a16:creationId xmlns:a16="http://schemas.microsoft.com/office/drawing/2014/main" id="{96005693-FFC8-4AE9-AD77-89166564B2B3}"/>
                  </a:ext>
                </a:extLst>
              </p:cNvPr>
              <p:cNvGrpSpPr>
                <a:grpSpLocks/>
              </p:cNvGrpSpPr>
              <p:nvPr/>
            </p:nvGrpSpPr>
            <p:grpSpPr bwMode="auto">
              <a:xfrm>
                <a:off x="642910" y="4525795"/>
                <a:ext cx="1409747" cy="1457227"/>
                <a:chOff x="784560" y="4525795"/>
                <a:chExt cx="1409747" cy="1457227"/>
              </a:xfrm>
            </p:grpSpPr>
            <p:sp>
              <p:nvSpPr>
                <p:cNvPr id="331" name="六角形 330">
                  <a:extLst>
                    <a:ext uri="{FF2B5EF4-FFF2-40B4-BE49-F238E27FC236}">
                      <a16:creationId xmlns:a16="http://schemas.microsoft.com/office/drawing/2014/main" id="{BEDD6325-2189-4556-9711-88930FCF32B9}"/>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332" name="Oval 25">
                  <a:extLst>
                    <a:ext uri="{FF2B5EF4-FFF2-40B4-BE49-F238E27FC236}">
                      <a16:creationId xmlns:a16="http://schemas.microsoft.com/office/drawing/2014/main" id="{0B8682D8-5B6B-4536-A0A9-B35BB46AA137}"/>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3" name="Oval 25">
                  <a:extLst>
                    <a:ext uri="{FF2B5EF4-FFF2-40B4-BE49-F238E27FC236}">
                      <a16:creationId xmlns:a16="http://schemas.microsoft.com/office/drawing/2014/main" id="{A5D8F7DC-9975-449C-BBE1-C40AE8D1CB7F}"/>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4" name="Oval 25">
                  <a:extLst>
                    <a:ext uri="{FF2B5EF4-FFF2-40B4-BE49-F238E27FC236}">
                      <a16:creationId xmlns:a16="http://schemas.microsoft.com/office/drawing/2014/main" id="{F9F46610-6FD1-4EF5-BBB6-B372A2BFC8F5}"/>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5" name="Oval 25">
                  <a:extLst>
                    <a:ext uri="{FF2B5EF4-FFF2-40B4-BE49-F238E27FC236}">
                      <a16:creationId xmlns:a16="http://schemas.microsoft.com/office/drawing/2014/main" id="{CB433901-EBDE-4F63-A4E2-EA27A13B8AE4}"/>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6" name="Oval 25">
                  <a:extLst>
                    <a:ext uri="{FF2B5EF4-FFF2-40B4-BE49-F238E27FC236}">
                      <a16:creationId xmlns:a16="http://schemas.microsoft.com/office/drawing/2014/main" id="{14900DFB-1597-417F-8C06-D3F977E0560E}"/>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37" name="Oval 25">
                  <a:extLst>
                    <a:ext uri="{FF2B5EF4-FFF2-40B4-BE49-F238E27FC236}">
                      <a16:creationId xmlns:a16="http://schemas.microsoft.com/office/drawing/2014/main" id="{A459FACC-0956-43BF-8418-5E09246916CA}"/>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330" name="テキスト ボックス 78">
                <a:extLst>
                  <a:ext uri="{FF2B5EF4-FFF2-40B4-BE49-F238E27FC236}">
                    <a16:creationId xmlns:a16="http://schemas.microsoft.com/office/drawing/2014/main" id="{AF691020-9A5E-4FD6-BA51-9E7B38BDBCBB}"/>
                  </a:ext>
                </a:extLst>
              </p:cNvPr>
              <p:cNvSpPr txBox="1">
                <a:spLocks noChangeArrowheads="1"/>
              </p:cNvSpPr>
              <p:nvPr/>
            </p:nvSpPr>
            <p:spPr bwMode="auto">
              <a:xfrm>
                <a:off x="1128608" y="6033661"/>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C</a:t>
                </a:r>
                <a:r>
                  <a:rPr lang="en-US" altLang="ja-JP" sz="1800" baseline="-25000" dirty="0">
                    <a:latin typeface="+mn-lt"/>
                  </a:rPr>
                  <a:t>3</a:t>
                </a:r>
                <a:endParaRPr lang="ja-JP" altLang="en-US" sz="1800" baseline="-25000" dirty="0">
                  <a:latin typeface="+mn-lt"/>
                </a:endParaRPr>
              </a:p>
            </p:txBody>
          </p:sp>
        </p:grpSp>
        <p:sp>
          <p:nvSpPr>
            <p:cNvPr id="314" name="テキスト ボックス 313">
              <a:extLst>
                <a:ext uri="{FF2B5EF4-FFF2-40B4-BE49-F238E27FC236}">
                  <a16:creationId xmlns:a16="http://schemas.microsoft.com/office/drawing/2014/main" id="{CB2E81AA-CCAC-4DB0-947D-99E32FFE02A5}"/>
                </a:ext>
              </a:extLst>
            </p:cNvPr>
            <p:cNvSpPr txBox="1"/>
            <p:nvPr/>
          </p:nvSpPr>
          <p:spPr>
            <a:xfrm>
              <a:off x="8312553" y="2509150"/>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324" name="テキスト ボックス 323">
              <a:extLst>
                <a:ext uri="{FF2B5EF4-FFF2-40B4-BE49-F238E27FC236}">
                  <a16:creationId xmlns:a16="http://schemas.microsoft.com/office/drawing/2014/main" id="{CBCF979A-E424-44BD-804C-3043F140FFED}"/>
                </a:ext>
              </a:extLst>
            </p:cNvPr>
            <p:cNvSpPr txBox="1"/>
            <p:nvPr/>
          </p:nvSpPr>
          <p:spPr>
            <a:xfrm>
              <a:off x="8790545" y="2832725"/>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325" name="テキスト ボックス 324">
              <a:extLst>
                <a:ext uri="{FF2B5EF4-FFF2-40B4-BE49-F238E27FC236}">
                  <a16:creationId xmlns:a16="http://schemas.microsoft.com/office/drawing/2014/main" id="{144ECE9C-3E2A-4AE0-B993-83708B789C40}"/>
                </a:ext>
              </a:extLst>
            </p:cNvPr>
            <p:cNvSpPr txBox="1"/>
            <p:nvPr/>
          </p:nvSpPr>
          <p:spPr>
            <a:xfrm>
              <a:off x="8797024" y="3375302"/>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326" name="テキスト ボックス 325">
              <a:extLst>
                <a:ext uri="{FF2B5EF4-FFF2-40B4-BE49-F238E27FC236}">
                  <a16:creationId xmlns:a16="http://schemas.microsoft.com/office/drawing/2014/main" id="{0A6A9E04-02A7-40D6-95A4-72573449B684}"/>
                </a:ext>
              </a:extLst>
            </p:cNvPr>
            <p:cNvSpPr txBox="1"/>
            <p:nvPr/>
          </p:nvSpPr>
          <p:spPr>
            <a:xfrm>
              <a:off x="8321015" y="3705982"/>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327" name="テキスト ボックス 326">
              <a:extLst>
                <a:ext uri="{FF2B5EF4-FFF2-40B4-BE49-F238E27FC236}">
                  <a16:creationId xmlns:a16="http://schemas.microsoft.com/office/drawing/2014/main" id="{5F68A161-327F-402F-95E3-69D48DDF0B0B}"/>
                </a:ext>
              </a:extLst>
            </p:cNvPr>
            <p:cNvSpPr txBox="1"/>
            <p:nvPr/>
          </p:nvSpPr>
          <p:spPr>
            <a:xfrm>
              <a:off x="7713420" y="3507600"/>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328" name="テキスト ボックス 327">
              <a:extLst>
                <a:ext uri="{FF2B5EF4-FFF2-40B4-BE49-F238E27FC236}">
                  <a16:creationId xmlns:a16="http://schemas.microsoft.com/office/drawing/2014/main" id="{8B58D65F-1F1B-471B-8200-AC450E16780A}"/>
                </a:ext>
              </a:extLst>
            </p:cNvPr>
            <p:cNvSpPr txBox="1"/>
            <p:nvPr/>
          </p:nvSpPr>
          <p:spPr>
            <a:xfrm>
              <a:off x="7626906" y="2891426"/>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grpSp>
      <p:sp>
        <p:nvSpPr>
          <p:cNvPr id="338" name="楕円 337">
            <a:extLst>
              <a:ext uri="{FF2B5EF4-FFF2-40B4-BE49-F238E27FC236}">
                <a16:creationId xmlns:a16="http://schemas.microsoft.com/office/drawing/2014/main" id="{6D8D2354-1354-4588-8A4F-1B1B79EB8B65}"/>
              </a:ext>
            </a:extLst>
          </p:cNvPr>
          <p:cNvSpPr/>
          <p:nvPr/>
        </p:nvSpPr>
        <p:spPr>
          <a:xfrm>
            <a:off x="7562753" y="4490826"/>
            <a:ext cx="161044" cy="161044"/>
          </a:xfrm>
          <a:prstGeom prst="ellipse">
            <a:avLst/>
          </a:prstGeom>
          <a:noFill/>
          <a:ln w="28575">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a:extLst>
              <a:ext uri="{FF2B5EF4-FFF2-40B4-BE49-F238E27FC236}">
                <a16:creationId xmlns:a16="http://schemas.microsoft.com/office/drawing/2014/main" id="{1C18065A-5744-46D1-8BC9-A6D869D38EB1}"/>
              </a:ext>
            </a:extLst>
          </p:cNvPr>
          <p:cNvGrpSpPr/>
          <p:nvPr/>
        </p:nvGrpSpPr>
        <p:grpSpPr>
          <a:xfrm>
            <a:off x="7562753" y="4738980"/>
            <a:ext cx="162920" cy="795541"/>
            <a:chOff x="7562753" y="4738980"/>
            <a:chExt cx="162920" cy="795541"/>
          </a:xfrm>
        </p:grpSpPr>
        <p:sp>
          <p:nvSpPr>
            <p:cNvPr id="307" name="二等辺三角形 306">
              <a:extLst>
                <a:ext uri="{FF2B5EF4-FFF2-40B4-BE49-F238E27FC236}">
                  <a16:creationId xmlns:a16="http://schemas.microsoft.com/office/drawing/2014/main" id="{71697B19-A0EA-43EB-BAB0-0C86FD909335}"/>
                </a:ext>
              </a:extLst>
            </p:cNvPr>
            <p:cNvSpPr/>
            <p:nvPr/>
          </p:nvSpPr>
          <p:spPr>
            <a:xfrm>
              <a:off x="7573270" y="5410302"/>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二等辺三角形 307">
              <a:extLst>
                <a:ext uri="{FF2B5EF4-FFF2-40B4-BE49-F238E27FC236}">
                  <a16:creationId xmlns:a16="http://schemas.microsoft.com/office/drawing/2014/main" id="{905C4EBC-72A1-4DC0-9D9F-33DB2AEA1152}"/>
                </a:ext>
              </a:extLst>
            </p:cNvPr>
            <p:cNvSpPr/>
            <p:nvPr/>
          </p:nvSpPr>
          <p:spPr>
            <a:xfrm>
              <a:off x="7576309" y="4955429"/>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09" name="グループ化 308">
              <a:extLst>
                <a:ext uri="{FF2B5EF4-FFF2-40B4-BE49-F238E27FC236}">
                  <a16:creationId xmlns:a16="http://schemas.microsoft.com/office/drawing/2014/main" id="{945AB53C-9444-4503-B43D-BADFE5747D61}"/>
                </a:ext>
              </a:extLst>
            </p:cNvPr>
            <p:cNvGrpSpPr/>
            <p:nvPr/>
          </p:nvGrpSpPr>
          <p:grpSpPr>
            <a:xfrm>
              <a:off x="7564427" y="5179500"/>
              <a:ext cx="161246" cy="159788"/>
              <a:chOff x="413470" y="5078449"/>
              <a:chExt cx="548104" cy="543148"/>
            </a:xfrm>
          </p:grpSpPr>
          <p:cxnSp>
            <p:nvCxnSpPr>
              <p:cNvPr id="310" name="直線コネクタ 309">
                <a:extLst>
                  <a:ext uri="{FF2B5EF4-FFF2-40B4-BE49-F238E27FC236}">
                    <a16:creationId xmlns:a16="http://schemas.microsoft.com/office/drawing/2014/main" id="{1D87F3D8-C19C-4776-9EEA-880DE9C56C0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1" name="直線コネクタ 310">
                <a:extLst>
                  <a:ext uri="{FF2B5EF4-FFF2-40B4-BE49-F238E27FC236}">
                    <a16:creationId xmlns:a16="http://schemas.microsoft.com/office/drawing/2014/main" id="{48FAB7A9-FB00-4A45-86FA-2EE5321ABD0F}"/>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342" name="グループ化 341">
              <a:extLst>
                <a:ext uri="{FF2B5EF4-FFF2-40B4-BE49-F238E27FC236}">
                  <a16:creationId xmlns:a16="http://schemas.microsoft.com/office/drawing/2014/main" id="{97B75C20-3751-4945-BAEE-5C430BB3C3C2}"/>
                </a:ext>
              </a:extLst>
            </p:cNvPr>
            <p:cNvGrpSpPr/>
            <p:nvPr/>
          </p:nvGrpSpPr>
          <p:grpSpPr>
            <a:xfrm>
              <a:off x="7562753" y="4738980"/>
              <a:ext cx="161246" cy="159788"/>
              <a:chOff x="413470" y="5078449"/>
              <a:chExt cx="548104" cy="543148"/>
            </a:xfrm>
          </p:grpSpPr>
          <p:cxnSp>
            <p:nvCxnSpPr>
              <p:cNvPr id="343" name="直線コネクタ 342">
                <a:extLst>
                  <a:ext uri="{FF2B5EF4-FFF2-40B4-BE49-F238E27FC236}">
                    <a16:creationId xmlns:a16="http://schemas.microsoft.com/office/drawing/2014/main" id="{77FD7EAE-422D-4151-A153-898DF00C55E8}"/>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44" name="直線コネクタ 343">
                <a:extLst>
                  <a:ext uri="{FF2B5EF4-FFF2-40B4-BE49-F238E27FC236}">
                    <a16:creationId xmlns:a16="http://schemas.microsoft.com/office/drawing/2014/main" id="{231BC7BC-AF05-44C4-B592-870281DC2877}"/>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grpSp>
        <p:nvGrpSpPr>
          <p:cNvPr id="3" name="グループ化 2">
            <a:extLst>
              <a:ext uri="{FF2B5EF4-FFF2-40B4-BE49-F238E27FC236}">
                <a16:creationId xmlns:a16="http://schemas.microsoft.com/office/drawing/2014/main" id="{5CDCA9E8-4D4F-4D27-A9F9-E36555E19F50}"/>
              </a:ext>
            </a:extLst>
          </p:cNvPr>
          <p:cNvGrpSpPr/>
          <p:nvPr/>
        </p:nvGrpSpPr>
        <p:grpSpPr>
          <a:xfrm>
            <a:off x="7413986" y="3575817"/>
            <a:ext cx="430887" cy="853508"/>
            <a:chOff x="7413986" y="3575817"/>
            <a:chExt cx="430887" cy="853508"/>
          </a:xfrm>
        </p:grpSpPr>
        <p:grpSp>
          <p:nvGrpSpPr>
            <p:cNvPr id="345" name="グループ化 344">
              <a:extLst>
                <a:ext uri="{FF2B5EF4-FFF2-40B4-BE49-F238E27FC236}">
                  <a16:creationId xmlns:a16="http://schemas.microsoft.com/office/drawing/2014/main" id="{1FA973CE-452A-45D3-B158-B6C108A82208}"/>
                </a:ext>
              </a:extLst>
            </p:cNvPr>
            <p:cNvGrpSpPr/>
            <p:nvPr/>
          </p:nvGrpSpPr>
          <p:grpSpPr>
            <a:xfrm>
              <a:off x="7562551" y="4269537"/>
              <a:ext cx="161246" cy="159788"/>
              <a:chOff x="413470" y="5078449"/>
              <a:chExt cx="548104" cy="543148"/>
            </a:xfrm>
          </p:grpSpPr>
          <p:cxnSp>
            <p:nvCxnSpPr>
              <p:cNvPr id="346" name="直線コネクタ 345">
                <a:extLst>
                  <a:ext uri="{FF2B5EF4-FFF2-40B4-BE49-F238E27FC236}">
                    <a16:creationId xmlns:a16="http://schemas.microsoft.com/office/drawing/2014/main" id="{9A8D1C70-3862-49B1-909D-9442BF520161}"/>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47" name="直線コネクタ 346">
                <a:extLst>
                  <a:ext uri="{FF2B5EF4-FFF2-40B4-BE49-F238E27FC236}">
                    <a16:creationId xmlns:a16="http://schemas.microsoft.com/office/drawing/2014/main" id="{21BAC5A8-6288-42A7-BBD4-15504A015312}"/>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348" name="楕円 347">
              <a:extLst>
                <a:ext uri="{FF2B5EF4-FFF2-40B4-BE49-F238E27FC236}">
                  <a16:creationId xmlns:a16="http://schemas.microsoft.com/office/drawing/2014/main" id="{1EE03FC9-2589-438A-8F06-568C0EE58267}"/>
                </a:ext>
              </a:extLst>
            </p:cNvPr>
            <p:cNvSpPr/>
            <p:nvPr/>
          </p:nvSpPr>
          <p:spPr>
            <a:xfrm>
              <a:off x="7561460" y="4015323"/>
              <a:ext cx="161044" cy="161044"/>
            </a:xfrm>
            <a:prstGeom prst="ellipse">
              <a:avLst/>
            </a:prstGeom>
            <a:noFill/>
            <a:ln w="28575">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テキスト ボックス 348">
              <a:extLst>
                <a:ext uri="{FF2B5EF4-FFF2-40B4-BE49-F238E27FC236}">
                  <a16:creationId xmlns:a16="http://schemas.microsoft.com/office/drawing/2014/main" id="{992DAFDF-8ABA-4DB0-A109-C3189449CD9D}"/>
                </a:ext>
              </a:extLst>
            </p:cNvPr>
            <p:cNvSpPr txBox="1"/>
            <p:nvPr/>
          </p:nvSpPr>
          <p:spPr>
            <a:xfrm>
              <a:off x="7413986" y="3575817"/>
              <a:ext cx="430887" cy="421068"/>
            </a:xfrm>
            <a:prstGeom prst="rect">
              <a:avLst/>
            </a:prstGeom>
            <a:noFill/>
          </p:spPr>
          <p:txBody>
            <a:bodyPr vert="eaVert" wrap="square" rtlCol="0">
              <a:spAutoFit/>
            </a:bodyPr>
            <a:lstStyle/>
            <a:p>
              <a:r>
                <a:rPr kumimoji="1" lang="ja-JP" altLang="en-US" sz="1600" dirty="0"/>
                <a:t>・・・</a:t>
              </a:r>
            </a:p>
          </p:txBody>
        </p:sp>
      </p:grpSp>
      <p:grpSp>
        <p:nvGrpSpPr>
          <p:cNvPr id="20" name="グループ化 19">
            <a:extLst>
              <a:ext uri="{FF2B5EF4-FFF2-40B4-BE49-F238E27FC236}">
                <a16:creationId xmlns:a16="http://schemas.microsoft.com/office/drawing/2014/main" id="{EB26BBA2-2C60-4C2A-B5AF-03BC68A22C18}"/>
              </a:ext>
            </a:extLst>
          </p:cNvPr>
          <p:cNvGrpSpPr/>
          <p:nvPr/>
        </p:nvGrpSpPr>
        <p:grpSpPr>
          <a:xfrm>
            <a:off x="7796944" y="2778659"/>
            <a:ext cx="1082125" cy="935206"/>
            <a:chOff x="7796944" y="2778659"/>
            <a:chExt cx="1082125" cy="935206"/>
          </a:xfrm>
        </p:grpSpPr>
        <p:sp>
          <p:nvSpPr>
            <p:cNvPr id="362" name="Oval 25">
              <a:extLst>
                <a:ext uri="{FF2B5EF4-FFF2-40B4-BE49-F238E27FC236}">
                  <a16:creationId xmlns:a16="http://schemas.microsoft.com/office/drawing/2014/main" id="{0243F164-1645-493D-82EA-7CA134C8E0F9}"/>
                </a:ext>
              </a:extLst>
            </p:cNvPr>
            <p:cNvSpPr>
              <a:spLocks noChangeArrowheads="1"/>
            </p:cNvSpPr>
            <p:nvPr/>
          </p:nvSpPr>
          <p:spPr bwMode="auto">
            <a:xfrm>
              <a:off x="8319876" y="3206647"/>
              <a:ext cx="72000" cy="72000"/>
            </a:xfrm>
            <a:prstGeom prst="ellipse">
              <a:avLst/>
            </a:prstGeom>
            <a:solidFill>
              <a:srgbClr val="C00000"/>
            </a:solidFill>
            <a:ln w="9525">
              <a:solidFill>
                <a:srgbClr val="C00000"/>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 name="直線コネクタ 16">
              <a:extLst>
                <a:ext uri="{FF2B5EF4-FFF2-40B4-BE49-F238E27FC236}">
                  <a16:creationId xmlns:a16="http://schemas.microsoft.com/office/drawing/2014/main" id="{E74EF8E2-3F87-4735-B0E9-F15A1C1A9F5A}"/>
                </a:ext>
              </a:extLst>
            </p:cNvPr>
            <p:cNvCxnSpPr/>
            <p:nvPr/>
          </p:nvCxnSpPr>
          <p:spPr>
            <a:xfrm>
              <a:off x="7796944" y="3242854"/>
              <a:ext cx="1082125"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3" name="直線コネクタ 362">
              <a:extLst>
                <a:ext uri="{FF2B5EF4-FFF2-40B4-BE49-F238E27FC236}">
                  <a16:creationId xmlns:a16="http://schemas.microsoft.com/office/drawing/2014/main" id="{817C051F-CB3F-4A4D-B321-9C44EBF9C9D1}"/>
                </a:ext>
              </a:extLst>
            </p:cNvPr>
            <p:cNvCxnSpPr>
              <a:cxnSpLocks/>
            </p:cNvCxnSpPr>
            <p:nvPr/>
          </p:nvCxnSpPr>
          <p:spPr>
            <a:xfrm flipV="1">
              <a:off x="8088743" y="2786149"/>
              <a:ext cx="536198" cy="927716"/>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4" name="直線コネクタ 363">
              <a:extLst>
                <a:ext uri="{FF2B5EF4-FFF2-40B4-BE49-F238E27FC236}">
                  <a16:creationId xmlns:a16="http://schemas.microsoft.com/office/drawing/2014/main" id="{8562486C-6381-4BF7-9D52-0D9E3A1D56EB}"/>
                </a:ext>
              </a:extLst>
            </p:cNvPr>
            <p:cNvCxnSpPr>
              <a:cxnSpLocks/>
            </p:cNvCxnSpPr>
            <p:nvPr/>
          </p:nvCxnSpPr>
          <p:spPr>
            <a:xfrm flipH="1" flipV="1">
              <a:off x="8089728" y="2778659"/>
              <a:ext cx="536198" cy="927716"/>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315" name="グループ化 314">
            <a:extLst>
              <a:ext uri="{FF2B5EF4-FFF2-40B4-BE49-F238E27FC236}">
                <a16:creationId xmlns:a16="http://schemas.microsoft.com/office/drawing/2014/main" id="{1EC1EFEE-F7B9-4FE4-9899-405E5F152677}"/>
              </a:ext>
            </a:extLst>
          </p:cNvPr>
          <p:cNvGrpSpPr/>
          <p:nvPr/>
        </p:nvGrpSpPr>
        <p:grpSpPr>
          <a:xfrm>
            <a:off x="538346" y="1629669"/>
            <a:ext cx="203862" cy="27709"/>
            <a:chOff x="538346" y="1629669"/>
            <a:chExt cx="203862" cy="27709"/>
          </a:xfrm>
        </p:grpSpPr>
        <p:cxnSp>
          <p:nvCxnSpPr>
            <p:cNvPr id="316" name="直線コネクタ 315">
              <a:extLst>
                <a:ext uri="{FF2B5EF4-FFF2-40B4-BE49-F238E27FC236}">
                  <a16:creationId xmlns:a16="http://schemas.microsoft.com/office/drawing/2014/main" id="{2BC30704-6490-4DF4-8B84-0C6C04049EAB}"/>
                </a:ext>
              </a:extLst>
            </p:cNvPr>
            <p:cNvCxnSpPr/>
            <p:nvPr/>
          </p:nvCxnSpPr>
          <p:spPr>
            <a:xfrm>
              <a:off x="540327" y="1629669"/>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7" name="直線コネクタ 316">
              <a:extLst>
                <a:ext uri="{FF2B5EF4-FFF2-40B4-BE49-F238E27FC236}">
                  <a16:creationId xmlns:a16="http://schemas.microsoft.com/office/drawing/2014/main" id="{B01E4788-286B-498F-9946-1A348A0695E7}"/>
                </a:ext>
              </a:extLst>
            </p:cNvPr>
            <p:cNvCxnSpPr/>
            <p:nvPr/>
          </p:nvCxnSpPr>
          <p:spPr>
            <a:xfrm>
              <a:off x="538346" y="1657378"/>
              <a:ext cx="201881"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318" name="Text Box 168">
            <a:extLst>
              <a:ext uri="{FF2B5EF4-FFF2-40B4-BE49-F238E27FC236}">
                <a16:creationId xmlns:a16="http://schemas.microsoft.com/office/drawing/2014/main" id="{D9467A1B-0DF6-40D3-921F-CA9F6BBA2CB9}"/>
              </a:ext>
            </a:extLst>
          </p:cNvPr>
          <p:cNvSpPr txBox="1">
            <a:spLocks noChangeArrowheads="1"/>
          </p:cNvSpPr>
          <p:nvPr/>
        </p:nvSpPr>
        <p:spPr bwMode="auto">
          <a:xfrm>
            <a:off x="595192" y="1188948"/>
            <a:ext cx="15435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B050"/>
                </a:solidFill>
              </a:rPr>
              <a:t>N</a:t>
            </a:r>
            <a:r>
              <a:rPr lang="en-US" altLang="ja-JP" sz="1600" baseline="-25000" dirty="0">
                <a:solidFill>
                  <a:srgbClr val="00B050"/>
                </a:solidFill>
              </a:rPr>
              <a:t>1</a:t>
            </a:r>
            <a:r>
              <a:rPr lang="en-US" altLang="ja-JP" sz="1600" dirty="0">
                <a:solidFill>
                  <a:srgbClr val="00B050"/>
                </a:solidFill>
              </a:rPr>
              <a:t> : </a:t>
            </a:r>
            <a:r>
              <a:rPr lang="ja-JP" altLang="en-US" sz="1600" dirty="0">
                <a:solidFill>
                  <a:srgbClr val="00B050"/>
                </a:solidFill>
              </a:rPr>
              <a:t>射影平面</a:t>
            </a:r>
            <a:endParaRPr lang="en-US" altLang="ja-JP" sz="1600" dirty="0">
              <a:solidFill>
                <a:srgbClr val="00B050"/>
              </a:solidFill>
            </a:endParaRPr>
          </a:p>
        </p:txBody>
      </p:sp>
      <p:grpSp>
        <p:nvGrpSpPr>
          <p:cNvPr id="18" name="グループ化 17">
            <a:extLst>
              <a:ext uri="{FF2B5EF4-FFF2-40B4-BE49-F238E27FC236}">
                <a16:creationId xmlns:a16="http://schemas.microsoft.com/office/drawing/2014/main" id="{751B78B6-B909-4066-A36A-1118A25F7EC7}"/>
              </a:ext>
            </a:extLst>
          </p:cNvPr>
          <p:cNvGrpSpPr/>
          <p:nvPr/>
        </p:nvGrpSpPr>
        <p:grpSpPr>
          <a:xfrm>
            <a:off x="7796900" y="5322961"/>
            <a:ext cx="1481469" cy="338554"/>
            <a:chOff x="7796900" y="5322961"/>
            <a:chExt cx="1481469" cy="338554"/>
          </a:xfrm>
        </p:grpSpPr>
        <p:grpSp>
          <p:nvGrpSpPr>
            <p:cNvPr id="350" name="グループ化 349">
              <a:extLst>
                <a:ext uri="{FF2B5EF4-FFF2-40B4-BE49-F238E27FC236}">
                  <a16:creationId xmlns:a16="http://schemas.microsoft.com/office/drawing/2014/main" id="{015DF86C-C162-412C-A9C8-A3080002D640}"/>
                </a:ext>
              </a:extLst>
            </p:cNvPr>
            <p:cNvGrpSpPr/>
            <p:nvPr/>
          </p:nvGrpSpPr>
          <p:grpSpPr>
            <a:xfrm>
              <a:off x="7796900" y="5401697"/>
              <a:ext cx="1037876" cy="166141"/>
              <a:chOff x="7796900" y="5401697"/>
              <a:chExt cx="1037876" cy="166141"/>
            </a:xfrm>
          </p:grpSpPr>
          <p:grpSp>
            <p:nvGrpSpPr>
              <p:cNvPr id="351" name="グループ化 350">
                <a:extLst>
                  <a:ext uri="{FF2B5EF4-FFF2-40B4-BE49-F238E27FC236}">
                    <a16:creationId xmlns:a16="http://schemas.microsoft.com/office/drawing/2014/main" id="{1810B05A-0EF4-487F-A190-B68EDE04A301}"/>
                  </a:ext>
                </a:extLst>
              </p:cNvPr>
              <p:cNvGrpSpPr/>
              <p:nvPr/>
            </p:nvGrpSpPr>
            <p:grpSpPr>
              <a:xfrm>
                <a:off x="7796900" y="5405654"/>
                <a:ext cx="161246" cy="159788"/>
                <a:chOff x="413470" y="5078449"/>
                <a:chExt cx="548104" cy="543148"/>
              </a:xfrm>
            </p:grpSpPr>
            <p:cxnSp>
              <p:nvCxnSpPr>
                <p:cNvPr id="360" name="直線コネクタ 359">
                  <a:extLst>
                    <a:ext uri="{FF2B5EF4-FFF2-40B4-BE49-F238E27FC236}">
                      <a16:creationId xmlns:a16="http://schemas.microsoft.com/office/drawing/2014/main" id="{13429ED6-8A5C-48D4-9A0F-5D0EF66F1053}"/>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1" name="直線コネクタ 360">
                  <a:extLst>
                    <a:ext uri="{FF2B5EF4-FFF2-40B4-BE49-F238E27FC236}">
                      <a16:creationId xmlns:a16="http://schemas.microsoft.com/office/drawing/2014/main" id="{E90C100B-77F9-40AA-93CA-24F48C559289}"/>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352" name="グループ化 351">
                <a:extLst>
                  <a:ext uri="{FF2B5EF4-FFF2-40B4-BE49-F238E27FC236}">
                    <a16:creationId xmlns:a16="http://schemas.microsoft.com/office/drawing/2014/main" id="{05D2FA2B-570D-4911-9740-E1BBD11C3860}"/>
                  </a:ext>
                </a:extLst>
              </p:cNvPr>
              <p:cNvGrpSpPr/>
              <p:nvPr/>
            </p:nvGrpSpPr>
            <p:grpSpPr>
              <a:xfrm>
                <a:off x="8240392" y="5403463"/>
                <a:ext cx="161246" cy="159788"/>
                <a:chOff x="413470" y="5078449"/>
                <a:chExt cx="548104" cy="543148"/>
              </a:xfrm>
            </p:grpSpPr>
            <p:cxnSp>
              <p:nvCxnSpPr>
                <p:cNvPr id="358" name="直線コネクタ 357">
                  <a:extLst>
                    <a:ext uri="{FF2B5EF4-FFF2-40B4-BE49-F238E27FC236}">
                      <a16:creationId xmlns:a16="http://schemas.microsoft.com/office/drawing/2014/main" id="{C0DAF29F-EE57-4508-8CAD-BD2633B6820A}"/>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59" name="直線コネクタ 358">
                  <a:extLst>
                    <a:ext uri="{FF2B5EF4-FFF2-40B4-BE49-F238E27FC236}">
                      <a16:creationId xmlns:a16="http://schemas.microsoft.com/office/drawing/2014/main" id="{D21C3680-3651-4FD1-8FA9-899CD2E76900}"/>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353" name="グループ化 352">
                <a:extLst>
                  <a:ext uri="{FF2B5EF4-FFF2-40B4-BE49-F238E27FC236}">
                    <a16:creationId xmlns:a16="http://schemas.microsoft.com/office/drawing/2014/main" id="{54EF52D6-1C53-4F6D-81D1-1FBF84EAFA64}"/>
                  </a:ext>
                </a:extLst>
              </p:cNvPr>
              <p:cNvGrpSpPr/>
              <p:nvPr/>
            </p:nvGrpSpPr>
            <p:grpSpPr>
              <a:xfrm>
                <a:off x="8673530" y="5408050"/>
                <a:ext cx="161246" cy="159788"/>
                <a:chOff x="413470" y="5078449"/>
                <a:chExt cx="548104" cy="543148"/>
              </a:xfrm>
            </p:grpSpPr>
            <p:cxnSp>
              <p:nvCxnSpPr>
                <p:cNvPr id="356" name="直線コネクタ 355">
                  <a:extLst>
                    <a:ext uri="{FF2B5EF4-FFF2-40B4-BE49-F238E27FC236}">
                      <a16:creationId xmlns:a16="http://schemas.microsoft.com/office/drawing/2014/main" id="{0F58B7DC-7921-473D-9529-2E1E5905400B}"/>
                    </a:ext>
                  </a:extLst>
                </p:cNvPr>
                <p:cNvCxnSpPr/>
                <p:nvPr/>
              </p:nvCxnSpPr>
              <p:spPr>
                <a:xfrm>
                  <a:off x="421574" y="5078449"/>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57" name="直線コネクタ 356">
                  <a:extLst>
                    <a:ext uri="{FF2B5EF4-FFF2-40B4-BE49-F238E27FC236}">
                      <a16:creationId xmlns:a16="http://schemas.microsoft.com/office/drawing/2014/main" id="{7B18F420-AE29-40F9-A826-B3340FC7EC88}"/>
                    </a:ext>
                  </a:extLst>
                </p:cNvPr>
                <p:cNvCxnSpPr>
                  <a:cxnSpLocks/>
                </p:cNvCxnSpPr>
                <p:nvPr/>
              </p:nvCxnSpPr>
              <p:spPr>
                <a:xfrm flipH="1">
                  <a:off x="413470" y="5081597"/>
                  <a:ext cx="540000" cy="540000"/>
                </a:xfrm>
                <a:prstGeom prst="line">
                  <a:avLst/>
                </a:prstGeom>
                <a:ln w="5715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354" name="二等辺三角形 353">
                <a:extLst>
                  <a:ext uri="{FF2B5EF4-FFF2-40B4-BE49-F238E27FC236}">
                    <a16:creationId xmlns:a16="http://schemas.microsoft.com/office/drawing/2014/main" id="{B970B830-3F10-4DDE-A49F-5A77066BEBB5}"/>
                  </a:ext>
                </a:extLst>
              </p:cNvPr>
              <p:cNvSpPr/>
              <p:nvPr/>
            </p:nvSpPr>
            <p:spPr>
              <a:xfrm>
                <a:off x="8022162" y="5422017"/>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二等辺三角形 354">
                <a:extLst>
                  <a:ext uri="{FF2B5EF4-FFF2-40B4-BE49-F238E27FC236}">
                    <a16:creationId xmlns:a16="http://schemas.microsoft.com/office/drawing/2014/main" id="{45B0F049-F2DB-450B-A327-FE995F17A66E}"/>
                  </a:ext>
                </a:extLst>
              </p:cNvPr>
              <p:cNvSpPr/>
              <p:nvPr/>
            </p:nvSpPr>
            <p:spPr>
              <a:xfrm>
                <a:off x="8455300" y="5401697"/>
                <a:ext cx="144094" cy="124219"/>
              </a:xfrm>
              <a:prstGeom prst="triangle">
                <a:avLst/>
              </a:prstGeom>
              <a:noFill/>
              <a:ln w="38100">
                <a:solidFill>
                  <a:srgbClr val="FFFF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 name="正方形/長方形 9">
              <a:extLst>
                <a:ext uri="{FF2B5EF4-FFF2-40B4-BE49-F238E27FC236}">
                  <a16:creationId xmlns:a16="http://schemas.microsoft.com/office/drawing/2014/main" id="{3678FC91-8130-48B8-A2AE-1AF2147F0907}"/>
                </a:ext>
              </a:extLst>
            </p:cNvPr>
            <p:cNvSpPr/>
            <p:nvPr/>
          </p:nvSpPr>
          <p:spPr>
            <a:xfrm>
              <a:off x="8785926" y="5322961"/>
              <a:ext cx="492443" cy="338554"/>
            </a:xfrm>
            <a:prstGeom prst="rect">
              <a:avLst/>
            </a:prstGeom>
          </p:spPr>
          <p:txBody>
            <a:bodyPr wrap="none">
              <a:spAutoFit/>
            </a:bodyPr>
            <a:lstStyle/>
            <a:p>
              <a:r>
                <a:rPr lang="ja-JP" altLang="en-US" sz="1600" dirty="0"/>
                <a:t>・・・</a:t>
              </a:r>
            </a:p>
          </p:txBody>
        </p:sp>
      </p:grpSp>
    </p:spTree>
    <p:extLst>
      <p:ext uri="{BB962C8B-B14F-4D97-AF65-F5344CB8AC3E}">
        <p14:creationId xmlns:p14="http://schemas.microsoft.com/office/powerpoint/2010/main" val="4022859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0"/>
                                        </p:tgtEl>
                                        <p:attrNameLst>
                                          <p:attrName>style.visibility</p:attrName>
                                        </p:attrNameLst>
                                      </p:cBhvr>
                                      <p:to>
                                        <p:strVal val="visible"/>
                                      </p:to>
                                    </p:set>
                                    <p:animEffect transition="in" filter="wipe(left)">
                                      <p:cBhvr>
                                        <p:cTn id="7" dur="500"/>
                                        <p:tgtEl>
                                          <p:spTgt spid="2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wipe(left)">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12"/>
                                        </p:tgtEl>
                                        <p:attrNameLst>
                                          <p:attrName>style.visibility</p:attrName>
                                        </p:attrNameLst>
                                      </p:cBhvr>
                                      <p:to>
                                        <p:strVal val="visible"/>
                                      </p:to>
                                    </p:set>
                                    <p:animEffect transition="in" filter="randombar(horizontal)">
                                      <p:cBhvr>
                                        <p:cTn id="17" dur="500"/>
                                        <p:tgtEl>
                                          <p:spTgt spid="31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38"/>
                                        </p:tgtEl>
                                        <p:attrNameLst>
                                          <p:attrName>style.visibility</p:attrName>
                                        </p:attrNameLst>
                                      </p:cBhvr>
                                      <p:to>
                                        <p:strVal val="visible"/>
                                      </p:to>
                                    </p:set>
                                    <p:animEffect transition="in" filter="randombar(horizontal)">
                                      <p:cBhvr>
                                        <p:cTn id="22" dur="500"/>
                                        <p:tgtEl>
                                          <p:spTgt spid="33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down)">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randombar(horizontal)">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1944180" cy="338554"/>
          </a:xfrm>
          <a:prstGeom prst="rect">
            <a:avLst/>
          </a:prstGeom>
          <a:noFill/>
        </p:spPr>
        <p:txBody>
          <a:bodyPr wrap="square" rtlCol="0">
            <a:spAutoFit/>
          </a:bodyPr>
          <a:lstStyle/>
          <a:p>
            <a:r>
              <a:rPr lang="en-US" altLang="ja-JP" sz="1600" dirty="0">
                <a:latin typeface="+mn-lt"/>
              </a:rPr>
              <a:t>V - E + F = </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solidFill>
                  <a:srgbClr val="FF0000"/>
                </a:solidFill>
                <a:latin typeface="+mn-lt"/>
              </a:rPr>
              <a:t>χ</a:t>
            </a:r>
            <a:r>
              <a:rPr lang="en-US" altLang="ja-JP" sz="1600" dirty="0">
                <a:latin typeface="+mn-lt"/>
              </a:rPr>
              <a:t>  </a:t>
            </a:r>
            <a:endParaRPr kumimoji="1" lang="ja-JP" altLang="en-US" sz="1600" dirty="0">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solidFill>
                  <a:srgbClr val="FF0000"/>
                </a:solidFill>
                <a:latin typeface="+mn-lt"/>
              </a:rPr>
              <a:t>F</a:t>
            </a:r>
            <a:r>
              <a:rPr lang="en-US" altLang="ja-JP" sz="1600" baseline="30000" dirty="0">
                <a:solidFill>
                  <a:srgbClr val="FF0000"/>
                </a:solidFill>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4962276" y="3296758"/>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2χ</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37880" y="3302280"/>
            <a:ext cx="761474" cy="338554"/>
          </a:xfrm>
          <a:prstGeom prst="rect">
            <a:avLst/>
          </a:prstGeom>
          <a:noFill/>
        </p:spPr>
        <p:txBody>
          <a:bodyPr wrap="square" rtlCol="0">
            <a:spAutoFit/>
          </a:bodyPr>
          <a:lstStyle/>
          <a:p>
            <a:r>
              <a:rPr kumimoji="1" lang="en-US" altLang="ja-JP" sz="1600" dirty="0">
                <a:latin typeface="+mn-lt"/>
              </a:rPr>
              <a:t>-</a:t>
            </a:r>
            <a:r>
              <a:rPr kumimoji="1" lang="en-US" altLang="ja-JP" sz="1600" dirty="0" err="1">
                <a:solidFill>
                  <a:srgbClr val="FF0000"/>
                </a:solidFill>
                <a:latin typeface="+mn-lt"/>
              </a:rPr>
              <a:t>χ</a:t>
            </a:r>
            <a:r>
              <a:rPr kumimoji="1" lang="en-US" altLang="ja-JP" sz="1600" dirty="0" err="1">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4B6728A5-A0C9-4B88-848A-543FF90A53DC}"/>
              </a:ext>
            </a:extLst>
          </p:cNvPr>
          <p:cNvSpPr txBox="1"/>
          <p:nvPr/>
        </p:nvSpPr>
        <p:spPr>
          <a:xfrm>
            <a:off x="18762" y="2284602"/>
            <a:ext cx="3546398" cy="338554"/>
          </a:xfrm>
          <a:prstGeom prst="rect">
            <a:avLst/>
          </a:prstGeom>
          <a:solidFill>
            <a:schemeClr val="accent1">
              <a:lumMod val="20000"/>
              <a:lumOff val="80000"/>
            </a:schemeClr>
          </a:solidFill>
          <a:ln>
            <a:solidFill>
              <a:schemeClr val="tx2"/>
            </a:solidFill>
          </a:ln>
        </p:spPr>
        <p:txBody>
          <a:bodyPr wrap="square" rtlCol="0">
            <a:spAutoFit/>
          </a:bodyPr>
          <a:lstStyle/>
          <a:p>
            <a:r>
              <a:rPr kumimoji="1" lang="ja-JP" altLang="en-US" sz="1600" dirty="0">
                <a:latin typeface="+mn-lt"/>
              </a:rPr>
              <a:t>トーラスとクラインボトルでは，</a:t>
            </a:r>
            <a:r>
              <a:rPr kumimoji="1" lang="en-US" altLang="ja-JP" sz="1600" dirty="0">
                <a:latin typeface="+mn-lt"/>
              </a:rPr>
              <a:t>χ(F</a:t>
            </a:r>
            <a:r>
              <a:rPr kumimoji="1" lang="en-US" altLang="ja-JP" sz="1600" baseline="30000" dirty="0">
                <a:latin typeface="+mn-lt"/>
              </a:rPr>
              <a:t>2</a:t>
            </a:r>
            <a:r>
              <a:rPr kumimoji="1" lang="en-US" altLang="ja-JP" sz="1600" dirty="0">
                <a:latin typeface="+mn-lt"/>
              </a:rPr>
              <a:t>)=0</a:t>
            </a:r>
            <a:endParaRPr kumimoji="1" lang="ja-JP" altLang="en-US" sz="1600" dirty="0">
              <a:latin typeface="+mn-lt"/>
            </a:endParaRPr>
          </a:p>
        </p:txBody>
      </p:sp>
    </p:spTree>
    <p:extLst>
      <p:ext uri="{BB962C8B-B14F-4D97-AF65-F5344CB8AC3E}">
        <p14:creationId xmlns:p14="http://schemas.microsoft.com/office/powerpoint/2010/main" val="3011020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ipe(left)">
                                      <p:cBhvr>
                                        <p:cTn id="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1944180" cy="338554"/>
          </a:xfrm>
          <a:prstGeom prst="rect">
            <a:avLst/>
          </a:prstGeom>
          <a:noFill/>
        </p:spPr>
        <p:txBody>
          <a:bodyPr wrap="square" rtlCol="0">
            <a:spAutoFit/>
          </a:bodyPr>
          <a:lstStyle/>
          <a:p>
            <a:r>
              <a:rPr lang="en-US" altLang="ja-JP" sz="1600" dirty="0">
                <a:latin typeface="+mn-lt"/>
              </a:rPr>
              <a:t>V - E + F = </a:t>
            </a:r>
            <a:r>
              <a:rPr lang="en-US" altLang="ja-JP" sz="1600" dirty="0">
                <a:solidFill>
                  <a:schemeClr val="tx2"/>
                </a:solidFill>
                <a:latin typeface="+mn-lt"/>
              </a:rPr>
              <a:t>0</a:t>
            </a:r>
            <a:r>
              <a:rPr lang="en-US" altLang="ja-JP" sz="1600" dirty="0">
                <a:latin typeface="+mn-lt"/>
              </a:rPr>
              <a:t>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a:t>
            </a:r>
            <a:r>
              <a:rPr lang="en-US" altLang="ja-JP" sz="1600" dirty="0">
                <a:solidFill>
                  <a:schemeClr val="tx2"/>
                </a:solidFill>
                <a:latin typeface="+mn-lt"/>
              </a:rPr>
              <a:t>0</a:t>
            </a:r>
            <a:endParaRPr kumimoji="1" lang="ja-JP" altLang="en-US" sz="1600" dirty="0">
              <a:solidFill>
                <a:schemeClr val="tx2"/>
              </a:solidFill>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a:t>
            </a:r>
            <a:r>
              <a:rPr lang="en-US" altLang="ja-JP" sz="1600" dirty="0">
                <a:solidFill>
                  <a:schemeClr val="tx2"/>
                </a:solidFill>
                <a:latin typeface="+mn-lt"/>
              </a:rPr>
              <a:t>0</a:t>
            </a:r>
            <a:endParaRPr kumimoji="1" lang="ja-JP" altLang="en-US" sz="1600" dirty="0">
              <a:solidFill>
                <a:schemeClr val="tx2"/>
              </a:solidFill>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solidFill>
                  <a:srgbClr val="FF0000"/>
                </a:solidFill>
                <a:latin typeface="+mn-lt"/>
              </a:rPr>
              <a:t>F</a:t>
            </a:r>
            <a:r>
              <a:rPr lang="en-US" altLang="ja-JP" sz="1600" baseline="30000" dirty="0">
                <a:solidFill>
                  <a:srgbClr val="FF0000"/>
                </a:solidFill>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45" name="テキスト ボックス 44">
            <a:extLst>
              <a:ext uri="{FF2B5EF4-FFF2-40B4-BE49-F238E27FC236}">
                <a16:creationId xmlns:a16="http://schemas.microsoft.com/office/drawing/2014/main" id="{F8FBD80A-4C15-4751-9B27-9A9356C34F5D}"/>
              </a:ext>
            </a:extLst>
          </p:cNvPr>
          <p:cNvSpPr txBox="1"/>
          <p:nvPr/>
        </p:nvSpPr>
        <p:spPr>
          <a:xfrm>
            <a:off x="4081610" y="3464690"/>
            <a:ext cx="678785" cy="338554"/>
          </a:xfrm>
          <a:prstGeom prst="rect">
            <a:avLst/>
          </a:prstGeom>
          <a:noFill/>
        </p:spPr>
        <p:txBody>
          <a:bodyPr wrap="square" rtlCol="0">
            <a:spAutoFit/>
          </a:bodyPr>
          <a:lstStyle/>
          <a:p>
            <a:r>
              <a:rPr kumimoji="1" lang="en-US" altLang="ja-JP" sz="1600" dirty="0">
                <a:latin typeface="+mn-lt"/>
              </a:rPr>
              <a:t>V = </a:t>
            </a:r>
            <a:endParaRPr kumimoji="1" lang="ja-JP" altLang="en-US" sz="1600" dirty="0">
              <a:latin typeface="+mn-lt"/>
            </a:endParaRPr>
          </a:p>
        </p:txBody>
      </p:sp>
      <p:sp>
        <p:nvSpPr>
          <p:cNvPr id="46" name="テキスト ボックス 45">
            <a:extLst>
              <a:ext uri="{FF2B5EF4-FFF2-40B4-BE49-F238E27FC236}">
                <a16:creationId xmlns:a16="http://schemas.microsoft.com/office/drawing/2014/main" id="{D45B2029-42E1-43BE-AB80-0C56A5EF52EC}"/>
              </a:ext>
            </a:extLst>
          </p:cNvPr>
          <p:cNvSpPr txBox="1"/>
          <p:nvPr/>
        </p:nvSpPr>
        <p:spPr>
          <a:xfrm>
            <a:off x="4962276" y="3296758"/>
            <a:ext cx="864274" cy="338554"/>
          </a:xfrm>
          <a:prstGeom prst="rect">
            <a:avLst/>
          </a:prstGeom>
          <a:noFill/>
        </p:spPr>
        <p:txBody>
          <a:bodyPr wrap="square" rtlCol="0">
            <a:spAutoFit/>
          </a:bodyPr>
          <a:lstStyle/>
          <a:p>
            <a:r>
              <a:rPr kumimoji="1" lang="en-US" altLang="ja-JP" sz="1600" dirty="0">
                <a:latin typeface="+mn-lt"/>
              </a:rPr>
              <a:t>-</a:t>
            </a:r>
            <a:r>
              <a:rPr kumimoji="1" lang="en-US" altLang="ja-JP" sz="1600" dirty="0">
                <a:solidFill>
                  <a:srgbClr val="FF0000"/>
                </a:solidFill>
                <a:latin typeface="+mn-lt"/>
              </a:rPr>
              <a:t>2χ</a:t>
            </a:r>
            <a:r>
              <a:rPr kumimoji="1" lang="en-US" altLang="ja-JP" sz="1600" dirty="0">
                <a:latin typeface="+mn-lt"/>
              </a:rPr>
              <a:t>k</a:t>
            </a:r>
            <a:r>
              <a:rPr kumimoji="1" lang="en-US" altLang="ja-JP" sz="1600" baseline="30000" dirty="0">
                <a:latin typeface="+mn-lt"/>
              </a:rPr>
              <a:t>*</a:t>
            </a:r>
            <a:endParaRPr kumimoji="1" lang="ja-JP" altLang="en-US" sz="1600" baseline="30000" dirty="0">
              <a:latin typeface="+mn-lt"/>
            </a:endParaRPr>
          </a:p>
        </p:txBody>
      </p:sp>
      <p:cxnSp>
        <p:nvCxnSpPr>
          <p:cNvPr id="8" name="直線コネクタ 7">
            <a:extLst>
              <a:ext uri="{FF2B5EF4-FFF2-40B4-BE49-F238E27FC236}">
                <a16:creationId xmlns:a16="http://schemas.microsoft.com/office/drawing/2014/main" id="{2B823210-14D8-4903-9AF0-828882C6D724}"/>
              </a:ext>
            </a:extLst>
          </p:cNvPr>
          <p:cNvCxnSpPr/>
          <p:nvPr/>
        </p:nvCxnSpPr>
        <p:spPr>
          <a:xfrm>
            <a:off x="4613029" y="3621605"/>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a:extLst>
              <a:ext uri="{FF2B5EF4-FFF2-40B4-BE49-F238E27FC236}">
                <a16:creationId xmlns:a16="http://schemas.microsoft.com/office/drawing/2014/main" id="{D88E2712-19AC-4462-9F81-15706AB0B257}"/>
              </a:ext>
            </a:extLst>
          </p:cNvPr>
          <p:cNvSpPr txBox="1"/>
          <p:nvPr/>
        </p:nvSpPr>
        <p:spPr>
          <a:xfrm>
            <a:off x="4613034" y="3621605"/>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48" name="テキスト ボックス 47">
            <a:extLst>
              <a:ext uri="{FF2B5EF4-FFF2-40B4-BE49-F238E27FC236}">
                <a16:creationId xmlns:a16="http://schemas.microsoft.com/office/drawing/2014/main" id="{4DE78CE7-6175-4EBC-868C-4C012C90A2FF}"/>
              </a:ext>
            </a:extLst>
          </p:cNvPr>
          <p:cNvSpPr txBox="1"/>
          <p:nvPr/>
        </p:nvSpPr>
        <p:spPr>
          <a:xfrm>
            <a:off x="6524399" y="3477052"/>
            <a:ext cx="678785" cy="338554"/>
          </a:xfrm>
          <a:prstGeom prst="rect">
            <a:avLst/>
          </a:prstGeom>
          <a:noFill/>
        </p:spPr>
        <p:txBody>
          <a:bodyPr wrap="square" rtlCol="0">
            <a:spAutoFit/>
          </a:bodyPr>
          <a:lstStyle/>
          <a:p>
            <a:r>
              <a:rPr kumimoji="1" lang="en-US" altLang="ja-JP" sz="1600" dirty="0">
                <a:latin typeface="+mn-lt"/>
              </a:rPr>
              <a:t>E = </a:t>
            </a:r>
            <a:endParaRPr kumimoji="1" lang="ja-JP" altLang="en-US" sz="1600" dirty="0">
              <a:latin typeface="+mn-lt"/>
            </a:endParaRPr>
          </a:p>
        </p:txBody>
      </p:sp>
      <p:sp>
        <p:nvSpPr>
          <p:cNvPr id="49" name="テキスト ボックス 48">
            <a:extLst>
              <a:ext uri="{FF2B5EF4-FFF2-40B4-BE49-F238E27FC236}">
                <a16:creationId xmlns:a16="http://schemas.microsoft.com/office/drawing/2014/main" id="{9CB96C8A-FACD-491A-AABB-ADF745763D47}"/>
              </a:ext>
            </a:extLst>
          </p:cNvPr>
          <p:cNvSpPr txBox="1"/>
          <p:nvPr/>
        </p:nvSpPr>
        <p:spPr>
          <a:xfrm>
            <a:off x="7337880" y="3302280"/>
            <a:ext cx="761474" cy="338554"/>
          </a:xfrm>
          <a:prstGeom prst="rect">
            <a:avLst/>
          </a:prstGeom>
          <a:noFill/>
        </p:spPr>
        <p:txBody>
          <a:bodyPr wrap="square" rtlCol="0">
            <a:spAutoFit/>
          </a:bodyPr>
          <a:lstStyle/>
          <a:p>
            <a:r>
              <a:rPr kumimoji="1" lang="en-US" altLang="ja-JP" sz="1600" dirty="0">
                <a:latin typeface="+mn-lt"/>
              </a:rPr>
              <a:t>-</a:t>
            </a:r>
            <a:r>
              <a:rPr kumimoji="1" lang="en-US" altLang="ja-JP" sz="1600" dirty="0" err="1">
                <a:solidFill>
                  <a:srgbClr val="FF0000"/>
                </a:solidFill>
                <a:latin typeface="+mn-lt"/>
              </a:rPr>
              <a:t>χ</a:t>
            </a:r>
            <a:r>
              <a:rPr kumimoji="1" lang="en-US" altLang="ja-JP" sz="1600" dirty="0" err="1">
                <a:latin typeface="+mn-lt"/>
              </a:rPr>
              <a:t>kk</a:t>
            </a:r>
            <a:r>
              <a:rPr kumimoji="1" lang="en-US" altLang="ja-JP" sz="1600" baseline="30000" dirty="0">
                <a:latin typeface="+mn-lt"/>
              </a:rPr>
              <a:t>*</a:t>
            </a:r>
            <a:endParaRPr kumimoji="1" lang="ja-JP" altLang="en-US" sz="1600" baseline="30000" dirty="0">
              <a:latin typeface="+mn-lt"/>
            </a:endParaRPr>
          </a:p>
        </p:txBody>
      </p:sp>
      <p:cxnSp>
        <p:nvCxnSpPr>
          <p:cNvPr id="50" name="直線コネクタ 49">
            <a:extLst>
              <a:ext uri="{FF2B5EF4-FFF2-40B4-BE49-F238E27FC236}">
                <a16:creationId xmlns:a16="http://schemas.microsoft.com/office/drawing/2014/main" id="{3EE5447E-80A7-4F52-9D06-EB942B9237C7}"/>
              </a:ext>
            </a:extLst>
          </p:cNvPr>
          <p:cNvCxnSpPr/>
          <p:nvPr/>
        </p:nvCxnSpPr>
        <p:spPr>
          <a:xfrm>
            <a:off x="7055818" y="3633967"/>
            <a:ext cx="13930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a:extLst>
              <a:ext uri="{FF2B5EF4-FFF2-40B4-BE49-F238E27FC236}">
                <a16:creationId xmlns:a16="http://schemas.microsoft.com/office/drawing/2014/main" id="{23B7F986-31F1-4B3C-B7F5-0E1D5ABDCFE1}"/>
              </a:ext>
            </a:extLst>
          </p:cNvPr>
          <p:cNvSpPr txBox="1"/>
          <p:nvPr/>
        </p:nvSpPr>
        <p:spPr>
          <a:xfrm>
            <a:off x="7055823" y="3633967"/>
            <a:ext cx="1668809"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endParaRPr kumimoji="1" lang="ja-JP" altLang="en-US" sz="1600" baseline="300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&lt;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&lt;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&lt;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5D9DA29F-7845-43EF-AD76-DA7B1D9801F5}"/>
              </a:ext>
            </a:extLst>
          </p:cNvPr>
          <p:cNvSpPr/>
          <p:nvPr/>
        </p:nvSpPr>
        <p:spPr>
          <a:xfrm>
            <a:off x="7832240" y="476507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6700" y="4999484"/>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2B57EA1-627B-4AB8-931D-33369574BE65}"/>
              </a:ext>
            </a:extLst>
          </p:cNvPr>
          <p:cNvSpPr/>
          <p:nvPr/>
        </p:nvSpPr>
        <p:spPr>
          <a:xfrm>
            <a:off x="7838777" y="521017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0F014C10-A2F4-4D13-89C7-7D0D055DAC1E}"/>
              </a:ext>
            </a:extLst>
          </p:cNvPr>
          <p:cNvSpPr/>
          <p:nvPr/>
        </p:nvSpPr>
        <p:spPr>
          <a:xfrm>
            <a:off x="8052743"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900ADD85-7E5C-4D80-B941-46FCC11E200F}"/>
              </a:ext>
            </a:extLst>
          </p:cNvPr>
          <p:cNvSpPr/>
          <p:nvPr/>
        </p:nvSpPr>
        <p:spPr>
          <a:xfrm>
            <a:off x="8276570" y="520936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4B6728A5-A0C9-4B88-848A-543FF90A53DC}"/>
              </a:ext>
            </a:extLst>
          </p:cNvPr>
          <p:cNvSpPr txBox="1"/>
          <p:nvPr/>
        </p:nvSpPr>
        <p:spPr>
          <a:xfrm>
            <a:off x="18762" y="2284602"/>
            <a:ext cx="3546398" cy="338554"/>
          </a:xfrm>
          <a:prstGeom prst="rect">
            <a:avLst/>
          </a:prstGeom>
          <a:solidFill>
            <a:schemeClr val="accent1">
              <a:lumMod val="20000"/>
              <a:lumOff val="80000"/>
            </a:schemeClr>
          </a:solidFill>
          <a:ln>
            <a:solidFill>
              <a:schemeClr val="tx2"/>
            </a:solidFill>
          </a:ln>
        </p:spPr>
        <p:txBody>
          <a:bodyPr wrap="square" rtlCol="0">
            <a:spAutoFit/>
          </a:bodyPr>
          <a:lstStyle/>
          <a:p>
            <a:r>
              <a:rPr kumimoji="1" lang="ja-JP" altLang="en-US" sz="1600" dirty="0">
                <a:latin typeface="+mn-lt"/>
              </a:rPr>
              <a:t>トーラスとクラインボトルでは，</a:t>
            </a:r>
            <a:r>
              <a:rPr kumimoji="1" lang="en-US" altLang="ja-JP" sz="1600" dirty="0">
                <a:latin typeface="+mn-lt"/>
              </a:rPr>
              <a:t>χ(F</a:t>
            </a:r>
            <a:r>
              <a:rPr kumimoji="1" lang="en-US" altLang="ja-JP" sz="1600" baseline="30000" dirty="0">
                <a:latin typeface="+mn-lt"/>
              </a:rPr>
              <a:t>2</a:t>
            </a:r>
            <a:r>
              <a:rPr kumimoji="1" lang="en-US" altLang="ja-JP" sz="1600" dirty="0">
                <a:latin typeface="+mn-lt"/>
              </a:rPr>
              <a:t>)=0</a:t>
            </a:r>
            <a:endParaRPr kumimoji="1" lang="ja-JP" altLang="en-US" sz="1600" dirty="0">
              <a:latin typeface="+mn-lt"/>
            </a:endParaRPr>
          </a:p>
        </p:txBody>
      </p:sp>
    </p:spTree>
    <p:extLst>
      <p:ext uri="{BB962C8B-B14F-4D97-AF65-F5344CB8AC3E}">
        <p14:creationId xmlns:p14="http://schemas.microsoft.com/office/powerpoint/2010/main" val="395452815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sp>
        <p:nvSpPr>
          <p:cNvPr id="18" name="テキスト ボックス 17">
            <a:extLst>
              <a:ext uri="{FF2B5EF4-FFF2-40B4-BE49-F238E27FC236}">
                <a16:creationId xmlns:a16="http://schemas.microsoft.com/office/drawing/2014/main" id="{120C165B-D83D-4B9E-8243-1C67AC6E2D8E}"/>
              </a:ext>
            </a:extLst>
          </p:cNvPr>
          <p:cNvSpPr txBox="1"/>
          <p:nvPr/>
        </p:nvSpPr>
        <p:spPr>
          <a:xfrm>
            <a:off x="686204" y="3193719"/>
            <a:ext cx="1944180" cy="338554"/>
          </a:xfrm>
          <a:prstGeom prst="rect">
            <a:avLst/>
          </a:prstGeom>
          <a:noFill/>
        </p:spPr>
        <p:txBody>
          <a:bodyPr wrap="square" rtlCol="0">
            <a:spAutoFit/>
          </a:bodyPr>
          <a:lstStyle/>
          <a:p>
            <a:r>
              <a:rPr lang="en-US" altLang="ja-JP" sz="1600" dirty="0">
                <a:latin typeface="+mn-lt"/>
              </a:rPr>
              <a:t>V - E + F = </a:t>
            </a:r>
            <a:r>
              <a:rPr lang="en-US" altLang="ja-JP" sz="1600" dirty="0">
                <a:solidFill>
                  <a:schemeClr val="tx2"/>
                </a:solidFill>
                <a:latin typeface="+mn-lt"/>
              </a:rPr>
              <a:t>0</a:t>
            </a:r>
            <a:r>
              <a:rPr lang="en-US" altLang="ja-JP" sz="1600" dirty="0">
                <a:latin typeface="+mn-lt"/>
              </a:rPr>
              <a:t>  </a:t>
            </a:r>
            <a:endParaRPr kumimoji="1" lang="ja-JP" altLang="en-US" sz="1600" dirty="0">
              <a:latin typeface="+mn-lt"/>
            </a:endParaRPr>
          </a:p>
        </p:txBody>
      </p:sp>
      <p:sp>
        <p:nvSpPr>
          <p:cNvPr id="19" name="テキスト ボックス 18">
            <a:extLst>
              <a:ext uri="{FF2B5EF4-FFF2-40B4-BE49-F238E27FC236}">
                <a16:creationId xmlns:a16="http://schemas.microsoft.com/office/drawing/2014/main" id="{028CEA1E-C301-455B-9552-80F15BC01192}"/>
              </a:ext>
            </a:extLst>
          </p:cNvPr>
          <p:cNvSpPr txBox="1"/>
          <p:nvPr/>
        </p:nvSpPr>
        <p:spPr>
          <a:xfrm>
            <a:off x="686204" y="3768149"/>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k</a:t>
            </a:r>
            <a:r>
              <a:rPr lang="en-US" altLang="ja-JP" sz="1600" baseline="30000" dirty="0">
                <a:latin typeface="+mn-lt"/>
              </a:rPr>
              <a:t>*</a:t>
            </a:r>
            <a:r>
              <a:rPr lang="en-US" altLang="ja-JP" sz="1600" dirty="0">
                <a:latin typeface="+mn-lt"/>
              </a:rPr>
              <a:t>E + k</a:t>
            </a:r>
            <a:r>
              <a:rPr lang="en-US" altLang="ja-JP" sz="1600" baseline="30000" dirty="0">
                <a:latin typeface="+mn-lt"/>
              </a:rPr>
              <a:t>*</a:t>
            </a:r>
            <a:r>
              <a:rPr lang="en-US" altLang="ja-JP" sz="1600" dirty="0">
                <a:latin typeface="+mn-lt"/>
              </a:rPr>
              <a:t>F = </a:t>
            </a:r>
            <a:r>
              <a:rPr lang="en-US" altLang="ja-JP" sz="1600" dirty="0">
                <a:solidFill>
                  <a:schemeClr val="tx2"/>
                </a:solidFill>
                <a:latin typeface="+mn-lt"/>
              </a:rPr>
              <a:t>0</a:t>
            </a:r>
            <a:endParaRPr kumimoji="1" lang="ja-JP" altLang="en-US" sz="1600" dirty="0">
              <a:solidFill>
                <a:schemeClr val="tx2"/>
              </a:solidFill>
              <a:latin typeface="+mn-lt"/>
            </a:endParaRPr>
          </a:p>
        </p:txBody>
      </p:sp>
      <p:sp>
        <p:nvSpPr>
          <p:cNvPr id="20" name="テキスト ボックス 19">
            <a:extLst>
              <a:ext uri="{FF2B5EF4-FFF2-40B4-BE49-F238E27FC236}">
                <a16:creationId xmlns:a16="http://schemas.microsoft.com/office/drawing/2014/main" id="{CBF05490-04C4-45E4-BB23-399AAAD5CAF9}"/>
              </a:ext>
            </a:extLst>
          </p:cNvPr>
          <p:cNvSpPr txBox="1"/>
          <p:nvPr/>
        </p:nvSpPr>
        <p:spPr>
          <a:xfrm>
            <a:off x="895021" y="4342579"/>
            <a:ext cx="1338225" cy="338554"/>
          </a:xfrm>
          <a:prstGeom prst="rect">
            <a:avLst/>
          </a:prstGeom>
          <a:noFill/>
        </p:spPr>
        <p:txBody>
          <a:bodyPr wrap="square" rtlCol="0">
            <a:spAutoFit/>
          </a:bodyPr>
          <a:lstStyle/>
          <a:p>
            <a:r>
              <a:rPr lang="en-US" altLang="ja-JP" sz="1600" dirty="0">
                <a:latin typeface="+mn-lt"/>
              </a:rPr>
              <a:t>2E = k</a:t>
            </a:r>
            <a:r>
              <a:rPr lang="en-US" altLang="ja-JP" sz="1600" baseline="30000" dirty="0">
                <a:latin typeface="+mn-lt"/>
              </a:rPr>
              <a:t>*</a:t>
            </a:r>
            <a:r>
              <a:rPr lang="en-US" altLang="ja-JP" sz="1600" dirty="0">
                <a:latin typeface="+mn-lt"/>
              </a:rPr>
              <a:t>F</a:t>
            </a:r>
            <a:endParaRPr kumimoji="1" lang="ja-JP" altLang="en-US" sz="1600" dirty="0">
              <a:latin typeface="+mn-lt"/>
            </a:endParaRPr>
          </a:p>
        </p:txBody>
      </p:sp>
      <p:sp>
        <p:nvSpPr>
          <p:cNvPr id="21" name="テキスト ボックス 20">
            <a:extLst>
              <a:ext uri="{FF2B5EF4-FFF2-40B4-BE49-F238E27FC236}">
                <a16:creationId xmlns:a16="http://schemas.microsoft.com/office/drawing/2014/main" id="{7FB96AED-6CB6-4FAF-85AE-40662D3DA819}"/>
              </a:ext>
            </a:extLst>
          </p:cNvPr>
          <p:cNvSpPr txBox="1"/>
          <p:nvPr/>
        </p:nvSpPr>
        <p:spPr>
          <a:xfrm>
            <a:off x="2350514" y="4342579"/>
            <a:ext cx="990563" cy="338554"/>
          </a:xfrm>
          <a:prstGeom prst="rect">
            <a:avLst/>
          </a:prstGeom>
          <a:noFill/>
        </p:spPr>
        <p:txBody>
          <a:bodyPr wrap="square" rtlCol="0">
            <a:spAutoFit/>
          </a:bodyPr>
          <a:lstStyle/>
          <a:p>
            <a:r>
              <a:rPr lang="ja-JP" altLang="en-US" sz="1600" dirty="0">
                <a:latin typeface="+mn-lt"/>
              </a:rPr>
              <a:t>を代入</a:t>
            </a:r>
            <a:endParaRPr kumimoji="1" lang="ja-JP" altLang="en-US" sz="1600" dirty="0">
              <a:latin typeface="+mn-lt"/>
            </a:endParaRPr>
          </a:p>
        </p:txBody>
      </p:sp>
      <p:sp>
        <p:nvSpPr>
          <p:cNvPr id="22" name="テキスト ボックス 21">
            <a:extLst>
              <a:ext uri="{FF2B5EF4-FFF2-40B4-BE49-F238E27FC236}">
                <a16:creationId xmlns:a16="http://schemas.microsoft.com/office/drawing/2014/main" id="{39272D6D-B95B-414E-8D38-B8A4F50A38C6}"/>
              </a:ext>
            </a:extLst>
          </p:cNvPr>
          <p:cNvSpPr txBox="1"/>
          <p:nvPr/>
        </p:nvSpPr>
        <p:spPr>
          <a:xfrm>
            <a:off x="686204" y="5004932"/>
            <a:ext cx="2385242" cy="338554"/>
          </a:xfrm>
          <a:prstGeom prst="rect">
            <a:avLst/>
          </a:prstGeom>
          <a:noFill/>
        </p:spPr>
        <p:txBody>
          <a:bodyPr wrap="square" rtlCol="0">
            <a:spAutoFit/>
          </a:bodyPr>
          <a:lstStyle/>
          <a:p>
            <a:r>
              <a:rPr lang="en-US" altLang="ja-JP" sz="1600" dirty="0">
                <a:latin typeface="+mn-lt"/>
              </a:rPr>
              <a:t>k</a:t>
            </a:r>
            <a:r>
              <a:rPr lang="en-US" altLang="ja-JP" sz="1600" baseline="30000" dirty="0">
                <a:latin typeface="+mn-lt"/>
              </a:rPr>
              <a:t>*</a:t>
            </a:r>
            <a:r>
              <a:rPr lang="en-US" altLang="ja-JP" sz="1600" dirty="0">
                <a:latin typeface="+mn-lt"/>
              </a:rPr>
              <a:t>V - (2-k</a:t>
            </a:r>
            <a:r>
              <a:rPr lang="en-US" altLang="ja-JP" sz="1600" baseline="30000" dirty="0">
                <a:latin typeface="+mn-lt"/>
              </a:rPr>
              <a:t>*</a:t>
            </a:r>
            <a:r>
              <a:rPr lang="en-US" altLang="ja-JP" sz="1600" dirty="0">
                <a:latin typeface="+mn-lt"/>
              </a:rPr>
              <a:t>)E  = </a:t>
            </a:r>
            <a:r>
              <a:rPr lang="en-US" altLang="ja-JP" sz="1600" dirty="0">
                <a:solidFill>
                  <a:schemeClr val="tx2"/>
                </a:solidFill>
                <a:latin typeface="+mn-lt"/>
              </a:rPr>
              <a:t>0</a:t>
            </a:r>
            <a:endParaRPr kumimoji="1" lang="ja-JP" altLang="en-US" sz="1600" dirty="0">
              <a:solidFill>
                <a:schemeClr val="tx2"/>
              </a:solidFill>
              <a:latin typeface="+mn-lt"/>
            </a:endParaRPr>
          </a:p>
        </p:txBody>
      </p:sp>
      <p:sp>
        <p:nvSpPr>
          <p:cNvPr id="23" name="テキスト ボックス 22">
            <a:extLst>
              <a:ext uri="{FF2B5EF4-FFF2-40B4-BE49-F238E27FC236}">
                <a16:creationId xmlns:a16="http://schemas.microsoft.com/office/drawing/2014/main" id="{BF02333B-D765-4182-A743-2254DF75C3EF}"/>
              </a:ext>
            </a:extLst>
          </p:cNvPr>
          <p:cNvSpPr txBox="1"/>
          <p:nvPr/>
        </p:nvSpPr>
        <p:spPr>
          <a:xfrm>
            <a:off x="399739" y="5498008"/>
            <a:ext cx="2385242" cy="338554"/>
          </a:xfrm>
          <a:prstGeom prst="rect">
            <a:avLst/>
          </a:prstGeom>
          <a:noFill/>
        </p:spPr>
        <p:txBody>
          <a:bodyPr wrap="square" rtlCol="0">
            <a:spAutoFit/>
          </a:bodyPr>
          <a:lstStyle/>
          <a:p>
            <a:r>
              <a:rPr lang="ja-JP" altLang="en-US" sz="1600" dirty="0">
                <a:latin typeface="+mn-lt"/>
              </a:rPr>
              <a:t>また，</a:t>
            </a:r>
            <a:r>
              <a:rPr lang="en-US" altLang="ja-JP" sz="1600" dirty="0">
                <a:latin typeface="+mn-lt"/>
              </a:rPr>
              <a:t>G</a:t>
            </a:r>
            <a:r>
              <a:rPr lang="ja-JP" altLang="en-US" sz="1600" dirty="0">
                <a:latin typeface="+mn-lt"/>
              </a:rPr>
              <a:t>は</a:t>
            </a:r>
            <a:r>
              <a:rPr lang="en-US" altLang="ja-JP" sz="1600" dirty="0">
                <a:latin typeface="+mn-lt"/>
              </a:rPr>
              <a:t>k-</a:t>
            </a:r>
            <a:r>
              <a:rPr lang="ja-JP" altLang="en-US" sz="1600" dirty="0">
                <a:latin typeface="+mn-lt"/>
              </a:rPr>
              <a:t>正則なので，</a:t>
            </a:r>
            <a:endParaRPr kumimoji="1" lang="ja-JP" altLang="en-US" sz="1600" dirty="0">
              <a:latin typeface="+mn-lt"/>
            </a:endParaRPr>
          </a:p>
        </p:txBody>
      </p:sp>
      <p:sp>
        <p:nvSpPr>
          <p:cNvPr id="28" name="テキスト ボックス 27">
            <a:extLst>
              <a:ext uri="{FF2B5EF4-FFF2-40B4-BE49-F238E27FC236}">
                <a16:creationId xmlns:a16="http://schemas.microsoft.com/office/drawing/2014/main" id="{AA374BD9-F537-42A8-8A8C-9CBE71A3C8D9}"/>
              </a:ext>
            </a:extLst>
          </p:cNvPr>
          <p:cNvSpPr txBox="1"/>
          <p:nvPr/>
        </p:nvSpPr>
        <p:spPr>
          <a:xfrm>
            <a:off x="1237843" y="5991084"/>
            <a:ext cx="2385242" cy="338554"/>
          </a:xfrm>
          <a:prstGeom prst="rect">
            <a:avLst/>
          </a:prstGeom>
          <a:noFill/>
        </p:spPr>
        <p:txBody>
          <a:bodyPr wrap="square" rtlCol="0">
            <a:spAutoFit/>
          </a:bodyPr>
          <a:lstStyle/>
          <a:p>
            <a:r>
              <a:rPr lang="en-US" altLang="ja-JP" sz="1600" dirty="0">
                <a:latin typeface="+mn-lt"/>
              </a:rPr>
              <a:t>kV - 2E  = 0  </a:t>
            </a:r>
            <a:endParaRPr kumimoji="1" lang="ja-JP" altLang="en-US" sz="1600" dirty="0">
              <a:latin typeface="+mn-lt"/>
            </a:endParaRPr>
          </a:p>
        </p:txBody>
      </p:sp>
      <p:sp>
        <p:nvSpPr>
          <p:cNvPr id="38" name="テキスト ボックス 37">
            <a:extLst>
              <a:ext uri="{FF2B5EF4-FFF2-40B4-BE49-F238E27FC236}">
                <a16:creationId xmlns:a16="http://schemas.microsoft.com/office/drawing/2014/main" id="{45F27176-9B1A-4B7D-A27B-0D0FD1024B78}"/>
              </a:ext>
            </a:extLst>
          </p:cNvPr>
          <p:cNvSpPr txBox="1"/>
          <p:nvPr/>
        </p:nvSpPr>
        <p:spPr>
          <a:xfrm>
            <a:off x="3419704" y="5008549"/>
            <a:ext cx="591061" cy="338554"/>
          </a:xfrm>
          <a:prstGeom prst="rect">
            <a:avLst/>
          </a:prstGeom>
          <a:noFill/>
        </p:spPr>
        <p:txBody>
          <a:bodyPr wrap="square" rtlCol="0">
            <a:spAutoFit/>
          </a:bodyPr>
          <a:lstStyle/>
          <a:p>
            <a:r>
              <a:rPr lang="ja-JP" altLang="en-US" sz="1600" dirty="0">
                <a:latin typeface="+mn-lt"/>
              </a:rPr>
              <a:t> ①</a:t>
            </a:r>
            <a:endParaRPr kumimoji="1" lang="ja-JP" altLang="en-US" sz="1600" dirty="0">
              <a:latin typeface="+mn-lt"/>
            </a:endParaRPr>
          </a:p>
        </p:txBody>
      </p:sp>
      <p:cxnSp>
        <p:nvCxnSpPr>
          <p:cNvPr id="3" name="直線コネクタ 2">
            <a:extLst>
              <a:ext uri="{FF2B5EF4-FFF2-40B4-BE49-F238E27FC236}">
                <a16:creationId xmlns:a16="http://schemas.microsoft.com/office/drawing/2014/main" id="{5373348B-C57A-4A4B-8C19-F6C5D7094BB7}"/>
              </a:ext>
            </a:extLst>
          </p:cNvPr>
          <p:cNvCxnSpPr/>
          <p:nvPr/>
        </p:nvCxnSpPr>
        <p:spPr>
          <a:xfrm>
            <a:off x="2852379" y="5165294"/>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427AAB9D-BD55-4EE0-9E27-2ECF6416EA64}"/>
              </a:ext>
            </a:extLst>
          </p:cNvPr>
          <p:cNvSpPr txBox="1"/>
          <p:nvPr/>
        </p:nvSpPr>
        <p:spPr>
          <a:xfrm>
            <a:off x="3419704" y="6016147"/>
            <a:ext cx="591061" cy="338554"/>
          </a:xfrm>
          <a:prstGeom prst="rect">
            <a:avLst/>
          </a:prstGeom>
          <a:noFill/>
        </p:spPr>
        <p:txBody>
          <a:bodyPr wrap="square" rtlCol="0">
            <a:spAutoFit/>
          </a:bodyPr>
          <a:lstStyle/>
          <a:p>
            <a:r>
              <a:rPr lang="ja-JP" altLang="en-US" sz="1600" dirty="0">
                <a:latin typeface="+mn-lt"/>
              </a:rPr>
              <a:t> ②</a:t>
            </a:r>
            <a:endParaRPr kumimoji="1" lang="ja-JP" altLang="en-US" sz="1600" dirty="0">
              <a:latin typeface="+mn-lt"/>
            </a:endParaRPr>
          </a:p>
        </p:txBody>
      </p:sp>
      <p:cxnSp>
        <p:nvCxnSpPr>
          <p:cNvPr id="42" name="直線コネクタ 41">
            <a:extLst>
              <a:ext uri="{FF2B5EF4-FFF2-40B4-BE49-F238E27FC236}">
                <a16:creationId xmlns:a16="http://schemas.microsoft.com/office/drawing/2014/main" id="{E927B5F5-897A-4437-B75C-ED4036A30301}"/>
              </a:ext>
            </a:extLst>
          </p:cNvPr>
          <p:cNvCxnSpPr/>
          <p:nvPr/>
        </p:nvCxnSpPr>
        <p:spPr>
          <a:xfrm>
            <a:off x="2852379" y="6172892"/>
            <a:ext cx="6447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960E9BBF-62EA-45A9-A1E6-2D1D2710C976}"/>
              </a:ext>
            </a:extLst>
          </p:cNvPr>
          <p:cNvSpPr txBox="1"/>
          <p:nvPr/>
        </p:nvSpPr>
        <p:spPr>
          <a:xfrm>
            <a:off x="30772" y="2601000"/>
            <a:ext cx="2786984" cy="338554"/>
          </a:xfrm>
          <a:prstGeom prst="rect">
            <a:avLst/>
          </a:prstGeom>
          <a:noFill/>
        </p:spPr>
        <p:txBody>
          <a:bodyPr wrap="square" rtlCol="0">
            <a:spAutoFit/>
          </a:bodyPr>
          <a:lstStyle/>
          <a:p>
            <a:r>
              <a:rPr lang="en-US" altLang="ja-JP" sz="1600" dirty="0">
                <a:latin typeface="+mn-lt"/>
              </a:rPr>
              <a:t>G</a:t>
            </a:r>
            <a:r>
              <a:rPr lang="ja-JP" altLang="en-US" sz="1600" dirty="0">
                <a:latin typeface="+mn-lt"/>
              </a:rPr>
              <a:t>⊂</a:t>
            </a:r>
            <a:r>
              <a:rPr lang="en-US" altLang="ja-JP" sz="1600" dirty="0">
                <a:solidFill>
                  <a:srgbClr val="FF0000"/>
                </a:solidFill>
                <a:latin typeface="+mn-lt"/>
              </a:rPr>
              <a:t>F</a:t>
            </a:r>
            <a:r>
              <a:rPr lang="en-US" altLang="ja-JP" sz="1600" baseline="30000" dirty="0">
                <a:solidFill>
                  <a:srgbClr val="FF0000"/>
                </a:solidFill>
                <a:latin typeface="+mn-lt"/>
              </a:rPr>
              <a:t>2</a:t>
            </a:r>
            <a:r>
              <a:rPr lang="ja-JP" altLang="en-US" sz="1600" dirty="0">
                <a:latin typeface="+mn-lt"/>
              </a:rPr>
              <a:t>を</a:t>
            </a:r>
            <a:r>
              <a:rPr lang="en-US" altLang="ja-JP" sz="1600" dirty="0">
                <a:solidFill>
                  <a:srgbClr val="000000"/>
                </a:solidFill>
                <a:latin typeface="+mn-lt"/>
              </a:rPr>
              <a:t>(k, k</a:t>
            </a:r>
            <a:r>
              <a:rPr lang="en-US" altLang="ja-JP" sz="1600" baseline="30000" dirty="0">
                <a:solidFill>
                  <a:srgbClr val="000000"/>
                </a:solidFill>
                <a:latin typeface="+mn-lt"/>
              </a:rPr>
              <a:t>*</a:t>
            </a:r>
            <a:r>
              <a:rPr lang="en-US" altLang="ja-JP" sz="1600" dirty="0">
                <a:solidFill>
                  <a:srgbClr val="000000"/>
                </a:solidFill>
                <a:latin typeface="+mn-lt"/>
              </a:rPr>
              <a:t>)-</a:t>
            </a:r>
            <a:r>
              <a:rPr lang="ja-JP" altLang="en-US" sz="1600" dirty="0">
                <a:latin typeface="+mn-lt"/>
              </a:rPr>
              <a:t>正則とする．</a:t>
            </a:r>
            <a:endParaRPr kumimoji="1" lang="ja-JP" altLang="en-US" sz="1600" dirty="0">
              <a:latin typeface="+mn-lt"/>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5A80A3C5-9219-43B8-B8A4-E0C385E36D28}"/>
              </a:ext>
            </a:extLst>
          </p:cNvPr>
          <p:cNvSpPr txBox="1"/>
          <p:nvPr/>
        </p:nvSpPr>
        <p:spPr>
          <a:xfrm>
            <a:off x="4162846" y="2750067"/>
            <a:ext cx="2695153" cy="338554"/>
          </a:xfrm>
          <a:prstGeom prst="rect">
            <a:avLst/>
          </a:prstGeom>
          <a:noFill/>
        </p:spPr>
        <p:txBody>
          <a:bodyPr wrap="square" rtlCol="0">
            <a:spAutoFit/>
          </a:bodyPr>
          <a:lstStyle/>
          <a:p>
            <a:r>
              <a:rPr kumimoji="1" lang="ja-JP" altLang="en-US" sz="1600" dirty="0">
                <a:latin typeface="+mn-lt"/>
              </a:rPr>
              <a:t>連立方程式</a:t>
            </a:r>
            <a:r>
              <a:rPr lang="ja-JP" altLang="en-US" sz="1600" dirty="0">
                <a:latin typeface="+mn-lt"/>
              </a:rPr>
              <a:t>①，②を解いて，</a:t>
            </a:r>
            <a:endParaRPr kumimoji="1" lang="ja-JP" altLang="en-US" sz="1600" dirty="0">
              <a:latin typeface="+mn-lt"/>
            </a:endParaRPr>
          </a:p>
        </p:txBody>
      </p:sp>
      <p:sp>
        <p:nvSpPr>
          <p:cNvPr id="52" name="テキスト ボックス 51">
            <a:extLst>
              <a:ext uri="{FF2B5EF4-FFF2-40B4-BE49-F238E27FC236}">
                <a16:creationId xmlns:a16="http://schemas.microsoft.com/office/drawing/2014/main" id="{F369ECB5-184E-417A-94FE-C5E147941B4F}"/>
              </a:ext>
            </a:extLst>
          </p:cNvPr>
          <p:cNvSpPr txBox="1"/>
          <p:nvPr/>
        </p:nvSpPr>
        <p:spPr>
          <a:xfrm>
            <a:off x="4484251" y="4375460"/>
            <a:ext cx="2143261" cy="338554"/>
          </a:xfrm>
          <a:prstGeom prst="rect">
            <a:avLst/>
          </a:prstGeom>
          <a:noFill/>
        </p:spPr>
        <p:txBody>
          <a:bodyPr wrap="square" rtlCol="0">
            <a:spAutoFit/>
          </a:bodyPr>
          <a:lstStyle/>
          <a:p>
            <a:r>
              <a:rPr kumimoji="1" lang="en-US" altLang="ja-JP" sz="1600" dirty="0">
                <a:latin typeface="+mn-lt"/>
              </a:rPr>
              <a:t>kk</a:t>
            </a:r>
            <a:r>
              <a:rPr kumimoji="1" lang="en-US" altLang="ja-JP" sz="1600" baseline="30000" dirty="0">
                <a:latin typeface="+mn-lt"/>
              </a:rPr>
              <a:t>*</a:t>
            </a:r>
            <a:r>
              <a:rPr kumimoji="1" lang="en-US" altLang="ja-JP" sz="1600" dirty="0">
                <a:latin typeface="+mn-lt"/>
              </a:rPr>
              <a:t> - 2k -2k</a:t>
            </a:r>
            <a:r>
              <a:rPr kumimoji="1" lang="en-US" altLang="ja-JP" sz="1600" baseline="30000" dirty="0">
                <a:latin typeface="+mn-lt"/>
              </a:rPr>
              <a:t>*</a:t>
            </a:r>
            <a:r>
              <a:rPr kumimoji="1" lang="en-US" altLang="ja-JP" sz="1600" dirty="0">
                <a:latin typeface="+mn-lt"/>
              </a:rPr>
              <a:t> </a:t>
            </a:r>
            <a:r>
              <a:rPr kumimoji="1" lang="en-US" altLang="ja-JP" sz="1600" b="1" dirty="0">
                <a:solidFill>
                  <a:schemeClr val="tx2"/>
                </a:solidFill>
                <a:latin typeface="+mn-lt"/>
              </a:rPr>
              <a:t>=</a:t>
            </a:r>
            <a:r>
              <a:rPr kumimoji="1" lang="en-US" altLang="ja-JP" sz="1600" dirty="0">
                <a:latin typeface="+mn-lt"/>
              </a:rPr>
              <a:t> 0</a:t>
            </a:r>
            <a:endParaRPr kumimoji="1" lang="ja-JP" altLang="en-US" sz="1600" dirty="0">
              <a:latin typeface="+mn-lt"/>
            </a:endParaRPr>
          </a:p>
        </p:txBody>
      </p:sp>
      <p:sp>
        <p:nvSpPr>
          <p:cNvPr id="53" name="テキスト ボックス 52">
            <a:extLst>
              <a:ext uri="{FF2B5EF4-FFF2-40B4-BE49-F238E27FC236}">
                <a16:creationId xmlns:a16="http://schemas.microsoft.com/office/drawing/2014/main" id="{7C44E843-2CD8-4D44-9212-7B124D4FC9AD}"/>
              </a:ext>
            </a:extLst>
          </p:cNvPr>
          <p:cNvSpPr txBox="1"/>
          <p:nvPr/>
        </p:nvSpPr>
        <p:spPr>
          <a:xfrm>
            <a:off x="5059923" y="4871203"/>
            <a:ext cx="2143261" cy="338554"/>
          </a:xfrm>
          <a:prstGeom prst="rect">
            <a:avLst/>
          </a:prstGeom>
          <a:noFill/>
        </p:spPr>
        <p:txBody>
          <a:bodyPr wrap="square" rtlCol="0">
            <a:spAutoFit/>
          </a:bodyPr>
          <a:lstStyle/>
          <a:p>
            <a:r>
              <a:rPr kumimoji="1" lang="en-US" altLang="ja-JP" sz="1600" dirty="0">
                <a:latin typeface="+mn-lt"/>
              </a:rPr>
              <a:t>(k-2)k</a:t>
            </a:r>
            <a:r>
              <a:rPr kumimoji="1" lang="en-US" altLang="ja-JP" sz="1600" baseline="30000" dirty="0">
                <a:latin typeface="+mn-lt"/>
              </a:rPr>
              <a:t>* </a:t>
            </a:r>
            <a:r>
              <a:rPr kumimoji="1" lang="en-US" altLang="ja-JP" sz="1600" dirty="0">
                <a:latin typeface="+mn-lt"/>
              </a:rPr>
              <a:t> </a:t>
            </a:r>
            <a:r>
              <a:rPr kumimoji="1" lang="en-US" altLang="ja-JP" sz="1600" b="1" dirty="0">
                <a:solidFill>
                  <a:schemeClr val="tx2"/>
                </a:solidFill>
                <a:latin typeface="+mn-lt"/>
              </a:rPr>
              <a:t>=</a:t>
            </a:r>
            <a:r>
              <a:rPr kumimoji="1" lang="en-US" altLang="ja-JP" sz="1600" dirty="0">
                <a:latin typeface="+mn-lt"/>
              </a:rPr>
              <a:t> 2k</a:t>
            </a:r>
            <a:endParaRPr kumimoji="1" lang="ja-JP" altLang="en-US" sz="1600" dirty="0">
              <a:latin typeface="+mn-lt"/>
            </a:endParaRPr>
          </a:p>
        </p:txBody>
      </p:sp>
      <p:sp>
        <p:nvSpPr>
          <p:cNvPr id="54" name="テキスト ボックス 53">
            <a:extLst>
              <a:ext uri="{FF2B5EF4-FFF2-40B4-BE49-F238E27FC236}">
                <a16:creationId xmlns:a16="http://schemas.microsoft.com/office/drawing/2014/main" id="{6A7F3F0B-F9B6-4D59-88EA-C2C7EEE419FA}"/>
              </a:ext>
            </a:extLst>
          </p:cNvPr>
          <p:cNvSpPr txBox="1"/>
          <p:nvPr/>
        </p:nvSpPr>
        <p:spPr>
          <a:xfrm>
            <a:off x="5059923" y="5483200"/>
            <a:ext cx="73330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a:t>
            </a:r>
            <a:r>
              <a:rPr kumimoji="1" lang="en-US" altLang="ja-JP" sz="1600" b="1" dirty="0">
                <a:solidFill>
                  <a:schemeClr val="tx2"/>
                </a:solidFill>
                <a:latin typeface="+mn-lt"/>
              </a:rPr>
              <a:t>=</a:t>
            </a:r>
            <a:r>
              <a:rPr kumimoji="1" lang="en-US" altLang="ja-JP" sz="1600" dirty="0">
                <a:latin typeface="+mn-lt"/>
              </a:rPr>
              <a:t> </a:t>
            </a:r>
            <a:endParaRPr kumimoji="1" lang="ja-JP" altLang="en-US" sz="1600" dirty="0">
              <a:latin typeface="+mn-lt"/>
            </a:endParaRPr>
          </a:p>
        </p:txBody>
      </p:sp>
      <p:cxnSp>
        <p:nvCxnSpPr>
          <p:cNvPr id="10" name="直線コネクタ 9">
            <a:extLst>
              <a:ext uri="{FF2B5EF4-FFF2-40B4-BE49-F238E27FC236}">
                <a16:creationId xmlns:a16="http://schemas.microsoft.com/office/drawing/2014/main" id="{A392DA91-1F57-4896-9E44-5C166341BB04}"/>
              </a:ext>
            </a:extLst>
          </p:cNvPr>
          <p:cNvCxnSpPr>
            <a:cxnSpLocks/>
          </p:cNvCxnSpPr>
          <p:nvPr/>
        </p:nvCxnSpPr>
        <p:spPr>
          <a:xfrm>
            <a:off x="5699437" y="5652477"/>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620CA40C-ABD7-42B7-8258-DE459E36BF11}"/>
              </a:ext>
            </a:extLst>
          </p:cNvPr>
          <p:cNvSpPr txBox="1"/>
          <p:nvPr/>
        </p:nvSpPr>
        <p:spPr>
          <a:xfrm>
            <a:off x="5787282" y="5652477"/>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56" name="テキスト ボックス 55">
            <a:extLst>
              <a:ext uri="{FF2B5EF4-FFF2-40B4-BE49-F238E27FC236}">
                <a16:creationId xmlns:a16="http://schemas.microsoft.com/office/drawing/2014/main" id="{8A3301E8-E8EE-4266-93E4-8BF036A8FA32}"/>
              </a:ext>
            </a:extLst>
          </p:cNvPr>
          <p:cNvSpPr txBox="1"/>
          <p:nvPr/>
        </p:nvSpPr>
        <p:spPr>
          <a:xfrm>
            <a:off x="5792805" y="5343486"/>
            <a:ext cx="489911" cy="338554"/>
          </a:xfrm>
          <a:prstGeom prst="rect">
            <a:avLst/>
          </a:prstGeom>
          <a:noFill/>
        </p:spPr>
        <p:txBody>
          <a:bodyPr wrap="square" rtlCol="0">
            <a:spAutoFit/>
          </a:bodyPr>
          <a:lstStyle/>
          <a:p>
            <a:r>
              <a:rPr kumimoji="1" lang="en-US" altLang="ja-JP" sz="1600" dirty="0">
                <a:latin typeface="+mn-lt"/>
              </a:rPr>
              <a:t>2k</a:t>
            </a:r>
            <a:endParaRPr kumimoji="1" lang="ja-JP" altLang="en-US" sz="1600" dirty="0">
              <a:latin typeface="+mn-lt"/>
            </a:endParaRPr>
          </a:p>
        </p:txBody>
      </p:sp>
      <p:sp>
        <p:nvSpPr>
          <p:cNvPr id="57" name="テキスト ボックス 56">
            <a:extLst>
              <a:ext uri="{FF2B5EF4-FFF2-40B4-BE49-F238E27FC236}">
                <a16:creationId xmlns:a16="http://schemas.microsoft.com/office/drawing/2014/main" id="{28D634F7-4F78-4358-9B0F-43976F5B3CCD}"/>
              </a:ext>
            </a:extLst>
          </p:cNvPr>
          <p:cNvSpPr txBox="1"/>
          <p:nvPr/>
        </p:nvSpPr>
        <p:spPr>
          <a:xfrm>
            <a:off x="5077587" y="6183168"/>
            <a:ext cx="1081246" cy="338554"/>
          </a:xfrm>
          <a:prstGeom prst="rect">
            <a:avLst/>
          </a:prstGeom>
          <a:noFill/>
        </p:spPr>
        <p:txBody>
          <a:bodyPr wrap="square" rtlCol="0">
            <a:spAutoFit/>
          </a:bodyPr>
          <a:lstStyle/>
          <a:p>
            <a:r>
              <a:rPr kumimoji="1" lang="en-US" altLang="ja-JP" sz="1600" dirty="0">
                <a:latin typeface="+mn-lt"/>
              </a:rPr>
              <a:t>k</a:t>
            </a:r>
            <a:r>
              <a:rPr kumimoji="1" lang="en-US" altLang="ja-JP" sz="1600" baseline="30000" dirty="0">
                <a:latin typeface="+mn-lt"/>
              </a:rPr>
              <a:t>* </a:t>
            </a:r>
            <a:r>
              <a:rPr kumimoji="1" lang="en-US" altLang="ja-JP" sz="1600" dirty="0">
                <a:latin typeface="+mn-lt"/>
              </a:rPr>
              <a:t> </a:t>
            </a:r>
            <a:r>
              <a:rPr kumimoji="1" lang="en-US" altLang="ja-JP" sz="1600" b="1" dirty="0">
                <a:solidFill>
                  <a:schemeClr val="tx2"/>
                </a:solidFill>
                <a:latin typeface="+mn-lt"/>
              </a:rPr>
              <a:t>=</a:t>
            </a:r>
            <a:r>
              <a:rPr kumimoji="1" lang="en-US" altLang="ja-JP" sz="1600" dirty="0">
                <a:latin typeface="+mn-lt"/>
              </a:rPr>
              <a:t> 2+</a:t>
            </a:r>
            <a:endParaRPr kumimoji="1" lang="ja-JP" altLang="en-US" sz="1600" dirty="0">
              <a:latin typeface="+mn-lt"/>
            </a:endParaRPr>
          </a:p>
        </p:txBody>
      </p:sp>
      <p:cxnSp>
        <p:nvCxnSpPr>
          <p:cNvPr id="58" name="直線コネクタ 57">
            <a:extLst>
              <a:ext uri="{FF2B5EF4-FFF2-40B4-BE49-F238E27FC236}">
                <a16:creationId xmlns:a16="http://schemas.microsoft.com/office/drawing/2014/main" id="{E20568FC-0F0F-413D-90FF-FFCC37C55E3E}"/>
              </a:ext>
            </a:extLst>
          </p:cNvPr>
          <p:cNvCxnSpPr>
            <a:cxnSpLocks/>
          </p:cNvCxnSpPr>
          <p:nvPr/>
        </p:nvCxnSpPr>
        <p:spPr>
          <a:xfrm>
            <a:off x="6057083" y="6352445"/>
            <a:ext cx="64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AF60D3CF-A3AA-43D2-8C24-BC423FE37059}"/>
              </a:ext>
            </a:extLst>
          </p:cNvPr>
          <p:cNvSpPr txBox="1"/>
          <p:nvPr/>
        </p:nvSpPr>
        <p:spPr>
          <a:xfrm>
            <a:off x="6144928" y="6352445"/>
            <a:ext cx="643325" cy="338554"/>
          </a:xfrm>
          <a:prstGeom prst="rect">
            <a:avLst/>
          </a:prstGeom>
          <a:noFill/>
        </p:spPr>
        <p:txBody>
          <a:bodyPr wrap="square" rtlCol="0">
            <a:spAutoFit/>
          </a:bodyPr>
          <a:lstStyle/>
          <a:p>
            <a:r>
              <a:rPr kumimoji="1" lang="en-US" altLang="ja-JP" sz="1600" dirty="0">
                <a:latin typeface="+mn-lt"/>
              </a:rPr>
              <a:t>k-2</a:t>
            </a:r>
            <a:endParaRPr kumimoji="1" lang="ja-JP" altLang="en-US" sz="1600" dirty="0">
              <a:latin typeface="+mn-lt"/>
            </a:endParaRPr>
          </a:p>
        </p:txBody>
      </p:sp>
      <p:sp>
        <p:nvSpPr>
          <p:cNvPr id="60" name="テキスト ボックス 59">
            <a:extLst>
              <a:ext uri="{FF2B5EF4-FFF2-40B4-BE49-F238E27FC236}">
                <a16:creationId xmlns:a16="http://schemas.microsoft.com/office/drawing/2014/main" id="{7A193687-6F90-474D-9AFC-20295EF53963}"/>
              </a:ext>
            </a:extLst>
          </p:cNvPr>
          <p:cNvSpPr txBox="1"/>
          <p:nvPr/>
        </p:nvSpPr>
        <p:spPr>
          <a:xfrm>
            <a:off x="6209072" y="6043454"/>
            <a:ext cx="373948" cy="338554"/>
          </a:xfrm>
          <a:prstGeom prst="rect">
            <a:avLst/>
          </a:prstGeom>
          <a:noFill/>
        </p:spPr>
        <p:txBody>
          <a:bodyPr wrap="square" rtlCol="0">
            <a:spAutoFit/>
          </a:bodyPr>
          <a:lstStyle/>
          <a:p>
            <a:r>
              <a:rPr lang="en-US" altLang="ja-JP" sz="1600" dirty="0">
                <a:latin typeface="+mn-lt"/>
              </a:rPr>
              <a:t>4</a:t>
            </a:r>
            <a:endParaRPr kumimoji="1" lang="ja-JP" altLang="en-US" sz="1600" dirty="0">
              <a:latin typeface="+mn-lt"/>
            </a:endParaRPr>
          </a:p>
        </p:txBody>
      </p: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7065" y="454239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テキスト ボックス 137">
            <a:extLst>
              <a:ext uri="{FF2B5EF4-FFF2-40B4-BE49-F238E27FC236}">
                <a16:creationId xmlns:a16="http://schemas.microsoft.com/office/drawing/2014/main" id="{941C661E-087D-4226-B0CF-7E80C5BCD069}"/>
              </a:ext>
            </a:extLst>
          </p:cNvPr>
          <p:cNvSpPr txBox="1"/>
          <p:nvPr/>
        </p:nvSpPr>
        <p:spPr>
          <a:xfrm>
            <a:off x="2474301" y="2611047"/>
            <a:ext cx="1733552" cy="338554"/>
          </a:xfrm>
          <a:prstGeom prst="rect">
            <a:avLst/>
          </a:prstGeom>
          <a:noFill/>
        </p:spPr>
        <p:txBody>
          <a:bodyPr wrap="square" rtlCol="0">
            <a:spAutoFit/>
          </a:bodyPr>
          <a:lstStyle/>
          <a:p>
            <a:r>
              <a:rPr lang="ja-JP" altLang="en-US" sz="1600" dirty="0">
                <a:latin typeface="+mn-lt"/>
              </a:rPr>
              <a:t>（</a:t>
            </a:r>
            <a:r>
              <a:rPr lang="en-US" altLang="ja-JP" sz="1600" dirty="0">
                <a:latin typeface="+mn-lt"/>
              </a:rPr>
              <a:t>k</a:t>
            </a:r>
            <a:r>
              <a:rPr lang="ja-JP" altLang="en-US" sz="1600" dirty="0">
                <a:latin typeface="+mn-lt"/>
              </a:rPr>
              <a:t>≥</a:t>
            </a:r>
            <a:r>
              <a:rPr lang="en-US" altLang="ja-JP" sz="1600" dirty="0">
                <a:latin typeface="+mn-lt"/>
              </a:rPr>
              <a:t>3</a:t>
            </a:r>
            <a:r>
              <a:rPr lang="en-US" altLang="ja-JP" sz="1600" dirty="0">
                <a:solidFill>
                  <a:srgbClr val="000000"/>
                </a:solidFill>
                <a:latin typeface="+mn-lt"/>
              </a:rPr>
              <a:t>,  k</a:t>
            </a:r>
            <a:r>
              <a:rPr lang="en-US" altLang="ja-JP" sz="1600" baseline="30000" dirty="0">
                <a:solidFill>
                  <a:srgbClr val="000000"/>
                </a:solidFill>
                <a:latin typeface="+mn-lt"/>
              </a:rPr>
              <a:t>*</a:t>
            </a:r>
            <a:r>
              <a:rPr lang="ja-JP" altLang="en-US" sz="1600" dirty="0">
                <a:solidFill>
                  <a:srgbClr val="000000"/>
                </a:solidFill>
                <a:latin typeface="+mn-lt"/>
              </a:rPr>
              <a:t>≥</a:t>
            </a:r>
            <a:r>
              <a:rPr lang="en-US" altLang="ja-JP" sz="1600" dirty="0">
                <a:solidFill>
                  <a:srgbClr val="000000"/>
                </a:solidFill>
                <a:latin typeface="+mn-lt"/>
              </a:rPr>
              <a:t>3</a:t>
            </a:r>
            <a:r>
              <a:rPr lang="ja-JP" altLang="en-US" sz="1600" dirty="0">
                <a:solidFill>
                  <a:srgbClr val="000000"/>
                </a:solidFill>
                <a:latin typeface="+mn-lt"/>
              </a:rPr>
              <a:t>）</a:t>
            </a:r>
            <a:endParaRPr kumimoji="1" lang="ja-JP" altLang="en-US" sz="1600" dirty="0">
              <a:latin typeface="+mn-lt"/>
            </a:endParaRPr>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4B6728A5-A0C9-4B88-848A-543FF90A53DC}"/>
              </a:ext>
            </a:extLst>
          </p:cNvPr>
          <p:cNvSpPr txBox="1"/>
          <p:nvPr/>
        </p:nvSpPr>
        <p:spPr>
          <a:xfrm>
            <a:off x="18762" y="2284602"/>
            <a:ext cx="3546398" cy="338554"/>
          </a:xfrm>
          <a:prstGeom prst="rect">
            <a:avLst/>
          </a:prstGeom>
          <a:solidFill>
            <a:schemeClr val="accent1">
              <a:lumMod val="20000"/>
              <a:lumOff val="80000"/>
            </a:schemeClr>
          </a:solidFill>
          <a:ln>
            <a:solidFill>
              <a:schemeClr val="tx2"/>
            </a:solidFill>
          </a:ln>
        </p:spPr>
        <p:txBody>
          <a:bodyPr wrap="square" rtlCol="0">
            <a:spAutoFit/>
          </a:bodyPr>
          <a:lstStyle/>
          <a:p>
            <a:r>
              <a:rPr kumimoji="1" lang="ja-JP" altLang="en-US" sz="1600" dirty="0">
                <a:latin typeface="+mn-lt"/>
              </a:rPr>
              <a:t>トーラスとクラインボトルでは，</a:t>
            </a:r>
            <a:r>
              <a:rPr kumimoji="1" lang="en-US" altLang="ja-JP" sz="1600" dirty="0">
                <a:latin typeface="+mn-lt"/>
              </a:rPr>
              <a:t>χ(F</a:t>
            </a:r>
            <a:r>
              <a:rPr kumimoji="1" lang="en-US" altLang="ja-JP" sz="1600" baseline="30000" dirty="0">
                <a:latin typeface="+mn-lt"/>
              </a:rPr>
              <a:t>2</a:t>
            </a:r>
            <a:r>
              <a:rPr kumimoji="1" lang="en-US" altLang="ja-JP" sz="1600" dirty="0">
                <a:latin typeface="+mn-lt"/>
              </a:rPr>
              <a:t>)=0</a:t>
            </a:r>
            <a:endParaRPr kumimoji="1" lang="ja-JP" altLang="en-US" sz="1600" dirty="0">
              <a:latin typeface="+mn-lt"/>
            </a:endParaRPr>
          </a:p>
        </p:txBody>
      </p:sp>
      <p:sp>
        <p:nvSpPr>
          <p:cNvPr id="85" name="楕円 84">
            <a:extLst>
              <a:ext uri="{FF2B5EF4-FFF2-40B4-BE49-F238E27FC236}">
                <a16:creationId xmlns:a16="http://schemas.microsoft.com/office/drawing/2014/main" id="{270F8FAA-55BD-4082-8203-539EB5B4FEFC}"/>
              </a:ext>
            </a:extLst>
          </p:cNvPr>
          <p:cNvSpPr/>
          <p:nvPr/>
        </p:nvSpPr>
        <p:spPr>
          <a:xfrm>
            <a:off x="8053826" y="499301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楕円 85">
            <a:extLst>
              <a:ext uri="{FF2B5EF4-FFF2-40B4-BE49-F238E27FC236}">
                <a16:creationId xmlns:a16="http://schemas.microsoft.com/office/drawing/2014/main" id="{A2D1B117-B455-41FC-AE51-E3C2C5AAB811}"/>
              </a:ext>
            </a:extLst>
          </p:cNvPr>
          <p:cNvSpPr/>
          <p:nvPr/>
        </p:nvSpPr>
        <p:spPr>
          <a:xfrm>
            <a:off x="8501716" y="521671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1835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anim calcmode="lin" valueType="num">
                                      <p:cBhvr>
                                        <p:cTn id="8" dur="500" fill="hold"/>
                                        <p:tgtEl>
                                          <p:spTgt spid="134"/>
                                        </p:tgtEl>
                                        <p:attrNameLst>
                                          <p:attrName>ppt_x</p:attrName>
                                        </p:attrNameLst>
                                      </p:cBhvr>
                                      <p:tavLst>
                                        <p:tav tm="0">
                                          <p:val>
                                            <p:strVal val="#ppt_x"/>
                                          </p:val>
                                        </p:tav>
                                        <p:tav tm="100000">
                                          <p:val>
                                            <p:strVal val="#ppt_x"/>
                                          </p:val>
                                        </p:tav>
                                      </p:tavLst>
                                    </p:anim>
                                    <p:anim calcmode="lin" valueType="num">
                                      <p:cBhvr>
                                        <p:cTn id="9" dur="500" fill="hold"/>
                                        <p:tgtEl>
                                          <p:spTgt spid="13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85"/>
                                        </p:tgtEl>
                                        <p:attrNameLst>
                                          <p:attrName>style.visibility</p:attrName>
                                        </p:attrNameLst>
                                      </p:cBhvr>
                                      <p:to>
                                        <p:strVal val="visible"/>
                                      </p:to>
                                    </p:set>
                                    <p:animEffect transition="in" filter="fade">
                                      <p:cBhvr>
                                        <p:cTn id="13" dur="500"/>
                                        <p:tgtEl>
                                          <p:spTgt spid="85"/>
                                        </p:tgtEl>
                                      </p:cBhvr>
                                    </p:animEffect>
                                    <p:anim calcmode="lin" valueType="num">
                                      <p:cBhvr>
                                        <p:cTn id="14" dur="500" fill="hold"/>
                                        <p:tgtEl>
                                          <p:spTgt spid="85"/>
                                        </p:tgtEl>
                                        <p:attrNameLst>
                                          <p:attrName>ppt_x</p:attrName>
                                        </p:attrNameLst>
                                      </p:cBhvr>
                                      <p:tavLst>
                                        <p:tav tm="0">
                                          <p:val>
                                            <p:strVal val="#ppt_x"/>
                                          </p:val>
                                        </p:tav>
                                        <p:tav tm="100000">
                                          <p:val>
                                            <p:strVal val="#ppt_x"/>
                                          </p:val>
                                        </p:tav>
                                      </p:tavLst>
                                    </p:anim>
                                    <p:anim calcmode="lin" valueType="num">
                                      <p:cBhvr>
                                        <p:cTn id="15" dur="500" fill="hold"/>
                                        <p:tgtEl>
                                          <p:spTgt spid="85"/>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500"/>
                                        <p:tgtEl>
                                          <p:spTgt spid="86"/>
                                        </p:tgtEl>
                                      </p:cBhvr>
                                    </p:animEffect>
                                    <p:anim calcmode="lin" valueType="num">
                                      <p:cBhvr>
                                        <p:cTn id="20" dur="500" fill="hold"/>
                                        <p:tgtEl>
                                          <p:spTgt spid="86"/>
                                        </p:tgtEl>
                                        <p:attrNameLst>
                                          <p:attrName>ppt_x</p:attrName>
                                        </p:attrNameLst>
                                      </p:cBhvr>
                                      <p:tavLst>
                                        <p:tav tm="0">
                                          <p:val>
                                            <p:strVal val="#ppt_x"/>
                                          </p:val>
                                        </p:tav>
                                        <p:tav tm="100000">
                                          <p:val>
                                            <p:strVal val="#ppt_x"/>
                                          </p:val>
                                        </p:tav>
                                      </p:tavLst>
                                    </p:anim>
                                    <p:anim calcmode="lin" valueType="num">
                                      <p:cBhvr>
                                        <p:cTn id="21" dur="5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85" grpId="0" animBg="1"/>
      <p:bldP spid="8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54F029F0-AFA6-4736-8ABC-E8E4AEC210FD}"/>
              </a:ext>
            </a:extLst>
          </p:cNvPr>
          <p:cNvSpPr/>
          <p:nvPr/>
        </p:nvSpPr>
        <p:spPr>
          <a:xfrm>
            <a:off x="4760395" y="653526"/>
            <a:ext cx="4169293" cy="1007204"/>
          </a:xfrm>
          <a:prstGeom prst="rect">
            <a:avLst/>
          </a:prstGeom>
          <a:solidFill>
            <a:srgbClr val="E5F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a:t>
            </a:r>
            <a:r>
              <a:rPr lang="en-US" altLang="ja-JP" sz="3600" dirty="0" err="1">
                <a:solidFill>
                  <a:schemeClr val="tx2"/>
                </a:solidFill>
              </a:rPr>
              <a:t>k,k</a:t>
            </a:r>
            <a:r>
              <a:rPr lang="en-US" altLang="ja-JP" sz="3600" baseline="30000" dirty="0">
                <a:solidFill>
                  <a:schemeClr val="tx2"/>
                </a:solidFill>
              </a:rPr>
              <a:t>*</a:t>
            </a:r>
            <a:r>
              <a:rPr lang="en-US" altLang="ja-JP" sz="3600" dirty="0">
                <a:solidFill>
                  <a:schemeClr val="tx2"/>
                </a:solidFill>
              </a:rPr>
              <a:t>)-</a:t>
            </a:r>
            <a:r>
              <a:rPr lang="ja-JP" altLang="en-US" sz="3600" dirty="0">
                <a:solidFill>
                  <a:schemeClr val="tx2"/>
                </a:solidFill>
              </a:rPr>
              <a:t>正則グラフ</a:t>
            </a:r>
            <a:endParaRPr lang="en-US" altLang="ja-JP" sz="3600" dirty="0">
              <a:solidFill>
                <a:schemeClr val="tx2"/>
              </a:solidFill>
            </a:endParaRPr>
          </a:p>
        </p:txBody>
      </p:sp>
      <p:grpSp>
        <p:nvGrpSpPr>
          <p:cNvPr id="30" name="グループ化 29">
            <a:extLst>
              <a:ext uri="{FF2B5EF4-FFF2-40B4-BE49-F238E27FC236}">
                <a16:creationId xmlns:a16="http://schemas.microsoft.com/office/drawing/2014/main" id="{258C7098-60DC-4A4C-B7FB-FF44AF40DAE2}"/>
              </a:ext>
            </a:extLst>
          </p:cNvPr>
          <p:cNvGrpSpPr/>
          <p:nvPr/>
        </p:nvGrpSpPr>
        <p:grpSpPr>
          <a:xfrm>
            <a:off x="173093" y="1863509"/>
            <a:ext cx="5985740" cy="455385"/>
            <a:chOff x="47045" y="3677916"/>
            <a:chExt cx="5985740" cy="455385"/>
          </a:xfrm>
        </p:grpSpPr>
        <p:sp>
          <p:nvSpPr>
            <p:cNvPr id="31" name="Text Box 168">
              <a:extLst>
                <a:ext uri="{FF2B5EF4-FFF2-40B4-BE49-F238E27FC236}">
                  <a16:creationId xmlns:a16="http://schemas.microsoft.com/office/drawing/2014/main" id="{645E7CE7-6B18-4DFE-A18F-56B2DCC2D7ED}"/>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 k</a:t>
              </a:r>
              <a:r>
                <a:rPr lang="en-US" altLang="ja-JP" sz="1600" baseline="30000" dirty="0">
                  <a:solidFill>
                    <a:srgbClr val="000000"/>
                  </a:solidFill>
                </a:rPr>
                <a:t>*</a:t>
              </a:r>
              <a:r>
                <a:rPr lang="en-US" altLang="ja-JP" sz="1600" dirty="0">
                  <a:solidFill>
                    <a:srgbClr val="000000"/>
                  </a:solidFill>
                </a:rPr>
                <a:t>)-</a:t>
              </a:r>
              <a:r>
                <a:rPr lang="ja-JP" altLang="en-US" sz="1600" b="1" dirty="0">
                  <a:solidFill>
                    <a:srgbClr val="000000"/>
                  </a:solidFill>
                </a:rPr>
                <a:t>正則</a:t>
              </a:r>
              <a:r>
                <a:rPr lang="ja-JP" altLang="en-US" sz="1600" dirty="0">
                  <a:solidFill>
                    <a:srgbClr val="000000"/>
                  </a:solidFill>
                </a:rPr>
                <a:t>である．</a:t>
              </a:r>
              <a:endParaRPr lang="en-US" altLang="ja-JP" sz="1600" dirty="0">
                <a:solidFill>
                  <a:srgbClr val="000000"/>
                </a:solidFill>
              </a:endParaRPr>
            </a:p>
          </p:txBody>
        </p:sp>
        <p:grpSp>
          <p:nvGrpSpPr>
            <p:cNvPr id="32" name="グループ化 31">
              <a:extLst>
                <a:ext uri="{FF2B5EF4-FFF2-40B4-BE49-F238E27FC236}">
                  <a16:creationId xmlns:a16="http://schemas.microsoft.com/office/drawing/2014/main" id="{128D8DF5-6116-4F71-891E-A13B655C2747}"/>
                </a:ext>
              </a:extLst>
            </p:cNvPr>
            <p:cNvGrpSpPr/>
            <p:nvPr/>
          </p:nvGrpSpPr>
          <p:grpSpPr>
            <a:xfrm>
              <a:off x="2263083" y="3677916"/>
              <a:ext cx="3769702" cy="455385"/>
              <a:chOff x="2263083" y="3677916"/>
              <a:chExt cx="3769702" cy="455385"/>
            </a:xfrm>
          </p:grpSpPr>
          <p:grpSp>
            <p:nvGrpSpPr>
              <p:cNvPr id="33" name="グループ化 32">
                <a:extLst>
                  <a:ext uri="{FF2B5EF4-FFF2-40B4-BE49-F238E27FC236}">
                    <a16:creationId xmlns:a16="http://schemas.microsoft.com/office/drawing/2014/main" id="{94E56889-E3AB-410D-A840-0F480802EF6F}"/>
                  </a:ext>
                </a:extLst>
              </p:cNvPr>
              <p:cNvGrpSpPr/>
              <p:nvPr/>
            </p:nvGrpSpPr>
            <p:grpSpPr>
              <a:xfrm>
                <a:off x="2263083" y="3677916"/>
                <a:ext cx="473107" cy="455385"/>
                <a:chOff x="3050731" y="2627719"/>
                <a:chExt cx="473107" cy="455385"/>
              </a:xfrm>
            </p:grpSpPr>
            <p:sp>
              <p:nvSpPr>
                <p:cNvPr id="35" name="Text Box 57">
                  <a:extLst>
                    <a:ext uri="{FF2B5EF4-FFF2-40B4-BE49-F238E27FC236}">
                      <a16:creationId xmlns:a16="http://schemas.microsoft.com/office/drawing/2014/main" id="{D2CFC6C4-F58C-4793-8463-69EAD7100838}"/>
                    </a:ext>
                  </a:extLst>
                </p:cNvPr>
                <p:cNvSpPr txBox="1">
                  <a:spLocks noChangeArrowheads="1"/>
                </p:cNvSpPr>
                <p:nvPr/>
              </p:nvSpPr>
              <p:spPr bwMode="auto">
                <a:xfrm>
                  <a:off x="3092064" y="283906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36" name="Text Box 168">
                  <a:extLst>
                    <a:ext uri="{FF2B5EF4-FFF2-40B4-BE49-F238E27FC236}">
                      <a16:creationId xmlns:a16="http://schemas.microsoft.com/office/drawing/2014/main" id="{42C04BF5-2ECD-4680-9AF2-CD09D2868F1E}"/>
                    </a:ext>
                  </a:extLst>
                </p:cNvPr>
                <p:cNvSpPr txBox="1">
                  <a:spLocks noChangeArrowheads="1"/>
                </p:cNvSpPr>
                <p:nvPr/>
              </p:nvSpPr>
              <p:spPr bwMode="auto">
                <a:xfrm>
                  <a:off x="3050731" y="2627719"/>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34" name="Text Box 168">
                <a:extLst>
                  <a:ext uri="{FF2B5EF4-FFF2-40B4-BE49-F238E27FC236}">
                    <a16:creationId xmlns:a16="http://schemas.microsoft.com/office/drawing/2014/main" id="{87B3BC39-C2FC-435B-86ED-82D64517AC6E}"/>
                  </a:ext>
                </a:extLst>
              </p:cNvPr>
              <p:cNvSpPr txBox="1">
                <a:spLocks noChangeArrowheads="1"/>
              </p:cNvSpPr>
              <p:nvPr/>
            </p:nvSpPr>
            <p:spPr bwMode="auto">
              <a:xfrm>
                <a:off x="2733041" y="3728048"/>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k-</a:t>
                </a:r>
                <a:r>
                  <a:rPr lang="ja-JP" altLang="en-US" sz="1600" dirty="0">
                    <a:solidFill>
                      <a:srgbClr val="000000"/>
                    </a:solidFill>
                  </a:rPr>
                  <a:t>正則かつ各面が</a:t>
                </a:r>
                <a:r>
                  <a:rPr lang="en-US" altLang="ja-JP" sz="1600" dirty="0">
                    <a:solidFill>
                      <a:srgbClr val="000000"/>
                    </a:solidFill>
                  </a:rPr>
                  <a:t>k</a:t>
                </a:r>
                <a:r>
                  <a:rPr lang="en-US" altLang="ja-JP" sz="1600" baseline="30000" dirty="0">
                    <a:solidFill>
                      <a:srgbClr val="000000"/>
                    </a:solidFill>
                  </a:rPr>
                  <a:t>*</a:t>
                </a:r>
                <a:r>
                  <a:rPr lang="en-US" altLang="ja-JP" sz="1600" dirty="0">
                    <a:solidFill>
                      <a:srgbClr val="000000"/>
                    </a:solidFill>
                  </a:rPr>
                  <a:t>-</a:t>
                </a:r>
                <a:r>
                  <a:rPr lang="ja-JP" altLang="en-US" sz="1600" dirty="0">
                    <a:solidFill>
                      <a:srgbClr val="000000"/>
                    </a:solidFill>
                  </a:rPr>
                  <a:t>角形．</a:t>
                </a:r>
                <a:endParaRPr lang="en-US" altLang="ja-JP" sz="1600" dirty="0">
                  <a:solidFill>
                    <a:srgbClr val="000000"/>
                  </a:solidFill>
                </a:endParaRPr>
              </a:p>
            </p:txBody>
          </p:sp>
        </p:grpSp>
      </p:grpSp>
      <p:sp>
        <p:nvSpPr>
          <p:cNvPr id="37" name="Text Box 168">
            <a:extLst>
              <a:ext uri="{FF2B5EF4-FFF2-40B4-BE49-F238E27FC236}">
                <a16:creationId xmlns:a16="http://schemas.microsoft.com/office/drawing/2014/main" id="{534665FB-A7D1-4645-A3F6-6E1B5BFEB1C4}"/>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cxnSp>
        <p:nvCxnSpPr>
          <p:cNvPr id="6" name="直線コネクタ 5">
            <a:extLst>
              <a:ext uri="{FF2B5EF4-FFF2-40B4-BE49-F238E27FC236}">
                <a16:creationId xmlns:a16="http://schemas.microsoft.com/office/drawing/2014/main" id="{6BBD20B8-3A22-48EF-8D96-2454A3775D8B}"/>
              </a:ext>
            </a:extLst>
          </p:cNvPr>
          <p:cNvCxnSpPr/>
          <p:nvPr/>
        </p:nvCxnSpPr>
        <p:spPr>
          <a:xfrm>
            <a:off x="99646" y="2409092"/>
            <a:ext cx="8830042" cy="0"/>
          </a:xfrm>
          <a:prstGeom prst="line">
            <a:avLst/>
          </a:prstGeom>
          <a:ln w="12700">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8D467CB-26B4-4EE1-A4CF-4435037DA20B}"/>
              </a:ext>
            </a:extLst>
          </p:cNvPr>
          <p:cNvCxnSpPr/>
          <p:nvPr/>
        </p:nvCxnSpPr>
        <p:spPr>
          <a:xfrm>
            <a:off x="6975231" y="5922111"/>
            <a:ext cx="202809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8FC4A2F5-8411-4D60-ACF0-2B710EA78A01}"/>
              </a:ext>
            </a:extLst>
          </p:cNvPr>
          <p:cNvCxnSpPr>
            <a:cxnSpLocks/>
          </p:cNvCxnSpPr>
          <p:nvPr/>
        </p:nvCxnSpPr>
        <p:spPr>
          <a:xfrm flipV="1">
            <a:off x="7203184" y="4242155"/>
            <a:ext cx="0" cy="184923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040E8D8-3AD2-4130-BE1D-8CDCF1FC5241}"/>
              </a:ext>
            </a:extLst>
          </p:cNvPr>
          <p:cNvCxnSpPr/>
          <p:nvPr/>
        </p:nvCxnSpPr>
        <p:spPr>
          <a:xfrm flipH="1" flipV="1">
            <a:off x="7421597" y="448408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558B9243-CB49-4469-A8B2-602BE62ED2F1}"/>
              </a:ext>
            </a:extLst>
          </p:cNvPr>
          <p:cNvCxnSpPr/>
          <p:nvPr/>
        </p:nvCxnSpPr>
        <p:spPr>
          <a:xfrm flipH="1" flipV="1">
            <a:off x="7650201" y="4489938"/>
            <a:ext cx="9528" cy="155916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B9FA573-F35A-49FE-96C5-79F01A8B65BB}"/>
              </a:ext>
            </a:extLst>
          </p:cNvPr>
          <p:cNvCxnSpPr/>
          <p:nvPr/>
        </p:nvCxnSpPr>
        <p:spPr>
          <a:xfrm flipH="1" flipV="1">
            <a:off x="7872945" y="448993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8B45554F-3888-4C59-AF9D-BF5D2824C866}"/>
              </a:ext>
            </a:extLst>
          </p:cNvPr>
          <p:cNvCxnSpPr/>
          <p:nvPr/>
        </p:nvCxnSpPr>
        <p:spPr>
          <a:xfrm flipH="1" flipV="1">
            <a:off x="8089826" y="448992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E99A511C-5A79-4C82-BEA8-9F1FDE5647FA}"/>
              </a:ext>
            </a:extLst>
          </p:cNvPr>
          <p:cNvCxnSpPr/>
          <p:nvPr/>
        </p:nvCxnSpPr>
        <p:spPr>
          <a:xfrm flipH="1" flipV="1">
            <a:off x="8311487" y="4494578"/>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62310D5-970D-4299-A0BB-E05122D742B9}"/>
              </a:ext>
            </a:extLst>
          </p:cNvPr>
          <p:cNvCxnSpPr/>
          <p:nvPr/>
        </p:nvCxnSpPr>
        <p:spPr>
          <a:xfrm flipH="1" flipV="1">
            <a:off x="8534231" y="4494570"/>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7A5DD8FB-F4CD-4358-9D06-29CF088F8E8C}"/>
              </a:ext>
            </a:extLst>
          </p:cNvPr>
          <p:cNvCxnSpPr/>
          <p:nvPr/>
        </p:nvCxnSpPr>
        <p:spPr>
          <a:xfrm flipH="1" flipV="1">
            <a:off x="8751112" y="4494567"/>
            <a:ext cx="9528" cy="1559169"/>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79B7B641-9204-498A-B513-2ED265596621}"/>
              </a:ext>
            </a:extLst>
          </p:cNvPr>
          <p:cNvCxnSpPr>
            <a:cxnSpLocks/>
          </p:cNvCxnSpPr>
          <p:nvPr/>
        </p:nvCxnSpPr>
        <p:spPr>
          <a:xfrm flipV="1">
            <a:off x="7055818" y="569229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2874E878-F84F-41DC-9D54-8F1C6FB05ADF}"/>
              </a:ext>
            </a:extLst>
          </p:cNvPr>
          <p:cNvCxnSpPr>
            <a:cxnSpLocks/>
          </p:cNvCxnSpPr>
          <p:nvPr/>
        </p:nvCxnSpPr>
        <p:spPr>
          <a:xfrm flipV="1">
            <a:off x="7055818" y="5475843"/>
            <a:ext cx="1887541" cy="1"/>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4FD566A4-C2DA-4661-866C-3AED6FD388F4}"/>
              </a:ext>
            </a:extLst>
          </p:cNvPr>
          <p:cNvCxnSpPr>
            <a:cxnSpLocks/>
          </p:cNvCxnSpPr>
          <p:nvPr/>
        </p:nvCxnSpPr>
        <p:spPr>
          <a:xfrm flipV="1">
            <a:off x="7062297" y="5247882"/>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EDAD0334-9966-4692-9B95-E8F299E63E50}"/>
              </a:ext>
            </a:extLst>
          </p:cNvPr>
          <p:cNvCxnSpPr>
            <a:cxnSpLocks/>
          </p:cNvCxnSpPr>
          <p:nvPr/>
        </p:nvCxnSpPr>
        <p:spPr>
          <a:xfrm flipV="1">
            <a:off x="7062297" y="503143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7E77FEF4-36B4-4967-9AD5-E447D6509DFD}"/>
              </a:ext>
            </a:extLst>
          </p:cNvPr>
          <p:cNvCxnSpPr>
            <a:cxnSpLocks/>
          </p:cNvCxnSpPr>
          <p:nvPr/>
        </p:nvCxnSpPr>
        <p:spPr>
          <a:xfrm flipV="1">
            <a:off x="7056435" y="4796003"/>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6C93C09-FF88-4CEA-BD65-515217874901}"/>
              </a:ext>
            </a:extLst>
          </p:cNvPr>
          <p:cNvCxnSpPr>
            <a:cxnSpLocks/>
          </p:cNvCxnSpPr>
          <p:nvPr/>
        </p:nvCxnSpPr>
        <p:spPr>
          <a:xfrm flipV="1">
            <a:off x="7056435" y="4579554"/>
            <a:ext cx="1887541" cy="1"/>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24" name="フリーフォーム: 図形 123">
            <a:extLst>
              <a:ext uri="{FF2B5EF4-FFF2-40B4-BE49-F238E27FC236}">
                <a16:creationId xmlns:a16="http://schemas.microsoft.com/office/drawing/2014/main" id="{D833384A-5A28-4331-970B-8DD21887008B}"/>
              </a:ext>
            </a:extLst>
          </p:cNvPr>
          <p:cNvSpPr/>
          <p:nvPr/>
        </p:nvSpPr>
        <p:spPr>
          <a:xfrm>
            <a:off x="7754816" y="4214450"/>
            <a:ext cx="1260230" cy="1101968"/>
          </a:xfrm>
          <a:custGeom>
            <a:avLst/>
            <a:gdLst>
              <a:gd name="connsiteX0" fmla="*/ 0 w 1107830"/>
              <a:gd name="connsiteY0" fmla="*/ 0 h 926123"/>
              <a:gd name="connsiteX1" fmla="*/ 70338 w 1107830"/>
              <a:gd name="connsiteY1" fmla="*/ 181708 h 926123"/>
              <a:gd name="connsiteX2" fmla="*/ 304800 w 1107830"/>
              <a:gd name="connsiteY2" fmla="*/ 638908 h 926123"/>
              <a:gd name="connsiteX3" fmla="*/ 750277 w 1107830"/>
              <a:gd name="connsiteY3" fmla="*/ 855785 h 926123"/>
              <a:gd name="connsiteX4" fmla="*/ 1107830 w 1107830"/>
              <a:gd name="connsiteY4" fmla="*/ 926123 h 926123"/>
              <a:gd name="connsiteX0" fmla="*/ 0 w 1113692"/>
              <a:gd name="connsiteY0" fmla="*/ 0 h 1055076"/>
              <a:gd name="connsiteX1" fmla="*/ 76200 w 1113692"/>
              <a:gd name="connsiteY1" fmla="*/ 310661 h 1055076"/>
              <a:gd name="connsiteX2" fmla="*/ 310662 w 1113692"/>
              <a:gd name="connsiteY2" fmla="*/ 767861 h 1055076"/>
              <a:gd name="connsiteX3" fmla="*/ 756139 w 1113692"/>
              <a:gd name="connsiteY3" fmla="*/ 984738 h 1055076"/>
              <a:gd name="connsiteX4" fmla="*/ 1113692 w 1113692"/>
              <a:gd name="connsiteY4" fmla="*/ 1055076 h 1055076"/>
              <a:gd name="connsiteX0" fmla="*/ 0 w 1230923"/>
              <a:gd name="connsiteY0" fmla="*/ 0 h 1060937"/>
              <a:gd name="connsiteX1" fmla="*/ 76200 w 1230923"/>
              <a:gd name="connsiteY1" fmla="*/ 310661 h 1060937"/>
              <a:gd name="connsiteX2" fmla="*/ 310662 w 1230923"/>
              <a:gd name="connsiteY2" fmla="*/ 767861 h 1060937"/>
              <a:gd name="connsiteX3" fmla="*/ 756139 w 1230923"/>
              <a:gd name="connsiteY3" fmla="*/ 984738 h 1060937"/>
              <a:gd name="connsiteX4" fmla="*/ 1230923 w 1230923"/>
              <a:gd name="connsiteY4" fmla="*/ 1060937 h 1060937"/>
              <a:gd name="connsiteX0" fmla="*/ 0 w 1260230"/>
              <a:gd name="connsiteY0" fmla="*/ 0 h 1101968"/>
              <a:gd name="connsiteX1" fmla="*/ 105507 w 1260230"/>
              <a:gd name="connsiteY1" fmla="*/ 351692 h 1101968"/>
              <a:gd name="connsiteX2" fmla="*/ 339969 w 1260230"/>
              <a:gd name="connsiteY2" fmla="*/ 808892 h 1101968"/>
              <a:gd name="connsiteX3" fmla="*/ 785446 w 1260230"/>
              <a:gd name="connsiteY3" fmla="*/ 1025769 h 1101968"/>
              <a:gd name="connsiteX4" fmla="*/ 1260230 w 1260230"/>
              <a:gd name="connsiteY4" fmla="*/ 1101968 h 1101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230" h="1101968">
                <a:moveTo>
                  <a:pt x="0" y="0"/>
                </a:moveTo>
                <a:cubicBezTo>
                  <a:pt x="9769" y="37611"/>
                  <a:pt x="48845" y="216877"/>
                  <a:pt x="105507" y="351692"/>
                </a:cubicBezTo>
                <a:cubicBezTo>
                  <a:pt x="162169" y="486507"/>
                  <a:pt x="226646" y="696546"/>
                  <a:pt x="339969" y="808892"/>
                </a:cubicBezTo>
                <a:cubicBezTo>
                  <a:pt x="453292" y="921238"/>
                  <a:pt x="632069" y="976923"/>
                  <a:pt x="785446" y="1025769"/>
                </a:cubicBezTo>
                <a:cubicBezTo>
                  <a:pt x="938823" y="1074615"/>
                  <a:pt x="1148372" y="1090733"/>
                  <a:pt x="1260230" y="110196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テキスト ボックス 124">
            <a:extLst>
              <a:ext uri="{FF2B5EF4-FFF2-40B4-BE49-F238E27FC236}">
                <a16:creationId xmlns:a16="http://schemas.microsoft.com/office/drawing/2014/main" id="{1B6C6D9B-ACF0-4600-8BF1-EB7268FC0750}"/>
              </a:ext>
            </a:extLst>
          </p:cNvPr>
          <p:cNvSpPr txBox="1"/>
          <p:nvPr/>
        </p:nvSpPr>
        <p:spPr>
          <a:xfrm>
            <a:off x="8828845" y="5922111"/>
            <a:ext cx="305628" cy="276999"/>
          </a:xfrm>
          <a:prstGeom prst="rect">
            <a:avLst/>
          </a:prstGeom>
          <a:noFill/>
        </p:spPr>
        <p:txBody>
          <a:bodyPr wrap="square" rtlCol="0">
            <a:spAutoFit/>
          </a:bodyPr>
          <a:lstStyle/>
          <a:p>
            <a:r>
              <a:rPr kumimoji="1" lang="en-US" altLang="ja-JP" sz="1200" dirty="0">
                <a:latin typeface="+mn-lt"/>
              </a:rPr>
              <a:t>k</a:t>
            </a:r>
            <a:endParaRPr kumimoji="1" lang="ja-JP" altLang="en-US" sz="1200" dirty="0">
              <a:latin typeface="+mn-lt"/>
            </a:endParaRPr>
          </a:p>
        </p:txBody>
      </p:sp>
      <p:sp>
        <p:nvSpPr>
          <p:cNvPr id="126" name="テキスト ボックス 125">
            <a:extLst>
              <a:ext uri="{FF2B5EF4-FFF2-40B4-BE49-F238E27FC236}">
                <a16:creationId xmlns:a16="http://schemas.microsoft.com/office/drawing/2014/main" id="{7F32A2D8-48B2-4CF2-9B87-90B90AE651D0}"/>
              </a:ext>
            </a:extLst>
          </p:cNvPr>
          <p:cNvSpPr txBox="1"/>
          <p:nvPr/>
        </p:nvSpPr>
        <p:spPr>
          <a:xfrm>
            <a:off x="6909160" y="4211236"/>
            <a:ext cx="409634" cy="276999"/>
          </a:xfrm>
          <a:prstGeom prst="rect">
            <a:avLst/>
          </a:prstGeom>
          <a:noFill/>
        </p:spPr>
        <p:txBody>
          <a:bodyPr wrap="square" rtlCol="0">
            <a:spAutoFit/>
          </a:bodyPr>
          <a:lstStyle/>
          <a:p>
            <a:r>
              <a:rPr kumimoji="1" lang="en-US" altLang="ja-JP" sz="1200" dirty="0">
                <a:latin typeface="+mn-lt"/>
              </a:rPr>
              <a:t>k</a:t>
            </a:r>
            <a:r>
              <a:rPr kumimoji="1" lang="en-US" altLang="ja-JP" sz="1200" baseline="30000" dirty="0">
                <a:latin typeface="+mn-lt"/>
              </a:rPr>
              <a:t>*</a:t>
            </a:r>
            <a:endParaRPr kumimoji="1" lang="ja-JP" altLang="en-US" sz="1200" baseline="30000" dirty="0">
              <a:latin typeface="+mn-lt"/>
            </a:endParaRPr>
          </a:p>
        </p:txBody>
      </p:sp>
      <p:sp>
        <p:nvSpPr>
          <p:cNvPr id="127" name="テキスト ボックス 126">
            <a:extLst>
              <a:ext uri="{FF2B5EF4-FFF2-40B4-BE49-F238E27FC236}">
                <a16:creationId xmlns:a16="http://schemas.microsoft.com/office/drawing/2014/main" id="{54A2B6EB-30BE-4626-A62D-68345D9C1D6B}"/>
              </a:ext>
            </a:extLst>
          </p:cNvPr>
          <p:cNvSpPr txBox="1"/>
          <p:nvPr/>
        </p:nvSpPr>
        <p:spPr>
          <a:xfrm>
            <a:off x="6952230" y="5903550"/>
            <a:ext cx="305628" cy="276999"/>
          </a:xfrm>
          <a:prstGeom prst="rect">
            <a:avLst/>
          </a:prstGeom>
          <a:noFill/>
        </p:spPr>
        <p:txBody>
          <a:bodyPr wrap="square" rtlCol="0">
            <a:spAutoFit/>
          </a:bodyPr>
          <a:lstStyle/>
          <a:p>
            <a:r>
              <a:rPr lang="en-US" altLang="ja-JP" sz="1200" dirty="0">
                <a:latin typeface="+mn-lt"/>
              </a:rPr>
              <a:t>O</a:t>
            </a:r>
            <a:endParaRPr kumimoji="1" lang="ja-JP" altLang="en-US" sz="1200" dirty="0">
              <a:latin typeface="+mn-lt"/>
            </a:endParaRPr>
          </a:p>
        </p:txBody>
      </p:sp>
      <p:sp>
        <p:nvSpPr>
          <p:cNvPr id="128" name="テキスト ボックス 127">
            <a:extLst>
              <a:ext uri="{FF2B5EF4-FFF2-40B4-BE49-F238E27FC236}">
                <a16:creationId xmlns:a16="http://schemas.microsoft.com/office/drawing/2014/main" id="{44A31A1A-D6B6-46C3-B9B7-4CE897F4B93F}"/>
              </a:ext>
            </a:extLst>
          </p:cNvPr>
          <p:cNvSpPr txBox="1"/>
          <p:nvPr/>
        </p:nvSpPr>
        <p:spPr>
          <a:xfrm>
            <a:off x="7524878" y="6025019"/>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29" name="テキスト ボックス 128">
            <a:extLst>
              <a:ext uri="{FF2B5EF4-FFF2-40B4-BE49-F238E27FC236}">
                <a16:creationId xmlns:a16="http://schemas.microsoft.com/office/drawing/2014/main" id="{CD133013-05A9-4DC5-9EAA-A7D74FE283A6}"/>
              </a:ext>
            </a:extLst>
          </p:cNvPr>
          <p:cNvSpPr txBox="1"/>
          <p:nvPr/>
        </p:nvSpPr>
        <p:spPr>
          <a:xfrm>
            <a:off x="6832932" y="5358153"/>
            <a:ext cx="305628" cy="276999"/>
          </a:xfrm>
          <a:prstGeom prst="rect">
            <a:avLst/>
          </a:prstGeom>
          <a:noFill/>
        </p:spPr>
        <p:txBody>
          <a:bodyPr wrap="square" rtlCol="0">
            <a:spAutoFit/>
          </a:bodyPr>
          <a:lstStyle/>
          <a:p>
            <a:r>
              <a:rPr kumimoji="1" lang="en-US" altLang="ja-JP" sz="1200" dirty="0">
                <a:solidFill>
                  <a:srgbClr val="00B050"/>
                </a:solidFill>
                <a:latin typeface="+mn-lt"/>
              </a:rPr>
              <a:t>2</a:t>
            </a:r>
            <a:endParaRPr kumimoji="1" lang="ja-JP" altLang="en-US" sz="1200" dirty="0">
              <a:solidFill>
                <a:srgbClr val="00B050"/>
              </a:solidFill>
              <a:latin typeface="+mn-lt"/>
            </a:endParaRPr>
          </a:p>
        </p:txBody>
      </p:sp>
      <p:sp>
        <p:nvSpPr>
          <p:cNvPr id="130" name="楕円 129">
            <a:extLst>
              <a:ext uri="{FF2B5EF4-FFF2-40B4-BE49-F238E27FC236}">
                <a16:creationId xmlns:a16="http://schemas.microsoft.com/office/drawing/2014/main" id="{140E3900-3C59-4A4A-9810-1E3A9609F789}"/>
              </a:ext>
            </a:extLst>
          </p:cNvPr>
          <p:cNvSpPr/>
          <p:nvPr/>
        </p:nvSpPr>
        <p:spPr>
          <a:xfrm>
            <a:off x="8080271" y="501393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8010B0A0-7A51-4B93-98D6-144297431C02}"/>
              </a:ext>
            </a:extLst>
          </p:cNvPr>
          <p:cNvSpPr/>
          <p:nvPr/>
        </p:nvSpPr>
        <p:spPr>
          <a:xfrm>
            <a:off x="8522535" y="5230176"/>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E439815F-0993-4AAD-A8BF-AABDBD5B9624}"/>
              </a:ext>
            </a:extLst>
          </p:cNvPr>
          <p:cNvSpPr/>
          <p:nvPr/>
        </p:nvSpPr>
        <p:spPr>
          <a:xfrm>
            <a:off x="7853815" y="4565645"/>
            <a:ext cx="36000" cy="360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EAC18326-9486-4E50-B5DE-044D2E4C8B05}"/>
              </a:ext>
            </a:extLst>
          </p:cNvPr>
          <p:cNvSpPr/>
          <p:nvPr/>
        </p:nvSpPr>
        <p:spPr>
          <a:xfrm>
            <a:off x="7837065" y="4542398"/>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99141CC3-9C4B-44B0-96D4-6F4F71F6B654}"/>
              </a:ext>
            </a:extLst>
          </p:cNvPr>
          <p:cNvSpPr txBox="1"/>
          <p:nvPr/>
        </p:nvSpPr>
        <p:spPr>
          <a:xfrm>
            <a:off x="4762896" y="989557"/>
            <a:ext cx="880913" cy="369332"/>
          </a:xfrm>
          <a:prstGeom prst="rect">
            <a:avLst/>
          </a:prstGeom>
          <a:noFill/>
        </p:spPr>
        <p:txBody>
          <a:bodyPr wrap="square" rtlCol="0">
            <a:spAutoFit/>
          </a:bodyPr>
          <a:lstStyle/>
          <a:p>
            <a:r>
              <a:rPr lang="en-US" altLang="ja-JP" sz="1800" dirty="0">
                <a:latin typeface="+mn-lt"/>
              </a:rPr>
              <a:t>χ(F</a:t>
            </a:r>
            <a:r>
              <a:rPr lang="en-US" altLang="ja-JP" sz="1800" baseline="30000" dirty="0">
                <a:latin typeface="+mn-lt"/>
              </a:rPr>
              <a:t>2</a:t>
            </a:r>
            <a:r>
              <a:rPr lang="en-US" altLang="ja-JP" sz="1800" dirty="0">
                <a:latin typeface="+mn-lt"/>
              </a:rPr>
              <a:t>)=  </a:t>
            </a:r>
            <a:endParaRPr kumimoji="1" lang="ja-JP" altLang="en-US" sz="1800" dirty="0">
              <a:latin typeface="+mn-lt"/>
            </a:endParaRPr>
          </a:p>
        </p:txBody>
      </p:sp>
      <p:sp>
        <p:nvSpPr>
          <p:cNvPr id="76" name="左中かっこ 75">
            <a:extLst>
              <a:ext uri="{FF2B5EF4-FFF2-40B4-BE49-F238E27FC236}">
                <a16:creationId xmlns:a16="http://schemas.microsoft.com/office/drawing/2014/main" id="{7818E215-5BDF-4A8C-BD83-611642140314}"/>
              </a:ext>
            </a:extLst>
          </p:cNvPr>
          <p:cNvSpPr/>
          <p:nvPr/>
        </p:nvSpPr>
        <p:spPr>
          <a:xfrm>
            <a:off x="5661623" y="728897"/>
            <a:ext cx="71252" cy="843148"/>
          </a:xfrm>
          <a:prstGeom prst="leftBrace">
            <a:avLst>
              <a:gd name="adj1" fmla="val 3140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9DC560C3-9565-4312-9835-D876BE828ED2}"/>
              </a:ext>
            </a:extLst>
          </p:cNvPr>
          <p:cNvSpPr txBox="1"/>
          <p:nvPr/>
        </p:nvSpPr>
        <p:spPr>
          <a:xfrm>
            <a:off x="5732875" y="713509"/>
            <a:ext cx="880913" cy="369332"/>
          </a:xfrm>
          <a:prstGeom prst="rect">
            <a:avLst/>
          </a:prstGeom>
          <a:noFill/>
        </p:spPr>
        <p:txBody>
          <a:bodyPr wrap="square" rtlCol="0">
            <a:spAutoFit/>
          </a:bodyPr>
          <a:lstStyle/>
          <a:p>
            <a:r>
              <a:rPr lang="en-US" altLang="ja-JP" sz="1800" dirty="0">
                <a:latin typeface="+mn-lt"/>
              </a:rPr>
              <a:t>2-2g</a:t>
            </a:r>
            <a:endParaRPr kumimoji="1" lang="ja-JP" altLang="en-US" sz="1800" dirty="0">
              <a:latin typeface="+mn-lt"/>
            </a:endParaRPr>
          </a:p>
        </p:txBody>
      </p:sp>
      <p:sp>
        <p:nvSpPr>
          <p:cNvPr id="78" name="テキスト ボックス 77">
            <a:extLst>
              <a:ext uri="{FF2B5EF4-FFF2-40B4-BE49-F238E27FC236}">
                <a16:creationId xmlns:a16="http://schemas.microsoft.com/office/drawing/2014/main" id="{0367668F-5B17-4235-823E-45625BF5A6DD}"/>
              </a:ext>
            </a:extLst>
          </p:cNvPr>
          <p:cNvSpPr txBox="1"/>
          <p:nvPr/>
        </p:nvSpPr>
        <p:spPr>
          <a:xfrm>
            <a:off x="5750690" y="1226185"/>
            <a:ext cx="708588" cy="369332"/>
          </a:xfrm>
          <a:prstGeom prst="rect">
            <a:avLst/>
          </a:prstGeom>
          <a:noFill/>
        </p:spPr>
        <p:txBody>
          <a:bodyPr wrap="square" rtlCol="0">
            <a:spAutoFit/>
          </a:bodyPr>
          <a:lstStyle/>
          <a:p>
            <a:r>
              <a:rPr lang="en-US" altLang="ja-JP" sz="1800" dirty="0">
                <a:latin typeface="+mn-lt"/>
              </a:rPr>
              <a:t>2-k</a:t>
            </a:r>
            <a:endParaRPr kumimoji="1" lang="ja-JP" altLang="en-US" sz="1800" dirty="0">
              <a:latin typeface="+mn-lt"/>
            </a:endParaRPr>
          </a:p>
        </p:txBody>
      </p:sp>
      <p:sp>
        <p:nvSpPr>
          <p:cNvPr id="79" name="テキスト ボックス 78">
            <a:extLst>
              <a:ext uri="{FF2B5EF4-FFF2-40B4-BE49-F238E27FC236}">
                <a16:creationId xmlns:a16="http://schemas.microsoft.com/office/drawing/2014/main" id="{ABC87B23-4D37-4802-A3F9-AC4990524C45}"/>
              </a:ext>
            </a:extLst>
          </p:cNvPr>
          <p:cNvSpPr txBox="1"/>
          <p:nvPr/>
        </p:nvSpPr>
        <p:spPr>
          <a:xfrm>
            <a:off x="6459278" y="713509"/>
            <a:ext cx="2284048"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が向き付け可能）</a:t>
            </a:r>
            <a:endParaRPr kumimoji="1" lang="ja-JP" altLang="en-US" sz="1800" dirty="0">
              <a:latin typeface="+mn-lt"/>
            </a:endParaRPr>
          </a:p>
        </p:txBody>
      </p:sp>
      <p:sp>
        <p:nvSpPr>
          <p:cNvPr id="80" name="テキスト ボックス 79">
            <a:extLst>
              <a:ext uri="{FF2B5EF4-FFF2-40B4-BE49-F238E27FC236}">
                <a16:creationId xmlns:a16="http://schemas.microsoft.com/office/drawing/2014/main" id="{0499B57D-60E8-4004-8B2E-EE8B0D0B4AFD}"/>
              </a:ext>
            </a:extLst>
          </p:cNvPr>
          <p:cNvSpPr txBox="1"/>
          <p:nvPr/>
        </p:nvSpPr>
        <p:spPr>
          <a:xfrm>
            <a:off x="6477092" y="1224709"/>
            <a:ext cx="2493815" cy="369332"/>
          </a:xfrm>
          <a:prstGeom prst="rect">
            <a:avLst/>
          </a:prstGeom>
          <a:noFill/>
        </p:spPr>
        <p:txBody>
          <a:bodyPr wrap="square" rtlCol="0">
            <a:spAutoFit/>
          </a:bodyPr>
          <a:lstStyle/>
          <a:p>
            <a:r>
              <a:rPr lang="ja-JP" altLang="en-US" sz="1800" dirty="0">
                <a:latin typeface="+mn-lt"/>
              </a:rPr>
              <a:t>（</a:t>
            </a:r>
            <a:r>
              <a:rPr lang="en-US" altLang="ja-JP" sz="1800" dirty="0">
                <a:latin typeface="+mn-lt"/>
              </a:rPr>
              <a:t>F</a:t>
            </a:r>
            <a:r>
              <a:rPr lang="en-US" altLang="ja-JP" sz="1800" baseline="30000" dirty="0">
                <a:latin typeface="+mn-lt"/>
              </a:rPr>
              <a:t>2</a:t>
            </a:r>
            <a:r>
              <a:rPr lang="ja-JP" altLang="en-US" sz="1800" dirty="0">
                <a:latin typeface="+mn-lt"/>
              </a:rPr>
              <a:t>が向き付け不可能）</a:t>
            </a:r>
            <a:endParaRPr kumimoji="1" lang="ja-JP" altLang="en-US" sz="1800" dirty="0">
              <a:latin typeface="+mn-lt"/>
            </a:endParaRPr>
          </a:p>
        </p:txBody>
      </p:sp>
      <p:sp>
        <p:nvSpPr>
          <p:cNvPr id="84" name="テキスト ボックス 83">
            <a:extLst>
              <a:ext uri="{FF2B5EF4-FFF2-40B4-BE49-F238E27FC236}">
                <a16:creationId xmlns:a16="http://schemas.microsoft.com/office/drawing/2014/main" id="{195C72AC-D965-47B6-A5D2-EDEE749CDDA7}"/>
              </a:ext>
            </a:extLst>
          </p:cNvPr>
          <p:cNvSpPr txBox="1"/>
          <p:nvPr/>
        </p:nvSpPr>
        <p:spPr>
          <a:xfrm>
            <a:off x="6076386" y="1768990"/>
            <a:ext cx="2950526" cy="584775"/>
          </a:xfrm>
          <a:prstGeom prst="rect">
            <a:avLst/>
          </a:prstGeom>
          <a:solidFill>
            <a:srgbClr val="FFE7FF"/>
          </a:solidFill>
        </p:spPr>
        <p:txBody>
          <a:bodyPr wrap="square" rtlCol="0">
            <a:spAutoFit/>
          </a:bodyPr>
          <a:lstStyle/>
          <a:p>
            <a:r>
              <a:rPr kumimoji="1" lang="ja-JP" altLang="en-US" sz="1600" dirty="0">
                <a:latin typeface="+mn-lt"/>
              </a:rPr>
              <a:t>オイラー標数が</a:t>
            </a:r>
            <a:r>
              <a:rPr kumimoji="1" lang="en-US" altLang="ja-JP" sz="1600" dirty="0">
                <a:latin typeface="+mn-lt"/>
              </a:rPr>
              <a:t>0</a:t>
            </a:r>
            <a:r>
              <a:rPr kumimoji="1" lang="ja-JP" altLang="en-US" sz="1600" dirty="0">
                <a:latin typeface="+mn-lt"/>
              </a:rPr>
              <a:t>より真に大きいのは球面と射影平面のみ</a:t>
            </a:r>
          </a:p>
        </p:txBody>
      </p:sp>
      <p:sp>
        <p:nvSpPr>
          <p:cNvPr id="82" name="テキスト ボックス 81">
            <a:extLst>
              <a:ext uri="{FF2B5EF4-FFF2-40B4-BE49-F238E27FC236}">
                <a16:creationId xmlns:a16="http://schemas.microsoft.com/office/drawing/2014/main" id="{4B6728A5-A0C9-4B88-848A-543FF90A53DC}"/>
              </a:ext>
            </a:extLst>
          </p:cNvPr>
          <p:cNvSpPr txBox="1"/>
          <p:nvPr/>
        </p:nvSpPr>
        <p:spPr>
          <a:xfrm>
            <a:off x="18762" y="2284602"/>
            <a:ext cx="3546398" cy="338554"/>
          </a:xfrm>
          <a:prstGeom prst="rect">
            <a:avLst/>
          </a:prstGeom>
          <a:solidFill>
            <a:schemeClr val="accent1">
              <a:lumMod val="20000"/>
              <a:lumOff val="80000"/>
            </a:schemeClr>
          </a:solidFill>
          <a:ln>
            <a:solidFill>
              <a:schemeClr val="tx2"/>
            </a:solidFill>
          </a:ln>
        </p:spPr>
        <p:txBody>
          <a:bodyPr wrap="square" rtlCol="0">
            <a:spAutoFit/>
          </a:bodyPr>
          <a:lstStyle/>
          <a:p>
            <a:r>
              <a:rPr kumimoji="1" lang="ja-JP" altLang="en-US" sz="1600" dirty="0">
                <a:latin typeface="+mn-lt"/>
              </a:rPr>
              <a:t>トーラスとクラインボトルでは，</a:t>
            </a:r>
            <a:r>
              <a:rPr kumimoji="1" lang="en-US" altLang="ja-JP" sz="1600" dirty="0">
                <a:latin typeface="+mn-lt"/>
              </a:rPr>
              <a:t>χ(F</a:t>
            </a:r>
            <a:r>
              <a:rPr kumimoji="1" lang="en-US" altLang="ja-JP" sz="1600" baseline="30000" dirty="0">
                <a:latin typeface="+mn-lt"/>
              </a:rPr>
              <a:t>2</a:t>
            </a:r>
            <a:r>
              <a:rPr kumimoji="1" lang="en-US" altLang="ja-JP" sz="1600" dirty="0">
                <a:latin typeface="+mn-lt"/>
              </a:rPr>
              <a:t>)=0</a:t>
            </a:r>
            <a:endParaRPr kumimoji="1" lang="ja-JP" altLang="en-US" sz="1600" dirty="0">
              <a:latin typeface="+mn-lt"/>
            </a:endParaRPr>
          </a:p>
        </p:txBody>
      </p:sp>
      <p:sp>
        <p:nvSpPr>
          <p:cNvPr id="85" name="楕円 84">
            <a:extLst>
              <a:ext uri="{FF2B5EF4-FFF2-40B4-BE49-F238E27FC236}">
                <a16:creationId xmlns:a16="http://schemas.microsoft.com/office/drawing/2014/main" id="{270F8FAA-55BD-4082-8203-539EB5B4FEFC}"/>
              </a:ext>
            </a:extLst>
          </p:cNvPr>
          <p:cNvSpPr/>
          <p:nvPr/>
        </p:nvSpPr>
        <p:spPr>
          <a:xfrm>
            <a:off x="8053826" y="499301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楕円 85">
            <a:extLst>
              <a:ext uri="{FF2B5EF4-FFF2-40B4-BE49-F238E27FC236}">
                <a16:creationId xmlns:a16="http://schemas.microsoft.com/office/drawing/2014/main" id="{A2D1B117-B455-41FC-AE51-E3C2C5AAB811}"/>
              </a:ext>
            </a:extLst>
          </p:cNvPr>
          <p:cNvSpPr/>
          <p:nvPr/>
        </p:nvSpPr>
        <p:spPr>
          <a:xfrm>
            <a:off x="8501716" y="5216710"/>
            <a:ext cx="72000" cy="72000"/>
          </a:xfrm>
          <a:prstGeom prst="ellipse">
            <a:avLst/>
          </a:prstGeom>
          <a:noFill/>
          <a:ln>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37EF50D4-1D72-4960-BBFD-DD9AB8801E13}"/>
              </a:ext>
            </a:extLst>
          </p:cNvPr>
          <p:cNvGrpSpPr/>
          <p:nvPr/>
        </p:nvGrpSpPr>
        <p:grpSpPr>
          <a:xfrm>
            <a:off x="309525" y="3379041"/>
            <a:ext cx="2806700" cy="2959312"/>
            <a:chOff x="309525" y="3379041"/>
            <a:chExt cx="2806700" cy="2959312"/>
          </a:xfrm>
        </p:grpSpPr>
        <p:grpSp>
          <p:nvGrpSpPr>
            <p:cNvPr id="73" name="グループ化 162">
              <a:extLst>
                <a:ext uri="{FF2B5EF4-FFF2-40B4-BE49-F238E27FC236}">
                  <a16:creationId xmlns:a16="http://schemas.microsoft.com/office/drawing/2014/main" id="{8E2E23D4-2D34-4454-9799-D6C96DC0E257}"/>
                </a:ext>
              </a:extLst>
            </p:cNvPr>
            <p:cNvGrpSpPr>
              <a:grpSpLocks/>
            </p:cNvGrpSpPr>
            <p:nvPr/>
          </p:nvGrpSpPr>
          <p:grpSpPr bwMode="auto">
            <a:xfrm>
              <a:off x="309525" y="3379041"/>
              <a:ext cx="2806700" cy="2398713"/>
              <a:chOff x="4960720" y="2428868"/>
              <a:chExt cx="2807102" cy="2399494"/>
            </a:xfrm>
          </p:grpSpPr>
          <p:grpSp>
            <p:nvGrpSpPr>
              <p:cNvPr id="74" name="グループ化 105">
                <a:extLst>
                  <a:ext uri="{FF2B5EF4-FFF2-40B4-BE49-F238E27FC236}">
                    <a16:creationId xmlns:a16="http://schemas.microsoft.com/office/drawing/2014/main" id="{C80D3E95-E37A-4AF5-8AFA-1881310B5D64}"/>
                  </a:ext>
                </a:extLst>
              </p:cNvPr>
              <p:cNvGrpSpPr>
                <a:grpSpLocks/>
              </p:cNvGrpSpPr>
              <p:nvPr/>
            </p:nvGrpSpPr>
            <p:grpSpPr bwMode="auto">
              <a:xfrm>
                <a:off x="5071861" y="2551146"/>
                <a:ext cx="2572118" cy="2142235"/>
                <a:chOff x="4571795" y="1714910"/>
                <a:chExt cx="2572118" cy="2142235"/>
              </a:xfrm>
            </p:grpSpPr>
            <p:sp>
              <p:nvSpPr>
                <p:cNvPr id="157" name="正方形/長方形 156">
                  <a:extLst>
                    <a:ext uri="{FF2B5EF4-FFF2-40B4-BE49-F238E27FC236}">
                      <a16:creationId xmlns:a16="http://schemas.microsoft.com/office/drawing/2014/main" id="{93C842BA-0C87-42BE-A7C3-15712111CD7F}"/>
                    </a:ext>
                  </a:extLst>
                </p:cNvPr>
                <p:cNvSpPr/>
                <p:nvPr/>
              </p:nvSpPr>
              <p:spPr>
                <a:xfrm>
                  <a:off x="4571795" y="1714910"/>
                  <a:ext cx="2572118" cy="2142234"/>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58" name="直線コネクタ 157">
                  <a:extLst>
                    <a:ext uri="{FF2B5EF4-FFF2-40B4-BE49-F238E27FC236}">
                      <a16:creationId xmlns:a16="http://schemas.microsoft.com/office/drawing/2014/main" id="{48623208-0CD6-4600-B261-58FFD65E99AB}"/>
                    </a:ext>
                  </a:extLst>
                </p:cNvPr>
                <p:cNvCxnSpPr/>
                <p:nvPr/>
              </p:nvCxnSpPr>
              <p:spPr>
                <a:xfrm rot="5400000">
                  <a:off x="3928570"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59" name="直線コネクタ 158">
                  <a:extLst>
                    <a:ext uri="{FF2B5EF4-FFF2-40B4-BE49-F238E27FC236}">
                      <a16:creationId xmlns:a16="http://schemas.microsoft.com/office/drawing/2014/main" id="{C770ACBE-5785-4CCB-8B8F-71C7951ED1A8}"/>
                    </a:ext>
                  </a:extLst>
                </p:cNvPr>
                <p:cNvCxnSpPr/>
                <p:nvPr/>
              </p:nvCxnSpPr>
              <p:spPr>
                <a:xfrm rot="5400000">
                  <a:off x="4358844"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60" name="直線コネクタ 159">
                  <a:extLst>
                    <a:ext uri="{FF2B5EF4-FFF2-40B4-BE49-F238E27FC236}">
                      <a16:creationId xmlns:a16="http://schemas.microsoft.com/office/drawing/2014/main" id="{F93C37CB-AC60-4180-98E9-D5FBDFD306C3}"/>
                    </a:ext>
                  </a:extLst>
                </p:cNvPr>
                <p:cNvCxnSpPr/>
                <p:nvPr/>
              </p:nvCxnSpPr>
              <p:spPr>
                <a:xfrm rot="5400000">
                  <a:off x="4787531"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61" name="直線コネクタ 160">
                  <a:extLst>
                    <a:ext uri="{FF2B5EF4-FFF2-40B4-BE49-F238E27FC236}">
                      <a16:creationId xmlns:a16="http://schemas.microsoft.com/office/drawing/2014/main" id="{177670F3-DDE4-4630-B0BE-DE949465B328}"/>
                    </a:ext>
                  </a:extLst>
                </p:cNvPr>
                <p:cNvCxnSpPr/>
                <p:nvPr/>
              </p:nvCxnSpPr>
              <p:spPr>
                <a:xfrm rot="5400000">
                  <a:off x="5216217"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62" name="直線コネクタ 161">
                  <a:extLst>
                    <a:ext uri="{FF2B5EF4-FFF2-40B4-BE49-F238E27FC236}">
                      <a16:creationId xmlns:a16="http://schemas.microsoft.com/office/drawing/2014/main" id="{08585F51-F575-4BA5-BC1F-3E4AE03FCCE4}"/>
                    </a:ext>
                  </a:extLst>
                </p:cNvPr>
                <p:cNvCxnSpPr/>
                <p:nvPr/>
              </p:nvCxnSpPr>
              <p:spPr>
                <a:xfrm rot="5400000">
                  <a:off x="5643315"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B461B9EF-1B26-4203-8995-DB0EC75E7A5B}"/>
                    </a:ext>
                  </a:extLst>
                </p:cNvPr>
                <p:cNvCxnSpPr/>
                <p:nvPr/>
              </p:nvCxnSpPr>
              <p:spPr>
                <a:xfrm>
                  <a:off x="4571795" y="2143675"/>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B8C8257C-E1E0-40CB-A4C1-4B54F5ABB921}"/>
                    </a:ext>
                  </a:extLst>
                </p:cNvPr>
                <p:cNvCxnSpPr/>
                <p:nvPr/>
              </p:nvCxnSpPr>
              <p:spPr>
                <a:xfrm>
                  <a:off x="4571795" y="2570850"/>
                  <a:ext cx="2556241" cy="1589"/>
                </a:xfrm>
                <a:prstGeom prst="line">
                  <a:avLst/>
                </a:prstGeom>
                <a:ln w="9525"/>
              </p:spPr>
              <p:style>
                <a:lnRef idx="1">
                  <a:schemeClr val="dk1"/>
                </a:lnRef>
                <a:fillRef idx="0">
                  <a:schemeClr val="dk1"/>
                </a:fillRef>
                <a:effectRef idx="0">
                  <a:schemeClr val="dk1"/>
                </a:effectRef>
                <a:fontRef idx="minor">
                  <a:schemeClr val="tx1"/>
                </a:fontRef>
              </p:style>
            </p:cxnSp>
            <p:cxnSp>
              <p:nvCxnSpPr>
                <p:cNvPr id="165" name="直線コネクタ 164">
                  <a:extLst>
                    <a:ext uri="{FF2B5EF4-FFF2-40B4-BE49-F238E27FC236}">
                      <a16:creationId xmlns:a16="http://schemas.microsoft.com/office/drawing/2014/main" id="{7754DBE7-5750-464B-B8F6-B4F31FB5D209}"/>
                    </a:ext>
                  </a:extLst>
                </p:cNvPr>
                <p:cNvCxnSpPr/>
                <p:nvPr/>
              </p:nvCxnSpPr>
              <p:spPr>
                <a:xfrm>
                  <a:off x="4587672" y="2998027"/>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D0FBE6B3-DFC6-486A-BE0F-696D3A7245B4}"/>
                    </a:ext>
                  </a:extLst>
                </p:cNvPr>
                <p:cNvCxnSpPr/>
                <p:nvPr/>
              </p:nvCxnSpPr>
              <p:spPr>
                <a:xfrm>
                  <a:off x="4571795" y="3426792"/>
                  <a:ext cx="2556241" cy="1588"/>
                </a:xfrm>
                <a:prstGeom prst="line">
                  <a:avLst/>
                </a:prstGeom>
                <a:ln w="9525"/>
              </p:spPr>
              <p:style>
                <a:lnRef idx="1">
                  <a:schemeClr val="dk1"/>
                </a:lnRef>
                <a:fillRef idx="0">
                  <a:schemeClr val="dk1"/>
                </a:fillRef>
                <a:effectRef idx="0">
                  <a:schemeClr val="dk1"/>
                </a:effectRef>
                <a:fontRef idx="minor">
                  <a:schemeClr val="tx1"/>
                </a:fontRef>
              </p:style>
            </p:cxnSp>
          </p:grpSp>
          <p:sp>
            <p:nvSpPr>
              <p:cNvPr id="81" name="Oval 25">
                <a:extLst>
                  <a:ext uri="{FF2B5EF4-FFF2-40B4-BE49-F238E27FC236}">
                    <a16:creationId xmlns:a16="http://schemas.microsoft.com/office/drawing/2014/main" id="{7EB04749-FD95-4313-9F2E-F11D9F5C304B}"/>
                  </a:ext>
                </a:extLst>
              </p:cNvPr>
              <p:cNvSpPr>
                <a:spLocks noChangeArrowheads="1"/>
              </p:cNvSpPr>
              <p:nvPr/>
            </p:nvSpPr>
            <p:spPr bwMode="auto">
              <a:xfrm>
                <a:off x="502504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4B1F31AE-2584-485E-BD3F-3CE18FC2B98B}"/>
                  </a:ext>
                </a:extLst>
              </p:cNvPr>
              <p:cNvSpPr>
                <a:spLocks noChangeArrowheads="1"/>
              </p:cNvSpPr>
              <p:nvPr/>
            </p:nvSpPr>
            <p:spPr bwMode="auto">
              <a:xfrm>
                <a:off x="503215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8D8FFCCF-89FA-466C-B0FD-FFEEB37549CE}"/>
                  </a:ext>
                </a:extLst>
              </p:cNvPr>
              <p:cNvSpPr>
                <a:spLocks noChangeArrowheads="1"/>
              </p:cNvSpPr>
              <p:nvPr/>
            </p:nvSpPr>
            <p:spPr bwMode="auto">
              <a:xfrm>
                <a:off x="503002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9" name="Oval 25">
                <a:extLst>
                  <a:ext uri="{FF2B5EF4-FFF2-40B4-BE49-F238E27FC236}">
                    <a16:creationId xmlns:a16="http://schemas.microsoft.com/office/drawing/2014/main" id="{4D280F87-7DCC-4415-A89F-DFB34582FAA0}"/>
                  </a:ext>
                </a:extLst>
              </p:cNvPr>
              <p:cNvSpPr>
                <a:spLocks noChangeArrowheads="1"/>
              </p:cNvSpPr>
              <p:nvPr/>
            </p:nvSpPr>
            <p:spPr bwMode="auto">
              <a:xfrm>
                <a:off x="503215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0" name="Oval 25">
                <a:extLst>
                  <a:ext uri="{FF2B5EF4-FFF2-40B4-BE49-F238E27FC236}">
                    <a16:creationId xmlns:a16="http://schemas.microsoft.com/office/drawing/2014/main" id="{EC82372F-0AA1-447E-953B-BDA5F6C67FE5}"/>
                  </a:ext>
                </a:extLst>
              </p:cNvPr>
              <p:cNvSpPr>
                <a:spLocks noChangeArrowheads="1"/>
              </p:cNvSpPr>
              <p:nvPr/>
            </p:nvSpPr>
            <p:spPr bwMode="auto">
              <a:xfrm>
                <a:off x="503215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1" name="Oval 25">
                <a:extLst>
                  <a:ext uri="{FF2B5EF4-FFF2-40B4-BE49-F238E27FC236}">
                    <a16:creationId xmlns:a16="http://schemas.microsoft.com/office/drawing/2014/main" id="{F77D95AD-F001-4479-962A-56140CB50D32}"/>
                  </a:ext>
                </a:extLst>
              </p:cNvPr>
              <p:cNvSpPr>
                <a:spLocks noChangeArrowheads="1"/>
              </p:cNvSpPr>
              <p:nvPr/>
            </p:nvSpPr>
            <p:spPr bwMode="auto">
              <a:xfrm>
                <a:off x="503002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2" name="Oval 25">
                <a:extLst>
                  <a:ext uri="{FF2B5EF4-FFF2-40B4-BE49-F238E27FC236}">
                    <a16:creationId xmlns:a16="http://schemas.microsoft.com/office/drawing/2014/main" id="{A2E89ECE-3CCD-4515-8939-C9431CF9D5B8}"/>
                  </a:ext>
                </a:extLst>
              </p:cNvPr>
              <p:cNvSpPr>
                <a:spLocks noChangeArrowheads="1"/>
              </p:cNvSpPr>
              <p:nvPr/>
            </p:nvSpPr>
            <p:spPr bwMode="auto">
              <a:xfrm>
                <a:off x="5450704"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3" name="Oval 25">
                <a:extLst>
                  <a:ext uri="{FF2B5EF4-FFF2-40B4-BE49-F238E27FC236}">
                    <a16:creationId xmlns:a16="http://schemas.microsoft.com/office/drawing/2014/main" id="{92B7F103-ACCC-4A0D-899B-240F26F0EC71}"/>
                  </a:ext>
                </a:extLst>
              </p:cNvPr>
              <p:cNvSpPr>
                <a:spLocks noChangeArrowheads="1"/>
              </p:cNvSpPr>
              <p:nvPr/>
            </p:nvSpPr>
            <p:spPr bwMode="auto">
              <a:xfrm>
                <a:off x="5457818"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4" name="Oval 25">
                <a:extLst>
                  <a:ext uri="{FF2B5EF4-FFF2-40B4-BE49-F238E27FC236}">
                    <a16:creationId xmlns:a16="http://schemas.microsoft.com/office/drawing/2014/main" id="{1DA1E4B4-B4CC-4C55-B03E-3861938ED045}"/>
                  </a:ext>
                </a:extLst>
              </p:cNvPr>
              <p:cNvSpPr>
                <a:spLocks noChangeArrowheads="1"/>
              </p:cNvSpPr>
              <p:nvPr/>
            </p:nvSpPr>
            <p:spPr bwMode="auto">
              <a:xfrm>
                <a:off x="5455686"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5" name="Oval 25">
                <a:extLst>
                  <a:ext uri="{FF2B5EF4-FFF2-40B4-BE49-F238E27FC236}">
                    <a16:creationId xmlns:a16="http://schemas.microsoft.com/office/drawing/2014/main" id="{E48684DC-1D0E-4E50-972F-739391AC9E09}"/>
                  </a:ext>
                </a:extLst>
              </p:cNvPr>
              <p:cNvSpPr>
                <a:spLocks noChangeArrowheads="1"/>
              </p:cNvSpPr>
              <p:nvPr/>
            </p:nvSpPr>
            <p:spPr bwMode="auto">
              <a:xfrm>
                <a:off x="5457818"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6" name="Oval 25">
                <a:extLst>
                  <a:ext uri="{FF2B5EF4-FFF2-40B4-BE49-F238E27FC236}">
                    <a16:creationId xmlns:a16="http://schemas.microsoft.com/office/drawing/2014/main" id="{7CB8607C-6895-4F96-B6B8-FCC93A533D7D}"/>
                  </a:ext>
                </a:extLst>
              </p:cNvPr>
              <p:cNvSpPr>
                <a:spLocks noChangeArrowheads="1"/>
              </p:cNvSpPr>
              <p:nvPr/>
            </p:nvSpPr>
            <p:spPr bwMode="auto">
              <a:xfrm>
                <a:off x="5457818"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7" name="Oval 25">
                <a:extLst>
                  <a:ext uri="{FF2B5EF4-FFF2-40B4-BE49-F238E27FC236}">
                    <a16:creationId xmlns:a16="http://schemas.microsoft.com/office/drawing/2014/main" id="{156AC8AF-9C35-47BC-85C1-7ABA5C6B590B}"/>
                  </a:ext>
                </a:extLst>
              </p:cNvPr>
              <p:cNvSpPr>
                <a:spLocks noChangeArrowheads="1"/>
              </p:cNvSpPr>
              <p:nvPr/>
            </p:nvSpPr>
            <p:spPr bwMode="auto">
              <a:xfrm>
                <a:off x="5455686"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8" name="Oval 25">
                <a:extLst>
                  <a:ext uri="{FF2B5EF4-FFF2-40B4-BE49-F238E27FC236}">
                    <a16:creationId xmlns:a16="http://schemas.microsoft.com/office/drawing/2014/main" id="{EADA232A-6B23-4BB3-8956-B0DE1505DB1C}"/>
                  </a:ext>
                </a:extLst>
              </p:cNvPr>
              <p:cNvSpPr>
                <a:spLocks noChangeArrowheads="1"/>
              </p:cNvSpPr>
              <p:nvPr/>
            </p:nvSpPr>
            <p:spPr bwMode="auto">
              <a:xfrm>
                <a:off x="587305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9" name="Oval 25">
                <a:extLst>
                  <a:ext uri="{FF2B5EF4-FFF2-40B4-BE49-F238E27FC236}">
                    <a16:creationId xmlns:a16="http://schemas.microsoft.com/office/drawing/2014/main" id="{72768789-64B3-4068-9353-F6E8B4EF611B}"/>
                  </a:ext>
                </a:extLst>
              </p:cNvPr>
              <p:cNvSpPr>
                <a:spLocks noChangeArrowheads="1"/>
              </p:cNvSpPr>
              <p:nvPr/>
            </p:nvSpPr>
            <p:spPr bwMode="auto">
              <a:xfrm>
                <a:off x="588016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0" name="Oval 25">
                <a:extLst>
                  <a:ext uri="{FF2B5EF4-FFF2-40B4-BE49-F238E27FC236}">
                    <a16:creationId xmlns:a16="http://schemas.microsoft.com/office/drawing/2014/main" id="{A0171126-1EF6-43E6-9D3C-DB2F6F1934E0}"/>
                  </a:ext>
                </a:extLst>
              </p:cNvPr>
              <p:cNvSpPr>
                <a:spLocks noChangeArrowheads="1"/>
              </p:cNvSpPr>
              <p:nvPr/>
            </p:nvSpPr>
            <p:spPr bwMode="auto">
              <a:xfrm>
                <a:off x="587803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1" name="Oval 25">
                <a:extLst>
                  <a:ext uri="{FF2B5EF4-FFF2-40B4-BE49-F238E27FC236}">
                    <a16:creationId xmlns:a16="http://schemas.microsoft.com/office/drawing/2014/main" id="{9F31E52A-EB86-4DAD-A822-A903D31DAA4F}"/>
                  </a:ext>
                </a:extLst>
              </p:cNvPr>
              <p:cNvSpPr>
                <a:spLocks noChangeArrowheads="1"/>
              </p:cNvSpPr>
              <p:nvPr/>
            </p:nvSpPr>
            <p:spPr bwMode="auto">
              <a:xfrm>
                <a:off x="588016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3" name="Oval 25">
                <a:extLst>
                  <a:ext uri="{FF2B5EF4-FFF2-40B4-BE49-F238E27FC236}">
                    <a16:creationId xmlns:a16="http://schemas.microsoft.com/office/drawing/2014/main" id="{560ADD91-4074-4612-A768-ED765FE20278}"/>
                  </a:ext>
                </a:extLst>
              </p:cNvPr>
              <p:cNvSpPr>
                <a:spLocks noChangeArrowheads="1"/>
              </p:cNvSpPr>
              <p:nvPr/>
            </p:nvSpPr>
            <p:spPr bwMode="auto">
              <a:xfrm>
                <a:off x="588016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4" name="Oval 25">
                <a:extLst>
                  <a:ext uri="{FF2B5EF4-FFF2-40B4-BE49-F238E27FC236}">
                    <a16:creationId xmlns:a16="http://schemas.microsoft.com/office/drawing/2014/main" id="{83F96CC7-711F-4E97-B1CF-7605347237B2}"/>
                  </a:ext>
                </a:extLst>
              </p:cNvPr>
              <p:cNvSpPr>
                <a:spLocks noChangeArrowheads="1"/>
              </p:cNvSpPr>
              <p:nvPr/>
            </p:nvSpPr>
            <p:spPr bwMode="auto">
              <a:xfrm>
                <a:off x="587803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5" name="Oval 25">
                <a:extLst>
                  <a:ext uri="{FF2B5EF4-FFF2-40B4-BE49-F238E27FC236}">
                    <a16:creationId xmlns:a16="http://schemas.microsoft.com/office/drawing/2014/main" id="{CAC4391B-6415-4A4B-83D9-196767EC85AA}"/>
                  </a:ext>
                </a:extLst>
              </p:cNvPr>
              <p:cNvSpPr>
                <a:spLocks noChangeArrowheads="1"/>
              </p:cNvSpPr>
              <p:nvPr/>
            </p:nvSpPr>
            <p:spPr bwMode="auto">
              <a:xfrm>
                <a:off x="629970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6" name="Oval 25">
                <a:extLst>
                  <a:ext uri="{FF2B5EF4-FFF2-40B4-BE49-F238E27FC236}">
                    <a16:creationId xmlns:a16="http://schemas.microsoft.com/office/drawing/2014/main" id="{FA43D2E3-92F6-4A88-A5AB-4DCC873D99D4}"/>
                  </a:ext>
                </a:extLst>
              </p:cNvPr>
              <p:cNvSpPr>
                <a:spLocks noChangeArrowheads="1"/>
              </p:cNvSpPr>
              <p:nvPr/>
            </p:nvSpPr>
            <p:spPr bwMode="auto">
              <a:xfrm>
                <a:off x="630681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25">
                <a:extLst>
                  <a:ext uri="{FF2B5EF4-FFF2-40B4-BE49-F238E27FC236}">
                    <a16:creationId xmlns:a16="http://schemas.microsoft.com/office/drawing/2014/main" id="{5D074095-F9BF-4EC2-BFEE-88AD21860158}"/>
                  </a:ext>
                </a:extLst>
              </p:cNvPr>
              <p:cNvSpPr>
                <a:spLocks noChangeArrowheads="1"/>
              </p:cNvSpPr>
              <p:nvPr/>
            </p:nvSpPr>
            <p:spPr bwMode="auto">
              <a:xfrm>
                <a:off x="630468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6" name="Oval 25">
                <a:extLst>
                  <a:ext uri="{FF2B5EF4-FFF2-40B4-BE49-F238E27FC236}">
                    <a16:creationId xmlns:a16="http://schemas.microsoft.com/office/drawing/2014/main" id="{A7A751AD-C1E1-4D78-9E63-24FE19BE6F68}"/>
                  </a:ext>
                </a:extLst>
              </p:cNvPr>
              <p:cNvSpPr>
                <a:spLocks noChangeArrowheads="1"/>
              </p:cNvSpPr>
              <p:nvPr/>
            </p:nvSpPr>
            <p:spPr bwMode="auto">
              <a:xfrm>
                <a:off x="630681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2" name="Oval 25">
                <a:extLst>
                  <a:ext uri="{FF2B5EF4-FFF2-40B4-BE49-F238E27FC236}">
                    <a16:creationId xmlns:a16="http://schemas.microsoft.com/office/drawing/2014/main" id="{31C31E77-84A9-460B-99BE-FE105D2985FD}"/>
                  </a:ext>
                </a:extLst>
              </p:cNvPr>
              <p:cNvSpPr>
                <a:spLocks noChangeArrowheads="1"/>
              </p:cNvSpPr>
              <p:nvPr/>
            </p:nvSpPr>
            <p:spPr bwMode="auto">
              <a:xfrm>
                <a:off x="630681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3" name="Oval 25">
                <a:extLst>
                  <a:ext uri="{FF2B5EF4-FFF2-40B4-BE49-F238E27FC236}">
                    <a16:creationId xmlns:a16="http://schemas.microsoft.com/office/drawing/2014/main" id="{EBE44CC7-7828-4C8F-983A-A01F55DBA469}"/>
                  </a:ext>
                </a:extLst>
              </p:cNvPr>
              <p:cNvSpPr>
                <a:spLocks noChangeArrowheads="1"/>
              </p:cNvSpPr>
              <p:nvPr/>
            </p:nvSpPr>
            <p:spPr bwMode="auto">
              <a:xfrm>
                <a:off x="630468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3" name="Oval 25">
                <a:extLst>
                  <a:ext uri="{FF2B5EF4-FFF2-40B4-BE49-F238E27FC236}">
                    <a16:creationId xmlns:a16="http://schemas.microsoft.com/office/drawing/2014/main" id="{D6C53B2A-2C5D-44AC-8999-B72BF7CD308C}"/>
                  </a:ext>
                </a:extLst>
              </p:cNvPr>
              <p:cNvSpPr>
                <a:spLocks noChangeArrowheads="1"/>
              </p:cNvSpPr>
              <p:nvPr/>
            </p:nvSpPr>
            <p:spPr bwMode="auto">
              <a:xfrm>
                <a:off x="6732592"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5" name="Oval 25">
                <a:extLst>
                  <a:ext uri="{FF2B5EF4-FFF2-40B4-BE49-F238E27FC236}">
                    <a16:creationId xmlns:a16="http://schemas.microsoft.com/office/drawing/2014/main" id="{579BFE64-66A2-48D3-AAB8-6075E9A6BB60}"/>
                  </a:ext>
                </a:extLst>
              </p:cNvPr>
              <p:cNvSpPr>
                <a:spLocks noChangeArrowheads="1"/>
              </p:cNvSpPr>
              <p:nvPr/>
            </p:nvSpPr>
            <p:spPr bwMode="auto">
              <a:xfrm>
                <a:off x="6739706"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5">
                <a:extLst>
                  <a:ext uri="{FF2B5EF4-FFF2-40B4-BE49-F238E27FC236}">
                    <a16:creationId xmlns:a16="http://schemas.microsoft.com/office/drawing/2014/main" id="{42D4683D-D113-430D-90B5-3CD0E638F06E}"/>
                  </a:ext>
                </a:extLst>
              </p:cNvPr>
              <p:cNvSpPr>
                <a:spLocks noChangeArrowheads="1"/>
              </p:cNvSpPr>
              <p:nvPr/>
            </p:nvSpPr>
            <p:spPr bwMode="auto">
              <a:xfrm>
                <a:off x="6737574"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a:extLst>
                  <a:ext uri="{FF2B5EF4-FFF2-40B4-BE49-F238E27FC236}">
                    <a16:creationId xmlns:a16="http://schemas.microsoft.com/office/drawing/2014/main" id="{F66B45FC-29AA-4BB6-9490-857C449EC2BC}"/>
                  </a:ext>
                </a:extLst>
              </p:cNvPr>
              <p:cNvSpPr>
                <a:spLocks noChangeArrowheads="1"/>
              </p:cNvSpPr>
              <p:nvPr/>
            </p:nvSpPr>
            <p:spPr bwMode="auto">
              <a:xfrm>
                <a:off x="6739706"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a:extLst>
                  <a:ext uri="{FF2B5EF4-FFF2-40B4-BE49-F238E27FC236}">
                    <a16:creationId xmlns:a16="http://schemas.microsoft.com/office/drawing/2014/main" id="{06C3F453-5463-4F8A-84CF-04FA5035B3D3}"/>
                  </a:ext>
                </a:extLst>
              </p:cNvPr>
              <p:cNvSpPr>
                <a:spLocks noChangeArrowheads="1"/>
              </p:cNvSpPr>
              <p:nvPr/>
            </p:nvSpPr>
            <p:spPr bwMode="auto">
              <a:xfrm>
                <a:off x="6739706"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0" name="Oval 25">
                <a:extLst>
                  <a:ext uri="{FF2B5EF4-FFF2-40B4-BE49-F238E27FC236}">
                    <a16:creationId xmlns:a16="http://schemas.microsoft.com/office/drawing/2014/main" id="{FA68F264-9461-4230-905C-540AF379257F}"/>
                  </a:ext>
                </a:extLst>
              </p:cNvPr>
              <p:cNvSpPr>
                <a:spLocks noChangeArrowheads="1"/>
              </p:cNvSpPr>
              <p:nvPr/>
            </p:nvSpPr>
            <p:spPr bwMode="auto">
              <a:xfrm>
                <a:off x="6737574"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5">
                <a:extLst>
                  <a:ext uri="{FF2B5EF4-FFF2-40B4-BE49-F238E27FC236}">
                    <a16:creationId xmlns:a16="http://schemas.microsoft.com/office/drawing/2014/main" id="{EEB709AF-68E2-42B5-8D9B-4BEBF30C128A}"/>
                  </a:ext>
                </a:extLst>
              </p:cNvPr>
              <p:cNvSpPr>
                <a:spLocks noChangeArrowheads="1"/>
              </p:cNvSpPr>
              <p:nvPr/>
            </p:nvSpPr>
            <p:spPr bwMode="auto">
              <a:xfrm>
                <a:off x="715071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2" name="Oval 25">
                <a:extLst>
                  <a:ext uri="{FF2B5EF4-FFF2-40B4-BE49-F238E27FC236}">
                    <a16:creationId xmlns:a16="http://schemas.microsoft.com/office/drawing/2014/main" id="{43DE038C-61A4-48B0-BE7B-46628EF8FB0B}"/>
                  </a:ext>
                </a:extLst>
              </p:cNvPr>
              <p:cNvSpPr>
                <a:spLocks noChangeArrowheads="1"/>
              </p:cNvSpPr>
              <p:nvPr/>
            </p:nvSpPr>
            <p:spPr bwMode="auto">
              <a:xfrm>
                <a:off x="715782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3" name="Oval 25">
                <a:extLst>
                  <a:ext uri="{FF2B5EF4-FFF2-40B4-BE49-F238E27FC236}">
                    <a16:creationId xmlns:a16="http://schemas.microsoft.com/office/drawing/2014/main" id="{77728A9D-D7D2-4B23-B88B-5391A199D9CE}"/>
                  </a:ext>
                </a:extLst>
              </p:cNvPr>
              <p:cNvSpPr>
                <a:spLocks noChangeArrowheads="1"/>
              </p:cNvSpPr>
              <p:nvPr/>
            </p:nvSpPr>
            <p:spPr bwMode="auto">
              <a:xfrm>
                <a:off x="715569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4" name="Oval 25">
                <a:extLst>
                  <a:ext uri="{FF2B5EF4-FFF2-40B4-BE49-F238E27FC236}">
                    <a16:creationId xmlns:a16="http://schemas.microsoft.com/office/drawing/2014/main" id="{906EF9EF-022E-47B8-A78E-26A1F901D936}"/>
                  </a:ext>
                </a:extLst>
              </p:cNvPr>
              <p:cNvSpPr>
                <a:spLocks noChangeArrowheads="1"/>
              </p:cNvSpPr>
              <p:nvPr/>
            </p:nvSpPr>
            <p:spPr bwMode="auto">
              <a:xfrm>
                <a:off x="715782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5" name="Oval 25">
                <a:extLst>
                  <a:ext uri="{FF2B5EF4-FFF2-40B4-BE49-F238E27FC236}">
                    <a16:creationId xmlns:a16="http://schemas.microsoft.com/office/drawing/2014/main" id="{AA7051C1-B3BA-4AD9-98EA-B025DAAA719F}"/>
                  </a:ext>
                </a:extLst>
              </p:cNvPr>
              <p:cNvSpPr>
                <a:spLocks noChangeArrowheads="1"/>
              </p:cNvSpPr>
              <p:nvPr/>
            </p:nvSpPr>
            <p:spPr bwMode="auto">
              <a:xfrm>
                <a:off x="715782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6" name="Oval 25">
                <a:extLst>
                  <a:ext uri="{FF2B5EF4-FFF2-40B4-BE49-F238E27FC236}">
                    <a16:creationId xmlns:a16="http://schemas.microsoft.com/office/drawing/2014/main" id="{08B029F5-252F-4E17-914A-2029B31587CC}"/>
                  </a:ext>
                </a:extLst>
              </p:cNvPr>
              <p:cNvSpPr>
                <a:spLocks noChangeArrowheads="1"/>
              </p:cNvSpPr>
              <p:nvPr/>
            </p:nvSpPr>
            <p:spPr bwMode="auto">
              <a:xfrm>
                <a:off x="715569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7" name="Oval 25">
                <a:extLst>
                  <a:ext uri="{FF2B5EF4-FFF2-40B4-BE49-F238E27FC236}">
                    <a16:creationId xmlns:a16="http://schemas.microsoft.com/office/drawing/2014/main" id="{D7DCF672-9DC8-40D2-9549-AD51C7375A49}"/>
                  </a:ext>
                </a:extLst>
              </p:cNvPr>
              <p:cNvSpPr>
                <a:spLocks noChangeArrowheads="1"/>
              </p:cNvSpPr>
              <p:nvPr/>
            </p:nvSpPr>
            <p:spPr bwMode="auto">
              <a:xfrm>
                <a:off x="758558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8" name="Oval 25">
                <a:extLst>
                  <a:ext uri="{FF2B5EF4-FFF2-40B4-BE49-F238E27FC236}">
                    <a16:creationId xmlns:a16="http://schemas.microsoft.com/office/drawing/2014/main" id="{C2B50B46-00E9-4DDA-B97A-A1609A02C414}"/>
                  </a:ext>
                </a:extLst>
              </p:cNvPr>
              <p:cNvSpPr>
                <a:spLocks noChangeArrowheads="1"/>
              </p:cNvSpPr>
              <p:nvPr/>
            </p:nvSpPr>
            <p:spPr bwMode="auto">
              <a:xfrm>
                <a:off x="759269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9" name="Oval 25">
                <a:extLst>
                  <a:ext uri="{FF2B5EF4-FFF2-40B4-BE49-F238E27FC236}">
                    <a16:creationId xmlns:a16="http://schemas.microsoft.com/office/drawing/2014/main" id="{A3C2FF2B-B53C-4C47-9591-36BD44E2F474}"/>
                  </a:ext>
                </a:extLst>
              </p:cNvPr>
              <p:cNvSpPr>
                <a:spLocks noChangeArrowheads="1"/>
              </p:cNvSpPr>
              <p:nvPr/>
            </p:nvSpPr>
            <p:spPr bwMode="auto">
              <a:xfrm>
                <a:off x="759056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0" name="Oval 25">
                <a:extLst>
                  <a:ext uri="{FF2B5EF4-FFF2-40B4-BE49-F238E27FC236}">
                    <a16:creationId xmlns:a16="http://schemas.microsoft.com/office/drawing/2014/main" id="{E966D215-6B07-4A05-B2F6-4C0D9C56D1B8}"/>
                  </a:ext>
                </a:extLst>
              </p:cNvPr>
              <p:cNvSpPr>
                <a:spLocks noChangeArrowheads="1"/>
              </p:cNvSpPr>
              <p:nvPr/>
            </p:nvSpPr>
            <p:spPr bwMode="auto">
              <a:xfrm>
                <a:off x="759269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1" name="Oval 25">
                <a:extLst>
                  <a:ext uri="{FF2B5EF4-FFF2-40B4-BE49-F238E27FC236}">
                    <a16:creationId xmlns:a16="http://schemas.microsoft.com/office/drawing/2014/main" id="{0067705E-D490-4370-8056-06675CA04854}"/>
                  </a:ext>
                </a:extLst>
              </p:cNvPr>
              <p:cNvSpPr>
                <a:spLocks noChangeArrowheads="1"/>
              </p:cNvSpPr>
              <p:nvPr/>
            </p:nvSpPr>
            <p:spPr bwMode="auto">
              <a:xfrm>
                <a:off x="759269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2" name="Oval 25">
                <a:extLst>
                  <a:ext uri="{FF2B5EF4-FFF2-40B4-BE49-F238E27FC236}">
                    <a16:creationId xmlns:a16="http://schemas.microsoft.com/office/drawing/2014/main" id="{454A2315-E8B4-4561-A806-034F0D6DD9EB}"/>
                  </a:ext>
                </a:extLst>
              </p:cNvPr>
              <p:cNvSpPr>
                <a:spLocks noChangeArrowheads="1"/>
              </p:cNvSpPr>
              <p:nvPr/>
            </p:nvSpPr>
            <p:spPr bwMode="auto">
              <a:xfrm>
                <a:off x="759056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3" name="Line 141">
                <a:extLst>
                  <a:ext uri="{FF2B5EF4-FFF2-40B4-BE49-F238E27FC236}">
                    <a16:creationId xmlns:a16="http://schemas.microsoft.com/office/drawing/2014/main" id="{75CCC0AA-F1C9-4194-9388-33EC6E27D8F2}"/>
                  </a:ext>
                </a:extLst>
              </p:cNvPr>
              <p:cNvSpPr>
                <a:spLocks noChangeShapeType="1"/>
              </p:cNvSpPr>
              <p:nvPr/>
            </p:nvSpPr>
            <p:spPr bwMode="auto">
              <a:xfrm flipV="1">
                <a:off x="4960720" y="2508684"/>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54" name="Line 141">
                <a:extLst>
                  <a:ext uri="{FF2B5EF4-FFF2-40B4-BE49-F238E27FC236}">
                    <a16:creationId xmlns:a16="http://schemas.microsoft.com/office/drawing/2014/main" id="{1000F1D0-82AB-4434-AC59-A6BC472EA24B}"/>
                  </a:ext>
                </a:extLst>
              </p:cNvPr>
              <p:cNvSpPr>
                <a:spLocks noChangeShapeType="1"/>
              </p:cNvSpPr>
              <p:nvPr/>
            </p:nvSpPr>
            <p:spPr bwMode="auto">
              <a:xfrm flipV="1">
                <a:off x="7767822" y="2510816"/>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55" name="Line 139">
                <a:extLst>
                  <a:ext uri="{FF2B5EF4-FFF2-40B4-BE49-F238E27FC236}">
                    <a16:creationId xmlns:a16="http://schemas.microsoft.com/office/drawing/2014/main" id="{168FE637-7330-4B40-A68B-1810BC8CE1E6}"/>
                  </a:ext>
                </a:extLst>
              </p:cNvPr>
              <p:cNvSpPr>
                <a:spLocks noChangeShapeType="1"/>
              </p:cNvSpPr>
              <p:nvPr/>
            </p:nvSpPr>
            <p:spPr bwMode="auto">
              <a:xfrm>
                <a:off x="5087272" y="2428868"/>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56" name="Line 139">
                <a:extLst>
                  <a:ext uri="{FF2B5EF4-FFF2-40B4-BE49-F238E27FC236}">
                    <a16:creationId xmlns:a16="http://schemas.microsoft.com/office/drawing/2014/main" id="{F40AFBFC-DDD1-4ACA-9EE3-1323DF24F383}"/>
                  </a:ext>
                </a:extLst>
              </p:cNvPr>
              <p:cNvSpPr>
                <a:spLocks noChangeShapeType="1"/>
              </p:cNvSpPr>
              <p:nvPr/>
            </p:nvSpPr>
            <p:spPr bwMode="auto">
              <a:xfrm>
                <a:off x="5093086" y="4828362"/>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sp>
          <p:nvSpPr>
            <p:cNvPr id="292" name="Text Box 168">
              <a:extLst>
                <a:ext uri="{FF2B5EF4-FFF2-40B4-BE49-F238E27FC236}">
                  <a16:creationId xmlns:a16="http://schemas.microsoft.com/office/drawing/2014/main" id="{7043A534-3EAB-4DC6-87DE-0583C0131D9E}"/>
                </a:ext>
              </a:extLst>
            </p:cNvPr>
            <p:cNvSpPr txBox="1">
              <a:spLocks noChangeArrowheads="1"/>
            </p:cNvSpPr>
            <p:nvPr/>
          </p:nvSpPr>
          <p:spPr bwMode="auto">
            <a:xfrm>
              <a:off x="1067097" y="5999799"/>
              <a:ext cx="122814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(4,4)-</a:t>
              </a:r>
              <a:r>
                <a:rPr lang="ja-JP" altLang="en-US" sz="1600" dirty="0">
                  <a:solidFill>
                    <a:srgbClr val="000000"/>
                  </a:solidFill>
                </a:rPr>
                <a:t>正則</a:t>
              </a:r>
              <a:endParaRPr lang="en-US" altLang="ja-JP" sz="1600" dirty="0">
                <a:solidFill>
                  <a:srgbClr val="000000"/>
                </a:solidFill>
              </a:endParaRPr>
            </a:p>
          </p:txBody>
        </p:sp>
      </p:grpSp>
      <p:grpSp>
        <p:nvGrpSpPr>
          <p:cNvPr id="4" name="グループ化 3">
            <a:extLst>
              <a:ext uri="{FF2B5EF4-FFF2-40B4-BE49-F238E27FC236}">
                <a16:creationId xmlns:a16="http://schemas.microsoft.com/office/drawing/2014/main" id="{62857C80-AF01-4238-827B-4AE4C572EBC2}"/>
              </a:ext>
            </a:extLst>
          </p:cNvPr>
          <p:cNvGrpSpPr/>
          <p:nvPr/>
        </p:nvGrpSpPr>
        <p:grpSpPr>
          <a:xfrm>
            <a:off x="3650132" y="3379041"/>
            <a:ext cx="2806700" cy="2959312"/>
            <a:chOff x="3650132" y="3379041"/>
            <a:chExt cx="2806700" cy="2959312"/>
          </a:xfrm>
        </p:grpSpPr>
        <p:grpSp>
          <p:nvGrpSpPr>
            <p:cNvPr id="225" name="グループ化 162">
              <a:extLst>
                <a:ext uri="{FF2B5EF4-FFF2-40B4-BE49-F238E27FC236}">
                  <a16:creationId xmlns:a16="http://schemas.microsoft.com/office/drawing/2014/main" id="{18100946-B39C-48D0-B72E-923BB60C7594}"/>
                </a:ext>
              </a:extLst>
            </p:cNvPr>
            <p:cNvGrpSpPr>
              <a:grpSpLocks/>
            </p:cNvGrpSpPr>
            <p:nvPr/>
          </p:nvGrpSpPr>
          <p:grpSpPr bwMode="auto">
            <a:xfrm>
              <a:off x="3650132" y="3379041"/>
              <a:ext cx="2806700" cy="2398713"/>
              <a:chOff x="4960720" y="2428868"/>
              <a:chExt cx="2807102" cy="2399494"/>
            </a:xfrm>
          </p:grpSpPr>
          <p:grpSp>
            <p:nvGrpSpPr>
              <p:cNvPr id="226" name="グループ化 105">
                <a:extLst>
                  <a:ext uri="{FF2B5EF4-FFF2-40B4-BE49-F238E27FC236}">
                    <a16:creationId xmlns:a16="http://schemas.microsoft.com/office/drawing/2014/main" id="{DEA9977C-7150-44E8-9F58-61A5CF1A01C4}"/>
                  </a:ext>
                </a:extLst>
              </p:cNvPr>
              <p:cNvGrpSpPr>
                <a:grpSpLocks/>
              </p:cNvGrpSpPr>
              <p:nvPr/>
            </p:nvGrpSpPr>
            <p:grpSpPr bwMode="auto">
              <a:xfrm>
                <a:off x="5071861" y="2551146"/>
                <a:ext cx="2572118" cy="2142235"/>
                <a:chOff x="4571795" y="1714910"/>
                <a:chExt cx="2572118" cy="2142235"/>
              </a:xfrm>
            </p:grpSpPr>
            <p:sp>
              <p:nvSpPr>
                <p:cNvPr id="273" name="正方形/長方形 272">
                  <a:extLst>
                    <a:ext uri="{FF2B5EF4-FFF2-40B4-BE49-F238E27FC236}">
                      <a16:creationId xmlns:a16="http://schemas.microsoft.com/office/drawing/2014/main" id="{E039A43E-402D-45E5-BB3C-42AE1DD2DC21}"/>
                    </a:ext>
                  </a:extLst>
                </p:cNvPr>
                <p:cNvSpPr/>
                <p:nvPr/>
              </p:nvSpPr>
              <p:spPr>
                <a:xfrm>
                  <a:off x="4571795" y="1714910"/>
                  <a:ext cx="2572118" cy="2142234"/>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274" name="直線コネクタ 273">
                  <a:extLst>
                    <a:ext uri="{FF2B5EF4-FFF2-40B4-BE49-F238E27FC236}">
                      <a16:creationId xmlns:a16="http://schemas.microsoft.com/office/drawing/2014/main" id="{AECFEFB8-73D7-4A7A-A856-0465E1C0CE9B}"/>
                    </a:ext>
                  </a:extLst>
                </p:cNvPr>
                <p:cNvCxnSpPr/>
                <p:nvPr/>
              </p:nvCxnSpPr>
              <p:spPr>
                <a:xfrm rot="5400000">
                  <a:off x="3928570"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275" name="直線コネクタ 274">
                  <a:extLst>
                    <a:ext uri="{FF2B5EF4-FFF2-40B4-BE49-F238E27FC236}">
                      <a16:creationId xmlns:a16="http://schemas.microsoft.com/office/drawing/2014/main" id="{422255EC-FC4B-447B-8BBB-9C80672618E2}"/>
                    </a:ext>
                  </a:extLst>
                </p:cNvPr>
                <p:cNvCxnSpPr/>
                <p:nvPr/>
              </p:nvCxnSpPr>
              <p:spPr>
                <a:xfrm rot="5400000">
                  <a:off x="4358844"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276" name="直線コネクタ 275">
                  <a:extLst>
                    <a:ext uri="{FF2B5EF4-FFF2-40B4-BE49-F238E27FC236}">
                      <a16:creationId xmlns:a16="http://schemas.microsoft.com/office/drawing/2014/main" id="{08217670-110F-4219-A38C-5B58184B18D9}"/>
                    </a:ext>
                  </a:extLst>
                </p:cNvPr>
                <p:cNvCxnSpPr/>
                <p:nvPr/>
              </p:nvCxnSpPr>
              <p:spPr>
                <a:xfrm rot="5400000">
                  <a:off x="4787531"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277" name="直線コネクタ 276">
                  <a:extLst>
                    <a:ext uri="{FF2B5EF4-FFF2-40B4-BE49-F238E27FC236}">
                      <a16:creationId xmlns:a16="http://schemas.microsoft.com/office/drawing/2014/main" id="{8348FF45-1B61-4B1F-87B0-C17A2772465E}"/>
                    </a:ext>
                  </a:extLst>
                </p:cNvPr>
                <p:cNvCxnSpPr/>
                <p:nvPr/>
              </p:nvCxnSpPr>
              <p:spPr>
                <a:xfrm rot="5400000">
                  <a:off x="5216217"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278" name="直線コネクタ 277">
                  <a:extLst>
                    <a:ext uri="{FF2B5EF4-FFF2-40B4-BE49-F238E27FC236}">
                      <a16:creationId xmlns:a16="http://schemas.microsoft.com/office/drawing/2014/main" id="{A513E2F1-DC4F-4812-8FDD-5ED9F6C55B26}"/>
                    </a:ext>
                  </a:extLst>
                </p:cNvPr>
                <p:cNvCxnSpPr/>
                <p:nvPr/>
              </p:nvCxnSpPr>
              <p:spPr>
                <a:xfrm rot="5400000">
                  <a:off x="5643315"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279" name="直線コネクタ 278">
                  <a:extLst>
                    <a:ext uri="{FF2B5EF4-FFF2-40B4-BE49-F238E27FC236}">
                      <a16:creationId xmlns:a16="http://schemas.microsoft.com/office/drawing/2014/main" id="{AFC16179-B6E3-47C7-970A-27B6CD9CFA93}"/>
                    </a:ext>
                  </a:extLst>
                </p:cNvPr>
                <p:cNvCxnSpPr/>
                <p:nvPr/>
              </p:nvCxnSpPr>
              <p:spPr>
                <a:xfrm>
                  <a:off x="4571795" y="2143675"/>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280" name="直線コネクタ 279">
                  <a:extLst>
                    <a:ext uri="{FF2B5EF4-FFF2-40B4-BE49-F238E27FC236}">
                      <a16:creationId xmlns:a16="http://schemas.microsoft.com/office/drawing/2014/main" id="{A1CE9AD4-FB24-4D55-B41E-00EB0DB9870D}"/>
                    </a:ext>
                  </a:extLst>
                </p:cNvPr>
                <p:cNvCxnSpPr/>
                <p:nvPr/>
              </p:nvCxnSpPr>
              <p:spPr>
                <a:xfrm>
                  <a:off x="4571795" y="2570850"/>
                  <a:ext cx="2556241" cy="1589"/>
                </a:xfrm>
                <a:prstGeom prst="line">
                  <a:avLst/>
                </a:prstGeom>
                <a:ln w="9525"/>
              </p:spPr>
              <p:style>
                <a:lnRef idx="1">
                  <a:schemeClr val="dk1"/>
                </a:lnRef>
                <a:fillRef idx="0">
                  <a:schemeClr val="dk1"/>
                </a:fillRef>
                <a:effectRef idx="0">
                  <a:schemeClr val="dk1"/>
                </a:effectRef>
                <a:fontRef idx="minor">
                  <a:schemeClr val="tx1"/>
                </a:fontRef>
              </p:style>
            </p:cxnSp>
            <p:cxnSp>
              <p:nvCxnSpPr>
                <p:cNvPr id="281" name="直線コネクタ 280">
                  <a:extLst>
                    <a:ext uri="{FF2B5EF4-FFF2-40B4-BE49-F238E27FC236}">
                      <a16:creationId xmlns:a16="http://schemas.microsoft.com/office/drawing/2014/main" id="{70F9E704-0304-4C08-BF6E-B43A35F6999E}"/>
                    </a:ext>
                  </a:extLst>
                </p:cNvPr>
                <p:cNvCxnSpPr/>
                <p:nvPr/>
              </p:nvCxnSpPr>
              <p:spPr>
                <a:xfrm>
                  <a:off x="4587672" y="2998027"/>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282" name="直線コネクタ 281">
                  <a:extLst>
                    <a:ext uri="{FF2B5EF4-FFF2-40B4-BE49-F238E27FC236}">
                      <a16:creationId xmlns:a16="http://schemas.microsoft.com/office/drawing/2014/main" id="{626B4F8E-45A7-4F7A-877B-FD7215BA7AD9}"/>
                    </a:ext>
                  </a:extLst>
                </p:cNvPr>
                <p:cNvCxnSpPr/>
                <p:nvPr/>
              </p:nvCxnSpPr>
              <p:spPr>
                <a:xfrm>
                  <a:off x="4571795" y="3426792"/>
                  <a:ext cx="2556241" cy="1588"/>
                </a:xfrm>
                <a:prstGeom prst="line">
                  <a:avLst/>
                </a:prstGeom>
                <a:ln w="9525"/>
              </p:spPr>
              <p:style>
                <a:lnRef idx="1">
                  <a:schemeClr val="dk1"/>
                </a:lnRef>
                <a:fillRef idx="0">
                  <a:schemeClr val="dk1"/>
                </a:fillRef>
                <a:effectRef idx="0">
                  <a:schemeClr val="dk1"/>
                </a:effectRef>
                <a:fontRef idx="minor">
                  <a:schemeClr val="tx1"/>
                </a:fontRef>
              </p:style>
            </p:cxnSp>
          </p:grpSp>
          <p:sp>
            <p:nvSpPr>
              <p:cNvPr id="227" name="Oval 25">
                <a:extLst>
                  <a:ext uri="{FF2B5EF4-FFF2-40B4-BE49-F238E27FC236}">
                    <a16:creationId xmlns:a16="http://schemas.microsoft.com/office/drawing/2014/main" id="{EB87223F-E6F7-45B4-98C9-6FD9E5170827}"/>
                  </a:ext>
                </a:extLst>
              </p:cNvPr>
              <p:cNvSpPr>
                <a:spLocks noChangeArrowheads="1"/>
              </p:cNvSpPr>
              <p:nvPr/>
            </p:nvSpPr>
            <p:spPr bwMode="auto">
              <a:xfrm>
                <a:off x="502504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28" name="Oval 25">
                <a:extLst>
                  <a:ext uri="{FF2B5EF4-FFF2-40B4-BE49-F238E27FC236}">
                    <a16:creationId xmlns:a16="http://schemas.microsoft.com/office/drawing/2014/main" id="{D103F69E-F23F-43AB-90F6-2087DA77700D}"/>
                  </a:ext>
                </a:extLst>
              </p:cNvPr>
              <p:cNvSpPr>
                <a:spLocks noChangeArrowheads="1"/>
              </p:cNvSpPr>
              <p:nvPr/>
            </p:nvSpPr>
            <p:spPr bwMode="auto">
              <a:xfrm>
                <a:off x="503215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29" name="Oval 25">
                <a:extLst>
                  <a:ext uri="{FF2B5EF4-FFF2-40B4-BE49-F238E27FC236}">
                    <a16:creationId xmlns:a16="http://schemas.microsoft.com/office/drawing/2014/main" id="{EF4E2BD1-BC8D-43E1-978A-3AF796BFFEB8}"/>
                  </a:ext>
                </a:extLst>
              </p:cNvPr>
              <p:cNvSpPr>
                <a:spLocks noChangeArrowheads="1"/>
              </p:cNvSpPr>
              <p:nvPr/>
            </p:nvSpPr>
            <p:spPr bwMode="auto">
              <a:xfrm>
                <a:off x="503002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0" name="Oval 25">
                <a:extLst>
                  <a:ext uri="{FF2B5EF4-FFF2-40B4-BE49-F238E27FC236}">
                    <a16:creationId xmlns:a16="http://schemas.microsoft.com/office/drawing/2014/main" id="{AAFE3664-ACD0-4AB5-9773-B56A782C5B0E}"/>
                  </a:ext>
                </a:extLst>
              </p:cNvPr>
              <p:cNvSpPr>
                <a:spLocks noChangeArrowheads="1"/>
              </p:cNvSpPr>
              <p:nvPr/>
            </p:nvSpPr>
            <p:spPr bwMode="auto">
              <a:xfrm>
                <a:off x="503215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1" name="Oval 25">
                <a:extLst>
                  <a:ext uri="{FF2B5EF4-FFF2-40B4-BE49-F238E27FC236}">
                    <a16:creationId xmlns:a16="http://schemas.microsoft.com/office/drawing/2014/main" id="{03920C46-E7FC-4299-9EF4-1040100CE247}"/>
                  </a:ext>
                </a:extLst>
              </p:cNvPr>
              <p:cNvSpPr>
                <a:spLocks noChangeArrowheads="1"/>
              </p:cNvSpPr>
              <p:nvPr/>
            </p:nvSpPr>
            <p:spPr bwMode="auto">
              <a:xfrm>
                <a:off x="503215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2" name="Oval 25">
                <a:extLst>
                  <a:ext uri="{FF2B5EF4-FFF2-40B4-BE49-F238E27FC236}">
                    <a16:creationId xmlns:a16="http://schemas.microsoft.com/office/drawing/2014/main" id="{74D0E129-86D4-449F-BA8C-AFB6F37DD67E}"/>
                  </a:ext>
                </a:extLst>
              </p:cNvPr>
              <p:cNvSpPr>
                <a:spLocks noChangeArrowheads="1"/>
              </p:cNvSpPr>
              <p:nvPr/>
            </p:nvSpPr>
            <p:spPr bwMode="auto">
              <a:xfrm>
                <a:off x="503002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3" name="Oval 25">
                <a:extLst>
                  <a:ext uri="{FF2B5EF4-FFF2-40B4-BE49-F238E27FC236}">
                    <a16:creationId xmlns:a16="http://schemas.microsoft.com/office/drawing/2014/main" id="{4FFAD44B-9441-4E0F-A347-523BDE620506}"/>
                  </a:ext>
                </a:extLst>
              </p:cNvPr>
              <p:cNvSpPr>
                <a:spLocks noChangeArrowheads="1"/>
              </p:cNvSpPr>
              <p:nvPr/>
            </p:nvSpPr>
            <p:spPr bwMode="auto">
              <a:xfrm>
                <a:off x="5450704"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4" name="Oval 25">
                <a:extLst>
                  <a:ext uri="{FF2B5EF4-FFF2-40B4-BE49-F238E27FC236}">
                    <a16:creationId xmlns:a16="http://schemas.microsoft.com/office/drawing/2014/main" id="{672427EB-4CF8-4D3D-A0D7-10794FD43F03}"/>
                  </a:ext>
                </a:extLst>
              </p:cNvPr>
              <p:cNvSpPr>
                <a:spLocks noChangeArrowheads="1"/>
              </p:cNvSpPr>
              <p:nvPr/>
            </p:nvSpPr>
            <p:spPr bwMode="auto">
              <a:xfrm>
                <a:off x="5457818"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5" name="Oval 25">
                <a:extLst>
                  <a:ext uri="{FF2B5EF4-FFF2-40B4-BE49-F238E27FC236}">
                    <a16:creationId xmlns:a16="http://schemas.microsoft.com/office/drawing/2014/main" id="{D55E9F6E-FFF7-4146-B445-CBB591034F92}"/>
                  </a:ext>
                </a:extLst>
              </p:cNvPr>
              <p:cNvSpPr>
                <a:spLocks noChangeArrowheads="1"/>
              </p:cNvSpPr>
              <p:nvPr/>
            </p:nvSpPr>
            <p:spPr bwMode="auto">
              <a:xfrm>
                <a:off x="5455686"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6" name="Oval 25">
                <a:extLst>
                  <a:ext uri="{FF2B5EF4-FFF2-40B4-BE49-F238E27FC236}">
                    <a16:creationId xmlns:a16="http://schemas.microsoft.com/office/drawing/2014/main" id="{77A64BF6-59C2-43BB-96A0-09953AC52E64}"/>
                  </a:ext>
                </a:extLst>
              </p:cNvPr>
              <p:cNvSpPr>
                <a:spLocks noChangeArrowheads="1"/>
              </p:cNvSpPr>
              <p:nvPr/>
            </p:nvSpPr>
            <p:spPr bwMode="auto">
              <a:xfrm>
                <a:off x="5457818"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7" name="Oval 25">
                <a:extLst>
                  <a:ext uri="{FF2B5EF4-FFF2-40B4-BE49-F238E27FC236}">
                    <a16:creationId xmlns:a16="http://schemas.microsoft.com/office/drawing/2014/main" id="{A70E78F9-693D-4543-90E1-2C12900C4EF6}"/>
                  </a:ext>
                </a:extLst>
              </p:cNvPr>
              <p:cNvSpPr>
                <a:spLocks noChangeArrowheads="1"/>
              </p:cNvSpPr>
              <p:nvPr/>
            </p:nvSpPr>
            <p:spPr bwMode="auto">
              <a:xfrm>
                <a:off x="5457818"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8" name="Oval 25">
                <a:extLst>
                  <a:ext uri="{FF2B5EF4-FFF2-40B4-BE49-F238E27FC236}">
                    <a16:creationId xmlns:a16="http://schemas.microsoft.com/office/drawing/2014/main" id="{7FE02B82-F04F-42E1-AD57-E223A2E09812}"/>
                  </a:ext>
                </a:extLst>
              </p:cNvPr>
              <p:cNvSpPr>
                <a:spLocks noChangeArrowheads="1"/>
              </p:cNvSpPr>
              <p:nvPr/>
            </p:nvSpPr>
            <p:spPr bwMode="auto">
              <a:xfrm>
                <a:off x="5455686"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39" name="Oval 25">
                <a:extLst>
                  <a:ext uri="{FF2B5EF4-FFF2-40B4-BE49-F238E27FC236}">
                    <a16:creationId xmlns:a16="http://schemas.microsoft.com/office/drawing/2014/main" id="{5B19E29E-D88C-4CE2-908A-3300D3BAB5B1}"/>
                  </a:ext>
                </a:extLst>
              </p:cNvPr>
              <p:cNvSpPr>
                <a:spLocks noChangeArrowheads="1"/>
              </p:cNvSpPr>
              <p:nvPr/>
            </p:nvSpPr>
            <p:spPr bwMode="auto">
              <a:xfrm>
                <a:off x="587305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0" name="Oval 25">
                <a:extLst>
                  <a:ext uri="{FF2B5EF4-FFF2-40B4-BE49-F238E27FC236}">
                    <a16:creationId xmlns:a16="http://schemas.microsoft.com/office/drawing/2014/main" id="{25B82610-438D-4ADC-A18C-DCDF54D2FE4A}"/>
                  </a:ext>
                </a:extLst>
              </p:cNvPr>
              <p:cNvSpPr>
                <a:spLocks noChangeArrowheads="1"/>
              </p:cNvSpPr>
              <p:nvPr/>
            </p:nvSpPr>
            <p:spPr bwMode="auto">
              <a:xfrm>
                <a:off x="588016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1" name="Oval 25">
                <a:extLst>
                  <a:ext uri="{FF2B5EF4-FFF2-40B4-BE49-F238E27FC236}">
                    <a16:creationId xmlns:a16="http://schemas.microsoft.com/office/drawing/2014/main" id="{0A88B364-154C-4B58-8089-64C68962750A}"/>
                  </a:ext>
                </a:extLst>
              </p:cNvPr>
              <p:cNvSpPr>
                <a:spLocks noChangeArrowheads="1"/>
              </p:cNvSpPr>
              <p:nvPr/>
            </p:nvSpPr>
            <p:spPr bwMode="auto">
              <a:xfrm>
                <a:off x="587803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2" name="Oval 25">
                <a:extLst>
                  <a:ext uri="{FF2B5EF4-FFF2-40B4-BE49-F238E27FC236}">
                    <a16:creationId xmlns:a16="http://schemas.microsoft.com/office/drawing/2014/main" id="{D86EA855-CB7B-4F6F-A2BE-B794C0724E42}"/>
                  </a:ext>
                </a:extLst>
              </p:cNvPr>
              <p:cNvSpPr>
                <a:spLocks noChangeArrowheads="1"/>
              </p:cNvSpPr>
              <p:nvPr/>
            </p:nvSpPr>
            <p:spPr bwMode="auto">
              <a:xfrm>
                <a:off x="588016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3" name="Oval 25">
                <a:extLst>
                  <a:ext uri="{FF2B5EF4-FFF2-40B4-BE49-F238E27FC236}">
                    <a16:creationId xmlns:a16="http://schemas.microsoft.com/office/drawing/2014/main" id="{D9989F2D-74A2-4719-9432-E15B434DE666}"/>
                  </a:ext>
                </a:extLst>
              </p:cNvPr>
              <p:cNvSpPr>
                <a:spLocks noChangeArrowheads="1"/>
              </p:cNvSpPr>
              <p:nvPr/>
            </p:nvSpPr>
            <p:spPr bwMode="auto">
              <a:xfrm>
                <a:off x="588016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4" name="Oval 25">
                <a:extLst>
                  <a:ext uri="{FF2B5EF4-FFF2-40B4-BE49-F238E27FC236}">
                    <a16:creationId xmlns:a16="http://schemas.microsoft.com/office/drawing/2014/main" id="{D6AA3410-6AA5-4A95-9B54-9E5CE3B8A860}"/>
                  </a:ext>
                </a:extLst>
              </p:cNvPr>
              <p:cNvSpPr>
                <a:spLocks noChangeArrowheads="1"/>
              </p:cNvSpPr>
              <p:nvPr/>
            </p:nvSpPr>
            <p:spPr bwMode="auto">
              <a:xfrm>
                <a:off x="587803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5" name="Oval 25">
                <a:extLst>
                  <a:ext uri="{FF2B5EF4-FFF2-40B4-BE49-F238E27FC236}">
                    <a16:creationId xmlns:a16="http://schemas.microsoft.com/office/drawing/2014/main" id="{BE904997-CEFB-45F3-A74D-BFE824C01541}"/>
                  </a:ext>
                </a:extLst>
              </p:cNvPr>
              <p:cNvSpPr>
                <a:spLocks noChangeArrowheads="1"/>
              </p:cNvSpPr>
              <p:nvPr/>
            </p:nvSpPr>
            <p:spPr bwMode="auto">
              <a:xfrm>
                <a:off x="629970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6" name="Oval 25">
                <a:extLst>
                  <a:ext uri="{FF2B5EF4-FFF2-40B4-BE49-F238E27FC236}">
                    <a16:creationId xmlns:a16="http://schemas.microsoft.com/office/drawing/2014/main" id="{7C0207FC-6438-4742-B963-167AABA9E73C}"/>
                  </a:ext>
                </a:extLst>
              </p:cNvPr>
              <p:cNvSpPr>
                <a:spLocks noChangeArrowheads="1"/>
              </p:cNvSpPr>
              <p:nvPr/>
            </p:nvSpPr>
            <p:spPr bwMode="auto">
              <a:xfrm>
                <a:off x="630681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7" name="Oval 25">
                <a:extLst>
                  <a:ext uri="{FF2B5EF4-FFF2-40B4-BE49-F238E27FC236}">
                    <a16:creationId xmlns:a16="http://schemas.microsoft.com/office/drawing/2014/main" id="{639EEA3E-2D49-4E76-8652-E070994167C5}"/>
                  </a:ext>
                </a:extLst>
              </p:cNvPr>
              <p:cNvSpPr>
                <a:spLocks noChangeArrowheads="1"/>
              </p:cNvSpPr>
              <p:nvPr/>
            </p:nvSpPr>
            <p:spPr bwMode="auto">
              <a:xfrm>
                <a:off x="630468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8" name="Oval 25">
                <a:extLst>
                  <a:ext uri="{FF2B5EF4-FFF2-40B4-BE49-F238E27FC236}">
                    <a16:creationId xmlns:a16="http://schemas.microsoft.com/office/drawing/2014/main" id="{2D5046C1-C884-450D-83F0-8CE038DE66F3}"/>
                  </a:ext>
                </a:extLst>
              </p:cNvPr>
              <p:cNvSpPr>
                <a:spLocks noChangeArrowheads="1"/>
              </p:cNvSpPr>
              <p:nvPr/>
            </p:nvSpPr>
            <p:spPr bwMode="auto">
              <a:xfrm>
                <a:off x="630681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49" name="Oval 25">
                <a:extLst>
                  <a:ext uri="{FF2B5EF4-FFF2-40B4-BE49-F238E27FC236}">
                    <a16:creationId xmlns:a16="http://schemas.microsoft.com/office/drawing/2014/main" id="{95446788-69BC-44B8-B3DB-A9ACAA86DBBC}"/>
                  </a:ext>
                </a:extLst>
              </p:cNvPr>
              <p:cNvSpPr>
                <a:spLocks noChangeArrowheads="1"/>
              </p:cNvSpPr>
              <p:nvPr/>
            </p:nvSpPr>
            <p:spPr bwMode="auto">
              <a:xfrm>
                <a:off x="630681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0" name="Oval 25">
                <a:extLst>
                  <a:ext uri="{FF2B5EF4-FFF2-40B4-BE49-F238E27FC236}">
                    <a16:creationId xmlns:a16="http://schemas.microsoft.com/office/drawing/2014/main" id="{67A595DC-714E-49B3-B5EE-DF46C7A8AB4A}"/>
                  </a:ext>
                </a:extLst>
              </p:cNvPr>
              <p:cNvSpPr>
                <a:spLocks noChangeArrowheads="1"/>
              </p:cNvSpPr>
              <p:nvPr/>
            </p:nvSpPr>
            <p:spPr bwMode="auto">
              <a:xfrm>
                <a:off x="630468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1" name="Oval 25">
                <a:extLst>
                  <a:ext uri="{FF2B5EF4-FFF2-40B4-BE49-F238E27FC236}">
                    <a16:creationId xmlns:a16="http://schemas.microsoft.com/office/drawing/2014/main" id="{F6DA934C-EF6F-47A2-9E5A-C22215ECD062}"/>
                  </a:ext>
                </a:extLst>
              </p:cNvPr>
              <p:cNvSpPr>
                <a:spLocks noChangeArrowheads="1"/>
              </p:cNvSpPr>
              <p:nvPr/>
            </p:nvSpPr>
            <p:spPr bwMode="auto">
              <a:xfrm>
                <a:off x="6732592"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2" name="Oval 25">
                <a:extLst>
                  <a:ext uri="{FF2B5EF4-FFF2-40B4-BE49-F238E27FC236}">
                    <a16:creationId xmlns:a16="http://schemas.microsoft.com/office/drawing/2014/main" id="{81CD5C06-327D-4CF3-9D4C-0DEF0B47BA2D}"/>
                  </a:ext>
                </a:extLst>
              </p:cNvPr>
              <p:cNvSpPr>
                <a:spLocks noChangeArrowheads="1"/>
              </p:cNvSpPr>
              <p:nvPr/>
            </p:nvSpPr>
            <p:spPr bwMode="auto">
              <a:xfrm>
                <a:off x="6739706"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3" name="Oval 25">
                <a:extLst>
                  <a:ext uri="{FF2B5EF4-FFF2-40B4-BE49-F238E27FC236}">
                    <a16:creationId xmlns:a16="http://schemas.microsoft.com/office/drawing/2014/main" id="{B521AC2C-6F9E-40A3-8E7A-3382BBB8AF5F}"/>
                  </a:ext>
                </a:extLst>
              </p:cNvPr>
              <p:cNvSpPr>
                <a:spLocks noChangeArrowheads="1"/>
              </p:cNvSpPr>
              <p:nvPr/>
            </p:nvSpPr>
            <p:spPr bwMode="auto">
              <a:xfrm>
                <a:off x="6737574"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4" name="Oval 25">
                <a:extLst>
                  <a:ext uri="{FF2B5EF4-FFF2-40B4-BE49-F238E27FC236}">
                    <a16:creationId xmlns:a16="http://schemas.microsoft.com/office/drawing/2014/main" id="{5EEC8AC6-348F-4D43-982C-C8CB2AE0D065}"/>
                  </a:ext>
                </a:extLst>
              </p:cNvPr>
              <p:cNvSpPr>
                <a:spLocks noChangeArrowheads="1"/>
              </p:cNvSpPr>
              <p:nvPr/>
            </p:nvSpPr>
            <p:spPr bwMode="auto">
              <a:xfrm>
                <a:off x="6739706"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5" name="Oval 25">
                <a:extLst>
                  <a:ext uri="{FF2B5EF4-FFF2-40B4-BE49-F238E27FC236}">
                    <a16:creationId xmlns:a16="http://schemas.microsoft.com/office/drawing/2014/main" id="{BE827399-483B-45D9-9723-D485C49C6C3A}"/>
                  </a:ext>
                </a:extLst>
              </p:cNvPr>
              <p:cNvSpPr>
                <a:spLocks noChangeArrowheads="1"/>
              </p:cNvSpPr>
              <p:nvPr/>
            </p:nvSpPr>
            <p:spPr bwMode="auto">
              <a:xfrm>
                <a:off x="6739706"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6" name="Oval 25">
                <a:extLst>
                  <a:ext uri="{FF2B5EF4-FFF2-40B4-BE49-F238E27FC236}">
                    <a16:creationId xmlns:a16="http://schemas.microsoft.com/office/drawing/2014/main" id="{47B5576A-36A7-4B35-825F-3F6C593D1388}"/>
                  </a:ext>
                </a:extLst>
              </p:cNvPr>
              <p:cNvSpPr>
                <a:spLocks noChangeArrowheads="1"/>
              </p:cNvSpPr>
              <p:nvPr/>
            </p:nvSpPr>
            <p:spPr bwMode="auto">
              <a:xfrm>
                <a:off x="6737574"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7" name="Oval 25">
                <a:extLst>
                  <a:ext uri="{FF2B5EF4-FFF2-40B4-BE49-F238E27FC236}">
                    <a16:creationId xmlns:a16="http://schemas.microsoft.com/office/drawing/2014/main" id="{28F5B54A-FBDF-40E3-BEDC-D72D9BBF2C35}"/>
                  </a:ext>
                </a:extLst>
              </p:cNvPr>
              <p:cNvSpPr>
                <a:spLocks noChangeArrowheads="1"/>
              </p:cNvSpPr>
              <p:nvPr/>
            </p:nvSpPr>
            <p:spPr bwMode="auto">
              <a:xfrm>
                <a:off x="715071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8" name="Oval 25">
                <a:extLst>
                  <a:ext uri="{FF2B5EF4-FFF2-40B4-BE49-F238E27FC236}">
                    <a16:creationId xmlns:a16="http://schemas.microsoft.com/office/drawing/2014/main" id="{A711C22C-2190-4EA1-BAC1-C6004F2EEAB9}"/>
                  </a:ext>
                </a:extLst>
              </p:cNvPr>
              <p:cNvSpPr>
                <a:spLocks noChangeArrowheads="1"/>
              </p:cNvSpPr>
              <p:nvPr/>
            </p:nvSpPr>
            <p:spPr bwMode="auto">
              <a:xfrm>
                <a:off x="715782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9" name="Oval 25">
                <a:extLst>
                  <a:ext uri="{FF2B5EF4-FFF2-40B4-BE49-F238E27FC236}">
                    <a16:creationId xmlns:a16="http://schemas.microsoft.com/office/drawing/2014/main" id="{407A4996-0840-430D-A5D0-3F6B6E9AAED4}"/>
                  </a:ext>
                </a:extLst>
              </p:cNvPr>
              <p:cNvSpPr>
                <a:spLocks noChangeArrowheads="1"/>
              </p:cNvSpPr>
              <p:nvPr/>
            </p:nvSpPr>
            <p:spPr bwMode="auto">
              <a:xfrm>
                <a:off x="715569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0" name="Oval 25">
                <a:extLst>
                  <a:ext uri="{FF2B5EF4-FFF2-40B4-BE49-F238E27FC236}">
                    <a16:creationId xmlns:a16="http://schemas.microsoft.com/office/drawing/2014/main" id="{57859910-BD29-424E-8E97-B4385D996226}"/>
                  </a:ext>
                </a:extLst>
              </p:cNvPr>
              <p:cNvSpPr>
                <a:spLocks noChangeArrowheads="1"/>
              </p:cNvSpPr>
              <p:nvPr/>
            </p:nvSpPr>
            <p:spPr bwMode="auto">
              <a:xfrm>
                <a:off x="715782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1" name="Oval 25">
                <a:extLst>
                  <a:ext uri="{FF2B5EF4-FFF2-40B4-BE49-F238E27FC236}">
                    <a16:creationId xmlns:a16="http://schemas.microsoft.com/office/drawing/2014/main" id="{A57D5983-6A16-44A7-8373-D6D5514DBC50}"/>
                  </a:ext>
                </a:extLst>
              </p:cNvPr>
              <p:cNvSpPr>
                <a:spLocks noChangeArrowheads="1"/>
              </p:cNvSpPr>
              <p:nvPr/>
            </p:nvSpPr>
            <p:spPr bwMode="auto">
              <a:xfrm>
                <a:off x="715782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2" name="Oval 25">
                <a:extLst>
                  <a:ext uri="{FF2B5EF4-FFF2-40B4-BE49-F238E27FC236}">
                    <a16:creationId xmlns:a16="http://schemas.microsoft.com/office/drawing/2014/main" id="{F85F234F-BC41-4BD9-8880-E78505922EF4}"/>
                  </a:ext>
                </a:extLst>
              </p:cNvPr>
              <p:cNvSpPr>
                <a:spLocks noChangeArrowheads="1"/>
              </p:cNvSpPr>
              <p:nvPr/>
            </p:nvSpPr>
            <p:spPr bwMode="auto">
              <a:xfrm>
                <a:off x="715569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3" name="Oval 25">
                <a:extLst>
                  <a:ext uri="{FF2B5EF4-FFF2-40B4-BE49-F238E27FC236}">
                    <a16:creationId xmlns:a16="http://schemas.microsoft.com/office/drawing/2014/main" id="{9466A50D-2C67-4750-A9A1-70765D01B10B}"/>
                  </a:ext>
                </a:extLst>
              </p:cNvPr>
              <p:cNvSpPr>
                <a:spLocks noChangeArrowheads="1"/>
              </p:cNvSpPr>
              <p:nvPr/>
            </p:nvSpPr>
            <p:spPr bwMode="auto">
              <a:xfrm>
                <a:off x="758558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4" name="Oval 25">
                <a:extLst>
                  <a:ext uri="{FF2B5EF4-FFF2-40B4-BE49-F238E27FC236}">
                    <a16:creationId xmlns:a16="http://schemas.microsoft.com/office/drawing/2014/main" id="{856AE485-F002-4521-A7F9-B1D9CE8E23BE}"/>
                  </a:ext>
                </a:extLst>
              </p:cNvPr>
              <p:cNvSpPr>
                <a:spLocks noChangeArrowheads="1"/>
              </p:cNvSpPr>
              <p:nvPr/>
            </p:nvSpPr>
            <p:spPr bwMode="auto">
              <a:xfrm>
                <a:off x="759269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5" name="Oval 25">
                <a:extLst>
                  <a:ext uri="{FF2B5EF4-FFF2-40B4-BE49-F238E27FC236}">
                    <a16:creationId xmlns:a16="http://schemas.microsoft.com/office/drawing/2014/main" id="{92260332-04A2-4C47-9D9B-03B61A212D54}"/>
                  </a:ext>
                </a:extLst>
              </p:cNvPr>
              <p:cNvSpPr>
                <a:spLocks noChangeArrowheads="1"/>
              </p:cNvSpPr>
              <p:nvPr/>
            </p:nvSpPr>
            <p:spPr bwMode="auto">
              <a:xfrm>
                <a:off x="759056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6" name="Oval 25">
                <a:extLst>
                  <a:ext uri="{FF2B5EF4-FFF2-40B4-BE49-F238E27FC236}">
                    <a16:creationId xmlns:a16="http://schemas.microsoft.com/office/drawing/2014/main" id="{5713E9C4-35E7-4B57-9AFC-E636907C1E59}"/>
                  </a:ext>
                </a:extLst>
              </p:cNvPr>
              <p:cNvSpPr>
                <a:spLocks noChangeArrowheads="1"/>
              </p:cNvSpPr>
              <p:nvPr/>
            </p:nvSpPr>
            <p:spPr bwMode="auto">
              <a:xfrm>
                <a:off x="759269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7" name="Oval 25">
                <a:extLst>
                  <a:ext uri="{FF2B5EF4-FFF2-40B4-BE49-F238E27FC236}">
                    <a16:creationId xmlns:a16="http://schemas.microsoft.com/office/drawing/2014/main" id="{4E4A5C73-5DA1-4206-A586-55E8B99A4A33}"/>
                  </a:ext>
                </a:extLst>
              </p:cNvPr>
              <p:cNvSpPr>
                <a:spLocks noChangeArrowheads="1"/>
              </p:cNvSpPr>
              <p:nvPr/>
            </p:nvSpPr>
            <p:spPr bwMode="auto">
              <a:xfrm>
                <a:off x="759269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8" name="Oval 25">
                <a:extLst>
                  <a:ext uri="{FF2B5EF4-FFF2-40B4-BE49-F238E27FC236}">
                    <a16:creationId xmlns:a16="http://schemas.microsoft.com/office/drawing/2014/main" id="{7479F27A-D9FD-45F3-A2C0-8F60306FE4C1}"/>
                  </a:ext>
                </a:extLst>
              </p:cNvPr>
              <p:cNvSpPr>
                <a:spLocks noChangeArrowheads="1"/>
              </p:cNvSpPr>
              <p:nvPr/>
            </p:nvSpPr>
            <p:spPr bwMode="auto">
              <a:xfrm>
                <a:off x="759056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69" name="Line 141">
                <a:extLst>
                  <a:ext uri="{FF2B5EF4-FFF2-40B4-BE49-F238E27FC236}">
                    <a16:creationId xmlns:a16="http://schemas.microsoft.com/office/drawing/2014/main" id="{5D1A8424-6EF1-4A8C-93AC-C449C4431833}"/>
                  </a:ext>
                </a:extLst>
              </p:cNvPr>
              <p:cNvSpPr>
                <a:spLocks noChangeShapeType="1"/>
              </p:cNvSpPr>
              <p:nvPr/>
            </p:nvSpPr>
            <p:spPr bwMode="auto">
              <a:xfrm flipV="1">
                <a:off x="4960720" y="2508684"/>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270" name="Line 141">
                <a:extLst>
                  <a:ext uri="{FF2B5EF4-FFF2-40B4-BE49-F238E27FC236}">
                    <a16:creationId xmlns:a16="http://schemas.microsoft.com/office/drawing/2014/main" id="{4D9A54F2-19C1-40BA-A269-B38D935A413F}"/>
                  </a:ext>
                </a:extLst>
              </p:cNvPr>
              <p:cNvSpPr>
                <a:spLocks noChangeShapeType="1"/>
              </p:cNvSpPr>
              <p:nvPr/>
            </p:nvSpPr>
            <p:spPr bwMode="auto">
              <a:xfrm flipV="1">
                <a:off x="7767822" y="2510816"/>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271" name="Line 139">
                <a:extLst>
                  <a:ext uri="{FF2B5EF4-FFF2-40B4-BE49-F238E27FC236}">
                    <a16:creationId xmlns:a16="http://schemas.microsoft.com/office/drawing/2014/main" id="{C220EA91-9F00-43BE-83E4-6D2165D26BF9}"/>
                  </a:ext>
                </a:extLst>
              </p:cNvPr>
              <p:cNvSpPr>
                <a:spLocks noChangeShapeType="1"/>
              </p:cNvSpPr>
              <p:nvPr/>
            </p:nvSpPr>
            <p:spPr bwMode="auto">
              <a:xfrm>
                <a:off x="5087272" y="2428868"/>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272" name="Line 139">
                <a:extLst>
                  <a:ext uri="{FF2B5EF4-FFF2-40B4-BE49-F238E27FC236}">
                    <a16:creationId xmlns:a16="http://schemas.microsoft.com/office/drawing/2014/main" id="{197578F0-7ED0-4FA5-BA3C-B1D8BE289F40}"/>
                  </a:ext>
                </a:extLst>
              </p:cNvPr>
              <p:cNvSpPr>
                <a:spLocks noChangeShapeType="1"/>
              </p:cNvSpPr>
              <p:nvPr/>
            </p:nvSpPr>
            <p:spPr bwMode="auto">
              <a:xfrm>
                <a:off x="5093086" y="4828362"/>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cxnSp>
          <p:nvCxnSpPr>
            <p:cNvPr id="5" name="直線コネクタ 4">
              <a:extLst>
                <a:ext uri="{FF2B5EF4-FFF2-40B4-BE49-F238E27FC236}">
                  <a16:creationId xmlns:a16="http://schemas.microsoft.com/office/drawing/2014/main" id="{67F89933-0EAB-450F-8CFC-103ECE589BE9}"/>
                </a:ext>
              </a:extLst>
            </p:cNvPr>
            <p:cNvCxnSpPr>
              <a:cxnSpLocks/>
            </p:cNvCxnSpPr>
            <p:nvPr/>
          </p:nvCxnSpPr>
          <p:spPr>
            <a:xfrm flipV="1">
              <a:off x="3806665" y="3535055"/>
              <a:ext cx="364519" cy="3716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直線コネクタ 282">
              <a:extLst>
                <a:ext uri="{FF2B5EF4-FFF2-40B4-BE49-F238E27FC236}">
                  <a16:creationId xmlns:a16="http://schemas.microsoft.com/office/drawing/2014/main" id="{F27F71D3-8D20-44B0-B955-4D8B07FD0FF7}"/>
                </a:ext>
              </a:extLst>
            </p:cNvPr>
            <p:cNvCxnSpPr>
              <a:cxnSpLocks/>
            </p:cNvCxnSpPr>
            <p:nvPr/>
          </p:nvCxnSpPr>
          <p:spPr>
            <a:xfrm flipV="1">
              <a:off x="3752344" y="3545546"/>
              <a:ext cx="827671" cy="814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直線コネクタ 283">
              <a:extLst>
                <a:ext uri="{FF2B5EF4-FFF2-40B4-BE49-F238E27FC236}">
                  <a16:creationId xmlns:a16="http://schemas.microsoft.com/office/drawing/2014/main" id="{D74F64D7-EC88-455C-B119-430D6CB67237}"/>
                </a:ext>
              </a:extLst>
            </p:cNvPr>
            <p:cNvCxnSpPr>
              <a:cxnSpLocks/>
            </p:cNvCxnSpPr>
            <p:nvPr/>
          </p:nvCxnSpPr>
          <p:spPr>
            <a:xfrm flipV="1">
              <a:off x="3791777" y="3538474"/>
              <a:ext cx="1236743" cy="123672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直線コネクタ 284">
              <a:extLst>
                <a:ext uri="{FF2B5EF4-FFF2-40B4-BE49-F238E27FC236}">
                  <a16:creationId xmlns:a16="http://schemas.microsoft.com/office/drawing/2014/main" id="{C863912F-571E-4124-8D78-CE3A68517114}"/>
                </a:ext>
              </a:extLst>
            </p:cNvPr>
            <p:cNvCxnSpPr>
              <a:cxnSpLocks/>
            </p:cNvCxnSpPr>
            <p:nvPr/>
          </p:nvCxnSpPr>
          <p:spPr>
            <a:xfrm flipV="1">
              <a:off x="3768009" y="3518941"/>
              <a:ext cx="1694525" cy="170133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直線コネクタ 285">
              <a:extLst>
                <a:ext uri="{FF2B5EF4-FFF2-40B4-BE49-F238E27FC236}">
                  <a16:creationId xmlns:a16="http://schemas.microsoft.com/office/drawing/2014/main" id="{23FC3324-95DA-4EA6-B3F6-0042CEEE3F28}"/>
                </a:ext>
              </a:extLst>
            </p:cNvPr>
            <p:cNvCxnSpPr>
              <a:cxnSpLocks/>
            </p:cNvCxnSpPr>
            <p:nvPr/>
          </p:nvCxnSpPr>
          <p:spPr>
            <a:xfrm flipV="1">
              <a:off x="3825858" y="3519950"/>
              <a:ext cx="2059618" cy="20913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直線コネクタ 286">
              <a:extLst>
                <a:ext uri="{FF2B5EF4-FFF2-40B4-BE49-F238E27FC236}">
                  <a16:creationId xmlns:a16="http://schemas.microsoft.com/office/drawing/2014/main" id="{A7FF2D4B-60E8-42A4-9F70-20A07579E265}"/>
                </a:ext>
              </a:extLst>
            </p:cNvPr>
            <p:cNvCxnSpPr>
              <a:cxnSpLocks/>
              <a:endCxn id="263" idx="3"/>
            </p:cNvCxnSpPr>
            <p:nvPr/>
          </p:nvCxnSpPr>
          <p:spPr>
            <a:xfrm flipV="1">
              <a:off x="4215013" y="3550939"/>
              <a:ext cx="2075414" cy="20952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 name="直線コネクタ 287">
              <a:extLst>
                <a:ext uri="{FF2B5EF4-FFF2-40B4-BE49-F238E27FC236}">
                  <a16:creationId xmlns:a16="http://schemas.microsoft.com/office/drawing/2014/main" id="{EA2D202E-E470-49C2-85C8-4D75379FE501}"/>
                </a:ext>
              </a:extLst>
            </p:cNvPr>
            <p:cNvCxnSpPr>
              <a:cxnSpLocks/>
              <a:endCxn id="264" idx="3"/>
            </p:cNvCxnSpPr>
            <p:nvPr/>
          </p:nvCxnSpPr>
          <p:spPr>
            <a:xfrm flipV="1">
              <a:off x="4598477" y="3968207"/>
              <a:ext cx="1699063" cy="16875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直線コネクタ 288">
              <a:extLst>
                <a:ext uri="{FF2B5EF4-FFF2-40B4-BE49-F238E27FC236}">
                  <a16:creationId xmlns:a16="http://schemas.microsoft.com/office/drawing/2014/main" id="{7F5904A2-88BB-4E92-BEB0-EC5F83ED19B0}"/>
                </a:ext>
              </a:extLst>
            </p:cNvPr>
            <p:cNvCxnSpPr>
              <a:cxnSpLocks/>
              <a:endCxn id="265" idx="3"/>
            </p:cNvCxnSpPr>
            <p:nvPr/>
          </p:nvCxnSpPr>
          <p:spPr>
            <a:xfrm flipV="1">
              <a:off x="5042887" y="4394564"/>
              <a:ext cx="1252521" cy="12477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直線コネクタ 289">
              <a:extLst>
                <a:ext uri="{FF2B5EF4-FFF2-40B4-BE49-F238E27FC236}">
                  <a16:creationId xmlns:a16="http://schemas.microsoft.com/office/drawing/2014/main" id="{0673B1A7-D3A9-4895-8FEC-E492C56DA583}"/>
                </a:ext>
              </a:extLst>
            </p:cNvPr>
            <p:cNvCxnSpPr>
              <a:cxnSpLocks/>
            </p:cNvCxnSpPr>
            <p:nvPr/>
          </p:nvCxnSpPr>
          <p:spPr>
            <a:xfrm flipV="1">
              <a:off x="5477921" y="4796591"/>
              <a:ext cx="849465" cy="833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直線コネクタ 290">
              <a:extLst>
                <a:ext uri="{FF2B5EF4-FFF2-40B4-BE49-F238E27FC236}">
                  <a16:creationId xmlns:a16="http://schemas.microsoft.com/office/drawing/2014/main" id="{62DB55BA-320A-4512-BD99-AB730D939237}"/>
                </a:ext>
              </a:extLst>
            </p:cNvPr>
            <p:cNvCxnSpPr>
              <a:cxnSpLocks/>
              <a:endCxn id="267" idx="3"/>
            </p:cNvCxnSpPr>
            <p:nvPr/>
          </p:nvCxnSpPr>
          <p:spPr>
            <a:xfrm flipV="1">
              <a:off x="5884929" y="5262048"/>
              <a:ext cx="412611" cy="402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3" name="Text Box 168">
              <a:extLst>
                <a:ext uri="{FF2B5EF4-FFF2-40B4-BE49-F238E27FC236}">
                  <a16:creationId xmlns:a16="http://schemas.microsoft.com/office/drawing/2014/main" id="{FFEFB209-63A2-41B7-93EC-223651D36627}"/>
                </a:ext>
              </a:extLst>
            </p:cNvPr>
            <p:cNvSpPr txBox="1">
              <a:spLocks noChangeArrowheads="1"/>
            </p:cNvSpPr>
            <p:nvPr/>
          </p:nvSpPr>
          <p:spPr bwMode="auto">
            <a:xfrm>
              <a:off x="4561591" y="5999799"/>
              <a:ext cx="122814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(6,3)-</a:t>
              </a:r>
              <a:r>
                <a:rPr lang="ja-JP" altLang="en-US" sz="1600" dirty="0">
                  <a:solidFill>
                    <a:srgbClr val="000000"/>
                  </a:solidFill>
                </a:rPr>
                <a:t>正則</a:t>
              </a:r>
              <a:endParaRPr lang="en-US" altLang="ja-JP" sz="1600" dirty="0">
                <a:solidFill>
                  <a:srgbClr val="000000"/>
                </a:solidFill>
              </a:endParaRPr>
            </a:p>
          </p:txBody>
        </p:sp>
      </p:grpSp>
      <p:grpSp>
        <p:nvGrpSpPr>
          <p:cNvPr id="7" name="グループ化 6">
            <a:extLst>
              <a:ext uri="{FF2B5EF4-FFF2-40B4-BE49-F238E27FC236}">
                <a16:creationId xmlns:a16="http://schemas.microsoft.com/office/drawing/2014/main" id="{3847AC1A-973D-4177-9B9E-1AB4C9316CFB}"/>
              </a:ext>
            </a:extLst>
          </p:cNvPr>
          <p:cNvGrpSpPr/>
          <p:nvPr/>
        </p:nvGrpSpPr>
        <p:grpSpPr>
          <a:xfrm>
            <a:off x="5794458" y="6065946"/>
            <a:ext cx="1592515" cy="684992"/>
            <a:chOff x="5794458" y="6065946"/>
            <a:chExt cx="1592515" cy="684992"/>
          </a:xfrm>
        </p:grpSpPr>
        <p:sp>
          <p:nvSpPr>
            <p:cNvPr id="296" name="Text Box 168">
              <a:extLst>
                <a:ext uri="{FF2B5EF4-FFF2-40B4-BE49-F238E27FC236}">
                  <a16:creationId xmlns:a16="http://schemas.microsoft.com/office/drawing/2014/main" id="{22DA90D8-ECA0-4FA5-8DA9-77A9F660C7C4}"/>
                </a:ext>
              </a:extLst>
            </p:cNvPr>
            <p:cNvSpPr txBox="1">
              <a:spLocks noChangeArrowheads="1"/>
            </p:cNvSpPr>
            <p:nvPr/>
          </p:nvSpPr>
          <p:spPr bwMode="auto">
            <a:xfrm>
              <a:off x="6158833" y="6412384"/>
              <a:ext cx="122814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(3,6)-</a:t>
              </a:r>
              <a:r>
                <a:rPr lang="ja-JP" altLang="en-US" sz="1600" dirty="0">
                  <a:solidFill>
                    <a:srgbClr val="000000"/>
                  </a:solidFill>
                </a:rPr>
                <a:t>正則</a:t>
              </a:r>
              <a:endParaRPr lang="en-US" altLang="ja-JP" sz="1600" dirty="0">
                <a:solidFill>
                  <a:srgbClr val="000000"/>
                </a:solidFill>
              </a:endParaRPr>
            </a:p>
          </p:txBody>
        </p:sp>
        <p:cxnSp>
          <p:nvCxnSpPr>
            <p:cNvPr id="297" name="直線矢印コネクタ 296">
              <a:extLst>
                <a:ext uri="{FF2B5EF4-FFF2-40B4-BE49-F238E27FC236}">
                  <a16:creationId xmlns:a16="http://schemas.microsoft.com/office/drawing/2014/main" id="{B965FFE3-8EE7-41B4-B8F5-6CD6683A8025}"/>
                </a:ext>
              </a:extLst>
            </p:cNvPr>
            <p:cNvCxnSpPr>
              <a:cxnSpLocks/>
            </p:cNvCxnSpPr>
            <p:nvPr/>
          </p:nvCxnSpPr>
          <p:spPr>
            <a:xfrm>
              <a:off x="5794458" y="6281904"/>
              <a:ext cx="296776" cy="193575"/>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8" name="テキスト ボックス 297">
              <a:extLst>
                <a:ext uri="{FF2B5EF4-FFF2-40B4-BE49-F238E27FC236}">
                  <a16:creationId xmlns:a16="http://schemas.microsoft.com/office/drawing/2014/main" id="{55474A51-42CF-4F68-9997-9C43F0D43EB4}"/>
                </a:ext>
              </a:extLst>
            </p:cNvPr>
            <p:cNvSpPr txBox="1"/>
            <p:nvPr/>
          </p:nvSpPr>
          <p:spPr>
            <a:xfrm>
              <a:off x="5972439" y="6065946"/>
              <a:ext cx="745420" cy="338554"/>
            </a:xfrm>
            <a:prstGeom prst="rect">
              <a:avLst/>
            </a:prstGeom>
            <a:noFill/>
          </p:spPr>
          <p:txBody>
            <a:bodyPr wrap="square" rtlCol="0">
              <a:spAutoFit/>
            </a:bodyPr>
            <a:lstStyle/>
            <a:p>
              <a:r>
                <a:rPr lang="ja-JP" altLang="en-US" sz="1600" dirty="0">
                  <a:solidFill>
                    <a:srgbClr val="FF0000"/>
                  </a:solidFill>
                  <a:latin typeface="+mn-lt"/>
                </a:rPr>
                <a:t>双対</a:t>
              </a:r>
              <a:endParaRPr kumimoji="1" lang="ja-JP" altLang="en-US" sz="1600" dirty="0">
                <a:solidFill>
                  <a:srgbClr val="FF0000"/>
                </a:solidFill>
                <a:latin typeface="+mn-lt"/>
              </a:endParaRPr>
            </a:p>
          </p:txBody>
        </p:sp>
      </p:grpSp>
      <p:sp>
        <p:nvSpPr>
          <p:cNvPr id="182" name="テキスト ボックス 181">
            <a:extLst>
              <a:ext uri="{FF2B5EF4-FFF2-40B4-BE49-F238E27FC236}">
                <a16:creationId xmlns:a16="http://schemas.microsoft.com/office/drawing/2014/main" id="{BF51E2DD-86A3-4741-A7FA-58FEF810E892}"/>
              </a:ext>
            </a:extLst>
          </p:cNvPr>
          <p:cNvSpPr txBox="1"/>
          <p:nvPr/>
        </p:nvSpPr>
        <p:spPr>
          <a:xfrm>
            <a:off x="1945201" y="2544437"/>
            <a:ext cx="6895444" cy="584775"/>
          </a:xfrm>
          <a:prstGeom prst="rect">
            <a:avLst/>
          </a:prstGeom>
          <a:solidFill>
            <a:schemeClr val="accent6">
              <a:lumMod val="20000"/>
              <a:lumOff val="80000"/>
            </a:schemeClr>
          </a:solidFill>
        </p:spPr>
        <p:txBody>
          <a:bodyPr wrap="square" rtlCol="0">
            <a:spAutoFit/>
          </a:bodyPr>
          <a:lstStyle/>
          <a:p>
            <a:r>
              <a:rPr kumimoji="1" lang="ja-JP" altLang="en-US" sz="1600" dirty="0">
                <a:latin typeface="+mn-lt"/>
              </a:rPr>
              <a:t>オイラー標数が</a:t>
            </a:r>
            <a:r>
              <a:rPr lang="ja-JP" altLang="en-US" sz="1600" dirty="0">
                <a:latin typeface="+mn-lt"/>
              </a:rPr>
              <a:t>負の閉曲面に対しては，分類は難しい．（しかし，完全グラフを三角形分割，四角形分割として埋め込む方法・結果は良く知られている．）</a:t>
            </a:r>
            <a:endParaRPr kumimoji="1" lang="ja-JP" altLang="en-US" sz="1600" dirty="0">
              <a:latin typeface="+mn-lt"/>
            </a:endParaRPr>
          </a:p>
        </p:txBody>
      </p:sp>
    </p:spTree>
    <p:extLst>
      <p:ext uri="{BB962C8B-B14F-4D97-AF65-F5344CB8AC3E}">
        <p14:creationId xmlns:p14="http://schemas.microsoft.com/office/powerpoint/2010/main" val="1255900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82"/>
                                        </p:tgtEl>
                                        <p:attrNameLst>
                                          <p:attrName>style.visibility</p:attrName>
                                        </p:attrNameLst>
                                      </p:cBhvr>
                                      <p:to>
                                        <p:strVal val="visible"/>
                                      </p:to>
                                    </p:set>
                                    <p:animEffect transition="in" filter="wipe(left)">
                                      <p:cBhvr>
                                        <p:cTn id="22" dur="5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solidFill>
                <a:latin typeface="+mn-lt"/>
              </a:rPr>
              <a:t>3.</a:t>
            </a:r>
            <a:r>
              <a:rPr lang="ja-JP" altLang="en-US" dirty="0">
                <a:solidFill>
                  <a:schemeClr val="tx2"/>
                </a:solidFill>
                <a:latin typeface="+mn-lt"/>
              </a:rPr>
              <a:t> 三角形，四角形埋め込みの定義</a:t>
            </a:r>
            <a:endParaRPr kumimoji="1" lang="ja-JP" altLang="en-US" dirty="0">
              <a:solidFill>
                <a:schemeClr val="tx2"/>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4. </a:t>
            </a:r>
            <a:r>
              <a:rPr kumimoji="1" lang="ja-JP" altLang="en-US" dirty="0">
                <a:solidFill>
                  <a:schemeClr val="tx2">
                    <a:lumMod val="20000"/>
                    <a:lumOff val="80000"/>
                  </a:schemeClr>
                </a:solidFill>
                <a:latin typeface="+mn-lt"/>
              </a:rPr>
              <a:t>“良い”</a:t>
            </a:r>
            <a:r>
              <a:rPr lang="ja-JP" altLang="en-US" dirty="0">
                <a:solidFill>
                  <a:schemeClr val="tx2">
                    <a:lumMod val="20000"/>
                    <a:lumOff val="80000"/>
                  </a:schemeClr>
                </a:solidFill>
                <a:latin typeface="+mn-lt"/>
              </a:rPr>
              <a:t>四角形分割に関する結果</a:t>
            </a:r>
            <a:endParaRPr kumimoji="1" lang="ja-JP" altLang="en-US" dirty="0">
              <a:solidFill>
                <a:schemeClr val="tx2">
                  <a:lumMod val="20000"/>
                  <a:lumOff val="80000"/>
                </a:schemeClr>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15011526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Oval 25"/>
          <p:cNvSpPr>
            <a:spLocks noChangeArrowheads="1"/>
          </p:cNvSpPr>
          <p:nvPr/>
        </p:nvSpPr>
        <p:spPr bwMode="auto">
          <a:xfrm>
            <a:off x="428625" y="27495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73" name="Oval 25"/>
          <p:cNvSpPr>
            <a:spLocks noChangeArrowheads="1"/>
          </p:cNvSpPr>
          <p:nvPr/>
        </p:nvSpPr>
        <p:spPr bwMode="auto">
          <a:xfrm>
            <a:off x="754063" y="27559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74" name="Oval 25"/>
          <p:cNvSpPr>
            <a:spLocks noChangeArrowheads="1"/>
          </p:cNvSpPr>
          <p:nvPr/>
        </p:nvSpPr>
        <p:spPr bwMode="auto">
          <a:xfrm>
            <a:off x="1397000" y="27654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24" name="直線コネクタ 23"/>
          <p:cNvCxnSpPr/>
          <p:nvPr/>
        </p:nvCxnSpPr>
        <p:spPr>
          <a:xfrm rot="5400000" flipH="1" flipV="1">
            <a:off x="1123157" y="2491581"/>
            <a:ext cx="0" cy="642937"/>
          </a:xfrm>
          <a:prstGeom prst="line">
            <a:avLst/>
          </a:prstGeom>
        </p:spPr>
        <p:style>
          <a:lnRef idx="1">
            <a:schemeClr val="dk1"/>
          </a:lnRef>
          <a:fillRef idx="0">
            <a:schemeClr val="dk1"/>
          </a:fillRef>
          <a:effectRef idx="0">
            <a:schemeClr val="dk1"/>
          </a:effectRef>
          <a:fontRef idx="minor">
            <a:schemeClr val="tx1"/>
          </a:fontRef>
        </p:style>
      </p:cxnSp>
      <p:sp>
        <p:nvSpPr>
          <p:cNvPr id="25" name="二等辺三角形 24"/>
          <p:cNvSpPr/>
          <p:nvPr/>
        </p:nvSpPr>
        <p:spPr>
          <a:xfrm>
            <a:off x="1700213" y="2449513"/>
            <a:ext cx="746125" cy="642937"/>
          </a:xfrm>
          <a:prstGeom prst="triangle">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7177" name="Oval 25"/>
          <p:cNvSpPr>
            <a:spLocks noChangeArrowheads="1"/>
          </p:cNvSpPr>
          <p:nvPr/>
        </p:nvSpPr>
        <p:spPr bwMode="auto">
          <a:xfrm>
            <a:off x="2020888" y="24288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78" name="Oval 25"/>
          <p:cNvSpPr>
            <a:spLocks noChangeArrowheads="1"/>
          </p:cNvSpPr>
          <p:nvPr/>
        </p:nvSpPr>
        <p:spPr bwMode="auto">
          <a:xfrm>
            <a:off x="1638300" y="30416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79" name="Oval 25"/>
          <p:cNvSpPr>
            <a:spLocks noChangeArrowheads="1"/>
          </p:cNvSpPr>
          <p:nvPr/>
        </p:nvSpPr>
        <p:spPr bwMode="auto">
          <a:xfrm>
            <a:off x="2381250" y="30400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 name="正方形/長方形 28"/>
          <p:cNvSpPr/>
          <p:nvPr/>
        </p:nvSpPr>
        <p:spPr>
          <a:xfrm>
            <a:off x="2800350" y="2339975"/>
            <a:ext cx="785813" cy="785813"/>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31" name="直線コネクタ 30"/>
          <p:cNvCxnSpPr/>
          <p:nvPr/>
        </p:nvCxnSpPr>
        <p:spPr>
          <a:xfrm rot="5400000" flipH="1" flipV="1">
            <a:off x="2798762" y="2339976"/>
            <a:ext cx="785813" cy="785812"/>
          </a:xfrm>
          <a:prstGeom prst="line">
            <a:avLst/>
          </a:prstGeom>
        </p:spPr>
        <p:style>
          <a:lnRef idx="1">
            <a:schemeClr val="dk1"/>
          </a:lnRef>
          <a:fillRef idx="0">
            <a:schemeClr val="dk1"/>
          </a:fillRef>
          <a:effectRef idx="0">
            <a:schemeClr val="dk1"/>
          </a:effectRef>
          <a:fontRef idx="minor">
            <a:schemeClr val="tx1"/>
          </a:fontRef>
        </p:style>
      </p:cxnSp>
      <p:cxnSp>
        <p:nvCxnSpPr>
          <p:cNvPr id="34" name="直線コネクタ 33"/>
          <p:cNvCxnSpPr/>
          <p:nvPr/>
        </p:nvCxnSpPr>
        <p:spPr>
          <a:xfrm rot="16200000" flipH="1">
            <a:off x="2798762" y="2339976"/>
            <a:ext cx="785813" cy="785812"/>
          </a:xfrm>
          <a:prstGeom prst="line">
            <a:avLst/>
          </a:prstGeom>
        </p:spPr>
        <p:style>
          <a:lnRef idx="1">
            <a:schemeClr val="dk1"/>
          </a:lnRef>
          <a:fillRef idx="0">
            <a:schemeClr val="dk1"/>
          </a:fillRef>
          <a:effectRef idx="0">
            <a:schemeClr val="dk1"/>
          </a:effectRef>
          <a:fontRef idx="minor">
            <a:schemeClr val="tx1"/>
          </a:fontRef>
        </p:style>
      </p:cxnSp>
      <p:sp>
        <p:nvSpPr>
          <p:cNvPr id="7183" name="Oval 25"/>
          <p:cNvSpPr>
            <a:spLocks noChangeArrowheads="1"/>
          </p:cNvSpPr>
          <p:nvPr/>
        </p:nvSpPr>
        <p:spPr bwMode="auto">
          <a:xfrm>
            <a:off x="2759075" y="22891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4" name="Oval 25"/>
          <p:cNvSpPr>
            <a:spLocks noChangeArrowheads="1"/>
          </p:cNvSpPr>
          <p:nvPr/>
        </p:nvSpPr>
        <p:spPr bwMode="auto">
          <a:xfrm>
            <a:off x="2746375" y="307498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5" name="Oval 25"/>
          <p:cNvSpPr>
            <a:spLocks noChangeArrowheads="1"/>
          </p:cNvSpPr>
          <p:nvPr/>
        </p:nvSpPr>
        <p:spPr bwMode="auto">
          <a:xfrm>
            <a:off x="3532188" y="22860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6" name="Oval 25"/>
          <p:cNvSpPr>
            <a:spLocks noChangeArrowheads="1"/>
          </p:cNvSpPr>
          <p:nvPr/>
        </p:nvSpPr>
        <p:spPr bwMode="auto">
          <a:xfrm>
            <a:off x="3530600" y="30670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39" name="五角形 38"/>
          <p:cNvSpPr/>
          <p:nvPr/>
        </p:nvSpPr>
        <p:spPr>
          <a:xfrm>
            <a:off x="3973513" y="2109788"/>
            <a:ext cx="1125537" cy="1071562"/>
          </a:xfrm>
          <a:prstGeom prst="pen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7188" name="Oval 25"/>
          <p:cNvSpPr>
            <a:spLocks noChangeArrowheads="1"/>
          </p:cNvSpPr>
          <p:nvPr/>
        </p:nvSpPr>
        <p:spPr bwMode="auto">
          <a:xfrm>
            <a:off x="3929063" y="249872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89" name="Oval 25"/>
          <p:cNvSpPr>
            <a:spLocks noChangeArrowheads="1"/>
          </p:cNvSpPr>
          <p:nvPr/>
        </p:nvSpPr>
        <p:spPr bwMode="auto">
          <a:xfrm>
            <a:off x="4486275" y="207168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90" name="Oval 25"/>
          <p:cNvSpPr>
            <a:spLocks noChangeArrowheads="1"/>
          </p:cNvSpPr>
          <p:nvPr/>
        </p:nvSpPr>
        <p:spPr bwMode="auto">
          <a:xfrm>
            <a:off x="4151313" y="31273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91" name="Oval 25"/>
          <p:cNvSpPr>
            <a:spLocks noChangeArrowheads="1"/>
          </p:cNvSpPr>
          <p:nvPr/>
        </p:nvSpPr>
        <p:spPr bwMode="auto">
          <a:xfrm>
            <a:off x="4819650" y="3127375"/>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192" name="Oval 25"/>
          <p:cNvSpPr>
            <a:spLocks noChangeArrowheads="1"/>
          </p:cNvSpPr>
          <p:nvPr/>
        </p:nvSpPr>
        <p:spPr bwMode="auto">
          <a:xfrm>
            <a:off x="5032375" y="24685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46" name="直線コネクタ 45"/>
          <p:cNvCxnSpPr/>
          <p:nvPr/>
        </p:nvCxnSpPr>
        <p:spPr>
          <a:xfrm rot="5400000" flipH="1" flipV="1">
            <a:off x="4536282" y="1970881"/>
            <a:ext cx="0" cy="1141413"/>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p:cNvCxnSpPr>
            <a:stCxn id="7189" idx="0"/>
            <a:endCxn id="39" idx="2"/>
          </p:cNvCxnSpPr>
          <p:nvPr/>
        </p:nvCxnSpPr>
        <p:spPr>
          <a:xfrm rot="16200000" flipH="1" flipV="1">
            <a:off x="3810001" y="2451100"/>
            <a:ext cx="1109662" cy="350837"/>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p:cNvCxnSpPr>
            <a:endCxn id="7191" idx="5"/>
          </p:cNvCxnSpPr>
          <p:nvPr/>
        </p:nvCxnSpPr>
        <p:spPr>
          <a:xfrm rot="16200000" flipH="1">
            <a:off x="4183062" y="2490788"/>
            <a:ext cx="1095375" cy="361950"/>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p:cNvCxnSpPr>
            <a:endCxn id="7192" idx="3"/>
          </p:cNvCxnSpPr>
          <p:nvPr/>
        </p:nvCxnSpPr>
        <p:spPr>
          <a:xfrm flipV="1">
            <a:off x="4214813" y="2560638"/>
            <a:ext cx="833437" cy="620712"/>
          </a:xfrm>
          <a:prstGeom prst="line">
            <a:avLst/>
          </a:prstGeom>
          <a:ln w="9525"/>
        </p:spPr>
        <p:style>
          <a:lnRef idx="1">
            <a:schemeClr val="dk1"/>
          </a:lnRef>
          <a:fillRef idx="0">
            <a:schemeClr val="dk1"/>
          </a:fillRef>
          <a:effectRef idx="0">
            <a:schemeClr val="dk1"/>
          </a:effectRef>
          <a:fontRef idx="minor">
            <a:schemeClr val="tx1"/>
          </a:fontRef>
        </p:style>
      </p:cxnSp>
      <p:cxnSp>
        <p:nvCxnSpPr>
          <p:cNvPr id="56" name="直線コネクタ 55"/>
          <p:cNvCxnSpPr>
            <a:stCxn id="7188" idx="1"/>
            <a:endCxn id="7191" idx="6"/>
          </p:cNvCxnSpPr>
          <p:nvPr/>
        </p:nvCxnSpPr>
        <p:spPr>
          <a:xfrm rot="16200000" flipH="1">
            <a:off x="4102894" y="2356644"/>
            <a:ext cx="666750" cy="982662"/>
          </a:xfrm>
          <a:prstGeom prst="line">
            <a:avLst/>
          </a:prstGeom>
          <a:ln w="9525"/>
        </p:spPr>
        <p:style>
          <a:lnRef idx="1">
            <a:schemeClr val="dk1"/>
          </a:lnRef>
          <a:fillRef idx="0">
            <a:schemeClr val="dk1"/>
          </a:fillRef>
          <a:effectRef idx="0">
            <a:schemeClr val="dk1"/>
          </a:effectRef>
          <a:fontRef idx="minor">
            <a:schemeClr val="tx1"/>
          </a:fontRef>
        </p:style>
      </p:cxnSp>
      <p:grpSp>
        <p:nvGrpSpPr>
          <p:cNvPr id="7198" name="グループ化 124"/>
          <p:cNvGrpSpPr>
            <a:grpSpLocks/>
          </p:cNvGrpSpPr>
          <p:nvPr/>
        </p:nvGrpSpPr>
        <p:grpSpPr bwMode="auto">
          <a:xfrm>
            <a:off x="6926263" y="1952625"/>
            <a:ext cx="1343025" cy="1333500"/>
            <a:chOff x="7546394" y="3967163"/>
            <a:chExt cx="1343416" cy="1333999"/>
          </a:xfrm>
        </p:grpSpPr>
        <p:sp>
          <p:nvSpPr>
            <p:cNvPr id="79" name="七角形 78"/>
            <p:cNvSpPr/>
            <p:nvPr/>
          </p:nvSpPr>
          <p:spPr>
            <a:xfrm>
              <a:off x="7625792" y="4014806"/>
              <a:ext cx="1213203" cy="1214892"/>
            </a:xfrm>
            <a:prstGeom prst="hep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7295" name="Oval 25"/>
            <p:cNvSpPr>
              <a:spLocks noChangeArrowheads="1"/>
            </p:cNvSpPr>
            <p:nvPr/>
          </p:nvSpPr>
          <p:spPr bwMode="auto">
            <a:xfrm>
              <a:off x="8161585" y="3967163"/>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6" name="Oval 25"/>
            <p:cNvSpPr>
              <a:spLocks noChangeArrowheads="1"/>
            </p:cNvSpPr>
            <p:nvPr/>
          </p:nvSpPr>
          <p:spPr bwMode="auto">
            <a:xfrm>
              <a:off x="7687138" y="423299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7" name="Oval 25"/>
            <p:cNvSpPr>
              <a:spLocks noChangeArrowheads="1"/>
            </p:cNvSpPr>
            <p:nvPr/>
          </p:nvSpPr>
          <p:spPr bwMode="auto">
            <a:xfrm>
              <a:off x="7546394" y="474143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8" name="Oval 25"/>
            <p:cNvSpPr>
              <a:spLocks noChangeArrowheads="1"/>
            </p:cNvSpPr>
            <p:nvPr/>
          </p:nvSpPr>
          <p:spPr bwMode="auto">
            <a:xfrm>
              <a:off x="7897188" y="519321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9" name="Oval 25"/>
            <p:cNvSpPr>
              <a:spLocks noChangeArrowheads="1"/>
            </p:cNvSpPr>
            <p:nvPr/>
          </p:nvSpPr>
          <p:spPr bwMode="auto">
            <a:xfrm>
              <a:off x="8416292" y="519108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00" name="Oval 25"/>
            <p:cNvSpPr>
              <a:spLocks noChangeArrowheads="1"/>
            </p:cNvSpPr>
            <p:nvPr/>
          </p:nvSpPr>
          <p:spPr bwMode="auto">
            <a:xfrm>
              <a:off x="8636852" y="423086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301" name="Oval 25"/>
            <p:cNvSpPr>
              <a:spLocks noChangeArrowheads="1"/>
            </p:cNvSpPr>
            <p:nvPr/>
          </p:nvSpPr>
          <p:spPr bwMode="auto">
            <a:xfrm>
              <a:off x="8781860" y="476458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88" name="直線コネクタ 87"/>
            <p:cNvCxnSpPr/>
            <p:nvPr/>
          </p:nvCxnSpPr>
          <p:spPr>
            <a:xfrm rot="5400000" flipH="1" flipV="1">
              <a:off x="7901282" y="3996588"/>
              <a:ext cx="509778" cy="1089342"/>
            </a:xfrm>
            <a:prstGeom prst="line">
              <a:avLst/>
            </a:prstGeom>
            <a:ln w="9525"/>
          </p:spPr>
          <p:style>
            <a:lnRef idx="1">
              <a:schemeClr val="dk1"/>
            </a:lnRef>
            <a:fillRef idx="0">
              <a:schemeClr val="dk1"/>
            </a:fillRef>
            <a:effectRef idx="0">
              <a:schemeClr val="dk1"/>
            </a:effectRef>
            <a:fontRef idx="minor">
              <a:schemeClr val="tx1"/>
            </a:fontRef>
          </p:style>
        </p:cxnSp>
        <p:cxnSp>
          <p:nvCxnSpPr>
            <p:cNvPr id="90" name="直線コネクタ 89"/>
            <p:cNvCxnSpPr>
              <a:endCxn id="7301" idx="1"/>
            </p:cNvCxnSpPr>
            <p:nvPr/>
          </p:nvCxnSpPr>
          <p:spPr>
            <a:xfrm rot="16200000" flipH="1">
              <a:off x="8162493" y="4145052"/>
              <a:ext cx="719406" cy="551023"/>
            </a:xfrm>
            <a:prstGeom prst="line">
              <a:avLst/>
            </a:prstGeom>
            <a:ln w="9525"/>
          </p:spPr>
          <p:style>
            <a:lnRef idx="1">
              <a:schemeClr val="dk1"/>
            </a:lnRef>
            <a:fillRef idx="0">
              <a:schemeClr val="dk1"/>
            </a:fillRef>
            <a:effectRef idx="0">
              <a:schemeClr val="dk1"/>
            </a:effectRef>
            <a:fontRef idx="minor">
              <a:schemeClr val="tx1"/>
            </a:fontRef>
          </p:style>
        </p:cxnSp>
        <p:cxnSp>
          <p:nvCxnSpPr>
            <p:cNvPr id="93" name="直線コネクタ 92"/>
            <p:cNvCxnSpPr/>
            <p:nvPr/>
          </p:nvCxnSpPr>
          <p:spPr>
            <a:xfrm rot="16200000" flipH="1">
              <a:off x="7736898" y="4499186"/>
              <a:ext cx="1227597" cy="284246"/>
            </a:xfrm>
            <a:prstGeom prst="line">
              <a:avLst/>
            </a:prstGeom>
            <a:ln w="9525"/>
          </p:spPr>
          <p:style>
            <a:lnRef idx="1">
              <a:schemeClr val="dk1"/>
            </a:lnRef>
            <a:fillRef idx="0">
              <a:schemeClr val="dk1"/>
            </a:fillRef>
            <a:effectRef idx="0">
              <a:schemeClr val="dk1"/>
            </a:effectRef>
            <a:fontRef idx="minor">
              <a:schemeClr val="tx1"/>
            </a:fontRef>
          </p:style>
        </p:cxnSp>
        <p:cxnSp>
          <p:nvCxnSpPr>
            <p:cNvPr id="95" name="直線コネクタ 94"/>
            <p:cNvCxnSpPr/>
            <p:nvPr/>
          </p:nvCxnSpPr>
          <p:spPr>
            <a:xfrm rot="16200000" flipH="1" flipV="1">
              <a:off x="7475677" y="4534917"/>
              <a:ext cx="1230773" cy="235018"/>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p:cNvCxnSpPr>
              <a:endCxn id="7297" idx="3"/>
            </p:cNvCxnSpPr>
            <p:nvPr/>
          </p:nvCxnSpPr>
          <p:spPr>
            <a:xfrm rot="5400000">
              <a:off x="7497134" y="4122824"/>
              <a:ext cx="776577" cy="6463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p:cNvCxnSpPr>
              <a:stCxn id="7300" idx="3"/>
              <a:endCxn id="7296" idx="6"/>
            </p:cNvCxnSpPr>
            <p:nvPr/>
          </p:nvCxnSpPr>
          <p:spPr>
            <a:xfrm rot="5400000" flipH="1">
              <a:off x="8224453" y="3857621"/>
              <a:ext cx="0" cy="8575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p:cNvCxnSpPr/>
            <p:nvPr/>
          </p:nvCxnSpPr>
          <p:spPr>
            <a:xfrm rot="5400000">
              <a:off x="8141843" y="4654817"/>
              <a:ext cx="884569" cy="220726"/>
            </a:xfrm>
            <a:prstGeom prst="line">
              <a:avLst/>
            </a:prstGeom>
            <a:ln w="9525"/>
          </p:spPr>
          <p:style>
            <a:lnRef idx="1">
              <a:schemeClr val="dk1"/>
            </a:lnRef>
            <a:fillRef idx="0">
              <a:schemeClr val="dk1"/>
            </a:fillRef>
            <a:effectRef idx="0">
              <a:schemeClr val="dk1"/>
            </a:effectRef>
            <a:fontRef idx="minor">
              <a:schemeClr val="tx1"/>
            </a:fontRef>
          </p:style>
        </p:cxnSp>
        <p:cxnSp>
          <p:nvCxnSpPr>
            <p:cNvPr id="104" name="直線コネクタ 103"/>
            <p:cNvCxnSpPr/>
            <p:nvPr/>
          </p:nvCxnSpPr>
          <p:spPr>
            <a:xfrm rot="16200000" flipH="1" flipV="1">
              <a:off x="7860771" y="4410270"/>
              <a:ext cx="946504" cy="701879"/>
            </a:xfrm>
            <a:prstGeom prst="line">
              <a:avLst/>
            </a:prstGeom>
            <a:ln w="9525"/>
          </p:spPr>
          <p:style>
            <a:lnRef idx="1">
              <a:schemeClr val="dk1"/>
            </a:lnRef>
            <a:fillRef idx="0">
              <a:schemeClr val="dk1"/>
            </a:fillRef>
            <a:effectRef idx="0">
              <a:schemeClr val="dk1"/>
            </a:effectRef>
            <a:fontRef idx="minor">
              <a:schemeClr val="tx1"/>
            </a:fontRef>
          </p:style>
        </p:cxnSp>
        <p:cxnSp>
          <p:nvCxnSpPr>
            <p:cNvPr id="106" name="直線コネクタ 105"/>
            <p:cNvCxnSpPr>
              <a:endCxn id="7296" idx="5"/>
            </p:cNvCxnSpPr>
            <p:nvPr/>
          </p:nvCxnSpPr>
          <p:spPr>
            <a:xfrm rot="16200000" flipV="1">
              <a:off x="7665452" y="4438856"/>
              <a:ext cx="921095" cy="692352"/>
            </a:xfrm>
            <a:prstGeom prst="line">
              <a:avLst/>
            </a:prstGeom>
            <a:ln w="9525"/>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rot="16200000" flipH="1">
              <a:off x="7384383" y="4688165"/>
              <a:ext cx="925858" cy="179440"/>
            </a:xfrm>
            <a:prstGeom prst="line">
              <a:avLst/>
            </a:prstGeom>
            <a:ln w="9525"/>
          </p:spPr>
          <p:style>
            <a:lnRef idx="1">
              <a:schemeClr val="dk1"/>
            </a:lnRef>
            <a:fillRef idx="0">
              <a:schemeClr val="dk1"/>
            </a:fillRef>
            <a:effectRef idx="0">
              <a:schemeClr val="dk1"/>
            </a:effectRef>
            <a:fontRef idx="minor">
              <a:schemeClr val="tx1"/>
            </a:fontRef>
          </p:style>
        </p:cxnSp>
        <p:cxnSp>
          <p:nvCxnSpPr>
            <p:cNvPr id="112" name="直線コネクタ 111"/>
            <p:cNvCxnSpPr/>
            <p:nvPr/>
          </p:nvCxnSpPr>
          <p:spPr>
            <a:xfrm rot="5400000" flipH="1" flipV="1">
              <a:off x="8190295" y="4630226"/>
              <a:ext cx="412904" cy="814625"/>
            </a:xfrm>
            <a:prstGeom prst="line">
              <a:avLst/>
            </a:prstGeom>
            <a:ln w="9525"/>
          </p:spPr>
          <p:style>
            <a:lnRef idx="1">
              <a:schemeClr val="dk1"/>
            </a:lnRef>
            <a:fillRef idx="0">
              <a:schemeClr val="dk1"/>
            </a:fillRef>
            <a:effectRef idx="0">
              <a:schemeClr val="dk1"/>
            </a:effectRef>
            <a:fontRef idx="minor">
              <a:schemeClr val="tx1"/>
            </a:fontRef>
          </p:style>
        </p:cxnSp>
        <p:cxnSp>
          <p:nvCxnSpPr>
            <p:cNvPr id="116" name="直線コネクタ 115"/>
            <p:cNvCxnSpPr>
              <a:stCxn id="7301" idx="1"/>
            </p:cNvCxnSpPr>
            <p:nvPr/>
          </p:nvCxnSpPr>
          <p:spPr>
            <a:xfrm rot="16200000" flipV="1">
              <a:off x="8042612" y="4025170"/>
              <a:ext cx="489133" cy="1021060"/>
            </a:xfrm>
            <a:prstGeom prst="line">
              <a:avLst/>
            </a:prstGeom>
            <a:ln w="9525"/>
          </p:spPr>
          <p:style>
            <a:lnRef idx="1">
              <a:schemeClr val="dk1"/>
            </a:lnRef>
            <a:fillRef idx="0">
              <a:schemeClr val="dk1"/>
            </a:fillRef>
            <a:effectRef idx="0">
              <a:schemeClr val="dk1"/>
            </a:effectRef>
            <a:fontRef idx="minor">
              <a:schemeClr val="tx1"/>
            </a:fontRef>
          </p:style>
        </p:cxnSp>
        <p:cxnSp>
          <p:nvCxnSpPr>
            <p:cNvPr id="119" name="直線コネクタ 118"/>
            <p:cNvCxnSpPr/>
            <p:nvPr/>
          </p:nvCxnSpPr>
          <p:spPr>
            <a:xfrm rot="10800000" flipV="1">
              <a:off x="7641672" y="4818381"/>
              <a:ext cx="1151272" cy="0"/>
            </a:xfrm>
            <a:prstGeom prst="line">
              <a:avLst/>
            </a:prstGeom>
            <a:ln w="9525"/>
          </p:spPr>
          <p:style>
            <a:lnRef idx="1">
              <a:schemeClr val="dk1"/>
            </a:lnRef>
            <a:fillRef idx="0">
              <a:schemeClr val="dk1"/>
            </a:fillRef>
            <a:effectRef idx="0">
              <a:schemeClr val="dk1"/>
            </a:effectRef>
            <a:fontRef idx="minor">
              <a:schemeClr val="tx1"/>
            </a:fontRef>
          </p:style>
        </p:cxnSp>
        <p:cxnSp>
          <p:nvCxnSpPr>
            <p:cNvPr id="124" name="直線コネクタ 123"/>
            <p:cNvCxnSpPr/>
            <p:nvPr/>
          </p:nvCxnSpPr>
          <p:spPr>
            <a:xfrm rot="16200000" flipH="1">
              <a:off x="7809978" y="4608787"/>
              <a:ext cx="433549" cy="830505"/>
            </a:xfrm>
            <a:prstGeom prst="line">
              <a:avLst/>
            </a:prstGeom>
            <a:ln w="9525"/>
          </p:spPr>
          <p:style>
            <a:lnRef idx="1">
              <a:schemeClr val="dk1"/>
            </a:lnRef>
            <a:fillRef idx="0">
              <a:schemeClr val="dk1"/>
            </a:fillRef>
            <a:effectRef idx="0">
              <a:schemeClr val="dk1"/>
            </a:effectRef>
            <a:fontRef idx="minor">
              <a:schemeClr val="tx1"/>
            </a:fontRef>
          </p:style>
        </p:cxnSp>
      </p:grpSp>
      <p:grpSp>
        <p:nvGrpSpPr>
          <p:cNvPr id="7199" name="グループ化 129"/>
          <p:cNvGrpSpPr>
            <a:grpSpLocks/>
          </p:cNvGrpSpPr>
          <p:nvPr/>
        </p:nvGrpSpPr>
        <p:grpSpPr bwMode="auto">
          <a:xfrm>
            <a:off x="8429625" y="2606675"/>
            <a:ext cx="500063" cy="36513"/>
            <a:chOff x="1938318" y="3463930"/>
            <a:chExt cx="500066" cy="36508"/>
          </a:xfrm>
        </p:grpSpPr>
        <p:sp>
          <p:nvSpPr>
            <p:cNvPr id="7290" name="Oval 25"/>
            <p:cNvSpPr>
              <a:spLocks noChangeArrowheads="1"/>
            </p:cNvSpPr>
            <p:nvPr/>
          </p:nvSpPr>
          <p:spPr bwMode="auto">
            <a:xfrm>
              <a:off x="1938318" y="3463930"/>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1" name="Oval 25"/>
            <p:cNvSpPr>
              <a:spLocks noChangeArrowheads="1"/>
            </p:cNvSpPr>
            <p:nvPr/>
          </p:nvSpPr>
          <p:spPr bwMode="auto">
            <a:xfrm>
              <a:off x="2090718"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2" name="Oval 25"/>
            <p:cNvSpPr>
              <a:spLocks noChangeArrowheads="1"/>
            </p:cNvSpPr>
            <p:nvPr/>
          </p:nvSpPr>
          <p:spPr bwMode="auto">
            <a:xfrm>
              <a:off x="2249984"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93" name="Oval 25"/>
            <p:cNvSpPr>
              <a:spLocks noChangeArrowheads="1"/>
            </p:cNvSpPr>
            <p:nvPr/>
          </p:nvSpPr>
          <p:spPr bwMode="auto">
            <a:xfrm>
              <a:off x="2402384" y="3464438"/>
              <a:ext cx="36000" cy="3600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7200" name="テキスト ボックス 130"/>
          <p:cNvSpPr txBox="1">
            <a:spLocks noChangeArrowheads="1"/>
          </p:cNvSpPr>
          <p:nvPr/>
        </p:nvSpPr>
        <p:spPr bwMode="auto">
          <a:xfrm>
            <a:off x="936625" y="3232150"/>
            <a:ext cx="4286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2</a:t>
            </a:r>
            <a:endParaRPr lang="ja-JP" altLang="en-US" sz="1600" baseline="-25000" dirty="0">
              <a:latin typeface="+mn-lt"/>
            </a:endParaRPr>
          </a:p>
        </p:txBody>
      </p:sp>
      <p:sp>
        <p:nvSpPr>
          <p:cNvPr id="7201" name="テキスト ボックス 131"/>
          <p:cNvSpPr txBox="1">
            <a:spLocks noChangeArrowheads="1"/>
          </p:cNvSpPr>
          <p:nvPr/>
        </p:nvSpPr>
        <p:spPr bwMode="auto">
          <a:xfrm>
            <a:off x="296863" y="321468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1</a:t>
            </a:r>
            <a:endParaRPr lang="ja-JP" altLang="en-US" sz="1600" baseline="-25000" dirty="0">
              <a:latin typeface="+mn-lt"/>
            </a:endParaRPr>
          </a:p>
        </p:txBody>
      </p:sp>
      <p:sp>
        <p:nvSpPr>
          <p:cNvPr id="7202" name="テキスト ボックス 132"/>
          <p:cNvSpPr txBox="1">
            <a:spLocks noChangeArrowheads="1"/>
          </p:cNvSpPr>
          <p:nvPr/>
        </p:nvSpPr>
        <p:spPr bwMode="auto">
          <a:xfrm>
            <a:off x="1871663" y="32337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3</a:t>
            </a:r>
            <a:endParaRPr lang="ja-JP" altLang="en-US" sz="1600" baseline="-25000" dirty="0">
              <a:latin typeface="+mn-lt"/>
            </a:endParaRPr>
          </a:p>
        </p:txBody>
      </p:sp>
      <p:sp>
        <p:nvSpPr>
          <p:cNvPr id="7203" name="テキスト ボックス 133"/>
          <p:cNvSpPr txBox="1">
            <a:spLocks noChangeArrowheads="1"/>
          </p:cNvSpPr>
          <p:nvPr/>
        </p:nvSpPr>
        <p:spPr bwMode="auto">
          <a:xfrm>
            <a:off x="3035300" y="3244850"/>
            <a:ext cx="4286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4</a:t>
            </a:r>
            <a:endParaRPr lang="ja-JP" altLang="en-US" sz="1600" baseline="-25000" dirty="0">
              <a:latin typeface="+mn-lt"/>
            </a:endParaRPr>
          </a:p>
        </p:txBody>
      </p:sp>
      <p:sp>
        <p:nvSpPr>
          <p:cNvPr id="7204" name="テキスト ボックス 134"/>
          <p:cNvSpPr txBox="1">
            <a:spLocks noChangeArrowheads="1"/>
          </p:cNvSpPr>
          <p:nvPr/>
        </p:nvSpPr>
        <p:spPr bwMode="auto">
          <a:xfrm>
            <a:off x="4362450" y="32464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5</a:t>
            </a:r>
            <a:endParaRPr lang="ja-JP" altLang="en-US" sz="1600" baseline="-25000" dirty="0">
              <a:latin typeface="+mn-lt"/>
            </a:endParaRPr>
          </a:p>
        </p:txBody>
      </p:sp>
      <p:sp>
        <p:nvSpPr>
          <p:cNvPr id="7205" name="テキスト ボックス 135"/>
          <p:cNvSpPr txBox="1">
            <a:spLocks noChangeArrowheads="1"/>
          </p:cNvSpPr>
          <p:nvPr/>
        </p:nvSpPr>
        <p:spPr bwMode="auto">
          <a:xfrm>
            <a:off x="5943600" y="324643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6</a:t>
            </a:r>
            <a:endParaRPr lang="ja-JP" altLang="en-US" sz="1600" baseline="-25000" dirty="0">
              <a:latin typeface="+mn-lt"/>
            </a:endParaRPr>
          </a:p>
        </p:txBody>
      </p:sp>
      <p:sp>
        <p:nvSpPr>
          <p:cNvPr id="7206" name="テキスト ボックス 136"/>
          <p:cNvSpPr txBox="1">
            <a:spLocks noChangeArrowheads="1"/>
          </p:cNvSpPr>
          <p:nvPr/>
        </p:nvSpPr>
        <p:spPr bwMode="auto">
          <a:xfrm>
            <a:off x="7423150" y="3235325"/>
            <a:ext cx="4286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7</a:t>
            </a:r>
            <a:endParaRPr lang="ja-JP" altLang="en-US" sz="1600" baseline="-25000" dirty="0">
              <a:latin typeface="+mn-lt"/>
            </a:endParaRPr>
          </a:p>
        </p:txBody>
      </p:sp>
      <p:sp>
        <p:nvSpPr>
          <p:cNvPr id="138" name="正方形/長方形 137"/>
          <p:cNvSpPr/>
          <p:nvPr/>
        </p:nvSpPr>
        <p:spPr>
          <a:xfrm>
            <a:off x="2806700" y="4287838"/>
            <a:ext cx="785813" cy="785812"/>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9" name="直線コネクタ 138"/>
          <p:cNvCxnSpPr/>
          <p:nvPr/>
        </p:nvCxnSpPr>
        <p:spPr>
          <a:xfrm rot="5400000" flipH="1" flipV="1">
            <a:off x="2806701" y="4287837"/>
            <a:ext cx="785812" cy="785813"/>
          </a:xfrm>
          <a:prstGeom prst="line">
            <a:avLst/>
          </a:prstGeom>
          <a:ln w="9525"/>
        </p:spPr>
        <p:style>
          <a:lnRef idx="1">
            <a:schemeClr val="dk1"/>
          </a:lnRef>
          <a:fillRef idx="0">
            <a:schemeClr val="dk1"/>
          </a:fillRef>
          <a:effectRef idx="0">
            <a:schemeClr val="dk1"/>
          </a:effectRef>
          <a:fontRef idx="minor">
            <a:schemeClr val="tx1"/>
          </a:fontRef>
        </p:style>
      </p:cxnSp>
      <p:sp>
        <p:nvSpPr>
          <p:cNvPr id="7209" name="Oval 25"/>
          <p:cNvSpPr>
            <a:spLocks noChangeArrowheads="1"/>
          </p:cNvSpPr>
          <p:nvPr/>
        </p:nvSpPr>
        <p:spPr bwMode="auto">
          <a:xfrm>
            <a:off x="2765425" y="423703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0" name="Oval 25"/>
          <p:cNvSpPr>
            <a:spLocks noChangeArrowheads="1"/>
          </p:cNvSpPr>
          <p:nvPr/>
        </p:nvSpPr>
        <p:spPr bwMode="auto">
          <a:xfrm>
            <a:off x="2754313" y="50228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1" name="Oval 25"/>
          <p:cNvSpPr>
            <a:spLocks noChangeArrowheads="1"/>
          </p:cNvSpPr>
          <p:nvPr/>
        </p:nvSpPr>
        <p:spPr bwMode="auto">
          <a:xfrm>
            <a:off x="3540125" y="4233863"/>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12" name="Oval 25"/>
          <p:cNvSpPr>
            <a:spLocks noChangeArrowheads="1"/>
          </p:cNvSpPr>
          <p:nvPr/>
        </p:nvSpPr>
        <p:spPr bwMode="auto">
          <a:xfrm>
            <a:off x="3536950" y="501650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45" name="フリーフォーム 144"/>
          <p:cNvSpPr/>
          <p:nvPr/>
        </p:nvSpPr>
        <p:spPr>
          <a:xfrm>
            <a:off x="2419350" y="4287838"/>
            <a:ext cx="1174750" cy="1212850"/>
          </a:xfrm>
          <a:custGeom>
            <a:avLst/>
            <a:gdLst>
              <a:gd name="connsiteX0" fmla="*/ 231228 w 1019504"/>
              <a:gd name="connsiteY0" fmla="*/ 0 h 1082565"/>
              <a:gd name="connsiteX1" fmla="*/ 0 w 1019504"/>
              <a:gd name="connsiteY1" fmla="*/ 1082565 h 1082565"/>
              <a:gd name="connsiteX2" fmla="*/ 0 w 1019504"/>
              <a:gd name="connsiteY2" fmla="*/ 1082565 h 1082565"/>
              <a:gd name="connsiteX3" fmla="*/ 1019504 w 1019504"/>
              <a:gd name="connsiteY3" fmla="*/ 777765 h 1082565"/>
              <a:gd name="connsiteX0" fmla="*/ 231228 w 1019504"/>
              <a:gd name="connsiteY0" fmla="*/ 0 h 1082565"/>
              <a:gd name="connsiteX1" fmla="*/ 0 w 1019504"/>
              <a:gd name="connsiteY1" fmla="*/ 1082565 h 1082565"/>
              <a:gd name="connsiteX2" fmla="*/ 1019504 w 1019504"/>
              <a:gd name="connsiteY2" fmla="*/ 777765 h 1082565"/>
              <a:gd name="connsiteX0" fmla="*/ 231228 w 1019504"/>
              <a:gd name="connsiteY0" fmla="*/ 0 h 1182950"/>
              <a:gd name="connsiteX1" fmla="*/ 0 w 1019504"/>
              <a:gd name="connsiteY1" fmla="*/ 1082565 h 1182950"/>
              <a:gd name="connsiteX2" fmla="*/ 1019504 w 1019504"/>
              <a:gd name="connsiteY2" fmla="*/ 777765 h 1182950"/>
              <a:gd name="connsiteX0" fmla="*/ 320992 w 1109268"/>
              <a:gd name="connsiteY0" fmla="*/ 0 h 1182950"/>
              <a:gd name="connsiteX1" fmla="*/ 89764 w 1109268"/>
              <a:gd name="connsiteY1" fmla="*/ 1082565 h 1182950"/>
              <a:gd name="connsiteX2" fmla="*/ 1109268 w 1109268"/>
              <a:gd name="connsiteY2" fmla="*/ 777765 h 1182950"/>
              <a:gd name="connsiteX0" fmla="*/ 320992 w 1109268"/>
              <a:gd name="connsiteY0" fmla="*/ 0 h 1212662"/>
              <a:gd name="connsiteX1" fmla="*/ 89764 w 1109268"/>
              <a:gd name="connsiteY1" fmla="*/ 1082565 h 1212662"/>
              <a:gd name="connsiteX2" fmla="*/ 1109268 w 1109268"/>
              <a:gd name="connsiteY2" fmla="*/ 777765 h 1212662"/>
              <a:gd name="connsiteX0" fmla="*/ 386997 w 1175273"/>
              <a:gd name="connsiteY0" fmla="*/ 0 h 1212662"/>
              <a:gd name="connsiteX1" fmla="*/ 155769 w 1175273"/>
              <a:gd name="connsiteY1" fmla="*/ 1082565 h 1212662"/>
              <a:gd name="connsiteX2" fmla="*/ 1175273 w 1175273"/>
              <a:gd name="connsiteY2" fmla="*/ 777765 h 1212662"/>
            </a:gdLst>
            <a:ahLst/>
            <a:cxnLst>
              <a:cxn ang="0">
                <a:pos x="connsiteX0" y="connsiteY0"/>
              </a:cxn>
              <a:cxn ang="0">
                <a:pos x="connsiteX1" y="connsiteY1"/>
              </a:cxn>
              <a:cxn ang="0">
                <a:pos x="connsiteX2" y="connsiteY2"/>
              </a:cxn>
            </a:cxnLst>
            <a:rect l="l" t="t" r="r" b="b"/>
            <a:pathLst>
              <a:path w="1175273" h="1212662">
                <a:moveTo>
                  <a:pt x="386997" y="0"/>
                </a:moveTo>
                <a:cubicBezTo>
                  <a:pt x="309921" y="360855"/>
                  <a:pt x="0" y="881646"/>
                  <a:pt x="155769" y="1082565"/>
                </a:cubicBezTo>
                <a:cubicBezTo>
                  <a:pt x="342897" y="1212662"/>
                  <a:pt x="835438" y="879365"/>
                  <a:pt x="1175273" y="777765"/>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46" name="右矢印 145"/>
          <p:cNvSpPr/>
          <p:nvPr/>
        </p:nvSpPr>
        <p:spPr>
          <a:xfrm rot="5400000">
            <a:off x="3079114" y="3732574"/>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147" name="右矢印 146"/>
          <p:cNvSpPr/>
          <p:nvPr/>
        </p:nvSpPr>
        <p:spPr>
          <a:xfrm rot="4479787">
            <a:off x="4538894" y="3705845"/>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cxnSp>
        <p:nvCxnSpPr>
          <p:cNvPr id="164" name="直線コネクタ 163"/>
          <p:cNvCxnSpPr/>
          <p:nvPr/>
        </p:nvCxnSpPr>
        <p:spPr>
          <a:xfrm rot="5400000">
            <a:off x="1462088" y="3857625"/>
            <a:ext cx="4716462" cy="1588"/>
          </a:xfrm>
          <a:prstGeom prst="line">
            <a:avLst/>
          </a:prstGeom>
          <a:ln>
            <a:solidFill>
              <a:srgbClr val="0070C0"/>
            </a:solidFill>
          </a:ln>
        </p:spPr>
        <p:style>
          <a:lnRef idx="1">
            <a:schemeClr val="dk1"/>
          </a:lnRef>
          <a:fillRef idx="0">
            <a:schemeClr val="dk1"/>
          </a:fillRef>
          <a:effectRef idx="0">
            <a:schemeClr val="dk1"/>
          </a:effectRef>
          <a:fontRef idx="minor">
            <a:schemeClr val="tx1"/>
          </a:fontRef>
        </p:style>
      </p:cxnSp>
      <p:grpSp>
        <p:nvGrpSpPr>
          <p:cNvPr id="5" name="グループ化 100"/>
          <p:cNvGrpSpPr>
            <a:grpSpLocks/>
          </p:cNvGrpSpPr>
          <p:nvPr/>
        </p:nvGrpSpPr>
        <p:grpSpPr bwMode="auto">
          <a:xfrm>
            <a:off x="4071938" y="4338638"/>
            <a:ext cx="3076575" cy="1590675"/>
            <a:chOff x="406400" y="4481513"/>
            <a:chExt cx="3473450" cy="1795462"/>
          </a:xfrm>
        </p:grpSpPr>
        <p:grpSp>
          <p:nvGrpSpPr>
            <p:cNvPr id="7265" name="グループ化 24"/>
            <p:cNvGrpSpPr>
              <a:grpSpLocks/>
            </p:cNvGrpSpPr>
            <p:nvPr/>
          </p:nvGrpSpPr>
          <p:grpSpPr bwMode="auto">
            <a:xfrm>
              <a:off x="406400" y="4481513"/>
              <a:ext cx="3473450" cy="1714500"/>
              <a:chOff x="714348" y="3929066"/>
              <a:chExt cx="2643188" cy="1304925"/>
            </a:xfrm>
          </p:grpSpPr>
          <p:sp>
            <p:nvSpPr>
              <p:cNvPr id="166" name="円/楕円 165"/>
              <p:cNvSpPr/>
              <p:nvPr/>
            </p:nvSpPr>
            <p:spPr>
              <a:xfrm>
                <a:off x="714348" y="3929066"/>
                <a:ext cx="2643188" cy="1305174"/>
              </a:xfrm>
              <a:prstGeom prst="ellipse">
                <a:avLst/>
              </a:prstGeom>
              <a:solidFill>
                <a:schemeClr val="bg2">
                  <a:lumMod val="20000"/>
                  <a:lumOff val="80000"/>
                </a:schemeClr>
              </a:solidFill>
              <a:ln/>
            </p:spPr>
            <p:style>
              <a:lnRef idx="1">
                <a:schemeClr val="accent5"/>
              </a:lnRef>
              <a:fillRef idx="2">
                <a:schemeClr val="accent5"/>
              </a:fillRef>
              <a:effectRef idx="1">
                <a:schemeClr val="accent5"/>
              </a:effectRef>
              <a:fontRef idx="minor">
                <a:schemeClr val="dk1"/>
              </a:fontRef>
            </p:style>
            <p:txBody>
              <a:bodyPr anchor="ctr"/>
              <a:lstStyle/>
              <a:p>
                <a:pPr algn="ctr">
                  <a:defRPr/>
                </a:pPr>
                <a:endParaRPr lang="ja-JP" altLang="en-US"/>
              </a:p>
            </p:txBody>
          </p:sp>
          <p:grpSp>
            <p:nvGrpSpPr>
              <p:cNvPr id="7287" name="グループ化 23"/>
              <p:cNvGrpSpPr>
                <a:grpSpLocks/>
              </p:cNvGrpSpPr>
              <p:nvPr/>
            </p:nvGrpSpPr>
            <p:grpSpPr bwMode="auto">
              <a:xfrm>
                <a:off x="1756886" y="4405122"/>
                <a:ext cx="681334" cy="166741"/>
                <a:chOff x="1756886" y="4405122"/>
                <a:chExt cx="681334" cy="166741"/>
              </a:xfrm>
            </p:grpSpPr>
            <p:sp>
              <p:nvSpPr>
                <p:cNvPr id="168" name="円/楕円 167"/>
                <p:cNvSpPr/>
                <p:nvPr/>
              </p:nvSpPr>
              <p:spPr>
                <a:xfrm>
                  <a:off x="1756348" y="4405039"/>
                  <a:ext cx="581010" cy="166386"/>
                </a:xfrm>
                <a:prstGeom prst="ellipse">
                  <a:avLst/>
                </a:prstGeom>
                <a:solidFill>
                  <a:schemeClr val="bg1"/>
                </a:solidFill>
                <a:ln w="12700">
                  <a:solidFill>
                    <a:srgbClr val="90E4E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69" name="フリーフォーム 168"/>
                <p:cNvSpPr/>
                <p:nvPr/>
              </p:nvSpPr>
              <p:spPr>
                <a:xfrm>
                  <a:off x="2170966" y="4489596"/>
                  <a:ext cx="267319" cy="76374"/>
                </a:xfrm>
                <a:custGeom>
                  <a:avLst/>
                  <a:gdLst>
                    <a:gd name="connsiteX0" fmla="*/ 0 w 266700"/>
                    <a:gd name="connsiteY0" fmla="*/ 76200 h 76200"/>
                    <a:gd name="connsiteX1" fmla="*/ 158750 w 266700"/>
                    <a:gd name="connsiteY1" fmla="*/ 57150 h 76200"/>
                    <a:gd name="connsiteX2" fmla="*/ 266700 w 266700"/>
                    <a:gd name="connsiteY2" fmla="*/ 0 h 76200"/>
                  </a:gdLst>
                  <a:ahLst/>
                  <a:cxnLst>
                    <a:cxn ang="0">
                      <a:pos x="connsiteX0" y="connsiteY0"/>
                    </a:cxn>
                    <a:cxn ang="0">
                      <a:pos x="connsiteX1" y="connsiteY1"/>
                    </a:cxn>
                    <a:cxn ang="0">
                      <a:pos x="connsiteX2" y="connsiteY2"/>
                    </a:cxn>
                  </a:cxnLst>
                  <a:rect l="l" t="t" r="r" b="b"/>
                  <a:pathLst>
                    <a:path w="266700" h="76200">
                      <a:moveTo>
                        <a:pt x="0" y="76200"/>
                      </a:moveTo>
                      <a:cubicBezTo>
                        <a:pt x="57150" y="73025"/>
                        <a:pt x="114300" y="69850"/>
                        <a:pt x="158750" y="57150"/>
                      </a:cubicBezTo>
                      <a:cubicBezTo>
                        <a:pt x="203200" y="44450"/>
                        <a:pt x="234950" y="22225"/>
                        <a:pt x="266700" y="0"/>
                      </a:cubicBezTo>
                    </a:path>
                  </a:pathLst>
                </a:custGeom>
                <a:ln>
                  <a:solidFill>
                    <a:srgbClr val="90E4E0"/>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grpSp>
        </p:grpSp>
        <p:sp>
          <p:nvSpPr>
            <p:cNvPr id="7266" name="Oval 25"/>
            <p:cNvSpPr>
              <a:spLocks noChangeArrowheads="1"/>
            </p:cNvSpPr>
            <p:nvPr/>
          </p:nvSpPr>
          <p:spPr bwMode="auto">
            <a:xfrm>
              <a:off x="1565275" y="5775325"/>
              <a:ext cx="71438" cy="7143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07" name="フリーフォーム 106"/>
            <p:cNvSpPr/>
            <p:nvPr/>
          </p:nvSpPr>
          <p:spPr>
            <a:xfrm>
              <a:off x="1594685" y="5567391"/>
              <a:ext cx="304689" cy="252654"/>
            </a:xfrm>
            <a:custGeom>
              <a:avLst/>
              <a:gdLst>
                <a:gd name="connsiteX0" fmla="*/ 0 w 304800"/>
                <a:gd name="connsiteY0" fmla="*/ 252248 h 252248"/>
                <a:gd name="connsiteX1" fmla="*/ 126124 w 304800"/>
                <a:gd name="connsiteY1" fmla="*/ 105104 h 252248"/>
                <a:gd name="connsiteX2" fmla="*/ 304800 w 304800"/>
                <a:gd name="connsiteY2" fmla="*/ 0 h 252248"/>
              </a:gdLst>
              <a:ahLst/>
              <a:cxnLst>
                <a:cxn ang="0">
                  <a:pos x="connsiteX0" y="connsiteY0"/>
                </a:cxn>
                <a:cxn ang="0">
                  <a:pos x="connsiteX1" y="connsiteY1"/>
                </a:cxn>
                <a:cxn ang="0">
                  <a:pos x="connsiteX2" y="connsiteY2"/>
                </a:cxn>
              </a:cxnLst>
              <a:rect l="l" t="t" r="r" b="b"/>
              <a:pathLst>
                <a:path w="304800" h="252248">
                  <a:moveTo>
                    <a:pt x="0" y="252248"/>
                  </a:moveTo>
                  <a:cubicBezTo>
                    <a:pt x="37662" y="199696"/>
                    <a:pt x="75324" y="147145"/>
                    <a:pt x="126124" y="105104"/>
                  </a:cubicBezTo>
                  <a:cubicBezTo>
                    <a:pt x="176924" y="63063"/>
                    <a:pt x="240862" y="31531"/>
                    <a:pt x="30480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7268" name="Oval 25"/>
            <p:cNvSpPr>
              <a:spLocks noChangeArrowheads="1"/>
            </p:cNvSpPr>
            <p:nvPr/>
          </p:nvSpPr>
          <p:spPr bwMode="auto">
            <a:xfrm>
              <a:off x="1868488" y="5546725"/>
              <a:ext cx="71437" cy="7143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69" name="Oval 25"/>
            <p:cNvSpPr>
              <a:spLocks noChangeArrowheads="1"/>
            </p:cNvSpPr>
            <p:nvPr/>
          </p:nvSpPr>
          <p:spPr bwMode="auto">
            <a:xfrm>
              <a:off x="2160588" y="5832475"/>
              <a:ext cx="71437" cy="71438"/>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70" name="Oval 25"/>
            <p:cNvSpPr>
              <a:spLocks noChangeArrowheads="1"/>
            </p:cNvSpPr>
            <p:nvPr/>
          </p:nvSpPr>
          <p:spPr bwMode="auto">
            <a:xfrm>
              <a:off x="1846263" y="6043613"/>
              <a:ext cx="71437" cy="730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15" name="フリーフォーム 114"/>
            <p:cNvSpPr/>
            <p:nvPr/>
          </p:nvSpPr>
          <p:spPr>
            <a:xfrm flipV="1">
              <a:off x="1603647" y="5845132"/>
              <a:ext cx="304689" cy="252655"/>
            </a:xfrm>
            <a:custGeom>
              <a:avLst/>
              <a:gdLst>
                <a:gd name="connsiteX0" fmla="*/ 0 w 304800"/>
                <a:gd name="connsiteY0" fmla="*/ 252248 h 252248"/>
                <a:gd name="connsiteX1" fmla="*/ 126124 w 304800"/>
                <a:gd name="connsiteY1" fmla="*/ 105104 h 252248"/>
                <a:gd name="connsiteX2" fmla="*/ 304800 w 304800"/>
                <a:gd name="connsiteY2" fmla="*/ 0 h 252248"/>
              </a:gdLst>
              <a:ahLst/>
              <a:cxnLst>
                <a:cxn ang="0">
                  <a:pos x="connsiteX0" y="connsiteY0"/>
                </a:cxn>
                <a:cxn ang="0">
                  <a:pos x="connsiteX1" y="connsiteY1"/>
                </a:cxn>
                <a:cxn ang="0">
                  <a:pos x="connsiteX2" y="connsiteY2"/>
                </a:cxn>
              </a:cxnLst>
              <a:rect l="l" t="t" r="r" b="b"/>
              <a:pathLst>
                <a:path w="304800" h="252248">
                  <a:moveTo>
                    <a:pt x="0" y="252248"/>
                  </a:moveTo>
                  <a:cubicBezTo>
                    <a:pt x="37662" y="199696"/>
                    <a:pt x="75324" y="147145"/>
                    <a:pt x="126124" y="105104"/>
                  </a:cubicBezTo>
                  <a:cubicBezTo>
                    <a:pt x="176924" y="63063"/>
                    <a:pt x="240862" y="31531"/>
                    <a:pt x="30480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17" name="フリーフォーム 116"/>
            <p:cNvSpPr/>
            <p:nvPr/>
          </p:nvSpPr>
          <p:spPr>
            <a:xfrm flipH="1">
              <a:off x="1886828" y="5570975"/>
              <a:ext cx="304689" cy="250863"/>
            </a:xfrm>
            <a:custGeom>
              <a:avLst/>
              <a:gdLst>
                <a:gd name="connsiteX0" fmla="*/ 0 w 304800"/>
                <a:gd name="connsiteY0" fmla="*/ 252248 h 252248"/>
                <a:gd name="connsiteX1" fmla="*/ 126124 w 304800"/>
                <a:gd name="connsiteY1" fmla="*/ 105104 h 252248"/>
                <a:gd name="connsiteX2" fmla="*/ 304800 w 304800"/>
                <a:gd name="connsiteY2" fmla="*/ 0 h 252248"/>
              </a:gdLst>
              <a:ahLst/>
              <a:cxnLst>
                <a:cxn ang="0">
                  <a:pos x="connsiteX0" y="connsiteY0"/>
                </a:cxn>
                <a:cxn ang="0">
                  <a:pos x="connsiteX1" y="connsiteY1"/>
                </a:cxn>
                <a:cxn ang="0">
                  <a:pos x="connsiteX2" y="connsiteY2"/>
                </a:cxn>
              </a:cxnLst>
              <a:rect l="l" t="t" r="r" b="b"/>
              <a:pathLst>
                <a:path w="304800" h="252248">
                  <a:moveTo>
                    <a:pt x="0" y="252248"/>
                  </a:moveTo>
                  <a:cubicBezTo>
                    <a:pt x="37662" y="199696"/>
                    <a:pt x="75324" y="147145"/>
                    <a:pt x="126124" y="105104"/>
                  </a:cubicBezTo>
                  <a:cubicBezTo>
                    <a:pt x="176924" y="63063"/>
                    <a:pt x="240862" y="31531"/>
                    <a:pt x="30480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18" name="フリーフォーム 117"/>
            <p:cNvSpPr/>
            <p:nvPr/>
          </p:nvSpPr>
          <p:spPr>
            <a:xfrm flipH="1" flipV="1">
              <a:off x="1908336" y="5834381"/>
              <a:ext cx="304689" cy="252655"/>
            </a:xfrm>
            <a:custGeom>
              <a:avLst/>
              <a:gdLst>
                <a:gd name="connsiteX0" fmla="*/ 0 w 304800"/>
                <a:gd name="connsiteY0" fmla="*/ 252248 h 252248"/>
                <a:gd name="connsiteX1" fmla="*/ 126124 w 304800"/>
                <a:gd name="connsiteY1" fmla="*/ 105104 h 252248"/>
                <a:gd name="connsiteX2" fmla="*/ 304800 w 304800"/>
                <a:gd name="connsiteY2" fmla="*/ 0 h 252248"/>
              </a:gdLst>
              <a:ahLst/>
              <a:cxnLst>
                <a:cxn ang="0">
                  <a:pos x="connsiteX0" y="connsiteY0"/>
                </a:cxn>
                <a:cxn ang="0">
                  <a:pos x="connsiteX1" y="connsiteY1"/>
                </a:cxn>
                <a:cxn ang="0">
                  <a:pos x="connsiteX2" y="connsiteY2"/>
                </a:cxn>
              </a:cxnLst>
              <a:rect l="l" t="t" r="r" b="b"/>
              <a:pathLst>
                <a:path w="304800" h="252248">
                  <a:moveTo>
                    <a:pt x="0" y="252248"/>
                  </a:moveTo>
                  <a:cubicBezTo>
                    <a:pt x="37662" y="199696"/>
                    <a:pt x="75324" y="147145"/>
                    <a:pt x="126124" y="105104"/>
                  </a:cubicBezTo>
                  <a:cubicBezTo>
                    <a:pt x="176924" y="63063"/>
                    <a:pt x="240862" y="31531"/>
                    <a:pt x="304800" y="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20" name="フリーフォーム 119"/>
            <p:cNvSpPr/>
            <p:nvPr/>
          </p:nvSpPr>
          <p:spPr>
            <a:xfrm>
              <a:off x="1605439" y="5830797"/>
              <a:ext cx="577116" cy="69884"/>
            </a:xfrm>
            <a:custGeom>
              <a:avLst/>
              <a:gdLst>
                <a:gd name="connsiteX0" fmla="*/ 0 w 578069"/>
                <a:gd name="connsiteY0" fmla="*/ 0 h 70069"/>
                <a:gd name="connsiteX1" fmla="*/ 273269 w 578069"/>
                <a:gd name="connsiteY1" fmla="*/ 63062 h 70069"/>
                <a:gd name="connsiteX2" fmla="*/ 578069 w 578069"/>
                <a:gd name="connsiteY2" fmla="*/ 42041 h 70069"/>
              </a:gdLst>
              <a:ahLst/>
              <a:cxnLst>
                <a:cxn ang="0">
                  <a:pos x="connsiteX0" y="connsiteY0"/>
                </a:cxn>
                <a:cxn ang="0">
                  <a:pos x="connsiteX1" y="connsiteY1"/>
                </a:cxn>
                <a:cxn ang="0">
                  <a:pos x="connsiteX2" y="connsiteY2"/>
                </a:cxn>
              </a:cxnLst>
              <a:rect l="l" t="t" r="r" b="b"/>
              <a:pathLst>
                <a:path w="578069" h="70069">
                  <a:moveTo>
                    <a:pt x="0" y="0"/>
                  </a:moveTo>
                  <a:cubicBezTo>
                    <a:pt x="88462" y="28027"/>
                    <a:pt x="176924" y="56055"/>
                    <a:pt x="273269" y="63062"/>
                  </a:cubicBezTo>
                  <a:cubicBezTo>
                    <a:pt x="369614" y="70069"/>
                    <a:pt x="473841" y="56055"/>
                    <a:pt x="578069" y="42041"/>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21" name="フリーフォーム 120"/>
            <p:cNvSpPr/>
            <p:nvPr/>
          </p:nvSpPr>
          <p:spPr>
            <a:xfrm>
              <a:off x="1865321" y="5588894"/>
              <a:ext cx="34053" cy="492766"/>
            </a:xfrm>
            <a:custGeom>
              <a:avLst/>
              <a:gdLst>
                <a:gd name="connsiteX0" fmla="*/ 33283 w 33283"/>
                <a:gd name="connsiteY0" fmla="*/ 0 h 493986"/>
                <a:gd name="connsiteX1" fmla="*/ 1752 w 33283"/>
                <a:gd name="connsiteY1" fmla="*/ 262759 h 493986"/>
                <a:gd name="connsiteX2" fmla="*/ 22773 w 33283"/>
                <a:gd name="connsiteY2" fmla="*/ 493986 h 493986"/>
              </a:gdLst>
              <a:ahLst/>
              <a:cxnLst>
                <a:cxn ang="0">
                  <a:pos x="connsiteX0" y="connsiteY0"/>
                </a:cxn>
                <a:cxn ang="0">
                  <a:pos x="connsiteX1" y="connsiteY1"/>
                </a:cxn>
                <a:cxn ang="0">
                  <a:pos x="connsiteX2" y="connsiteY2"/>
                </a:cxn>
              </a:cxnLst>
              <a:rect l="l" t="t" r="r" b="b"/>
              <a:pathLst>
                <a:path w="33283" h="493986">
                  <a:moveTo>
                    <a:pt x="33283" y="0"/>
                  </a:moveTo>
                  <a:cubicBezTo>
                    <a:pt x="18393" y="90214"/>
                    <a:pt x="3504" y="180428"/>
                    <a:pt x="1752" y="262759"/>
                  </a:cubicBezTo>
                  <a:cubicBezTo>
                    <a:pt x="0" y="345090"/>
                    <a:pt x="11386" y="419538"/>
                    <a:pt x="22773" y="493986"/>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7276" name="Oval 25"/>
            <p:cNvSpPr>
              <a:spLocks noChangeArrowheads="1"/>
            </p:cNvSpPr>
            <p:nvPr/>
          </p:nvSpPr>
          <p:spPr bwMode="auto">
            <a:xfrm>
              <a:off x="1839913" y="5859463"/>
              <a:ext cx="73025" cy="73025"/>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23" name="フリーフォーム 122"/>
            <p:cNvSpPr/>
            <p:nvPr/>
          </p:nvSpPr>
          <p:spPr>
            <a:xfrm>
              <a:off x="1888620" y="6092411"/>
              <a:ext cx="94992" cy="105721"/>
            </a:xfrm>
            <a:custGeom>
              <a:avLst/>
              <a:gdLst>
                <a:gd name="connsiteX0" fmla="*/ 0 w 94593"/>
                <a:gd name="connsiteY0" fmla="*/ 0 h 105104"/>
                <a:gd name="connsiteX1" fmla="*/ 31531 w 94593"/>
                <a:gd name="connsiteY1" fmla="*/ 73573 h 105104"/>
                <a:gd name="connsiteX2" fmla="*/ 94593 w 94593"/>
                <a:gd name="connsiteY2" fmla="*/ 105104 h 105104"/>
              </a:gdLst>
              <a:ahLst/>
              <a:cxnLst>
                <a:cxn ang="0">
                  <a:pos x="connsiteX0" y="connsiteY0"/>
                </a:cxn>
                <a:cxn ang="0">
                  <a:pos x="connsiteX1" y="connsiteY1"/>
                </a:cxn>
                <a:cxn ang="0">
                  <a:pos x="connsiteX2" y="connsiteY2"/>
                </a:cxn>
              </a:cxnLst>
              <a:rect l="l" t="t" r="r" b="b"/>
              <a:pathLst>
                <a:path w="94593" h="105104">
                  <a:moveTo>
                    <a:pt x="0" y="0"/>
                  </a:moveTo>
                  <a:cubicBezTo>
                    <a:pt x="7883" y="28028"/>
                    <a:pt x="15766" y="56056"/>
                    <a:pt x="31531" y="73573"/>
                  </a:cubicBezTo>
                  <a:cubicBezTo>
                    <a:pt x="47297" y="91090"/>
                    <a:pt x="70945" y="98097"/>
                    <a:pt x="94593" y="105104"/>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25" name="フリーフォーム 124"/>
            <p:cNvSpPr/>
            <p:nvPr/>
          </p:nvSpPr>
          <p:spPr>
            <a:xfrm>
              <a:off x="1910127" y="5314736"/>
              <a:ext cx="125460" cy="263407"/>
            </a:xfrm>
            <a:custGeom>
              <a:avLst/>
              <a:gdLst>
                <a:gd name="connsiteX0" fmla="*/ 0 w 126124"/>
                <a:gd name="connsiteY0" fmla="*/ 241738 h 241738"/>
                <a:gd name="connsiteX1" fmla="*/ 31531 w 126124"/>
                <a:gd name="connsiteY1" fmla="*/ 105104 h 241738"/>
                <a:gd name="connsiteX2" fmla="*/ 126124 w 126124"/>
                <a:gd name="connsiteY2" fmla="*/ 0 h 241738"/>
                <a:gd name="connsiteX0" fmla="*/ 0 w 126124"/>
                <a:gd name="connsiteY0" fmla="*/ 241738 h 241738"/>
                <a:gd name="connsiteX1" fmla="*/ 31531 w 126124"/>
                <a:gd name="connsiteY1" fmla="*/ 105104 h 241738"/>
                <a:gd name="connsiteX2" fmla="*/ 126124 w 126124"/>
                <a:gd name="connsiteY2" fmla="*/ 0 h 241738"/>
                <a:gd name="connsiteX0" fmla="*/ 0 w 126124"/>
                <a:gd name="connsiteY0" fmla="*/ 262376 h 262376"/>
                <a:gd name="connsiteX1" fmla="*/ 31531 w 126124"/>
                <a:gd name="connsiteY1" fmla="*/ 125742 h 262376"/>
                <a:gd name="connsiteX2" fmla="*/ 126124 w 126124"/>
                <a:gd name="connsiteY2" fmla="*/ 20638 h 262376"/>
              </a:gdLst>
              <a:ahLst/>
              <a:cxnLst>
                <a:cxn ang="0">
                  <a:pos x="connsiteX0" y="connsiteY0"/>
                </a:cxn>
                <a:cxn ang="0">
                  <a:pos x="connsiteX1" y="connsiteY1"/>
                </a:cxn>
                <a:cxn ang="0">
                  <a:pos x="connsiteX2" y="connsiteY2"/>
                </a:cxn>
              </a:cxnLst>
              <a:rect l="l" t="t" r="r" b="b"/>
              <a:pathLst>
                <a:path w="126124" h="262376">
                  <a:moveTo>
                    <a:pt x="0" y="262376"/>
                  </a:moveTo>
                  <a:cubicBezTo>
                    <a:pt x="5255" y="214204"/>
                    <a:pt x="10510" y="166032"/>
                    <a:pt x="31531" y="125742"/>
                  </a:cubicBezTo>
                  <a:cubicBezTo>
                    <a:pt x="52552" y="85452"/>
                    <a:pt x="73395" y="0"/>
                    <a:pt x="126124" y="20638"/>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30" name="円弧 129"/>
            <p:cNvSpPr/>
            <p:nvPr/>
          </p:nvSpPr>
          <p:spPr>
            <a:xfrm>
              <a:off x="1775706" y="5332655"/>
              <a:ext cx="516178" cy="863685"/>
            </a:xfrm>
            <a:prstGeom prst="arc">
              <a:avLst>
                <a:gd name="adj1" fmla="val 16200000"/>
                <a:gd name="adj2" fmla="val 5795200"/>
              </a:avLst>
            </a:prstGeom>
            <a:ln>
              <a:solidFill>
                <a:schemeClr val="tx1"/>
              </a:solidFill>
              <a:prstDash val="dash"/>
            </a:ln>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140" name="フリーフォーム 139"/>
            <p:cNvSpPr/>
            <p:nvPr/>
          </p:nvSpPr>
          <p:spPr>
            <a:xfrm>
              <a:off x="761273" y="4714457"/>
              <a:ext cx="2908879" cy="1166512"/>
            </a:xfrm>
            <a:custGeom>
              <a:avLst/>
              <a:gdLst>
                <a:gd name="connsiteX0" fmla="*/ 877887 w 2936874"/>
                <a:gd name="connsiteY0" fmla="*/ 1101725 h 1168400"/>
                <a:gd name="connsiteX1" fmla="*/ 401637 w 2936874"/>
                <a:gd name="connsiteY1" fmla="*/ 911225 h 1168400"/>
                <a:gd name="connsiteX2" fmla="*/ 58737 w 2936874"/>
                <a:gd name="connsiteY2" fmla="*/ 673100 h 1168400"/>
                <a:gd name="connsiteX3" fmla="*/ 754062 w 2936874"/>
                <a:gd name="connsiteY3" fmla="*/ 101600 h 1168400"/>
                <a:gd name="connsiteX4" fmla="*/ 2049462 w 2936874"/>
                <a:gd name="connsiteY4" fmla="*/ 63500 h 1168400"/>
                <a:gd name="connsiteX5" fmla="*/ 2840037 w 2936874"/>
                <a:gd name="connsiteY5" fmla="*/ 473075 h 1168400"/>
                <a:gd name="connsiteX6" fmla="*/ 2630487 w 2936874"/>
                <a:gd name="connsiteY6" fmla="*/ 930275 h 1168400"/>
                <a:gd name="connsiteX7" fmla="*/ 1468437 w 2936874"/>
                <a:gd name="connsiteY7" fmla="*/ 1168400 h 1168400"/>
                <a:gd name="connsiteX0" fmla="*/ 901705 w 2960692"/>
                <a:gd name="connsiteY0" fmla="*/ 1101725 h 1168400"/>
                <a:gd name="connsiteX1" fmla="*/ 282547 w 2960692"/>
                <a:gd name="connsiteY1" fmla="*/ 911225 h 1168400"/>
                <a:gd name="connsiteX2" fmla="*/ 82555 w 2960692"/>
                <a:gd name="connsiteY2" fmla="*/ 673100 h 1168400"/>
                <a:gd name="connsiteX3" fmla="*/ 777880 w 2960692"/>
                <a:gd name="connsiteY3" fmla="*/ 101600 h 1168400"/>
                <a:gd name="connsiteX4" fmla="*/ 2073280 w 2960692"/>
                <a:gd name="connsiteY4" fmla="*/ 63500 h 1168400"/>
                <a:gd name="connsiteX5" fmla="*/ 2863855 w 2960692"/>
                <a:gd name="connsiteY5" fmla="*/ 473075 h 1168400"/>
                <a:gd name="connsiteX6" fmla="*/ 2654305 w 2960692"/>
                <a:gd name="connsiteY6" fmla="*/ 930275 h 1168400"/>
                <a:gd name="connsiteX7" fmla="*/ 1492255 w 2960692"/>
                <a:gd name="connsiteY7" fmla="*/ 1168400 h 1168400"/>
                <a:gd name="connsiteX0" fmla="*/ 852482 w 2911469"/>
                <a:gd name="connsiteY0" fmla="*/ 1100137 h 1166812"/>
                <a:gd name="connsiteX1" fmla="*/ 233324 w 2911469"/>
                <a:gd name="connsiteY1" fmla="*/ 909637 h 1166812"/>
                <a:gd name="connsiteX2" fmla="*/ 33332 w 2911469"/>
                <a:gd name="connsiteY2" fmla="*/ 671512 h 1166812"/>
                <a:gd name="connsiteX3" fmla="*/ 33332 w 2911469"/>
                <a:gd name="connsiteY3" fmla="*/ 528612 h 1166812"/>
                <a:gd name="connsiteX4" fmla="*/ 728657 w 2911469"/>
                <a:gd name="connsiteY4" fmla="*/ 100012 h 1166812"/>
                <a:gd name="connsiteX5" fmla="*/ 2024057 w 2911469"/>
                <a:gd name="connsiteY5" fmla="*/ 61912 h 1166812"/>
                <a:gd name="connsiteX6" fmla="*/ 2814632 w 2911469"/>
                <a:gd name="connsiteY6" fmla="*/ 471487 h 1166812"/>
                <a:gd name="connsiteX7" fmla="*/ 2605082 w 2911469"/>
                <a:gd name="connsiteY7" fmla="*/ 928687 h 1166812"/>
                <a:gd name="connsiteX8" fmla="*/ 1443032 w 2911469"/>
                <a:gd name="connsiteY8" fmla="*/ 1166812 h 1166812"/>
                <a:gd name="connsiteX0" fmla="*/ 901705 w 2960692"/>
                <a:gd name="connsiteY0" fmla="*/ 1101725 h 1168400"/>
                <a:gd name="connsiteX1" fmla="*/ 282547 w 2960692"/>
                <a:gd name="connsiteY1" fmla="*/ 911225 h 1168400"/>
                <a:gd name="connsiteX2" fmla="*/ 82555 w 2960692"/>
                <a:gd name="connsiteY2" fmla="*/ 673100 h 1168400"/>
                <a:gd name="connsiteX3" fmla="*/ 777880 w 2960692"/>
                <a:gd name="connsiteY3" fmla="*/ 101600 h 1168400"/>
                <a:gd name="connsiteX4" fmla="*/ 2073280 w 2960692"/>
                <a:gd name="connsiteY4" fmla="*/ 63500 h 1168400"/>
                <a:gd name="connsiteX5" fmla="*/ 2863855 w 2960692"/>
                <a:gd name="connsiteY5" fmla="*/ 473075 h 1168400"/>
                <a:gd name="connsiteX6" fmla="*/ 2654305 w 2960692"/>
                <a:gd name="connsiteY6" fmla="*/ 930275 h 1168400"/>
                <a:gd name="connsiteX7" fmla="*/ 1492255 w 2960692"/>
                <a:gd name="connsiteY7" fmla="*/ 1168400 h 1168400"/>
                <a:gd name="connsiteX0" fmla="*/ 901705 w 2960692"/>
                <a:gd name="connsiteY0" fmla="*/ 1100137 h 1166812"/>
                <a:gd name="connsiteX1" fmla="*/ 282547 w 2960692"/>
                <a:gd name="connsiteY1" fmla="*/ 909637 h 1166812"/>
                <a:gd name="connsiteX2" fmla="*/ 82555 w 2960692"/>
                <a:gd name="connsiteY2" fmla="*/ 528612 h 1166812"/>
                <a:gd name="connsiteX3" fmla="*/ 777880 w 2960692"/>
                <a:gd name="connsiteY3" fmla="*/ 100012 h 1166812"/>
                <a:gd name="connsiteX4" fmla="*/ 2073280 w 2960692"/>
                <a:gd name="connsiteY4" fmla="*/ 61912 h 1166812"/>
                <a:gd name="connsiteX5" fmla="*/ 2863855 w 2960692"/>
                <a:gd name="connsiteY5" fmla="*/ 471487 h 1166812"/>
                <a:gd name="connsiteX6" fmla="*/ 2654305 w 2960692"/>
                <a:gd name="connsiteY6" fmla="*/ 928687 h 1166812"/>
                <a:gd name="connsiteX7" fmla="*/ 1492255 w 2960692"/>
                <a:gd name="connsiteY7" fmla="*/ 1166812 h 1166812"/>
                <a:gd name="connsiteX0" fmla="*/ 901705 w 2960692"/>
                <a:gd name="connsiteY0" fmla="*/ 1100137 h 1166812"/>
                <a:gd name="connsiteX1" fmla="*/ 282547 w 2960692"/>
                <a:gd name="connsiteY1" fmla="*/ 909637 h 1166812"/>
                <a:gd name="connsiteX2" fmla="*/ 82555 w 2960692"/>
                <a:gd name="connsiteY2" fmla="*/ 528612 h 1166812"/>
                <a:gd name="connsiteX3" fmla="*/ 777880 w 2960692"/>
                <a:gd name="connsiteY3" fmla="*/ 100012 h 1166812"/>
                <a:gd name="connsiteX4" fmla="*/ 2073280 w 2960692"/>
                <a:gd name="connsiteY4" fmla="*/ 61912 h 1166812"/>
                <a:gd name="connsiteX5" fmla="*/ 2863855 w 2960692"/>
                <a:gd name="connsiteY5" fmla="*/ 471487 h 1166812"/>
                <a:gd name="connsiteX6" fmla="*/ 2654305 w 2960692"/>
                <a:gd name="connsiteY6" fmla="*/ 928687 h 1166812"/>
                <a:gd name="connsiteX7" fmla="*/ 1492255 w 2960692"/>
                <a:gd name="connsiteY7" fmla="*/ 1166812 h 1166812"/>
                <a:gd name="connsiteX0" fmla="*/ 901705 w 2960692"/>
                <a:gd name="connsiteY0" fmla="*/ 1100137 h 1166812"/>
                <a:gd name="connsiteX1" fmla="*/ 282547 w 2960692"/>
                <a:gd name="connsiteY1" fmla="*/ 909637 h 1166812"/>
                <a:gd name="connsiteX2" fmla="*/ 82555 w 2960692"/>
                <a:gd name="connsiteY2" fmla="*/ 528612 h 1166812"/>
                <a:gd name="connsiteX3" fmla="*/ 777880 w 2960692"/>
                <a:gd name="connsiteY3" fmla="*/ 100012 h 1166812"/>
                <a:gd name="connsiteX4" fmla="*/ 2073280 w 2960692"/>
                <a:gd name="connsiteY4" fmla="*/ 61912 h 1166812"/>
                <a:gd name="connsiteX5" fmla="*/ 2863855 w 2960692"/>
                <a:gd name="connsiteY5" fmla="*/ 471487 h 1166812"/>
                <a:gd name="connsiteX6" fmla="*/ 2654305 w 2960692"/>
                <a:gd name="connsiteY6" fmla="*/ 928687 h 1166812"/>
                <a:gd name="connsiteX7" fmla="*/ 1492255 w 2960692"/>
                <a:gd name="connsiteY7" fmla="*/ 1166812 h 1166812"/>
                <a:gd name="connsiteX0" fmla="*/ 849322 w 2908309"/>
                <a:gd name="connsiteY0" fmla="*/ 1100137 h 1166812"/>
                <a:gd name="connsiteX1" fmla="*/ 230164 w 2908309"/>
                <a:gd name="connsiteY1" fmla="*/ 909637 h 1166812"/>
                <a:gd name="connsiteX2" fmla="*/ 30172 w 2908309"/>
                <a:gd name="connsiteY2" fmla="*/ 528612 h 1166812"/>
                <a:gd name="connsiteX3" fmla="*/ 725497 w 2908309"/>
                <a:gd name="connsiteY3" fmla="*/ 100012 h 1166812"/>
                <a:gd name="connsiteX4" fmla="*/ 2020897 w 2908309"/>
                <a:gd name="connsiteY4" fmla="*/ 61912 h 1166812"/>
                <a:gd name="connsiteX5" fmla="*/ 2811472 w 2908309"/>
                <a:gd name="connsiteY5" fmla="*/ 471487 h 1166812"/>
                <a:gd name="connsiteX6" fmla="*/ 2601922 w 2908309"/>
                <a:gd name="connsiteY6" fmla="*/ 928687 h 1166812"/>
                <a:gd name="connsiteX7" fmla="*/ 1439872 w 2908309"/>
                <a:gd name="connsiteY7" fmla="*/ 1166812 h 1166812"/>
                <a:gd name="connsiteX0" fmla="*/ 849322 w 2908309"/>
                <a:gd name="connsiteY0" fmla="*/ 1100137 h 1166812"/>
                <a:gd name="connsiteX1" fmla="*/ 230164 w 2908309"/>
                <a:gd name="connsiteY1" fmla="*/ 909637 h 1166812"/>
                <a:gd name="connsiteX2" fmla="*/ 30172 w 2908309"/>
                <a:gd name="connsiteY2" fmla="*/ 528612 h 1166812"/>
                <a:gd name="connsiteX3" fmla="*/ 725497 w 2908309"/>
                <a:gd name="connsiteY3" fmla="*/ 100012 h 1166812"/>
                <a:gd name="connsiteX4" fmla="*/ 2020897 w 2908309"/>
                <a:gd name="connsiteY4" fmla="*/ 61912 h 1166812"/>
                <a:gd name="connsiteX5" fmla="*/ 2811472 w 2908309"/>
                <a:gd name="connsiteY5" fmla="*/ 471487 h 1166812"/>
                <a:gd name="connsiteX6" fmla="*/ 2601922 w 2908309"/>
                <a:gd name="connsiteY6" fmla="*/ 928687 h 1166812"/>
                <a:gd name="connsiteX7" fmla="*/ 1439872 w 2908309"/>
                <a:gd name="connsiteY7" fmla="*/ 1166812 h 1166812"/>
                <a:gd name="connsiteX0" fmla="*/ 849322 w 2908309"/>
                <a:gd name="connsiteY0" fmla="*/ 1100137 h 1166812"/>
                <a:gd name="connsiteX1" fmla="*/ 230164 w 2908309"/>
                <a:gd name="connsiteY1" fmla="*/ 909637 h 1166812"/>
                <a:gd name="connsiteX2" fmla="*/ 30172 w 2908309"/>
                <a:gd name="connsiteY2" fmla="*/ 528612 h 1166812"/>
                <a:gd name="connsiteX3" fmla="*/ 725497 w 2908309"/>
                <a:gd name="connsiteY3" fmla="*/ 100012 h 1166812"/>
                <a:gd name="connsiteX4" fmla="*/ 2020897 w 2908309"/>
                <a:gd name="connsiteY4" fmla="*/ 61912 h 1166812"/>
                <a:gd name="connsiteX5" fmla="*/ 2811472 w 2908309"/>
                <a:gd name="connsiteY5" fmla="*/ 471487 h 1166812"/>
                <a:gd name="connsiteX6" fmla="*/ 2601922 w 2908309"/>
                <a:gd name="connsiteY6" fmla="*/ 928687 h 1166812"/>
                <a:gd name="connsiteX7" fmla="*/ 1439872 w 2908309"/>
                <a:gd name="connsiteY7" fmla="*/ 1166812 h 116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8309" h="1166812">
                  <a:moveTo>
                    <a:pt x="849322" y="1100137"/>
                  </a:moveTo>
                  <a:cubicBezTo>
                    <a:pt x="603249" y="1059652"/>
                    <a:pt x="542894" y="1066801"/>
                    <a:pt x="230164" y="909637"/>
                  </a:cubicBezTo>
                  <a:cubicBezTo>
                    <a:pt x="93639" y="814383"/>
                    <a:pt x="0" y="696886"/>
                    <a:pt x="30172" y="528612"/>
                  </a:cubicBezTo>
                  <a:cubicBezTo>
                    <a:pt x="136534" y="331764"/>
                    <a:pt x="393710" y="177795"/>
                    <a:pt x="725497" y="100012"/>
                  </a:cubicBezTo>
                  <a:cubicBezTo>
                    <a:pt x="1057285" y="22229"/>
                    <a:pt x="1673235" y="0"/>
                    <a:pt x="2020897" y="61912"/>
                  </a:cubicBezTo>
                  <a:cubicBezTo>
                    <a:pt x="2368560" y="123825"/>
                    <a:pt x="2714635" y="327025"/>
                    <a:pt x="2811472" y="471487"/>
                  </a:cubicBezTo>
                  <a:cubicBezTo>
                    <a:pt x="2908309" y="615949"/>
                    <a:pt x="2830522" y="812800"/>
                    <a:pt x="2601922" y="928687"/>
                  </a:cubicBezTo>
                  <a:cubicBezTo>
                    <a:pt x="2373322" y="1044574"/>
                    <a:pt x="1906597" y="1105693"/>
                    <a:pt x="1439872" y="1166812"/>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a:p>
          </p:txBody>
        </p:sp>
        <p:sp>
          <p:nvSpPr>
            <p:cNvPr id="7281" name="テキスト ボックス 56"/>
            <p:cNvSpPr txBox="1">
              <a:spLocks noChangeArrowheads="1"/>
            </p:cNvSpPr>
            <p:nvPr/>
          </p:nvSpPr>
          <p:spPr bwMode="auto">
            <a:xfrm>
              <a:off x="1658938" y="5353050"/>
              <a:ext cx="3571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400"/>
                <a:t>1</a:t>
              </a:r>
              <a:endParaRPr lang="ja-JP" altLang="en-US" sz="1400"/>
            </a:p>
          </p:txBody>
        </p:sp>
        <p:sp>
          <p:nvSpPr>
            <p:cNvPr id="7282" name="テキスト ボックス 57"/>
            <p:cNvSpPr txBox="1">
              <a:spLocks noChangeArrowheads="1"/>
            </p:cNvSpPr>
            <p:nvPr/>
          </p:nvSpPr>
          <p:spPr bwMode="auto">
            <a:xfrm>
              <a:off x="2097088" y="5600700"/>
              <a:ext cx="3571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400"/>
                <a:t>2</a:t>
              </a:r>
              <a:endParaRPr lang="ja-JP" altLang="en-US" sz="1400"/>
            </a:p>
          </p:txBody>
        </p:sp>
        <p:sp>
          <p:nvSpPr>
            <p:cNvPr id="7283" name="テキスト ボックス 58"/>
            <p:cNvSpPr txBox="1">
              <a:spLocks noChangeArrowheads="1"/>
            </p:cNvSpPr>
            <p:nvPr/>
          </p:nvSpPr>
          <p:spPr bwMode="auto">
            <a:xfrm>
              <a:off x="1387475" y="5745163"/>
              <a:ext cx="3571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400"/>
                <a:t>4</a:t>
              </a:r>
              <a:endParaRPr lang="ja-JP" altLang="en-US" sz="1400"/>
            </a:p>
          </p:txBody>
        </p:sp>
        <p:sp>
          <p:nvSpPr>
            <p:cNvPr id="7284" name="テキスト ボックス 59"/>
            <p:cNvSpPr txBox="1">
              <a:spLocks noChangeArrowheads="1"/>
            </p:cNvSpPr>
            <p:nvPr/>
          </p:nvSpPr>
          <p:spPr bwMode="auto">
            <a:xfrm>
              <a:off x="1639888" y="5969000"/>
              <a:ext cx="3571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400"/>
                <a:t>3</a:t>
              </a:r>
              <a:endParaRPr lang="ja-JP" altLang="en-US" sz="1400"/>
            </a:p>
          </p:txBody>
        </p:sp>
        <p:sp>
          <p:nvSpPr>
            <p:cNvPr id="7285" name="テキスト ボックス 60"/>
            <p:cNvSpPr txBox="1">
              <a:spLocks noChangeArrowheads="1"/>
            </p:cNvSpPr>
            <p:nvPr/>
          </p:nvSpPr>
          <p:spPr bwMode="auto">
            <a:xfrm>
              <a:off x="1801813" y="5621338"/>
              <a:ext cx="3571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400"/>
                <a:t>5</a:t>
              </a:r>
              <a:endParaRPr lang="ja-JP" altLang="en-US" sz="1400"/>
            </a:p>
          </p:txBody>
        </p:sp>
      </p:grpSp>
      <p:sp>
        <p:nvSpPr>
          <p:cNvPr id="171" name="右矢印 170"/>
          <p:cNvSpPr/>
          <p:nvPr/>
        </p:nvSpPr>
        <p:spPr>
          <a:xfrm rot="6626395">
            <a:off x="5755621" y="3735243"/>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173" name="右矢印 172"/>
          <p:cNvSpPr/>
          <p:nvPr/>
        </p:nvSpPr>
        <p:spPr>
          <a:xfrm rot="7190412">
            <a:off x="6901212" y="3772353"/>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7228" name="テキスト ボックス 174"/>
          <p:cNvSpPr txBox="1">
            <a:spLocks noChangeArrowheads="1"/>
          </p:cNvSpPr>
          <p:nvPr/>
        </p:nvSpPr>
        <p:spPr bwMode="auto">
          <a:xfrm>
            <a:off x="8429625" y="3214688"/>
            <a:ext cx="428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8</a:t>
            </a:r>
            <a:endParaRPr lang="ja-JP" altLang="en-US" sz="1600" baseline="-25000" dirty="0">
              <a:latin typeface="+mn-lt"/>
            </a:endParaRPr>
          </a:p>
        </p:txBody>
      </p:sp>
      <p:sp>
        <p:nvSpPr>
          <p:cNvPr id="176" name="右矢印 175"/>
          <p:cNvSpPr/>
          <p:nvPr/>
        </p:nvSpPr>
        <p:spPr>
          <a:xfrm rot="7440354">
            <a:off x="8470087" y="3723048"/>
            <a:ext cx="321396" cy="28575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sp>
        <p:nvSpPr>
          <p:cNvPr id="177" name="十字形 176"/>
          <p:cNvSpPr/>
          <p:nvPr/>
        </p:nvSpPr>
        <p:spPr>
          <a:xfrm rot="18881848">
            <a:off x="8434308" y="3723640"/>
            <a:ext cx="285307" cy="285307"/>
          </a:xfrm>
          <a:prstGeom prst="plus">
            <a:avLst>
              <a:gd name="adj" fmla="val 40536"/>
            </a:avLst>
          </a:prstGeom>
          <a:gradFill>
            <a:gsLst>
              <a:gs pos="50000">
                <a:srgbClr val="FF0000"/>
              </a:gs>
              <a:gs pos="100000">
                <a:srgbClr val="FFCCCC"/>
              </a:gs>
            </a:gsLst>
            <a:path path="circle">
              <a:fillToRect r="100000" b="100000"/>
            </a:path>
          </a:gradFill>
          <a:ln w="12700">
            <a:solidFill>
              <a:srgbClr val="FFC000"/>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48" name="直線コネクタ 147"/>
          <p:cNvCxnSpPr/>
          <p:nvPr/>
        </p:nvCxnSpPr>
        <p:spPr>
          <a:xfrm rot="5400000">
            <a:off x="5980906" y="3856832"/>
            <a:ext cx="4714875" cy="1588"/>
          </a:xfrm>
          <a:prstGeom prst="line">
            <a:avLst/>
          </a:prstGeom>
          <a:ln>
            <a:solidFill>
              <a:srgbClr val="0070C0"/>
            </a:solidFill>
          </a:ln>
        </p:spPr>
        <p:style>
          <a:lnRef idx="1">
            <a:schemeClr val="dk1"/>
          </a:lnRef>
          <a:fillRef idx="0">
            <a:schemeClr val="dk1"/>
          </a:fillRef>
          <a:effectRef idx="0">
            <a:schemeClr val="dk1"/>
          </a:effectRef>
          <a:fontRef idx="minor">
            <a:schemeClr val="tx1"/>
          </a:fontRef>
        </p:style>
      </p:cxnSp>
      <p:grpSp>
        <p:nvGrpSpPr>
          <p:cNvPr id="8" name="グループ化 148"/>
          <p:cNvGrpSpPr>
            <a:grpSpLocks/>
          </p:cNvGrpSpPr>
          <p:nvPr/>
        </p:nvGrpSpPr>
        <p:grpSpPr bwMode="auto">
          <a:xfrm>
            <a:off x="5835644" y="6070603"/>
            <a:ext cx="2244715" cy="611189"/>
            <a:chOff x="5620553" y="5917964"/>
            <a:chExt cx="2245544" cy="610416"/>
          </a:xfrm>
        </p:grpSpPr>
        <p:sp>
          <p:nvSpPr>
            <p:cNvPr id="7255" name="テキスト ボックス 149"/>
            <p:cNvSpPr txBox="1">
              <a:spLocks noChangeArrowheads="1"/>
            </p:cNvSpPr>
            <p:nvPr/>
          </p:nvSpPr>
          <p:spPr bwMode="auto">
            <a:xfrm>
              <a:off x="5620553" y="6051186"/>
              <a:ext cx="121444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l-GR" altLang="ja-JP" sz="1600" dirty="0">
                  <a:latin typeface="+mn-lt"/>
                </a:rPr>
                <a:t>γ</a:t>
              </a:r>
              <a:r>
                <a:rPr lang="en-US" altLang="ja-JP" sz="1600" dirty="0">
                  <a:latin typeface="+mn-lt"/>
                </a:rPr>
                <a:t>(</a:t>
              </a:r>
              <a:r>
                <a:rPr lang="en-US" altLang="ja-JP" sz="1600" dirty="0" err="1">
                  <a:latin typeface="+mn-lt"/>
                </a:rPr>
                <a:t>K</a:t>
              </a:r>
              <a:r>
                <a:rPr lang="en-US" altLang="ja-JP" sz="1600" baseline="-25000" dirty="0" err="1">
                  <a:latin typeface="+mn-lt"/>
                </a:rPr>
                <a:t>n</a:t>
              </a:r>
              <a:r>
                <a:rPr lang="en-US" altLang="ja-JP" sz="1600" dirty="0">
                  <a:latin typeface="+mn-lt"/>
                </a:rPr>
                <a:t>) = </a:t>
              </a:r>
              <a:endParaRPr lang="ja-JP" altLang="en-US" sz="1600" baseline="-25000" dirty="0">
                <a:latin typeface="+mn-lt"/>
              </a:endParaRPr>
            </a:p>
          </p:txBody>
        </p:sp>
        <p:cxnSp>
          <p:nvCxnSpPr>
            <p:cNvPr id="151" name="直線コネクタ 150"/>
            <p:cNvCxnSpPr/>
            <p:nvPr/>
          </p:nvCxnSpPr>
          <p:spPr>
            <a:xfrm>
              <a:off x="6514655" y="6204934"/>
              <a:ext cx="1143422" cy="1585"/>
            </a:xfrm>
            <a:prstGeom prst="line">
              <a:avLst/>
            </a:prstGeom>
          </p:spPr>
          <p:style>
            <a:lnRef idx="1">
              <a:schemeClr val="dk1"/>
            </a:lnRef>
            <a:fillRef idx="0">
              <a:schemeClr val="dk1"/>
            </a:fillRef>
            <a:effectRef idx="0">
              <a:schemeClr val="dk1"/>
            </a:effectRef>
            <a:fontRef idx="minor">
              <a:schemeClr val="tx1"/>
            </a:fontRef>
          </p:style>
        </p:cxnSp>
        <p:grpSp>
          <p:nvGrpSpPr>
            <p:cNvPr id="7257" name="グループ化 160"/>
            <p:cNvGrpSpPr>
              <a:grpSpLocks/>
            </p:cNvGrpSpPr>
            <p:nvPr/>
          </p:nvGrpSpPr>
          <p:grpSpPr bwMode="auto">
            <a:xfrm>
              <a:off x="6437008" y="5939150"/>
              <a:ext cx="72000" cy="500756"/>
              <a:chOff x="7497744" y="4786426"/>
              <a:chExt cx="72000" cy="500756"/>
            </a:xfrm>
          </p:grpSpPr>
          <p:cxnSp>
            <p:nvCxnSpPr>
              <p:cNvPr id="161" name="直線コネクタ 160"/>
              <p:cNvCxnSpPr/>
              <p:nvPr/>
            </p:nvCxnSpPr>
            <p:spPr>
              <a:xfrm rot="5400000">
                <a:off x="7251036" y="5035562"/>
                <a:ext cx="501016" cy="1589"/>
              </a:xfrm>
              <a:prstGeom prst="line">
                <a:avLst/>
              </a:prstGeom>
            </p:spPr>
            <p:style>
              <a:lnRef idx="1">
                <a:schemeClr val="dk1"/>
              </a:lnRef>
              <a:fillRef idx="0">
                <a:schemeClr val="dk1"/>
              </a:fillRef>
              <a:effectRef idx="0">
                <a:schemeClr val="dk1"/>
              </a:effectRef>
              <a:fontRef idx="minor">
                <a:schemeClr val="tx1"/>
              </a:fontRef>
            </p:style>
          </p:cxnSp>
          <p:cxnSp>
            <p:nvCxnSpPr>
              <p:cNvPr id="162" name="直線コネクタ 161"/>
              <p:cNvCxnSpPr/>
              <p:nvPr/>
            </p:nvCxnSpPr>
            <p:spPr>
              <a:xfrm>
                <a:off x="7497573" y="4785849"/>
                <a:ext cx="71465" cy="1585"/>
              </a:xfrm>
              <a:prstGeom prst="line">
                <a:avLst/>
              </a:prstGeom>
            </p:spPr>
            <p:style>
              <a:lnRef idx="1">
                <a:schemeClr val="dk1"/>
              </a:lnRef>
              <a:fillRef idx="0">
                <a:schemeClr val="dk1"/>
              </a:fillRef>
              <a:effectRef idx="0">
                <a:schemeClr val="dk1"/>
              </a:effectRef>
              <a:fontRef idx="minor">
                <a:schemeClr val="tx1"/>
              </a:fontRef>
            </p:style>
          </p:cxnSp>
        </p:grpSp>
        <p:grpSp>
          <p:nvGrpSpPr>
            <p:cNvPr id="7258" name="グループ化 161"/>
            <p:cNvGrpSpPr>
              <a:grpSpLocks/>
            </p:cNvGrpSpPr>
            <p:nvPr/>
          </p:nvGrpSpPr>
          <p:grpSpPr bwMode="auto">
            <a:xfrm flipH="1">
              <a:off x="7705712" y="5940158"/>
              <a:ext cx="74642" cy="501016"/>
              <a:chOff x="7424294" y="4786744"/>
              <a:chExt cx="74642" cy="501016"/>
            </a:xfrm>
          </p:grpSpPr>
          <p:cxnSp>
            <p:nvCxnSpPr>
              <p:cNvPr id="159" name="直線コネクタ 158"/>
              <p:cNvCxnSpPr/>
              <p:nvPr/>
            </p:nvCxnSpPr>
            <p:spPr>
              <a:xfrm rot="5400000">
                <a:off x="7174580" y="5036458"/>
                <a:ext cx="501016" cy="1588"/>
              </a:xfrm>
              <a:prstGeom prst="line">
                <a:avLst/>
              </a:prstGeom>
            </p:spPr>
            <p:style>
              <a:lnRef idx="1">
                <a:schemeClr val="dk1"/>
              </a:lnRef>
              <a:fillRef idx="0">
                <a:schemeClr val="dk1"/>
              </a:fillRef>
              <a:effectRef idx="0">
                <a:schemeClr val="dk1"/>
              </a:effectRef>
              <a:fontRef idx="minor">
                <a:schemeClr val="tx1"/>
              </a:fontRef>
            </p:style>
          </p:cxnSp>
          <p:cxnSp>
            <p:nvCxnSpPr>
              <p:cNvPr id="160" name="直線コネクタ 159"/>
              <p:cNvCxnSpPr/>
              <p:nvPr/>
            </p:nvCxnSpPr>
            <p:spPr>
              <a:xfrm>
                <a:off x="7425884" y="4786744"/>
                <a:ext cx="73052" cy="1586"/>
              </a:xfrm>
              <a:prstGeom prst="line">
                <a:avLst/>
              </a:prstGeom>
            </p:spPr>
            <p:style>
              <a:lnRef idx="1">
                <a:schemeClr val="dk1"/>
              </a:lnRef>
              <a:fillRef idx="0">
                <a:schemeClr val="dk1"/>
              </a:fillRef>
              <a:effectRef idx="0">
                <a:schemeClr val="dk1"/>
              </a:effectRef>
              <a:fontRef idx="minor">
                <a:schemeClr val="tx1"/>
              </a:fontRef>
            </p:style>
          </p:cxnSp>
        </p:grpSp>
        <p:sp>
          <p:nvSpPr>
            <p:cNvPr id="7259" name="テキスト ボックス 154"/>
            <p:cNvSpPr txBox="1">
              <a:spLocks noChangeArrowheads="1"/>
            </p:cNvSpPr>
            <p:nvPr/>
          </p:nvSpPr>
          <p:spPr bwMode="auto">
            <a:xfrm>
              <a:off x="6387976" y="5917964"/>
              <a:ext cx="1478121" cy="338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(n – 3)(n – 4) </a:t>
              </a:r>
              <a:endParaRPr lang="ja-JP" altLang="en-US" sz="1600" baseline="-25000" dirty="0">
                <a:latin typeface="+mn-lt"/>
              </a:endParaRPr>
            </a:p>
          </p:txBody>
        </p:sp>
        <p:sp>
          <p:nvSpPr>
            <p:cNvPr id="7260" name="テキスト ボックス 155"/>
            <p:cNvSpPr txBox="1">
              <a:spLocks noChangeArrowheads="1"/>
            </p:cNvSpPr>
            <p:nvPr/>
          </p:nvSpPr>
          <p:spPr bwMode="auto">
            <a:xfrm>
              <a:off x="6852766" y="6189826"/>
              <a:ext cx="46540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12</a:t>
              </a:r>
              <a:endParaRPr lang="ja-JP" altLang="en-US" sz="1600" baseline="-25000" dirty="0">
                <a:latin typeface="+mn-lt"/>
              </a:endParaRPr>
            </a:p>
          </p:txBody>
        </p:sp>
      </p:grpSp>
      <p:grpSp>
        <p:nvGrpSpPr>
          <p:cNvPr id="7237" name="グループ化 169"/>
          <p:cNvGrpSpPr>
            <a:grpSpLocks/>
          </p:cNvGrpSpPr>
          <p:nvPr/>
        </p:nvGrpSpPr>
        <p:grpSpPr bwMode="auto">
          <a:xfrm>
            <a:off x="5448300" y="2071688"/>
            <a:ext cx="1335088" cy="1176337"/>
            <a:chOff x="5448144" y="2071678"/>
            <a:chExt cx="1335038" cy="1176670"/>
          </a:xfrm>
        </p:grpSpPr>
        <p:grpSp>
          <p:nvGrpSpPr>
            <p:cNvPr id="7238" name="グループ化 107"/>
            <p:cNvGrpSpPr>
              <a:grpSpLocks/>
            </p:cNvGrpSpPr>
            <p:nvPr/>
          </p:nvGrpSpPr>
          <p:grpSpPr bwMode="auto">
            <a:xfrm>
              <a:off x="5448144" y="2071678"/>
              <a:ext cx="1335038" cy="1176670"/>
              <a:chOff x="5448144" y="2071678"/>
              <a:chExt cx="1335038" cy="1176670"/>
            </a:xfrm>
          </p:grpSpPr>
          <p:sp>
            <p:nvSpPr>
              <p:cNvPr id="183" name="六角形 182"/>
              <p:cNvSpPr/>
              <p:nvPr/>
            </p:nvSpPr>
            <p:spPr>
              <a:xfrm>
                <a:off x="5503705" y="2124080"/>
                <a:ext cx="1242965" cy="1071866"/>
              </a:xfrm>
              <a:prstGeom prst="hex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7246" name="Oval 25"/>
              <p:cNvSpPr>
                <a:spLocks noChangeArrowheads="1"/>
              </p:cNvSpPr>
              <p:nvPr/>
            </p:nvSpPr>
            <p:spPr bwMode="auto">
              <a:xfrm>
                <a:off x="5714858" y="207381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47" name="Oval 25"/>
              <p:cNvSpPr>
                <a:spLocks noChangeArrowheads="1"/>
              </p:cNvSpPr>
              <p:nvPr/>
            </p:nvSpPr>
            <p:spPr bwMode="auto">
              <a:xfrm>
                <a:off x="6431370" y="207167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48" name="Oval 25"/>
              <p:cNvSpPr>
                <a:spLocks noChangeArrowheads="1"/>
              </p:cNvSpPr>
              <p:nvPr/>
            </p:nvSpPr>
            <p:spPr bwMode="auto">
              <a:xfrm>
                <a:off x="5448144" y="260327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49" name="Oval 25"/>
              <p:cNvSpPr>
                <a:spLocks noChangeArrowheads="1"/>
              </p:cNvSpPr>
              <p:nvPr/>
            </p:nvSpPr>
            <p:spPr bwMode="auto">
              <a:xfrm>
                <a:off x="6675232" y="259829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50" name="Oval 25"/>
              <p:cNvSpPr>
                <a:spLocks noChangeArrowheads="1"/>
              </p:cNvSpPr>
              <p:nvPr/>
            </p:nvSpPr>
            <p:spPr bwMode="auto">
              <a:xfrm>
                <a:off x="5723386" y="314040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7251" name="Oval 25"/>
              <p:cNvSpPr>
                <a:spLocks noChangeArrowheads="1"/>
              </p:cNvSpPr>
              <p:nvPr/>
            </p:nvSpPr>
            <p:spPr bwMode="auto">
              <a:xfrm>
                <a:off x="6412632" y="313827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90" name="直線コネクタ 189"/>
              <p:cNvCxnSpPr/>
              <p:nvPr/>
            </p:nvCxnSpPr>
            <p:spPr>
              <a:xfrm>
                <a:off x="5781507" y="2149487"/>
                <a:ext cx="681012" cy="1025815"/>
              </a:xfrm>
              <a:prstGeom prst="line">
                <a:avLst/>
              </a:prstGeom>
              <a:ln w="9525"/>
            </p:spPr>
            <p:style>
              <a:lnRef idx="1">
                <a:schemeClr val="dk1"/>
              </a:lnRef>
              <a:fillRef idx="0">
                <a:schemeClr val="dk1"/>
              </a:fillRef>
              <a:effectRef idx="0">
                <a:schemeClr val="dk1"/>
              </a:effectRef>
              <a:fontRef idx="minor">
                <a:schemeClr val="tx1"/>
              </a:fontRef>
            </p:style>
          </p:cxnSp>
          <p:cxnSp>
            <p:nvCxnSpPr>
              <p:cNvPr id="191" name="直線コネクタ 190"/>
              <p:cNvCxnSpPr/>
              <p:nvPr/>
            </p:nvCxnSpPr>
            <p:spPr>
              <a:xfrm rot="16200000" flipH="1">
                <a:off x="6128363" y="2061547"/>
                <a:ext cx="0" cy="1188993"/>
              </a:xfrm>
              <a:prstGeom prst="line">
                <a:avLst/>
              </a:prstGeom>
              <a:ln w="9525"/>
            </p:spPr>
            <p:style>
              <a:lnRef idx="1">
                <a:schemeClr val="dk1"/>
              </a:lnRef>
              <a:fillRef idx="0">
                <a:schemeClr val="dk1"/>
              </a:fillRef>
              <a:effectRef idx="0">
                <a:schemeClr val="dk1"/>
              </a:effectRef>
              <a:fontRef idx="minor">
                <a:schemeClr val="tx1"/>
              </a:fontRef>
            </p:style>
          </p:cxnSp>
          <p:cxnSp>
            <p:nvCxnSpPr>
              <p:cNvPr id="192" name="直線コネクタ 191"/>
              <p:cNvCxnSpPr/>
              <p:nvPr/>
            </p:nvCxnSpPr>
            <p:spPr>
              <a:xfrm flipH="1">
                <a:off x="5779920" y="2116141"/>
                <a:ext cx="707998" cy="1068689"/>
              </a:xfrm>
              <a:prstGeom prst="line">
                <a:avLst/>
              </a:prstGeom>
              <a:ln w="9525"/>
            </p:spPr>
            <p:style>
              <a:lnRef idx="1">
                <a:schemeClr val="dk1"/>
              </a:lnRef>
              <a:fillRef idx="0">
                <a:schemeClr val="dk1"/>
              </a:fillRef>
              <a:effectRef idx="0">
                <a:schemeClr val="dk1"/>
              </a:effectRef>
              <a:fontRef idx="minor">
                <a:schemeClr val="tx1"/>
              </a:fontRef>
            </p:style>
          </p:cxnSp>
        </p:grpSp>
        <p:cxnSp>
          <p:nvCxnSpPr>
            <p:cNvPr id="174" name="直線コネクタ 173"/>
            <p:cNvCxnSpPr/>
            <p:nvPr/>
          </p:nvCxnSpPr>
          <p:spPr>
            <a:xfrm rot="5400000" flipH="1" flipV="1">
              <a:off x="5737769" y="1913829"/>
              <a:ext cx="516083" cy="946115"/>
            </a:xfrm>
            <a:prstGeom prst="line">
              <a:avLst/>
            </a:prstGeom>
            <a:ln w="9525"/>
          </p:spPr>
          <p:style>
            <a:lnRef idx="1">
              <a:schemeClr val="dk1"/>
            </a:lnRef>
            <a:fillRef idx="0">
              <a:schemeClr val="dk1"/>
            </a:fillRef>
            <a:effectRef idx="0">
              <a:schemeClr val="dk1"/>
            </a:effectRef>
            <a:fontRef idx="minor">
              <a:schemeClr val="tx1"/>
            </a:fontRef>
          </p:style>
        </p:cxnSp>
        <p:cxnSp>
          <p:nvCxnSpPr>
            <p:cNvPr id="178" name="直線コネクタ 177"/>
            <p:cNvCxnSpPr/>
            <p:nvPr/>
          </p:nvCxnSpPr>
          <p:spPr>
            <a:xfrm rot="5400000">
              <a:off x="5976597" y="2665571"/>
              <a:ext cx="1028991" cy="3175"/>
            </a:xfrm>
            <a:prstGeom prst="line">
              <a:avLst/>
            </a:prstGeom>
            <a:ln w="9525"/>
          </p:spPr>
          <p:style>
            <a:lnRef idx="1">
              <a:schemeClr val="dk1"/>
            </a:lnRef>
            <a:fillRef idx="0">
              <a:schemeClr val="dk1"/>
            </a:fillRef>
            <a:effectRef idx="0">
              <a:schemeClr val="dk1"/>
            </a:effectRef>
            <a:fontRef idx="minor">
              <a:schemeClr val="tx1"/>
            </a:fontRef>
          </p:style>
        </p:cxnSp>
        <p:cxnSp>
          <p:nvCxnSpPr>
            <p:cNvPr id="179" name="直線コネクタ 178"/>
            <p:cNvCxnSpPr/>
            <p:nvPr/>
          </p:nvCxnSpPr>
          <p:spPr>
            <a:xfrm rot="16200000" flipH="1">
              <a:off x="5717128" y="2429921"/>
              <a:ext cx="551018" cy="1003262"/>
            </a:xfrm>
            <a:prstGeom prst="line">
              <a:avLst/>
            </a:prstGeom>
            <a:ln w="9525"/>
          </p:spPr>
          <p:style>
            <a:lnRef idx="1">
              <a:schemeClr val="dk1"/>
            </a:lnRef>
            <a:fillRef idx="0">
              <a:schemeClr val="dk1"/>
            </a:fillRef>
            <a:effectRef idx="0">
              <a:schemeClr val="dk1"/>
            </a:effectRef>
            <a:fontRef idx="minor">
              <a:schemeClr val="tx1"/>
            </a:fontRef>
          </p:style>
        </p:cxnSp>
        <p:cxnSp>
          <p:nvCxnSpPr>
            <p:cNvPr id="180" name="直線コネクタ 179"/>
            <p:cNvCxnSpPr/>
            <p:nvPr/>
          </p:nvCxnSpPr>
          <p:spPr>
            <a:xfrm rot="16200000" flipH="1">
              <a:off x="5274161" y="2656838"/>
              <a:ext cx="990880" cy="7938"/>
            </a:xfrm>
            <a:prstGeom prst="line">
              <a:avLst/>
            </a:prstGeom>
            <a:ln w="9525"/>
          </p:spPr>
          <p:style>
            <a:lnRef idx="1">
              <a:schemeClr val="dk1"/>
            </a:lnRef>
            <a:fillRef idx="0">
              <a:schemeClr val="dk1"/>
            </a:fillRef>
            <a:effectRef idx="0">
              <a:schemeClr val="dk1"/>
            </a:effectRef>
            <a:fontRef idx="minor">
              <a:schemeClr val="tx1"/>
            </a:fontRef>
          </p:style>
        </p:cxnSp>
        <p:cxnSp>
          <p:nvCxnSpPr>
            <p:cNvPr id="181" name="直線コネクタ 180"/>
            <p:cNvCxnSpPr/>
            <p:nvPr/>
          </p:nvCxnSpPr>
          <p:spPr>
            <a:xfrm rot="16200000" flipH="1">
              <a:off x="6009226" y="1953516"/>
              <a:ext cx="485913" cy="868329"/>
            </a:xfrm>
            <a:prstGeom prst="line">
              <a:avLst/>
            </a:prstGeom>
            <a:ln w="9525"/>
          </p:spPr>
          <p:style>
            <a:lnRef idx="1">
              <a:schemeClr val="dk1"/>
            </a:lnRef>
            <a:fillRef idx="0">
              <a:schemeClr val="dk1"/>
            </a:fillRef>
            <a:effectRef idx="0">
              <a:schemeClr val="dk1"/>
            </a:effectRef>
            <a:fontRef idx="minor">
              <a:schemeClr val="tx1"/>
            </a:fontRef>
          </p:style>
        </p:cxnSp>
        <p:cxnSp>
          <p:nvCxnSpPr>
            <p:cNvPr id="182" name="直線コネクタ 181"/>
            <p:cNvCxnSpPr/>
            <p:nvPr/>
          </p:nvCxnSpPr>
          <p:spPr>
            <a:xfrm rot="16200000" flipH="1" flipV="1">
              <a:off x="5992552" y="2462460"/>
              <a:ext cx="525611" cy="912778"/>
            </a:xfrm>
            <a:prstGeom prst="line">
              <a:avLst/>
            </a:prstGeom>
            <a:ln w="9525"/>
          </p:spPr>
          <p:style>
            <a:lnRef idx="1">
              <a:schemeClr val="dk1"/>
            </a:lnRef>
            <a:fillRef idx="0">
              <a:schemeClr val="dk1"/>
            </a:fillRef>
            <a:effectRef idx="0">
              <a:schemeClr val="dk1"/>
            </a:effectRef>
            <a:fontRef idx="minor">
              <a:schemeClr val="tx1"/>
            </a:fontRef>
          </p:style>
        </p:cxnSp>
      </p:grpSp>
      <p:sp>
        <p:nvSpPr>
          <p:cNvPr id="135" name="Text Box 168">
            <a:extLst>
              <a:ext uri="{FF2B5EF4-FFF2-40B4-BE49-F238E27FC236}">
                <a16:creationId xmlns:a16="http://schemas.microsoft.com/office/drawing/2014/main" id="{18E5104E-7B95-466C-80BE-71B84793AF98}"/>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完全グラフの（閉曲面への）埋め込み</a:t>
            </a:r>
            <a:endParaRPr lang="en-US" altLang="ja-JP" sz="3600" dirty="0">
              <a:solidFill>
                <a:schemeClr val="tx2"/>
              </a:solidFill>
            </a:endParaRPr>
          </a:p>
        </p:txBody>
      </p:sp>
    </p:spTree>
    <p:extLst>
      <p:ext uri="{BB962C8B-B14F-4D97-AF65-F5344CB8AC3E}">
        <p14:creationId xmlns:p14="http://schemas.microsoft.com/office/powerpoint/2010/main" val="2564872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171"/>
                                        </p:tgtEl>
                                        <p:attrNameLst>
                                          <p:attrName>style.visibility</p:attrName>
                                        </p:attrNameLst>
                                      </p:cBhvr>
                                      <p:to>
                                        <p:strVal val="visible"/>
                                      </p:to>
                                    </p:set>
                                    <p:animEffect transition="in" filter="wipe(up)">
                                      <p:cBhvr>
                                        <p:cTn id="12" dur="500"/>
                                        <p:tgtEl>
                                          <p:spTgt spid="1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73"/>
                                        </p:tgtEl>
                                        <p:attrNameLst>
                                          <p:attrName>style.visibility</p:attrName>
                                        </p:attrNameLst>
                                      </p:cBhvr>
                                      <p:to>
                                        <p:strVal val="visible"/>
                                      </p:to>
                                    </p:set>
                                    <p:animEffect transition="in" filter="wipe(up)">
                                      <p:cBhvr>
                                        <p:cTn id="17" dur="500"/>
                                        <p:tgtEl>
                                          <p:spTgt spid="17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176"/>
                                        </p:tgtEl>
                                        <p:attrNameLst>
                                          <p:attrName>style.visibility</p:attrName>
                                        </p:attrNameLst>
                                      </p:cBhvr>
                                      <p:to>
                                        <p:strVal val="visible"/>
                                      </p:to>
                                    </p:set>
                                    <p:animEffect transition="in" filter="wipe(up)">
                                      <p:cBhvr>
                                        <p:cTn id="22" dur="500"/>
                                        <p:tgtEl>
                                          <p:spTgt spid="1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nodeType="click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box(out)">
                                      <p:cBhvr>
                                        <p:cTn id="27" dur="500"/>
                                        <p:tgtEl>
                                          <p:spTgt spid="1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animEffect transition="in" filter="wipe(up)">
                                      <p:cBhvr>
                                        <p:cTn id="32" dur="500"/>
                                        <p:tgtEl>
                                          <p:spTgt spid="14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3600" dirty="0">
                <a:solidFill>
                  <a:schemeClr val="tx2"/>
                </a:solidFill>
              </a:rPr>
              <a:t>k-</a:t>
            </a:r>
            <a:r>
              <a:rPr lang="ja-JP" altLang="en-US" sz="3600" dirty="0">
                <a:solidFill>
                  <a:schemeClr val="tx2"/>
                </a:solidFill>
              </a:rPr>
              <a:t>角形分割</a:t>
            </a:r>
            <a:endParaRPr lang="en-US" altLang="ja-JP" sz="3600" dirty="0">
              <a:solidFill>
                <a:schemeClr val="tx2"/>
              </a:solidFill>
            </a:endParaRPr>
          </a:p>
        </p:txBody>
      </p:sp>
      <p:sp>
        <p:nvSpPr>
          <p:cNvPr id="181" name="Text Box 168">
            <a:extLst>
              <a:ext uri="{FF2B5EF4-FFF2-40B4-BE49-F238E27FC236}">
                <a16:creationId xmlns:a16="http://schemas.microsoft.com/office/drawing/2014/main" id="{4C99F6D9-B5CC-4E14-8C7A-5D169FD37D91}"/>
              </a:ext>
            </a:extLst>
          </p:cNvPr>
          <p:cNvSpPr txBox="1">
            <a:spLocks noChangeArrowheads="1"/>
          </p:cNvSpPr>
          <p:nvPr/>
        </p:nvSpPr>
        <p:spPr bwMode="auto">
          <a:xfrm>
            <a:off x="173093" y="1497988"/>
            <a:ext cx="273423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chemeClr val="tx1"/>
                </a:solidFill>
              </a:rPr>
              <a:t>F</a:t>
            </a:r>
            <a:r>
              <a:rPr lang="en-US" altLang="ja-JP" sz="1600" baseline="30000" dirty="0">
                <a:solidFill>
                  <a:schemeClr val="tx1"/>
                </a:solidFill>
              </a:rPr>
              <a:t>2</a:t>
            </a:r>
            <a:r>
              <a:rPr lang="en-US" altLang="ja-JP" sz="1600" dirty="0">
                <a:solidFill>
                  <a:srgbClr val="000000"/>
                </a:solidFill>
              </a:rPr>
              <a:t> : 2-</a:t>
            </a:r>
            <a:r>
              <a:rPr lang="ja-JP" altLang="en-US" sz="1600" dirty="0">
                <a:solidFill>
                  <a:srgbClr val="000000"/>
                </a:solidFill>
              </a:rPr>
              <a:t>胞体埋め込み</a:t>
            </a:r>
            <a:endParaRPr lang="en-US" altLang="ja-JP" sz="1600" dirty="0">
              <a:solidFill>
                <a:srgbClr val="000000"/>
              </a:solidFill>
            </a:endParaRPr>
          </a:p>
        </p:txBody>
      </p:sp>
      <p:sp>
        <p:nvSpPr>
          <p:cNvPr id="183" name="Text Box 168">
            <a:extLst>
              <a:ext uri="{FF2B5EF4-FFF2-40B4-BE49-F238E27FC236}">
                <a16:creationId xmlns:a16="http://schemas.microsoft.com/office/drawing/2014/main" id="{1E6CDBF5-0BE1-47A3-BBB2-799265A9BA1D}"/>
              </a:ext>
            </a:extLst>
          </p:cNvPr>
          <p:cNvSpPr txBox="1">
            <a:spLocks noChangeArrowheads="1"/>
          </p:cNvSpPr>
          <p:nvPr/>
        </p:nvSpPr>
        <p:spPr bwMode="auto">
          <a:xfrm>
            <a:off x="173092" y="1976960"/>
            <a:ext cx="672053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dirty="0">
                <a:solidFill>
                  <a:srgbClr val="FF0000"/>
                </a:solidFill>
              </a:rPr>
              <a:t>単純</a:t>
            </a:r>
            <a:r>
              <a:rPr lang="ja-JP" altLang="en-US" sz="1600" dirty="0">
                <a:solidFill>
                  <a:srgbClr val="000000"/>
                </a:solidFill>
              </a:rPr>
              <a:t>かつ各面の境界閉歩道の長さが</a:t>
            </a:r>
            <a:r>
              <a:rPr lang="en-US" altLang="ja-JP" sz="1600" dirty="0">
                <a:solidFill>
                  <a:srgbClr val="000000"/>
                </a:solidFill>
              </a:rPr>
              <a:t>k</a:t>
            </a:r>
            <a:r>
              <a:rPr lang="ja-JP" altLang="en-US" sz="1600" dirty="0">
                <a:solidFill>
                  <a:srgbClr val="000000"/>
                </a:solidFill>
              </a:rPr>
              <a:t>であるものを</a:t>
            </a:r>
            <a:r>
              <a:rPr lang="en-US" altLang="ja-JP" sz="1600" b="1" dirty="0">
                <a:solidFill>
                  <a:srgbClr val="000000"/>
                </a:solidFill>
              </a:rPr>
              <a:t>k-</a:t>
            </a:r>
            <a:r>
              <a:rPr lang="ja-JP" altLang="en-US" sz="1600" b="1" dirty="0">
                <a:solidFill>
                  <a:srgbClr val="000000"/>
                </a:solidFill>
              </a:rPr>
              <a:t>角形分割</a:t>
            </a:r>
            <a:r>
              <a:rPr lang="ja-JP" altLang="en-US" sz="1600" dirty="0">
                <a:solidFill>
                  <a:srgbClr val="000000"/>
                </a:solidFill>
              </a:rPr>
              <a:t>と呼ぶ．</a:t>
            </a:r>
            <a:endParaRPr lang="en-US" altLang="ja-JP" sz="1600" dirty="0">
              <a:solidFill>
                <a:srgbClr val="000000"/>
              </a:solidFill>
            </a:endParaRPr>
          </a:p>
        </p:txBody>
      </p:sp>
      <p:sp>
        <p:nvSpPr>
          <p:cNvPr id="184" name="Text Box 168">
            <a:extLst>
              <a:ext uri="{FF2B5EF4-FFF2-40B4-BE49-F238E27FC236}">
                <a16:creationId xmlns:a16="http://schemas.microsoft.com/office/drawing/2014/main" id="{1AFB5FE8-C3D8-42F1-9524-24131C6F2229}"/>
              </a:ext>
            </a:extLst>
          </p:cNvPr>
          <p:cNvSpPr txBox="1">
            <a:spLocks noChangeArrowheads="1"/>
          </p:cNvSpPr>
          <p:nvPr/>
        </p:nvSpPr>
        <p:spPr bwMode="auto">
          <a:xfrm>
            <a:off x="173092" y="2521198"/>
            <a:ext cx="653250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得に，</a:t>
            </a:r>
            <a:r>
              <a:rPr lang="en-US" altLang="ja-JP" sz="1600" dirty="0">
                <a:solidFill>
                  <a:srgbClr val="000000"/>
                </a:solidFill>
              </a:rPr>
              <a:t>k=3,4</a:t>
            </a:r>
            <a:r>
              <a:rPr lang="ja-JP" altLang="en-US" sz="1600" dirty="0">
                <a:solidFill>
                  <a:srgbClr val="000000"/>
                </a:solidFill>
              </a:rPr>
              <a:t>のときは，それぞれ，</a:t>
            </a:r>
            <a:r>
              <a:rPr lang="ja-JP" altLang="en-US" sz="1600" b="1" dirty="0">
                <a:solidFill>
                  <a:srgbClr val="000000"/>
                </a:solidFill>
              </a:rPr>
              <a:t>三角形分割</a:t>
            </a:r>
            <a:r>
              <a:rPr lang="ja-JP" altLang="en-US" sz="1600" dirty="0">
                <a:solidFill>
                  <a:srgbClr val="000000"/>
                </a:solidFill>
              </a:rPr>
              <a:t>，</a:t>
            </a:r>
            <a:r>
              <a:rPr lang="ja-JP" altLang="en-US" sz="1600" b="1" dirty="0">
                <a:solidFill>
                  <a:srgbClr val="000000"/>
                </a:solidFill>
              </a:rPr>
              <a:t>四角形分割</a:t>
            </a:r>
            <a:r>
              <a:rPr lang="ja-JP" altLang="en-US" sz="1600" dirty="0">
                <a:solidFill>
                  <a:srgbClr val="000000"/>
                </a:solidFill>
              </a:rPr>
              <a:t>という．</a:t>
            </a:r>
            <a:endParaRPr lang="en-US" altLang="ja-JP" sz="1600" dirty="0">
              <a:solidFill>
                <a:srgbClr val="000000"/>
              </a:solidFill>
            </a:endParaRPr>
          </a:p>
        </p:txBody>
      </p:sp>
      <p:sp>
        <p:nvSpPr>
          <p:cNvPr id="185" name="Text Box 168">
            <a:extLst>
              <a:ext uri="{FF2B5EF4-FFF2-40B4-BE49-F238E27FC236}">
                <a16:creationId xmlns:a16="http://schemas.microsoft.com/office/drawing/2014/main" id="{8D5792E4-E41D-4CE3-AC5E-02076C454472}"/>
              </a:ext>
            </a:extLst>
          </p:cNvPr>
          <p:cNvSpPr txBox="1">
            <a:spLocks noChangeArrowheads="1"/>
          </p:cNvSpPr>
          <p:nvPr/>
        </p:nvSpPr>
        <p:spPr bwMode="auto">
          <a:xfrm>
            <a:off x="173092" y="3309865"/>
            <a:ext cx="882840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単純性を仮定せず，「各面の境界閉歩道の長さが</a:t>
            </a:r>
            <a:r>
              <a:rPr lang="en-US" altLang="ja-JP" sz="1600" dirty="0">
                <a:solidFill>
                  <a:srgbClr val="000000"/>
                </a:solidFill>
              </a:rPr>
              <a:t>k</a:t>
            </a:r>
            <a:r>
              <a:rPr lang="ja-JP" altLang="en-US" sz="1600" dirty="0">
                <a:solidFill>
                  <a:srgbClr val="000000"/>
                </a:solidFill>
              </a:rPr>
              <a:t>であるもの」を</a:t>
            </a:r>
            <a:r>
              <a:rPr lang="en-US" altLang="ja-JP" sz="1600" b="1" dirty="0">
                <a:solidFill>
                  <a:srgbClr val="000000"/>
                </a:solidFill>
              </a:rPr>
              <a:t>k-</a:t>
            </a:r>
            <a:r>
              <a:rPr lang="ja-JP" altLang="en-US" sz="1600" b="1" dirty="0">
                <a:solidFill>
                  <a:srgbClr val="000000"/>
                </a:solidFill>
              </a:rPr>
              <a:t>角形埋め込み</a:t>
            </a:r>
            <a:r>
              <a:rPr lang="ja-JP" altLang="en-US" sz="1600" dirty="0">
                <a:solidFill>
                  <a:srgbClr val="000000"/>
                </a:solidFill>
              </a:rPr>
              <a:t>と呼ぶことにする．</a:t>
            </a:r>
            <a:endParaRPr lang="en-US" altLang="ja-JP" sz="1600" dirty="0">
              <a:solidFill>
                <a:srgbClr val="000000"/>
              </a:solidFill>
            </a:endParaRPr>
          </a:p>
        </p:txBody>
      </p:sp>
      <p:sp>
        <p:nvSpPr>
          <p:cNvPr id="186" name="Text Box 168">
            <a:extLst>
              <a:ext uri="{FF2B5EF4-FFF2-40B4-BE49-F238E27FC236}">
                <a16:creationId xmlns:a16="http://schemas.microsoft.com/office/drawing/2014/main" id="{3475FD8B-FAB2-46A5-9E52-4E5B29791A81}"/>
              </a:ext>
            </a:extLst>
          </p:cNvPr>
          <p:cNvSpPr txBox="1">
            <a:spLocks noChangeArrowheads="1"/>
          </p:cNvSpPr>
          <p:nvPr/>
        </p:nvSpPr>
        <p:spPr bwMode="auto">
          <a:xfrm>
            <a:off x="173091" y="3854103"/>
            <a:ext cx="733805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得に，</a:t>
            </a:r>
            <a:r>
              <a:rPr lang="en-US" altLang="ja-JP" sz="1600" dirty="0">
                <a:solidFill>
                  <a:srgbClr val="000000"/>
                </a:solidFill>
              </a:rPr>
              <a:t>k=3,4</a:t>
            </a:r>
            <a:r>
              <a:rPr lang="ja-JP" altLang="en-US" sz="1600" dirty="0">
                <a:solidFill>
                  <a:srgbClr val="000000"/>
                </a:solidFill>
              </a:rPr>
              <a:t>のときは，それぞれ，</a:t>
            </a:r>
            <a:r>
              <a:rPr lang="ja-JP" altLang="en-US" sz="1600" b="1" dirty="0">
                <a:solidFill>
                  <a:srgbClr val="000000"/>
                </a:solidFill>
              </a:rPr>
              <a:t>三角形埋め込み</a:t>
            </a:r>
            <a:r>
              <a:rPr lang="ja-JP" altLang="en-US" sz="1600" dirty="0">
                <a:solidFill>
                  <a:srgbClr val="000000"/>
                </a:solidFill>
              </a:rPr>
              <a:t>，</a:t>
            </a:r>
            <a:r>
              <a:rPr lang="ja-JP" altLang="en-US" sz="1600" b="1" dirty="0">
                <a:solidFill>
                  <a:srgbClr val="000000"/>
                </a:solidFill>
              </a:rPr>
              <a:t>四角形埋め込み</a:t>
            </a:r>
            <a:r>
              <a:rPr lang="ja-JP" altLang="en-US" sz="1600" dirty="0">
                <a:solidFill>
                  <a:srgbClr val="000000"/>
                </a:solidFill>
              </a:rPr>
              <a:t>という．</a:t>
            </a:r>
            <a:endParaRPr lang="en-US" altLang="ja-JP" sz="1600" dirty="0">
              <a:solidFill>
                <a:srgbClr val="000000"/>
              </a:solidFill>
            </a:endParaRPr>
          </a:p>
        </p:txBody>
      </p:sp>
      <p:sp>
        <p:nvSpPr>
          <p:cNvPr id="187" name="Text Box 168">
            <a:extLst>
              <a:ext uri="{FF2B5EF4-FFF2-40B4-BE49-F238E27FC236}">
                <a16:creationId xmlns:a16="http://schemas.microsoft.com/office/drawing/2014/main" id="{F7F82717-B377-474A-BA1D-6731AEB16A86}"/>
              </a:ext>
            </a:extLst>
          </p:cNvPr>
          <p:cNvSpPr txBox="1">
            <a:spLocks noChangeArrowheads="1"/>
          </p:cNvSpPr>
          <p:nvPr/>
        </p:nvSpPr>
        <p:spPr bwMode="auto">
          <a:xfrm>
            <a:off x="473934" y="4848454"/>
            <a:ext cx="2916472" cy="338554"/>
          </a:xfrm>
          <a:prstGeom prst="rect">
            <a:avLst/>
          </a:prstGeom>
          <a:solidFill>
            <a:schemeClr val="accent3">
              <a:lumMod val="95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球面上の三角形埋め込みの例</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63ABD208-58A4-4876-8E45-7F3F45F8330C}"/>
              </a:ext>
            </a:extLst>
          </p:cNvPr>
          <p:cNvGrpSpPr/>
          <p:nvPr/>
        </p:nvGrpSpPr>
        <p:grpSpPr>
          <a:xfrm>
            <a:off x="2799388" y="5628899"/>
            <a:ext cx="1150663" cy="828877"/>
            <a:chOff x="2799388" y="5628899"/>
            <a:chExt cx="1150663" cy="828877"/>
          </a:xfrm>
        </p:grpSpPr>
        <p:sp>
          <p:nvSpPr>
            <p:cNvPr id="188" name="Oval 25">
              <a:extLst>
                <a:ext uri="{FF2B5EF4-FFF2-40B4-BE49-F238E27FC236}">
                  <a16:creationId xmlns:a16="http://schemas.microsoft.com/office/drawing/2014/main" id="{E59828E6-F9CA-4D58-87B3-ACD38595AAC3}"/>
                </a:ext>
              </a:extLst>
            </p:cNvPr>
            <p:cNvSpPr>
              <a:spLocks noChangeArrowheads="1"/>
            </p:cNvSpPr>
            <p:nvPr/>
          </p:nvSpPr>
          <p:spPr bwMode="auto">
            <a:xfrm>
              <a:off x="2799388" y="5861178"/>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89" name="Oval 25">
              <a:extLst>
                <a:ext uri="{FF2B5EF4-FFF2-40B4-BE49-F238E27FC236}">
                  <a16:creationId xmlns:a16="http://schemas.microsoft.com/office/drawing/2014/main" id="{F4B6DE0B-4A34-426D-883D-8986D204748E}"/>
                </a:ext>
              </a:extLst>
            </p:cNvPr>
            <p:cNvSpPr>
              <a:spLocks noChangeArrowheads="1"/>
            </p:cNvSpPr>
            <p:nvPr/>
          </p:nvSpPr>
          <p:spPr bwMode="auto">
            <a:xfrm>
              <a:off x="3842116" y="5861177"/>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4" name="直線コネクタ 3">
              <a:extLst>
                <a:ext uri="{FF2B5EF4-FFF2-40B4-BE49-F238E27FC236}">
                  <a16:creationId xmlns:a16="http://schemas.microsoft.com/office/drawing/2014/main" id="{09026A30-643B-4BD3-A394-BA179CF088F0}"/>
                </a:ext>
              </a:extLst>
            </p:cNvPr>
            <p:cNvCxnSpPr>
              <a:stCxn id="188" idx="6"/>
              <a:endCxn id="189" idx="2"/>
            </p:cNvCxnSpPr>
            <p:nvPr/>
          </p:nvCxnSpPr>
          <p:spPr>
            <a:xfrm flipV="1">
              <a:off x="2907323" y="5915133"/>
              <a:ext cx="934793"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フリーフォーム: 図形 6">
              <a:extLst>
                <a:ext uri="{FF2B5EF4-FFF2-40B4-BE49-F238E27FC236}">
                  <a16:creationId xmlns:a16="http://schemas.microsoft.com/office/drawing/2014/main" id="{79EE7813-BF8A-4AA2-A925-3C47BD89931D}"/>
                </a:ext>
              </a:extLst>
            </p:cNvPr>
            <p:cNvSpPr/>
            <p:nvPr/>
          </p:nvSpPr>
          <p:spPr>
            <a:xfrm>
              <a:off x="2856016" y="5628899"/>
              <a:ext cx="1033153" cy="279075"/>
            </a:xfrm>
            <a:custGeom>
              <a:avLst/>
              <a:gdLst>
                <a:gd name="connsiteX0" fmla="*/ 0 w 1033153"/>
                <a:gd name="connsiteY0" fmla="*/ 273137 h 279075"/>
                <a:gd name="connsiteX1" fmla="*/ 504701 w 1033153"/>
                <a:gd name="connsiteY1" fmla="*/ 5 h 279075"/>
                <a:gd name="connsiteX2" fmla="*/ 1033153 w 1033153"/>
                <a:gd name="connsiteY2" fmla="*/ 279075 h 279075"/>
              </a:gdLst>
              <a:ahLst/>
              <a:cxnLst>
                <a:cxn ang="0">
                  <a:pos x="connsiteX0" y="connsiteY0"/>
                </a:cxn>
                <a:cxn ang="0">
                  <a:pos x="connsiteX1" y="connsiteY1"/>
                </a:cxn>
                <a:cxn ang="0">
                  <a:pos x="connsiteX2" y="connsiteY2"/>
                </a:cxn>
              </a:cxnLst>
              <a:rect l="l" t="t" r="r" b="b"/>
              <a:pathLst>
                <a:path w="1033153" h="279075">
                  <a:moveTo>
                    <a:pt x="0" y="273137"/>
                  </a:moveTo>
                  <a:cubicBezTo>
                    <a:pt x="166254" y="136076"/>
                    <a:pt x="332509" y="-985"/>
                    <a:pt x="504701" y="5"/>
                  </a:cubicBezTo>
                  <a:cubicBezTo>
                    <a:pt x="676893" y="995"/>
                    <a:pt x="855023" y="140035"/>
                    <a:pt x="1033153" y="27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Oval 25">
              <a:extLst>
                <a:ext uri="{FF2B5EF4-FFF2-40B4-BE49-F238E27FC236}">
                  <a16:creationId xmlns:a16="http://schemas.microsoft.com/office/drawing/2014/main" id="{084372C3-4EE7-42B2-B968-9895A660BA20}"/>
                </a:ext>
              </a:extLst>
            </p:cNvPr>
            <p:cNvSpPr>
              <a:spLocks noChangeArrowheads="1"/>
            </p:cNvSpPr>
            <p:nvPr/>
          </p:nvSpPr>
          <p:spPr bwMode="auto">
            <a:xfrm>
              <a:off x="3318624" y="5861177"/>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94" name="フリーフォーム: 図形 193">
              <a:extLst>
                <a:ext uri="{FF2B5EF4-FFF2-40B4-BE49-F238E27FC236}">
                  <a16:creationId xmlns:a16="http://schemas.microsoft.com/office/drawing/2014/main" id="{ED26FB10-49E9-473A-ABC1-7B08F4C30DEE}"/>
                </a:ext>
              </a:extLst>
            </p:cNvPr>
            <p:cNvSpPr/>
            <p:nvPr/>
          </p:nvSpPr>
          <p:spPr>
            <a:xfrm rot="10800000">
              <a:off x="2862930" y="5931143"/>
              <a:ext cx="1033153" cy="279075"/>
            </a:xfrm>
            <a:custGeom>
              <a:avLst/>
              <a:gdLst>
                <a:gd name="connsiteX0" fmla="*/ 0 w 1033153"/>
                <a:gd name="connsiteY0" fmla="*/ 273137 h 279075"/>
                <a:gd name="connsiteX1" fmla="*/ 504701 w 1033153"/>
                <a:gd name="connsiteY1" fmla="*/ 5 h 279075"/>
                <a:gd name="connsiteX2" fmla="*/ 1033153 w 1033153"/>
                <a:gd name="connsiteY2" fmla="*/ 279075 h 279075"/>
              </a:gdLst>
              <a:ahLst/>
              <a:cxnLst>
                <a:cxn ang="0">
                  <a:pos x="connsiteX0" y="connsiteY0"/>
                </a:cxn>
                <a:cxn ang="0">
                  <a:pos x="connsiteX1" y="connsiteY1"/>
                </a:cxn>
                <a:cxn ang="0">
                  <a:pos x="connsiteX2" y="connsiteY2"/>
                </a:cxn>
              </a:cxnLst>
              <a:rect l="l" t="t" r="r" b="b"/>
              <a:pathLst>
                <a:path w="1033153" h="279075">
                  <a:moveTo>
                    <a:pt x="0" y="273137"/>
                  </a:moveTo>
                  <a:cubicBezTo>
                    <a:pt x="166254" y="136076"/>
                    <a:pt x="332509" y="-985"/>
                    <a:pt x="504701" y="5"/>
                  </a:cubicBezTo>
                  <a:cubicBezTo>
                    <a:pt x="676893" y="995"/>
                    <a:pt x="855023" y="140035"/>
                    <a:pt x="1033153" y="27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図形 194">
              <a:extLst>
                <a:ext uri="{FF2B5EF4-FFF2-40B4-BE49-F238E27FC236}">
                  <a16:creationId xmlns:a16="http://schemas.microsoft.com/office/drawing/2014/main" id="{CB6721C3-7F4E-407F-840C-FBC3FE44C4BD}"/>
                </a:ext>
              </a:extLst>
            </p:cNvPr>
            <p:cNvSpPr/>
            <p:nvPr/>
          </p:nvSpPr>
          <p:spPr>
            <a:xfrm rot="10800000">
              <a:off x="2853354" y="5946744"/>
              <a:ext cx="1033153" cy="459993"/>
            </a:xfrm>
            <a:custGeom>
              <a:avLst/>
              <a:gdLst>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273137 h 279075"/>
                <a:gd name="connsiteX1" fmla="*/ 504701 w 1033153"/>
                <a:gd name="connsiteY1" fmla="*/ 5 h 279075"/>
                <a:gd name="connsiteX2" fmla="*/ 1033153 w 1033153"/>
                <a:gd name="connsiteY2" fmla="*/ 279075 h 279075"/>
                <a:gd name="connsiteX0" fmla="*/ 0 w 1033153"/>
                <a:gd name="connsiteY0" fmla="*/ 273137 h 279075"/>
                <a:gd name="connsiteX1" fmla="*/ 504701 w 1033153"/>
                <a:gd name="connsiteY1" fmla="*/ 5 h 279075"/>
                <a:gd name="connsiteX2" fmla="*/ 1033153 w 1033153"/>
                <a:gd name="connsiteY2" fmla="*/ 279075 h 279075"/>
              </a:gdLst>
              <a:ahLst/>
              <a:cxnLst>
                <a:cxn ang="0">
                  <a:pos x="connsiteX0" y="connsiteY0"/>
                </a:cxn>
                <a:cxn ang="0">
                  <a:pos x="connsiteX1" y="connsiteY1"/>
                </a:cxn>
                <a:cxn ang="0">
                  <a:pos x="connsiteX2" y="connsiteY2"/>
                </a:cxn>
              </a:cxnLst>
              <a:rect l="l" t="t" r="r" b="b"/>
              <a:pathLst>
                <a:path w="1033153" h="279075">
                  <a:moveTo>
                    <a:pt x="0" y="273137"/>
                  </a:moveTo>
                  <a:cubicBezTo>
                    <a:pt x="136566" y="124020"/>
                    <a:pt x="285008" y="-985"/>
                    <a:pt x="504701" y="5"/>
                  </a:cubicBezTo>
                  <a:cubicBezTo>
                    <a:pt x="724394" y="995"/>
                    <a:pt x="878773" y="127979"/>
                    <a:pt x="1033153" y="27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Oval 25">
              <a:extLst>
                <a:ext uri="{FF2B5EF4-FFF2-40B4-BE49-F238E27FC236}">
                  <a16:creationId xmlns:a16="http://schemas.microsoft.com/office/drawing/2014/main" id="{5998865C-A581-4B87-A9EB-F873A77A13F5}"/>
                </a:ext>
              </a:extLst>
            </p:cNvPr>
            <p:cNvSpPr>
              <a:spLocks noChangeArrowheads="1"/>
            </p:cNvSpPr>
            <p:nvPr/>
          </p:nvSpPr>
          <p:spPr bwMode="auto">
            <a:xfrm>
              <a:off x="3325538" y="6349865"/>
              <a:ext cx="107935" cy="10791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grpSp>
    </p:spTree>
    <p:extLst>
      <p:ext uri="{BB962C8B-B14F-4D97-AF65-F5344CB8AC3E}">
        <p14:creationId xmlns:p14="http://schemas.microsoft.com/office/powerpoint/2010/main" val="3093535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
                                        </p:tgtEl>
                                        <p:attrNameLst>
                                          <p:attrName>style.visibility</p:attrName>
                                        </p:attrNameLst>
                                      </p:cBhvr>
                                      <p:to>
                                        <p:strVal val="visible"/>
                                      </p:to>
                                    </p:set>
                                    <p:animEffect transition="in" filter="wipe(left)">
                                      <p:cBhvr>
                                        <p:cTn id="7" dur="500"/>
                                        <p:tgtEl>
                                          <p:spTgt spid="18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5"/>
                                        </p:tgtEl>
                                        <p:attrNameLst>
                                          <p:attrName>style.visibility</p:attrName>
                                        </p:attrNameLst>
                                      </p:cBhvr>
                                      <p:to>
                                        <p:strVal val="visible"/>
                                      </p:to>
                                    </p:set>
                                    <p:animEffect transition="in" filter="wipe(left)">
                                      <p:cBhvr>
                                        <p:cTn id="12" dur="500"/>
                                        <p:tgtEl>
                                          <p:spTgt spid="18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86"/>
                                        </p:tgtEl>
                                        <p:attrNameLst>
                                          <p:attrName>style.visibility</p:attrName>
                                        </p:attrNameLst>
                                      </p:cBhvr>
                                      <p:to>
                                        <p:strVal val="visible"/>
                                      </p:to>
                                    </p:set>
                                    <p:animEffect transition="in" filter="wipe(left)">
                                      <p:cBhvr>
                                        <p:cTn id="17" dur="500"/>
                                        <p:tgtEl>
                                          <p:spTgt spid="18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87"/>
                                        </p:tgtEl>
                                        <p:attrNameLst>
                                          <p:attrName>style.visibility</p:attrName>
                                        </p:attrNameLst>
                                      </p:cBhvr>
                                      <p:to>
                                        <p:strVal val="visible"/>
                                      </p:to>
                                    </p:set>
                                    <p:animEffect transition="in" filter="wipe(left)">
                                      <p:cBhvr>
                                        <p:cTn id="22" dur="500"/>
                                        <p:tgtEl>
                                          <p:spTgt spid="187"/>
                                        </p:tgtEl>
                                      </p:cBhvr>
                                    </p:animEffect>
                                  </p:childTnLst>
                                </p:cTn>
                              </p:par>
                              <p:par>
                                <p:cTn id="23" presetID="14" presetClass="entr" presetSubtype="1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randombar(horizontal)">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5" grpId="0"/>
      <p:bldP spid="186" grpId="0"/>
      <p:bldP spid="18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a:t>
            </a:r>
            <a:endParaRPr lang="en-US" altLang="ja-JP" sz="3600" dirty="0">
              <a:solidFill>
                <a:schemeClr val="tx2"/>
              </a:solidFill>
            </a:endParaRPr>
          </a:p>
        </p:txBody>
      </p:sp>
      <p:sp>
        <p:nvSpPr>
          <p:cNvPr id="17" name="楕円 61">
            <a:extLst>
              <a:ext uri="{FF2B5EF4-FFF2-40B4-BE49-F238E27FC236}">
                <a16:creationId xmlns:a16="http://schemas.microsoft.com/office/drawing/2014/main" id="{1477F1CA-07B8-4B7A-A476-A42CC1860897}"/>
              </a:ext>
            </a:extLst>
          </p:cNvPr>
          <p:cNvSpPr/>
          <p:nvPr/>
        </p:nvSpPr>
        <p:spPr>
          <a:xfrm>
            <a:off x="2573784" y="1850597"/>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二等辺三角形 17">
            <a:extLst>
              <a:ext uri="{FF2B5EF4-FFF2-40B4-BE49-F238E27FC236}">
                <a16:creationId xmlns:a16="http://schemas.microsoft.com/office/drawing/2014/main" id="{79892CB2-B750-4E8E-9A0F-87DA46A0CE62}"/>
              </a:ext>
            </a:extLst>
          </p:cNvPr>
          <p:cNvSpPr/>
          <p:nvPr/>
        </p:nvSpPr>
        <p:spPr>
          <a:xfrm>
            <a:off x="1289001" y="1869275"/>
            <a:ext cx="2654656" cy="2288497"/>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61">
            <a:extLst>
              <a:ext uri="{FF2B5EF4-FFF2-40B4-BE49-F238E27FC236}">
                <a16:creationId xmlns:a16="http://schemas.microsoft.com/office/drawing/2014/main" id="{A9BA745D-8E43-458C-B952-B971332BB8AF}"/>
              </a:ext>
            </a:extLst>
          </p:cNvPr>
          <p:cNvSpPr/>
          <p:nvPr/>
        </p:nvSpPr>
        <p:spPr>
          <a:xfrm>
            <a:off x="1255859" y="406845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61">
            <a:extLst>
              <a:ext uri="{FF2B5EF4-FFF2-40B4-BE49-F238E27FC236}">
                <a16:creationId xmlns:a16="http://schemas.microsoft.com/office/drawing/2014/main" id="{D0639E6F-019F-42BF-ACCA-1F6A60A663AB}"/>
              </a:ext>
            </a:extLst>
          </p:cNvPr>
          <p:cNvSpPr/>
          <p:nvPr/>
        </p:nvSpPr>
        <p:spPr>
          <a:xfrm>
            <a:off x="3853471" y="409222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1" name="直線コネクタ 20">
            <a:extLst>
              <a:ext uri="{FF2B5EF4-FFF2-40B4-BE49-F238E27FC236}">
                <a16:creationId xmlns:a16="http://schemas.microsoft.com/office/drawing/2014/main" id="{0E043AA9-EBDF-4C36-A0AE-F4A6262DF5E2}"/>
              </a:ext>
            </a:extLst>
          </p:cNvPr>
          <p:cNvCxnSpPr>
            <a:cxnSpLocks/>
            <a:endCxn id="24" idx="3"/>
          </p:cNvCxnSpPr>
          <p:nvPr/>
        </p:nvCxnSpPr>
        <p:spPr>
          <a:xfrm flipV="1">
            <a:off x="1322102" y="3155244"/>
            <a:ext cx="822974" cy="94945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1F63DDC9-B5A3-477A-8E69-16B78321C848}"/>
              </a:ext>
            </a:extLst>
          </p:cNvPr>
          <p:cNvCxnSpPr>
            <a:cxnSpLocks/>
            <a:stCxn id="36" idx="5"/>
            <a:endCxn id="20" idx="1"/>
          </p:cNvCxnSpPr>
          <p:nvPr/>
        </p:nvCxnSpPr>
        <p:spPr>
          <a:xfrm>
            <a:off x="3107450" y="3164653"/>
            <a:ext cx="761837" cy="94338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074D9B8D-D7B2-43A2-989A-9349FF8625F3}"/>
              </a:ext>
            </a:extLst>
          </p:cNvPr>
          <p:cNvCxnSpPr>
            <a:cxnSpLocks/>
            <a:endCxn id="34" idx="6"/>
          </p:cNvCxnSpPr>
          <p:nvPr/>
        </p:nvCxnSpPr>
        <p:spPr>
          <a:xfrm flipH="1" flipV="1">
            <a:off x="2686654" y="3918490"/>
            <a:ext cx="1182346" cy="21453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楕円 61">
            <a:extLst>
              <a:ext uri="{FF2B5EF4-FFF2-40B4-BE49-F238E27FC236}">
                <a16:creationId xmlns:a16="http://schemas.microsoft.com/office/drawing/2014/main" id="{125CDCAD-FA9C-4FCE-A302-C10C0A5864D9}"/>
              </a:ext>
            </a:extLst>
          </p:cNvPr>
          <p:cNvSpPr/>
          <p:nvPr/>
        </p:nvSpPr>
        <p:spPr>
          <a:xfrm>
            <a:off x="2129260" y="306306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直線コネクタ 24">
            <a:extLst>
              <a:ext uri="{FF2B5EF4-FFF2-40B4-BE49-F238E27FC236}">
                <a16:creationId xmlns:a16="http://schemas.microsoft.com/office/drawing/2014/main" id="{2141573B-05AA-4908-8AD4-48C606B7077C}"/>
              </a:ext>
            </a:extLst>
          </p:cNvPr>
          <p:cNvCxnSpPr/>
          <p:nvPr/>
        </p:nvCxnSpPr>
        <p:spPr>
          <a:xfrm flipH="1">
            <a:off x="2163924" y="3146121"/>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F35122F6-654B-48D8-BBAD-65418603ADB1}"/>
              </a:ext>
            </a:extLst>
          </p:cNvPr>
          <p:cNvCxnSpPr/>
          <p:nvPr/>
        </p:nvCxnSpPr>
        <p:spPr>
          <a:xfrm flipH="1">
            <a:off x="3084771" y="3144447"/>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4595CBA8-5AF1-41D7-8A3C-2ABEBCD3F58F}"/>
              </a:ext>
            </a:extLst>
          </p:cNvPr>
          <p:cNvCxnSpPr>
            <a:stCxn id="24" idx="7"/>
          </p:cNvCxnSpPr>
          <p:nvPr/>
        </p:nvCxnSpPr>
        <p:spPr>
          <a:xfrm flipV="1">
            <a:off x="2221444" y="2844669"/>
            <a:ext cx="406340" cy="234207"/>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88819D22-B75E-4D4C-915D-2DA4B311EBA7}"/>
              </a:ext>
            </a:extLst>
          </p:cNvPr>
          <p:cNvCxnSpPr/>
          <p:nvPr/>
        </p:nvCxnSpPr>
        <p:spPr>
          <a:xfrm flipV="1">
            <a:off x="2630313" y="3644428"/>
            <a:ext cx="461331" cy="269091"/>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43B85065-0543-4C96-9555-B6A6CC679AA1}"/>
              </a:ext>
            </a:extLst>
          </p:cNvPr>
          <p:cNvCxnSpPr/>
          <p:nvPr/>
        </p:nvCxnSpPr>
        <p:spPr>
          <a:xfrm>
            <a:off x="2163924" y="3644428"/>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1965BA95-2D4B-49C4-B831-66536426F071}"/>
              </a:ext>
            </a:extLst>
          </p:cNvPr>
          <p:cNvCxnSpPr/>
          <p:nvPr/>
        </p:nvCxnSpPr>
        <p:spPr>
          <a:xfrm>
            <a:off x="2627784" y="2844669"/>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D0127B61-7EE6-44C4-9395-BFE114218B0D}"/>
              </a:ext>
            </a:extLst>
          </p:cNvPr>
          <p:cNvCxnSpPr>
            <a:cxnSpLocks/>
          </p:cNvCxnSpPr>
          <p:nvPr/>
        </p:nvCxnSpPr>
        <p:spPr>
          <a:xfrm flipV="1">
            <a:off x="2178144" y="1915610"/>
            <a:ext cx="433069" cy="119378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楕円 61">
            <a:extLst>
              <a:ext uri="{FF2B5EF4-FFF2-40B4-BE49-F238E27FC236}">
                <a16:creationId xmlns:a16="http://schemas.microsoft.com/office/drawing/2014/main" id="{96AFC71B-78A4-4F0E-91DC-31FCBD9A7326}"/>
              </a:ext>
            </a:extLst>
          </p:cNvPr>
          <p:cNvSpPr/>
          <p:nvPr/>
        </p:nvSpPr>
        <p:spPr>
          <a:xfrm>
            <a:off x="2561275" y="280807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61">
            <a:extLst>
              <a:ext uri="{FF2B5EF4-FFF2-40B4-BE49-F238E27FC236}">
                <a16:creationId xmlns:a16="http://schemas.microsoft.com/office/drawing/2014/main" id="{8E6AE34A-12BE-4354-B4B5-1DECBD51A726}"/>
              </a:ext>
            </a:extLst>
          </p:cNvPr>
          <p:cNvSpPr/>
          <p:nvPr/>
        </p:nvSpPr>
        <p:spPr>
          <a:xfrm>
            <a:off x="2116796" y="357521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61">
            <a:extLst>
              <a:ext uri="{FF2B5EF4-FFF2-40B4-BE49-F238E27FC236}">
                <a16:creationId xmlns:a16="http://schemas.microsoft.com/office/drawing/2014/main" id="{A7FCDCEC-C189-4EAF-A14E-28E03F7030DB}"/>
              </a:ext>
            </a:extLst>
          </p:cNvPr>
          <p:cNvSpPr/>
          <p:nvPr/>
        </p:nvSpPr>
        <p:spPr>
          <a:xfrm>
            <a:off x="2578654" y="386449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楕円 61">
            <a:extLst>
              <a:ext uri="{FF2B5EF4-FFF2-40B4-BE49-F238E27FC236}">
                <a16:creationId xmlns:a16="http://schemas.microsoft.com/office/drawing/2014/main" id="{B0EF14D4-6BE2-491F-B392-AB69DE1C41BD}"/>
              </a:ext>
            </a:extLst>
          </p:cNvPr>
          <p:cNvSpPr/>
          <p:nvPr/>
        </p:nvSpPr>
        <p:spPr>
          <a:xfrm>
            <a:off x="3013079" y="3602943"/>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61">
            <a:extLst>
              <a:ext uri="{FF2B5EF4-FFF2-40B4-BE49-F238E27FC236}">
                <a16:creationId xmlns:a16="http://schemas.microsoft.com/office/drawing/2014/main" id="{7A68898E-6BCB-46F4-B5F4-1E55756C2C0B}"/>
              </a:ext>
            </a:extLst>
          </p:cNvPr>
          <p:cNvSpPr/>
          <p:nvPr/>
        </p:nvSpPr>
        <p:spPr>
          <a:xfrm>
            <a:off x="3015266" y="30724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コネクタ 36">
            <a:extLst>
              <a:ext uri="{FF2B5EF4-FFF2-40B4-BE49-F238E27FC236}">
                <a16:creationId xmlns:a16="http://schemas.microsoft.com/office/drawing/2014/main" id="{E4E98882-94AA-4288-B606-FB0E24CAE622}"/>
              </a:ext>
            </a:extLst>
          </p:cNvPr>
          <p:cNvCxnSpPr>
            <a:cxnSpLocks/>
            <a:stCxn id="36" idx="0"/>
            <a:endCxn id="18" idx="0"/>
          </p:cNvCxnSpPr>
          <p:nvPr/>
        </p:nvCxnSpPr>
        <p:spPr>
          <a:xfrm flipH="1" flipV="1">
            <a:off x="2616329" y="1869275"/>
            <a:ext cx="452937" cy="120319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DD31F990-5FE6-4F0F-A6D0-AB31D484E189}"/>
              </a:ext>
            </a:extLst>
          </p:cNvPr>
          <p:cNvCxnSpPr>
            <a:cxnSpLocks/>
            <a:endCxn id="34" idx="6"/>
          </p:cNvCxnSpPr>
          <p:nvPr/>
        </p:nvCxnSpPr>
        <p:spPr>
          <a:xfrm flipV="1">
            <a:off x="1347635" y="3918490"/>
            <a:ext cx="1339019" cy="207416"/>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84DB06A1-735F-478D-BD46-17CB252C86DC}"/>
              </a:ext>
            </a:extLst>
          </p:cNvPr>
          <p:cNvCxnSpPr>
            <a:cxnSpLocks/>
            <a:endCxn id="33" idx="3"/>
          </p:cNvCxnSpPr>
          <p:nvPr/>
        </p:nvCxnSpPr>
        <p:spPr>
          <a:xfrm flipV="1">
            <a:off x="1347635" y="3667403"/>
            <a:ext cx="784977" cy="43297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7BB2E845-6159-4D69-9E20-6DEA4EBFA8B3}"/>
              </a:ext>
            </a:extLst>
          </p:cNvPr>
          <p:cNvCxnSpPr>
            <a:cxnSpLocks/>
            <a:endCxn id="18" idx="0"/>
          </p:cNvCxnSpPr>
          <p:nvPr/>
        </p:nvCxnSpPr>
        <p:spPr>
          <a:xfrm flipH="1" flipV="1">
            <a:off x="2616329" y="1869275"/>
            <a:ext cx="0" cy="99280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5E9D940-0811-452C-9FCD-19DE8DFDB66A}"/>
              </a:ext>
            </a:extLst>
          </p:cNvPr>
          <p:cNvCxnSpPr>
            <a:cxnSpLocks/>
            <a:stCxn id="35" idx="5"/>
            <a:endCxn id="20" idx="1"/>
          </p:cNvCxnSpPr>
          <p:nvPr/>
        </p:nvCxnSpPr>
        <p:spPr>
          <a:xfrm>
            <a:off x="3105263" y="3695127"/>
            <a:ext cx="764024" cy="41291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二等辺三角形 41">
            <a:extLst>
              <a:ext uri="{FF2B5EF4-FFF2-40B4-BE49-F238E27FC236}">
                <a16:creationId xmlns:a16="http://schemas.microsoft.com/office/drawing/2014/main" id="{2CF675D2-9A35-4F10-917C-A17F8E0E7217}"/>
              </a:ext>
            </a:extLst>
          </p:cNvPr>
          <p:cNvSpPr/>
          <p:nvPr/>
        </p:nvSpPr>
        <p:spPr>
          <a:xfrm rot="10800000">
            <a:off x="2479803" y="3272973"/>
            <a:ext cx="300787" cy="259299"/>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楕円 61">
            <a:extLst>
              <a:ext uri="{FF2B5EF4-FFF2-40B4-BE49-F238E27FC236}">
                <a16:creationId xmlns:a16="http://schemas.microsoft.com/office/drawing/2014/main" id="{26F2F6EE-3037-4805-82D8-D32BECB28E9C}"/>
              </a:ext>
            </a:extLst>
          </p:cNvPr>
          <p:cNvSpPr/>
          <p:nvPr/>
        </p:nvSpPr>
        <p:spPr>
          <a:xfrm>
            <a:off x="2443499" y="32333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61">
            <a:extLst>
              <a:ext uri="{FF2B5EF4-FFF2-40B4-BE49-F238E27FC236}">
                <a16:creationId xmlns:a16="http://schemas.microsoft.com/office/drawing/2014/main" id="{B45C693E-2424-4B73-B03B-CFB0EA170630}"/>
              </a:ext>
            </a:extLst>
          </p:cNvPr>
          <p:cNvSpPr/>
          <p:nvPr/>
        </p:nvSpPr>
        <p:spPr>
          <a:xfrm>
            <a:off x="2570929" y="345249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楕円 61">
            <a:extLst>
              <a:ext uri="{FF2B5EF4-FFF2-40B4-BE49-F238E27FC236}">
                <a16:creationId xmlns:a16="http://schemas.microsoft.com/office/drawing/2014/main" id="{85EB25E3-DE44-4F62-BA1A-5999F89FD79F}"/>
              </a:ext>
            </a:extLst>
          </p:cNvPr>
          <p:cNvSpPr/>
          <p:nvPr/>
        </p:nvSpPr>
        <p:spPr>
          <a:xfrm>
            <a:off x="2710135" y="323148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6" name="直線コネクタ 45">
            <a:extLst>
              <a:ext uri="{FF2B5EF4-FFF2-40B4-BE49-F238E27FC236}">
                <a16:creationId xmlns:a16="http://schemas.microsoft.com/office/drawing/2014/main" id="{371C724A-619D-4618-9527-3F8EB8AE2659}"/>
              </a:ext>
            </a:extLst>
          </p:cNvPr>
          <p:cNvCxnSpPr>
            <a:endCxn id="43" idx="0"/>
          </p:cNvCxnSpPr>
          <p:nvPr/>
        </p:nvCxnSpPr>
        <p:spPr>
          <a:xfrm flipH="1">
            <a:off x="2497499" y="2875047"/>
            <a:ext cx="107908" cy="358322"/>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3D699542-23E7-4574-9640-28A2F52F6A56}"/>
              </a:ext>
            </a:extLst>
          </p:cNvPr>
          <p:cNvCxnSpPr/>
          <p:nvPr/>
        </p:nvCxnSpPr>
        <p:spPr>
          <a:xfrm>
            <a:off x="2612279" y="2863250"/>
            <a:ext cx="148860" cy="4234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ECD182B5-76C5-4425-A03F-5062B7E91EDC}"/>
              </a:ext>
            </a:extLst>
          </p:cNvPr>
          <p:cNvCxnSpPr/>
          <p:nvPr/>
        </p:nvCxnSpPr>
        <p:spPr>
          <a:xfrm flipH="1">
            <a:off x="2188184" y="3321974"/>
            <a:ext cx="272703" cy="28785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85C29711-CC7B-434E-BCCB-E8D1CB8090E6}"/>
              </a:ext>
            </a:extLst>
          </p:cNvPr>
          <p:cNvCxnSpPr/>
          <p:nvPr/>
        </p:nvCxnSpPr>
        <p:spPr>
          <a:xfrm flipV="1">
            <a:off x="2165338" y="3506496"/>
            <a:ext cx="454133" cy="122723"/>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E01C5340-C1FE-40B3-94B8-1A770EEB5D70}"/>
              </a:ext>
            </a:extLst>
          </p:cNvPr>
          <p:cNvCxnSpPr>
            <a:endCxn id="35" idx="2"/>
          </p:cNvCxnSpPr>
          <p:nvPr/>
        </p:nvCxnSpPr>
        <p:spPr>
          <a:xfrm>
            <a:off x="2630448" y="3510233"/>
            <a:ext cx="382631" cy="1467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3503E265-AC28-437A-AC27-2F519043FEA8}"/>
              </a:ext>
            </a:extLst>
          </p:cNvPr>
          <p:cNvCxnSpPr/>
          <p:nvPr/>
        </p:nvCxnSpPr>
        <p:spPr>
          <a:xfrm>
            <a:off x="2801893" y="3303420"/>
            <a:ext cx="248944" cy="31745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36F5CC73-F931-49DB-BE03-C583A24026EE}"/>
              </a:ext>
            </a:extLst>
          </p:cNvPr>
          <p:cNvCxnSpPr/>
          <p:nvPr/>
        </p:nvCxnSpPr>
        <p:spPr>
          <a:xfrm>
            <a:off x="2170273" y="3121865"/>
            <a:ext cx="314239" cy="17030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59B1697B-92F3-4E95-AB8D-686CDAA7C304}"/>
              </a:ext>
            </a:extLst>
          </p:cNvPr>
          <p:cNvCxnSpPr/>
          <p:nvPr/>
        </p:nvCxnSpPr>
        <p:spPr>
          <a:xfrm flipV="1">
            <a:off x="2805626" y="3105932"/>
            <a:ext cx="305131" cy="15901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A88501A6-B986-4FE5-A72D-5419B14A7F73}"/>
              </a:ext>
            </a:extLst>
          </p:cNvPr>
          <p:cNvCxnSpPr/>
          <p:nvPr/>
        </p:nvCxnSpPr>
        <p:spPr>
          <a:xfrm flipH="1">
            <a:off x="2619471" y="3539708"/>
            <a:ext cx="0" cy="3738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Text Box 168">
            <a:extLst>
              <a:ext uri="{FF2B5EF4-FFF2-40B4-BE49-F238E27FC236}">
                <a16:creationId xmlns:a16="http://schemas.microsoft.com/office/drawing/2014/main" id="{331459D0-925A-464F-8057-609895647A1E}"/>
              </a:ext>
            </a:extLst>
          </p:cNvPr>
          <p:cNvSpPr txBox="1">
            <a:spLocks noChangeArrowheads="1"/>
          </p:cNvSpPr>
          <p:nvPr/>
        </p:nvSpPr>
        <p:spPr bwMode="auto">
          <a:xfrm>
            <a:off x="1667886" y="4380819"/>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球面の三角形分割</a:t>
            </a:r>
            <a:endParaRPr lang="en-US" altLang="ja-JP" sz="1600" dirty="0">
              <a:solidFill>
                <a:srgbClr val="000000"/>
              </a:solidFill>
            </a:endParaRPr>
          </a:p>
        </p:txBody>
      </p:sp>
      <p:grpSp>
        <p:nvGrpSpPr>
          <p:cNvPr id="89" name="グループ化 162">
            <a:extLst>
              <a:ext uri="{FF2B5EF4-FFF2-40B4-BE49-F238E27FC236}">
                <a16:creationId xmlns:a16="http://schemas.microsoft.com/office/drawing/2014/main" id="{C20A7400-EA9C-4072-B9CC-2A6C0E822287}"/>
              </a:ext>
            </a:extLst>
          </p:cNvPr>
          <p:cNvGrpSpPr>
            <a:grpSpLocks/>
          </p:cNvGrpSpPr>
          <p:nvPr/>
        </p:nvGrpSpPr>
        <p:grpSpPr bwMode="auto">
          <a:xfrm>
            <a:off x="5117396" y="1801513"/>
            <a:ext cx="2806700" cy="2398713"/>
            <a:chOff x="4960720" y="2428868"/>
            <a:chExt cx="2807102" cy="2399494"/>
          </a:xfrm>
        </p:grpSpPr>
        <p:grpSp>
          <p:nvGrpSpPr>
            <p:cNvPr id="90" name="グループ化 105">
              <a:extLst>
                <a:ext uri="{FF2B5EF4-FFF2-40B4-BE49-F238E27FC236}">
                  <a16:creationId xmlns:a16="http://schemas.microsoft.com/office/drawing/2014/main" id="{AA57D501-D49C-44BE-B329-453F8ADBE8F4}"/>
                </a:ext>
              </a:extLst>
            </p:cNvPr>
            <p:cNvGrpSpPr>
              <a:grpSpLocks/>
            </p:cNvGrpSpPr>
            <p:nvPr/>
          </p:nvGrpSpPr>
          <p:grpSpPr bwMode="auto">
            <a:xfrm>
              <a:off x="5071861" y="2551146"/>
              <a:ext cx="2572118" cy="2142235"/>
              <a:chOff x="4571795" y="1714910"/>
              <a:chExt cx="2572118" cy="2142235"/>
            </a:xfrm>
          </p:grpSpPr>
          <p:sp>
            <p:nvSpPr>
              <p:cNvPr id="138" name="正方形/長方形 137">
                <a:extLst>
                  <a:ext uri="{FF2B5EF4-FFF2-40B4-BE49-F238E27FC236}">
                    <a16:creationId xmlns:a16="http://schemas.microsoft.com/office/drawing/2014/main" id="{8564BBD8-F35B-47F2-AF1A-F39085819831}"/>
                  </a:ext>
                </a:extLst>
              </p:cNvPr>
              <p:cNvSpPr/>
              <p:nvPr/>
            </p:nvSpPr>
            <p:spPr>
              <a:xfrm>
                <a:off x="4571795" y="1714910"/>
                <a:ext cx="2572118" cy="2142234"/>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9" name="直線コネクタ 138">
                <a:extLst>
                  <a:ext uri="{FF2B5EF4-FFF2-40B4-BE49-F238E27FC236}">
                    <a16:creationId xmlns:a16="http://schemas.microsoft.com/office/drawing/2014/main" id="{A4DF0F21-5B28-4C4C-BD43-6A6B900936E9}"/>
                  </a:ext>
                </a:extLst>
              </p:cNvPr>
              <p:cNvCxnSpPr/>
              <p:nvPr/>
            </p:nvCxnSpPr>
            <p:spPr>
              <a:xfrm rot="5400000">
                <a:off x="3928570"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D6FDF186-8500-43DB-80CC-B844EAECA2A6}"/>
                  </a:ext>
                </a:extLst>
              </p:cNvPr>
              <p:cNvCxnSpPr/>
              <p:nvPr/>
            </p:nvCxnSpPr>
            <p:spPr>
              <a:xfrm rot="5400000">
                <a:off x="4358844"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8994B329-C940-4CCC-9EB5-257C5CC08209}"/>
                  </a:ext>
                </a:extLst>
              </p:cNvPr>
              <p:cNvCxnSpPr/>
              <p:nvPr/>
            </p:nvCxnSpPr>
            <p:spPr>
              <a:xfrm rot="5400000">
                <a:off x="4787531"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2" name="直線コネクタ 141">
                <a:extLst>
                  <a:ext uri="{FF2B5EF4-FFF2-40B4-BE49-F238E27FC236}">
                    <a16:creationId xmlns:a16="http://schemas.microsoft.com/office/drawing/2014/main" id="{DDA7201F-FF52-44E5-829C-8AB097105E63}"/>
                  </a:ext>
                </a:extLst>
              </p:cNvPr>
              <p:cNvCxnSpPr/>
              <p:nvPr/>
            </p:nvCxnSpPr>
            <p:spPr>
              <a:xfrm rot="5400000">
                <a:off x="5216217"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3" name="直線コネクタ 142">
                <a:extLst>
                  <a:ext uri="{FF2B5EF4-FFF2-40B4-BE49-F238E27FC236}">
                    <a16:creationId xmlns:a16="http://schemas.microsoft.com/office/drawing/2014/main" id="{AC935982-74CD-4DC8-B506-1A313899B03E}"/>
                  </a:ext>
                </a:extLst>
              </p:cNvPr>
              <p:cNvCxnSpPr/>
              <p:nvPr/>
            </p:nvCxnSpPr>
            <p:spPr>
              <a:xfrm rot="5400000">
                <a:off x="5643315"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4" name="直線コネクタ 143">
                <a:extLst>
                  <a:ext uri="{FF2B5EF4-FFF2-40B4-BE49-F238E27FC236}">
                    <a16:creationId xmlns:a16="http://schemas.microsoft.com/office/drawing/2014/main" id="{21431956-ED5C-4477-8727-65C80217719B}"/>
                  </a:ext>
                </a:extLst>
              </p:cNvPr>
              <p:cNvCxnSpPr/>
              <p:nvPr/>
            </p:nvCxnSpPr>
            <p:spPr>
              <a:xfrm>
                <a:off x="4571795" y="2143675"/>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5" name="直線コネクタ 144">
                <a:extLst>
                  <a:ext uri="{FF2B5EF4-FFF2-40B4-BE49-F238E27FC236}">
                    <a16:creationId xmlns:a16="http://schemas.microsoft.com/office/drawing/2014/main" id="{FEDD0C74-267A-4351-99BC-863203548488}"/>
                  </a:ext>
                </a:extLst>
              </p:cNvPr>
              <p:cNvCxnSpPr/>
              <p:nvPr/>
            </p:nvCxnSpPr>
            <p:spPr>
              <a:xfrm>
                <a:off x="4571795" y="2570850"/>
                <a:ext cx="2556241" cy="1589"/>
              </a:xfrm>
              <a:prstGeom prst="line">
                <a:avLst/>
              </a:prstGeom>
              <a:ln w="9525"/>
            </p:spPr>
            <p:style>
              <a:lnRef idx="1">
                <a:schemeClr val="dk1"/>
              </a:lnRef>
              <a:fillRef idx="0">
                <a:schemeClr val="dk1"/>
              </a:fillRef>
              <a:effectRef idx="0">
                <a:schemeClr val="dk1"/>
              </a:effectRef>
              <a:fontRef idx="minor">
                <a:schemeClr val="tx1"/>
              </a:fontRef>
            </p:style>
          </p:cxnSp>
          <p:cxnSp>
            <p:nvCxnSpPr>
              <p:cNvPr id="146" name="直線コネクタ 145">
                <a:extLst>
                  <a:ext uri="{FF2B5EF4-FFF2-40B4-BE49-F238E27FC236}">
                    <a16:creationId xmlns:a16="http://schemas.microsoft.com/office/drawing/2014/main" id="{C93D55CF-1390-4EF1-BBCB-822E414E3A63}"/>
                  </a:ext>
                </a:extLst>
              </p:cNvPr>
              <p:cNvCxnSpPr/>
              <p:nvPr/>
            </p:nvCxnSpPr>
            <p:spPr>
              <a:xfrm>
                <a:off x="4587672" y="2998027"/>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5F6B6B21-DEFC-4187-80A2-B7719F945868}"/>
                  </a:ext>
                </a:extLst>
              </p:cNvPr>
              <p:cNvCxnSpPr/>
              <p:nvPr/>
            </p:nvCxnSpPr>
            <p:spPr>
              <a:xfrm>
                <a:off x="4571795" y="3426792"/>
                <a:ext cx="2556241" cy="1588"/>
              </a:xfrm>
              <a:prstGeom prst="line">
                <a:avLst/>
              </a:prstGeom>
              <a:ln w="9525"/>
            </p:spPr>
            <p:style>
              <a:lnRef idx="1">
                <a:schemeClr val="dk1"/>
              </a:lnRef>
              <a:fillRef idx="0">
                <a:schemeClr val="dk1"/>
              </a:fillRef>
              <a:effectRef idx="0">
                <a:schemeClr val="dk1"/>
              </a:effectRef>
              <a:fontRef idx="minor">
                <a:schemeClr val="tx1"/>
              </a:fontRef>
            </p:style>
          </p:cxnSp>
        </p:grpSp>
        <p:sp>
          <p:nvSpPr>
            <p:cNvPr id="91" name="Oval 25">
              <a:extLst>
                <a:ext uri="{FF2B5EF4-FFF2-40B4-BE49-F238E27FC236}">
                  <a16:creationId xmlns:a16="http://schemas.microsoft.com/office/drawing/2014/main" id="{FB6374F2-D515-4CD4-BDBA-B18FB62F5907}"/>
                </a:ext>
              </a:extLst>
            </p:cNvPr>
            <p:cNvSpPr>
              <a:spLocks noChangeArrowheads="1"/>
            </p:cNvSpPr>
            <p:nvPr/>
          </p:nvSpPr>
          <p:spPr bwMode="auto">
            <a:xfrm>
              <a:off x="502504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2" name="Oval 25">
              <a:extLst>
                <a:ext uri="{FF2B5EF4-FFF2-40B4-BE49-F238E27FC236}">
                  <a16:creationId xmlns:a16="http://schemas.microsoft.com/office/drawing/2014/main" id="{B17C93D9-C6D9-4298-9C61-CE791E599D0E}"/>
                </a:ext>
              </a:extLst>
            </p:cNvPr>
            <p:cNvSpPr>
              <a:spLocks noChangeArrowheads="1"/>
            </p:cNvSpPr>
            <p:nvPr/>
          </p:nvSpPr>
          <p:spPr bwMode="auto">
            <a:xfrm>
              <a:off x="503215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3" name="Oval 25">
              <a:extLst>
                <a:ext uri="{FF2B5EF4-FFF2-40B4-BE49-F238E27FC236}">
                  <a16:creationId xmlns:a16="http://schemas.microsoft.com/office/drawing/2014/main" id="{7B3680C0-9B12-4082-AA69-F0C2C46971D5}"/>
                </a:ext>
              </a:extLst>
            </p:cNvPr>
            <p:cNvSpPr>
              <a:spLocks noChangeArrowheads="1"/>
            </p:cNvSpPr>
            <p:nvPr/>
          </p:nvSpPr>
          <p:spPr bwMode="auto">
            <a:xfrm>
              <a:off x="503002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4" name="Oval 25">
              <a:extLst>
                <a:ext uri="{FF2B5EF4-FFF2-40B4-BE49-F238E27FC236}">
                  <a16:creationId xmlns:a16="http://schemas.microsoft.com/office/drawing/2014/main" id="{24A32A7E-B7EE-49A1-B815-6FE755B7D9A4}"/>
                </a:ext>
              </a:extLst>
            </p:cNvPr>
            <p:cNvSpPr>
              <a:spLocks noChangeArrowheads="1"/>
            </p:cNvSpPr>
            <p:nvPr/>
          </p:nvSpPr>
          <p:spPr bwMode="auto">
            <a:xfrm>
              <a:off x="503215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5" name="Oval 25">
              <a:extLst>
                <a:ext uri="{FF2B5EF4-FFF2-40B4-BE49-F238E27FC236}">
                  <a16:creationId xmlns:a16="http://schemas.microsoft.com/office/drawing/2014/main" id="{54507C27-687C-4126-9BDA-557CDC2C58CA}"/>
                </a:ext>
              </a:extLst>
            </p:cNvPr>
            <p:cNvSpPr>
              <a:spLocks noChangeArrowheads="1"/>
            </p:cNvSpPr>
            <p:nvPr/>
          </p:nvSpPr>
          <p:spPr bwMode="auto">
            <a:xfrm>
              <a:off x="503215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6" name="Oval 25">
              <a:extLst>
                <a:ext uri="{FF2B5EF4-FFF2-40B4-BE49-F238E27FC236}">
                  <a16:creationId xmlns:a16="http://schemas.microsoft.com/office/drawing/2014/main" id="{513DCDFF-49BD-40D0-8325-E81AE96EA1AB}"/>
                </a:ext>
              </a:extLst>
            </p:cNvPr>
            <p:cNvSpPr>
              <a:spLocks noChangeArrowheads="1"/>
            </p:cNvSpPr>
            <p:nvPr/>
          </p:nvSpPr>
          <p:spPr bwMode="auto">
            <a:xfrm>
              <a:off x="503002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7" name="Oval 25">
              <a:extLst>
                <a:ext uri="{FF2B5EF4-FFF2-40B4-BE49-F238E27FC236}">
                  <a16:creationId xmlns:a16="http://schemas.microsoft.com/office/drawing/2014/main" id="{957843B5-A875-4704-B491-66CB0614B889}"/>
                </a:ext>
              </a:extLst>
            </p:cNvPr>
            <p:cNvSpPr>
              <a:spLocks noChangeArrowheads="1"/>
            </p:cNvSpPr>
            <p:nvPr/>
          </p:nvSpPr>
          <p:spPr bwMode="auto">
            <a:xfrm>
              <a:off x="5450704"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8" name="Oval 25">
              <a:extLst>
                <a:ext uri="{FF2B5EF4-FFF2-40B4-BE49-F238E27FC236}">
                  <a16:creationId xmlns:a16="http://schemas.microsoft.com/office/drawing/2014/main" id="{A313C647-D91D-40CC-9256-5633EA90D237}"/>
                </a:ext>
              </a:extLst>
            </p:cNvPr>
            <p:cNvSpPr>
              <a:spLocks noChangeArrowheads="1"/>
            </p:cNvSpPr>
            <p:nvPr/>
          </p:nvSpPr>
          <p:spPr bwMode="auto">
            <a:xfrm>
              <a:off x="5457818"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9" name="Oval 25">
              <a:extLst>
                <a:ext uri="{FF2B5EF4-FFF2-40B4-BE49-F238E27FC236}">
                  <a16:creationId xmlns:a16="http://schemas.microsoft.com/office/drawing/2014/main" id="{498E9623-0AAF-4FBE-9407-46F1D1EED0D0}"/>
                </a:ext>
              </a:extLst>
            </p:cNvPr>
            <p:cNvSpPr>
              <a:spLocks noChangeArrowheads="1"/>
            </p:cNvSpPr>
            <p:nvPr/>
          </p:nvSpPr>
          <p:spPr bwMode="auto">
            <a:xfrm>
              <a:off x="5455686"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0" name="Oval 25">
              <a:extLst>
                <a:ext uri="{FF2B5EF4-FFF2-40B4-BE49-F238E27FC236}">
                  <a16:creationId xmlns:a16="http://schemas.microsoft.com/office/drawing/2014/main" id="{4F67DB4D-A62A-47AA-92A6-95F684702BF7}"/>
                </a:ext>
              </a:extLst>
            </p:cNvPr>
            <p:cNvSpPr>
              <a:spLocks noChangeArrowheads="1"/>
            </p:cNvSpPr>
            <p:nvPr/>
          </p:nvSpPr>
          <p:spPr bwMode="auto">
            <a:xfrm>
              <a:off x="5457818"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1" name="Oval 25">
              <a:extLst>
                <a:ext uri="{FF2B5EF4-FFF2-40B4-BE49-F238E27FC236}">
                  <a16:creationId xmlns:a16="http://schemas.microsoft.com/office/drawing/2014/main" id="{683AF718-63DA-4179-8DD4-D32C5AB62E12}"/>
                </a:ext>
              </a:extLst>
            </p:cNvPr>
            <p:cNvSpPr>
              <a:spLocks noChangeArrowheads="1"/>
            </p:cNvSpPr>
            <p:nvPr/>
          </p:nvSpPr>
          <p:spPr bwMode="auto">
            <a:xfrm>
              <a:off x="5457818"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3" name="Oval 25">
              <a:extLst>
                <a:ext uri="{FF2B5EF4-FFF2-40B4-BE49-F238E27FC236}">
                  <a16:creationId xmlns:a16="http://schemas.microsoft.com/office/drawing/2014/main" id="{EF731C2B-8452-4F39-8BF1-576CB49B53AF}"/>
                </a:ext>
              </a:extLst>
            </p:cNvPr>
            <p:cNvSpPr>
              <a:spLocks noChangeArrowheads="1"/>
            </p:cNvSpPr>
            <p:nvPr/>
          </p:nvSpPr>
          <p:spPr bwMode="auto">
            <a:xfrm>
              <a:off x="5455686"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4" name="Oval 25">
              <a:extLst>
                <a:ext uri="{FF2B5EF4-FFF2-40B4-BE49-F238E27FC236}">
                  <a16:creationId xmlns:a16="http://schemas.microsoft.com/office/drawing/2014/main" id="{9CCF434B-431C-448F-8428-DABAED6B66F3}"/>
                </a:ext>
              </a:extLst>
            </p:cNvPr>
            <p:cNvSpPr>
              <a:spLocks noChangeArrowheads="1"/>
            </p:cNvSpPr>
            <p:nvPr/>
          </p:nvSpPr>
          <p:spPr bwMode="auto">
            <a:xfrm>
              <a:off x="587305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5" name="Oval 25">
              <a:extLst>
                <a:ext uri="{FF2B5EF4-FFF2-40B4-BE49-F238E27FC236}">
                  <a16:creationId xmlns:a16="http://schemas.microsoft.com/office/drawing/2014/main" id="{AFE2D77D-BC8F-46C5-8230-06E9C26186FC}"/>
                </a:ext>
              </a:extLst>
            </p:cNvPr>
            <p:cNvSpPr>
              <a:spLocks noChangeArrowheads="1"/>
            </p:cNvSpPr>
            <p:nvPr/>
          </p:nvSpPr>
          <p:spPr bwMode="auto">
            <a:xfrm>
              <a:off x="588016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6" name="Oval 25">
              <a:extLst>
                <a:ext uri="{FF2B5EF4-FFF2-40B4-BE49-F238E27FC236}">
                  <a16:creationId xmlns:a16="http://schemas.microsoft.com/office/drawing/2014/main" id="{E9E4B673-5904-48EB-9FA6-4DD8A70F5DE6}"/>
                </a:ext>
              </a:extLst>
            </p:cNvPr>
            <p:cNvSpPr>
              <a:spLocks noChangeArrowheads="1"/>
            </p:cNvSpPr>
            <p:nvPr/>
          </p:nvSpPr>
          <p:spPr bwMode="auto">
            <a:xfrm>
              <a:off x="587803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25">
              <a:extLst>
                <a:ext uri="{FF2B5EF4-FFF2-40B4-BE49-F238E27FC236}">
                  <a16:creationId xmlns:a16="http://schemas.microsoft.com/office/drawing/2014/main" id="{940C3089-47E4-4885-B9F7-2D53D8735D2D}"/>
                </a:ext>
              </a:extLst>
            </p:cNvPr>
            <p:cNvSpPr>
              <a:spLocks noChangeArrowheads="1"/>
            </p:cNvSpPr>
            <p:nvPr/>
          </p:nvSpPr>
          <p:spPr bwMode="auto">
            <a:xfrm>
              <a:off x="588016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8" name="Oval 25">
              <a:extLst>
                <a:ext uri="{FF2B5EF4-FFF2-40B4-BE49-F238E27FC236}">
                  <a16:creationId xmlns:a16="http://schemas.microsoft.com/office/drawing/2014/main" id="{236DA9D1-F720-4810-95C5-DB96BD0D2983}"/>
                </a:ext>
              </a:extLst>
            </p:cNvPr>
            <p:cNvSpPr>
              <a:spLocks noChangeArrowheads="1"/>
            </p:cNvSpPr>
            <p:nvPr/>
          </p:nvSpPr>
          <p:spPr bwMode="auto">
            <a:xfrm>
              <a:off x="588016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9" name="Oval 25">
              <a:extLst>
                <a:ext uri="{FF2B5EF4-FFF2-40B4-BE49-F238E27FC236}">
                  <a16:creationId xmlns:a16="http://schemas.microsoft.com/office/drawing/2014/main" id="{911F24D4-51AB-4C4C-8302-530EB5B3EB79}"/>
                </a:ext>
              </a:extLst>
            </p:cNvPr>
            <p:cNvSpPr>
              <a:spLocks noChangeArrowheads="1"/>
            </p:cNvSpPr>
            <p:nvPr/>
          </p:nvSpPr>
          <p:spPr bwMode="auto">
            <a:xfrm>
              <a:off x="587803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25">
              <a:extLst>
                <a:ext uri="{FF2B5EF4-FFF2-40B4-BE49-F238E27FC236}">
                  <a16:creationId xmlns:a16="http://schemas.microsoft.com/office/drawing/2014/main" id="{8BD690F1-77A5-4BA1-9EF7-A8DF1725EA16}"/>
                </a:ext>
              </a:extLst>
            </p:cNvPr>
            <p:cNvSpPr>
              <a:spLocks noChangeArrowheads="1"/>
            </p:cNvSpPr>
            <p:nvPr/>
          </p:nvSpPr>
          <p:spPr bwMode="auto">
            <a:xfrm>
              <a:off x="629970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25">
              <a:extLst>
                <a:ext uri="{FF2B5EF4-FFF2-40B4-BE49-F238E27FC236}">
                  <a16:creationId xmlns:a16="http://schemas.microsoft.com/office/drawing/2014/main" id="{624FB7C1-AB2F-47E8-9CF6-AAFFE035C2B4}"/>
                </a:ext>
              </a:extLst>
            </p:cNvPr>
            <p:cNvSpPr>
              <a:spLocks noChangeArrowheads="1"/>
            </p:cNvSpPr>
            <p:nvPr/>
          </p:nvSpPr>
          <p:spPr bwMode="auto">
            <a:xfrm>
              <a:off x="630681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25">
              <a:extLst>
                <a:ext uri="{FF2B5EF4-FFF2-40B4-BE49-F238E27FC236}">
                  <a16:creationId xmlns:a16="http://schemas.microsoft.com/office/drawing/2014/main" id="{7377E3CC-2B4B-4666-9102-FAE721738F2A}"/>
                </a:ext>
              </a:extLst>
            </p:cNvPr>
            <p:cNvSpPr>
              <a:spLocks noChangeArrowheads="1"/>
            </p:cNvSpPr>
            <p:nvPr/>
          </p:nvSpPr>
          <p:spPr bwMode="auto">
            <a:xfrm>
              <a:off x="630468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25">
              <a:extLst>
                <a:ext uri="{FF2B5EF4-FFF2-40B4-BE49-F238E27FC236}">
                  <a16:creationId xmlns:a16="http://schemas.microsoft.com/office/drawing/2014/main" id="{DF8D945C-DF86-48B0-BCB1-C60A90F52AA0}"/>
                </a:ext>
              </a:extLst>
            </p:cNvPr>
            <p:cNvSpPr>
              <a:spLocks noChangeArrowheads="1"/>
            </p:cNvSpPr>
            <p:nvPr/>
          </p:nvSpPr>
          <p:spPr bwMode="auto">
            <a:xfrm>
              <a:off x="630681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Oval 25">
              <a:extLst>
                <a:ext uri="{FF2B5EF4-FFF2-40B4-BE49-F238E27FC236}">
                  <a16:creationId xmlns:a16="http://schemas.microsoft.com/office/drawing/2014/main" id="{BA4AB592-0E57-4315-B99B-F9A148096462}"/>
                </a:ext>
              </a:extLst>
            </p:cNvPr>
            <p:cNvSpPr>
              <a:spLocks noChangeArrowheads="1"/>
            </p:cNvSpPr>
            <p:nvPr/>
          </p:nvSpPr>
          <p:spPr bwMode="auto">
            <a:xfrm>
              <a:off x="630681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5" name="Oval 25">
              <a:extLst>
                <a:ext uri="{FF2B5EF4-FFF2-40B4-BE49-F238E27FC236}">
                  <a16:creationId xmlns:a16="http://schemas.microsoft.com/office/drawing/2014/main" id="{358CD4E0-6952-47E6-8948-046FAA72A253}"/>
                </a:ext>
              </a:extLst>
            </p:cNvPr>
            <p:cNvSpPr>
              <a:spLocks noChangeArrowheads="1"/>
            </p:cNvSpPr>
            <p:nvPr/>
          </p:nvSpPr>
          <p:spPr bwMode="auto">
            <a:xfrm>
              <a:off x="630468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6" name="Oval 25">
              <a:extLst>
                <a:ext uri="{FF2B5EF4-FFF2-40B4-BE49-F238E27FC236}">
                  <a16:creationId xmlns:a16="http://schemas.microsoft.com/office/drawing/2014/main" id="{3B985D50-2BEB-4D1F-8542-AA521D50A080}"/>
                </a:ext>
              </a:extLst>
            </p:cNvPr>
            <p:cNvSpPr>
              <a:spLocks noChangeArrowheads="1"/>
            </p:cNvSpPr>
            <p:nvPr/>
          </p:nvSpPr>
          <p:spPr bwMode="auto">
            <a:xfrm>
              <a:off x="6732592"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5">
              <a:extLst>
                <a:ext uri="{FF2B5EF4-FFF2-40B4-BE49-F238E27FC236}">
                  <a16:creationId xmlns:a16="http://schemas.microsoft.com/office/drawing/2014/main" id="{862E2455-3FD2-4BC9-B3B8-1E5AF44A72FE}"/>
                </a:ext>
              </a:extLst>
            </p:cNvPr>
            <p:cNvSpPr>
              <a:spLocks noChangeArrowheads="1"/>
            </p:cNvSpPr>
            <p:nvPr/>
          </p:nvSpPr>
          <p:spPr bwMode="auto">
            <a:xfrm>
              <a:off x="6739706"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8" name="Oval 25">
              <a:extLst>
                <a:ext uri="{FF2B5EF4-FFF2-40B4-BE49-F238E27FC236}">
                  <a16:creationId xmlns:a16="http://schemas.microsoft.com/office/drawing/2014/main" id="{D984D888-D612-4E8A-A4FC-2BCF6EA15799}"/>
                </a:ext>
              </a:extLst>
            </p:cNvPr>
            <p:cNvSpPr>
              <a:spLocks noChangeArrowheads="1"/>
            </p:cNvSpPr>
            <p:nvPr/>
          </p:nvSpPr>
          <p:spPr bwMode="auto">
            <a:xfrm>
              <a:off x="6737574"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9" name="Oval 25">
              <a:extLst>
                <a:ext uri="{FF2B5EF4-FFF2-40B4-BE49-F238E27FC236}">
                  <a16:creationId xmlns:a16="http://schemas.microsoft.com/office/drawing/2014/main" id="{AD783618-BE49-4F6E-85E8-2ECAAF2EF27A}"/>
                </a:ext>
              </a:extLst>
            </p:cNvPr>
            <p:cNvSpPr>
              <a:spLocks noChangeArrowheads="1"/>
            </p:cNvSpPr>
            <p:nvPr/>
          </p:nvSpPr>
          <p:spPr bwMode="auto">
            <a:xfrm>
              <a:off x="6739706"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0" name="Oval 25">
              <a:extLst>
                <a:ext uri="{FF2B5EF4-FFF2-40B4-BE49-F238E27FC236}">
                  <a16:creationId xmlns:a16="http://schemas.microsoft.com/office/drawing/2014/main" id="{09F170DF-374D-4CD4-B2DD-FCBE27B8988E}"/>
                </a:ext>
              </a:extLst>
            </p:cNvPr>
            <p:cNvSpPr>
              <a:spLocks noChangeArrowheads="1"/>
            </p:cNvSpPr>
            <p:nvPr/>
          </p:nvSpPr>
          <p:spPr bwMode="auto">
            <a:xfrm>
              <a:off x="6739706"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1" name="Oval 25">
              <a:extLst>
                <a:ext uri="{FF2B5EF4-FFF2-40B4-BE49-F238E27FC236}">
                  <a16:creationId xmlns:a16="http://schemas.microsoft.com/office/drawing/2014/main" id="{7C035410-43CE-4B05-809A-79E0B6233FBF}"/>
                </a:ext>
              </a:extLst>
            </p:cNvPr>
            <p:cNvSpPr>
              <a:spLocks noChangeArrowheads="1"/>
            </p:cNvSpPr>
            <p:nvPr/>
          </p:nvSpPr>
          <p:spPr bwMode="auto">
            <a:xfrm>
              <a:off x="6737574"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2" name="Oval 25">
              <a:extLst>
                <a:ext uri="{FF2B5EF4-FFF2-40B4-BE49-F238E27FC236}">
                  <a16:creationId xmlns:a16="http://schemas.microsoft.com/office/drawing/2014/main" id="{A374DF75-C9AD-4974-83D9-FCFB9BD1D7BE}"/>
                </a:ext>
              </a:extLst>
            </p:cNvPr>
            <p:cNvSpPr>
              <a:spLocks noChangeArrowheads="1"/>
            </p:cNvSpPr>
            <p:nvPr/>
          </p:nvSpPr>
          <p:spPr bwMode="auto">
            <a:xfrm>
              <a:off x="715071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3" name="Oval 25">
              <a:extLst>
                <a:ext uri="{FF2B5EF4-FFF2-40B4-BE49-F238E27FC236}">
                  <a16:creationId xmlns:a16="http://schemas.microsoft.com/office/drawing/2014/main" id="{8BA7C630-3B9A-432D-BF88-64B5FE9D97F6}"/>
                </a:ext>
              </a:extLst>
            </p:cNvPr>
            <p:cNvSpPr>
              <a:spLocks noChangeArrowheads="1"/>
            </p:cNvSpPr>
            <p:nvPr/>
          </p:nvSpPr>
          <p:spPr bwMode="auto">
            <a:xfrm>
              <a:off x="715782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4" name="Oval 25">
              <a:extLst>
                <a:ext uri="{FF2B5EF4-FFF2-40B4-BE49-F238E27FC236}">
                  <a16:creationId xmlns:a16="http://schemas.microsoft.com/office/drawing/2014/main" id="{BED00DEC-0CC6-4D90-8B33-3445E0B32C49}"/>
                </a:ext>
              </a:extLst>
            </p:cNvPr>
            <p:cNvSpPr>
              <a:spLocks noChangeArrowheads="1"/>
            </p:cNvSpPr>
            <p:nvPr/>
          </p:nvSpPr>
          <p:spPr bwMode="auto">
            <a:xfrm>
              <a:off x="715569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5" name="Oval 25">
              <a:extLst>
                <a:ext uri="{FF2B5EF4-FFF2-40B4-BE49-F238E27FC236}">
                  <a16:creationId xmlns:a16="http://schemas.microsoft.com/office/drawing/2014/main" id="{8CCC79AC-9827-4356-A417-F6DBE4C054DE}"/>
                </a:ext>
              </a:extLst>
            </p:cNvPr>
            <p:cNvSpPr>
              <a:spLocks noChangeArrowheads="1"/>
            </p:cNvSpPr>
            <p:nvPr/>
          </p:nvSpPr>
          <p:spPr bwMode="auto">
            <a:xfrm>
              <a:off x="715782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6" name="Oval 25">
              <a:extLst>
                <a:ext uri="{FF2B5EF4-FFF2-40B4-BE49-F238E27FC236}">
                  <a16:creationId xmlns:a16="http://schemas.microsoft.com/office/drawing/2014/main" id="{81FFE650-4992-4E96-B946-00518A52FEAB}"/>
                </a:ext>
              </a:extLst>
            </p:cNvPr>
            <p:cNvSpPr>
              <a:spLocks noChangeArrowheads="1"/>
            </p:cNvSpPr>
            <p:nvPr/>
          </p:nvSpPr>
          <p:spPr bwMode="auto">
            <a:xfrm>
              <a:off x="715782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7" name="Oval 25">
              <a:extLst>
                <a:ext uri="{FF2B5EF4-FFF2-40B4-BE49-F238E27FC236}">
                  <a16:creationId xmlns:a16="http://schemas.microsoft.com/office/drawing/2014/main" id="{027C9FDD-5BD8-4B58-8DBF-A311ABA84737}"/>
                </a:ext>
              </a:extLst>
            </p:cNvPr>
            <p:cNvSpPr>
              <a:spLocks noChangeArrowheads="1"/>
            </p:cNvSpPr>
            <p:nvPr/>
          </p:nvSpPr>
          <p:spPr bwMode="auto">
            <a:xfrm>
              <a:off x="715569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8" name="Oval 25">
              <a:extLst>
                <a:ext uri="{FF2B5EF4-FFF2-40B4-BE49-F238E27FC236}">
                  <a16:creationId xmlns:a16="http://schemas.microsoft.com/office/drawing/2014/main" id="{15A33DC3-2B30-4820-A182-F913323F8924}"/>
                </a:ext>
              </a:extLst>
            </p:cNvPr>
            <p:cNvSpPr>
              <a:spLocks noChangeArrowheads="1"/>
            </p:cNvSpPr>
            <p:nvPr/>
          </p:nvSpPr>
          <p:spPr bwMode="auto">
            <a:xfrm>
              <a:off x="758558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9" name="Oval 25">
              <a:extLst>
                <a:ext uri="{FF2B5EF4-FFF2-40B4-BE49-F238E27FC236}">
                  <a16:creationId xmlns:a16="http://schemas.microsoft.com/office/drawing/2014/main" id="{A06FEAF3-7E12-467D-981C-FF3E26CE1D2A}"/>
                </a:ext>
              </a:extLst>
            </p:cNvPr>
            <p:cNvSpPr>
              <a:spLocks noChangeArrowheads="1"/>
            </p:cNvSpPr>
            <p:nvPr/>
          </p:nvSpPr>
          <p:spPr bwMode="auto">
            <a:xfrm>
              <a:off x="759269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0" name="Oval 25">
              <a:extLst>
                <a:ext uri="{FF2B5EF4-FFF2-40B4-BE49-F238E27FC236}">
                  <a16:creationId xmlns:a16="http://schemas.microsoft.com/office/drawing/2014/main" id="{7108B3FC-B3C9-4471-B86B-66564412362F}"/>
                </a:ext>
              </a:extLst>
            </p:cNvPr>
            <p:cNvSpPr>
              <a:spLocks noChangeArrowheads="1"/>
            </p:cNvSpPr>
            <p:nvPr/>
          </p:nvSpPr>
          <p:spPr bwMode="auto">
            <a:xfrm>
              <a:off x="759056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1" name="Oval 25">
              <a:extLst>
                <a:ext uri="{FF2B5EF4-FFF2-40B4-BE49-F238E27FC236}">
                  <a16:creationId xmlns:a16="http://schemas.microsoft.com/office/drawing/2014/main" id="{3015ED50-6D47-4034-B929-014F1DE2C2A7}"/>
                </a:ext>
              </a:extLst>
            </p:cNvPr>
            <p:cNvSpPr>
              <a:spLocks noChangeArrowheads="1"/>
            </p:cNvSpPr>
            <p:nvPr/>
          </p:nvSpPr>
          <p:spPr bwMode="auto">
            <a:xfrm>
              <a:off x="759269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2" name="Oval 25">
              <a:extLst>
                <a:ext uri="{FF2B5EF4-FFF2-40B4-BE49-F238E27FC236}">
                  <a16:creationId xmlns:a16="http://schemas.microsoft.com/office/drawing/2014/main" id="{5206299B-B45F-4F9F-8936-A9322058E245}"/>
                </a:ext>
              </a:extLst>
            </p:cNvPr>
            <p:cNvSpPr>
              <a:spLocks noChangeArrowheads="1"/>
            </p:cNvSpPr>
            <p:nvPr/>
          </p:nvSpPr>
          <p:spPr bwMode="auto">
            <a:xfrm>
              <a:off x="759269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3" name="Oval 25">
              <a:extLst>
                <a:ext uri="{FF2B5EF4-FFF2-40B4-BE49-F238E27FC236}">
                  <a16:creationId xmlns:a16="http://schemas.microsoft.com/office/drawing/2014/main" id="{8CFB9D72-716C-4571-9FC6-F29B34E40175}"/>
                </a:ext>
              </a:extLst>
            </p:cNvPr>
            <p:cNvSpPr>
              <a:spLocks noChangeArrowheads="1"/>
            </p:cNvSpPr>
            <p:nvPr/>
          </p:nvSpPr>
          <p:spPr bwMode="auto">
            <a:xfrm>
              <a:off x="759056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4" name="Line 141">
              <a:extLst>
                <a:ext uri="{FF2B5EF4-FFF2-40B4-BE49-F238E27FC236}">
                  <a16:creationId xmlns:a16="http://schemas.microsoft.com/office/drawing/2014/main" id="{344A5BAD-4A8A-46B0-BC93-A32F4DA611DD}"/>
                </a:ext>
              </a:extLst>
            </p:cNvPr>
            <p:cNvSpPr>
              <a:spLocks noChangeShapeType="1"/>
            </p:cNvSpPr>
            <p:nvPr/>
          </p:nvSpPr>
          <p:spPr bwMode="auto">
            <a:xfrm flipV="1">
              <a:off x="4960720" y="2508684"/>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5" name="Line 141">
              <a:extLst>
                <a:ext uri="{FF2B5EF4-FFF2-40B4-BE49-F238E27FC236}">
                  <a16:creationId xmlns:a16="http://schemas.microsoft.com/office/drawing/2014/main" id="{CBC3AD75-4034-404B-8AB5-E280CA64EF76}"/>
                </a:ext>
              </a:extLst>
            </p:cNvPr>
            <p:cNvSpPr>
              <a:spLocks noChangeShapeType="1"/>
            </p:cNvSpPr>
            <p:nvPr/>
          </p:nvSpPr>
          <p:spPr bwMode="auto">
            <a:xfrm flipV="1">
              <a:off x="7767822" y="2510816"/>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6" name="Line 139">
              <a:extLst>
                <a:ext uri="{FF2B5EF4-FFF2-40B4-BE49-F238E27FC236}">
                  <a16:creationId xmlns:a16="http://schemas.microsoft.com/office/drawing/2014/main" id="{0470D004-F36C-4133-8B02-CACD8B287FE5}"/>
                </a:ext>
              </a:extLst>
            </p:cNvPr>
            <p:cNvSpPr>
              <a:spLocks noChangeShapeType="1"/>
            </p:cNvSpPr>
            <p:nvPr/>
          </p:nvSpPr>
          <p:spPr bwMode="auto">
            <a:xfrm>
              <a:off x="5087272" y="2428868"/>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7" name="Line 139">
              <a:extLst>
                <a:ext uri="{FF2B5EF4-FFF2-40B4-BE49-F238E27FC236}">
                  <a16:creationId xmlns:a16="http://schemas.microsoft.com/office/drawing/2014/main" id="{44D4850A-CB48-41AC-8A56-33095B9BDBB4}"/>
                </a:ext>
              </a:extLst>
            </p:cNvPr>
            <p:cNvSpPr>
              <a:spLocks noChangeShapeType="1"/>
            </p:cNvSpPr>
            <p:nvPr/>
          </p:nvSpPr>
          <p:spPr bwMode="auto">
            <a:xfrm>
              <a:off x="5093086" y="4828362"/>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cxnSp>
        <p:nvCxnSpPr>
          <p:cNvPr id="148" name="直線コネクタ 147">
            <a:extLst>
              <a:ext uri="{FF2B5EF4-FFF2-40B4-BE49-F238E27FC236}">
                <a16:creationId xmlns:a16="http://schemas.microsoft.com/office/drawing/2014/main" id="{2F3C5118-673E-4723-A586-B03B029ABD8A}"/>
              </a:ext>
            </a:extLst>
          </p:cNvPr>
          <p:cNvCxnSpPr>
            <a:cxnSpLocks/>
          </p:cNvCxnSpPr>
          <p:nvPr/>
        </p:nvCxnSpPr>
        <p:spPr>
          <a:xfrm flipV="1">
            <a:off x="5273929" y="1957527"/>
            <a:ext cx="364519" cy="3716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9D9A6EF6-EDD9-4C74-A2B1-8D8D34DDF4FB}"/>
              </a:ext>
            </a:extLst>
          </p:cNvPr>
          <p:cNvCxnSpPr>
            <a:cxnSpLocks/>
          </p:cNvCxnSpPr>
          <p:nvPr/>
        </p:nvCxnSpPr>
        <p:spPr>
          <a:xfrm flipV="1">
            <a:off x="5219608" y="1968018"/>
            <a:ext cx="827671" cy="814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EB654C3E-05DB-4EEC-95A5-E69E8BE49CD0}"/>
              </a:ext>
            </a:extLst>
          </p:cNvPr>
          <p:cNvCxnSpPr>
            <a:cxnSpLocks/>
          </p:cNvCxnSpPr>
          <p:nvPr/>
        </p:nvCxnSpPr>
        <p:spPr>
          <a:xfrm flipV="1">
            <a:off x="5259041" y="1960946"/>
            <a:ext cx="1236743" cy="123672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016C48E8-80FB-4B65-9D1B-53926A458965}"/>
              </a:ext>
            </a:extLst>
          </p:cNvPr>
          <p:cNvCxnSpPr>
            <a:cxnSpLocks/>
          </p:cNvCxnSpPr>
          <p:nvPr/>
        </p:nvCxnSpPr>
        <p:spPr>
          <a:xfrm flipV="1">
            <a:off x="5235273" y="1941413"/>
            <a:ext cx="1694525" cy="170133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F1D9C21E-25D1-4029-B8FF-4AE295E5CD86}"/>
              </a:ext>
            </a:extLst>
          </p:cNvPr>
          <p:cNvCxnSpPr>
            <a:cxnSpLocks/>
          </p:cNvCxnSpPr>
          <p:nvPr/>
        </p:nvCxnSpPr>
        <p:spPr>
          <a:xfrm flipV="1">
            <a:off x="5270897" y="1955122"/>
            <a:ext cx="2059618" cy="20913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直線コネクタ 152">
            <a:extLst>
              <a:ext uri="{FF2B5EF4-FFF2-40B4-BE49-F238E27FC236}">
                <a16:creationId xmlns:a16="http://schemas.microsoft.com/office/drawing/2014/main" id="{E8F8DA22-643F-4747-BD76-3E6777A98E68}"/>
              </a:ext>
            </a:extLst>
          </p:cNvPr>
          <p:cNvCxnSpPr>
            <a:cxnSpLocks/>
            <a:endCxn id="128" idx="3"/>
          </p:cNvCxnSpPr>
          <p:nvPr/>
        </p:nvCxnSpPr>
        <p:spPr>
          <a:xfrm flipV="1">
            <a:off x="5682277" y="1973411"/>
            <a:ext cx="2075414" cy="20952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直線コネクタ 153">
            <a:extLst>
              <a:ext uri="{FF2B5EF4-FFF2-40B4-BE49-F238E27FC236}">
                <a16:creationId xmlns:a16="http://schemas.microsoft.com/office/drawing/2014/main" id="{FF14AE35-838D-45FB-9D41-6FA5BA057AB5}"/>
              </a:ext>
            </a:extLst>
          </p:cNvPr>
          <p:cNvCxnSpPr>
            <a:cxnSpLocks/>
            <a:endCxn id="129" idx="3"/>
          </p:cNvCxnSpPr>
          <p:nvPr/>
        </p:nvCxnSpPr>
        <p:spPr>
          <a:xfrm flipV="1">
            <a:off x="6065741" y="2390679"/>
            <a:ext cx="1699063" cy="16875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5A7C4DF5-180A-44FC-B1D9-D72B13ED81FD}"/>
              </a:ext>
            </a:extLst>
          </p:cNvPr>
          <p:cNvCxnSpPr>
            <a:cxnSpLocks/>
            <a:endCxn id="130" idx="3"/>
          </p:cNvCxnSpPr>
          <p:nvPr/>
        </p:nvCxnSpPr>
        <p:spPr>
          <a:xfrm flipV="1">
            <a:off x="6510151" y="2817036"/>
            <a:ext cx="1252521" cy="12477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696C344B-86CF-41D5-A540-0521581B8027}"/>
              </a:ext>
            </a:extLst>
          </p:cNvPr>
          <p:cNvCxnSpPr>
            <a:cxnSpLocks/>
          </p:cNvCxnSpPr>
          <p:nvPr/>
        </p:nvCxnSpPr>
        <p:spPr>
          <a:xfrm flipV="1">
            <a:off x="6945185" y="3219063"/>
            <a:ext cx="849465" cy="833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a:extLst>
              <a:ext uri="{FF2B5EF4-FFF2-40B4-BE49-F238E27FC236}">
                <a16:creationId xmlns:a16="http://schemas.microsoft.com/office/drawing/2014/main" id="{2198ABD2-F7A9-4237-A06D-9C80685A53ED}"/>
              </a:ext>
            </a:extLst>
          </p:cNvPr>
          <p:cNvCxnSpPr>
            <a:cxnSpLocks/>
            <a:endCxn id="132" idx="3"/>
          </p:cNvCxnSpPr>
          <p:nvPr/>
        </p:nvCxnSpPr>
        <p:spPr>
          <a:xfrm flipV="1">
            <a:off x="7352193" y="3684520"/>
            <a:ext cx="412611" cy="402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8" name="Text Box 168">
            <a:extLst>
              <a:ext uri="{FF2B5EF4-FFF2-40B4-BE49-F238E27FC236}">
                <a16:creationId xmlns:a16="http://schemas.microsoft.com/office/drawing/2014/main" id="{831FBAE3-EE4E-4FB2-95B7-3B421A349BD9}"/>
              </a:ext>
            </a:extLst>
          </p:cNvPr>
          <p:cNvSpPr txBox="1">
            <a:spLocks noChangeArrowheads="1"/>
          </p:cNvSpPr>
          <p:nvPr/>
        </p:nvSpPr>
        <p:spPr bwMode="auto">
          <a:xfrm>
            <a:off x="5502858" y="4380819"/>
            <a:ext cx="213674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トーラスの三角形分割</a:t>
            </a:r>
            <a:endParaRPr lang="en-US" altLang="ja-JP" sz="1600" dirty="0">
              <a:solidFill>
                <a:srgbClr val="000000"/>
              </a:solidFill>
            </a:endParaRPr>
          </a:p>
        </p:txBody>
      </p:sp>
      <p:sp>
        <p:nvSpPr>
          <p:cNvPr id="159" name="テキスト ボックス 158">
            <a:extLst>
              <a:ext uri="{FF2B5EF4-FFF2-40B4-BE49-F238E27FC236}">
                <a16:creationId xmlns:a16="http://schemas.microsoft.com/office/drawing/2014/main" id="{A4AA29D5-CE57-4AEB-89A4-DB98FA03C278}"/>
              </a:ext>
            </a:extLst>
          </p:cNvPr>
          <p:cNvSpPr txBox="1"/>
          <p:nvPr/>
        </p:nvSpPr>
        <p:spPr>
          <a:xfrm>
            <a:off x="1071461" y="6229334"/>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 </a:t>
            </a:r>
            <a:r>
              <a:rPr lang="en-US" altLang="ja-JP" dirty="0">
                <a:latin typeface="+mn-lt"/>
              </a:rPr>
              <a:t>3|V(G)|-3χ(G)  </a:t>
            </a:r>
            <a:endParaRPr kumimoji="1" lang="ja-JP" altLang="en-US" dirty="0">
              <a:latin typeface="+mn-lt"/>
            </a:endParaRPr>
          </a:p>
        </p:txBody>
      </p:sp>
      <p:sp>
        <p:nvSpPr>
          <p:cNvPr id="160" name="Text Box 168">
            <a:extLst>
              <a:ext uri="{FF2B5EF4-FFF2-40B4-BE49-F238E27FC236}">
                <a16:creationId xmlns:a16="http://schemas.microsoft.com/office/drawing/2014/main" id="{136BC0C4-3FFF-4F3E-9A63-A3A8388BFE42}"/>
              </a:ext>
            </a:extLst>
          </p:cNvPr>
          <p:cNvSpPr txBox="1">
            <a:spLocks noChangeArrowheads="1"/>
          </p:cNvSpPr>
          <p:nvPr/>
        </p:nvSpPr>
        <p:spPr bwMode="auto">
          <a:xfrm>
            <a:off x="270942" y="5723918"/>
            <a:ext cx="5444303"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以下の不等式の等号を満たすグラフであることに注意せよ．</a:t>
            </a:r>
            <a:endParaRPr lang="en-US" altLang="ja-JP" sz="1600" dirty="0">
              <a:solidFill>
                <a:srgbClr val="000000"/>
              </a:solidFill>
            </a:endParaRPr>
          </a:p>
        </p:txBody>
      </p:sp>
      <p:sp>
        <p:nvSpPr>
          <p:cNvPr id="161" name="テキスト ボックス 160">
            <a:extLst>
              <a:ext uri="{FF2B5EF4-FFF2-40B4-BE49-F238E27FC236}">
                <a16:creationId xmlns:a16="http://schemas.microsoft.com/office/drawing/2014/main" id="{1351C359-15E1-4394-A393-7578B3E869FD}"/>
              </a:ext>
            </a:extLst>
          </p:cNvPr>
          <p:cNvSpPr txBox="1"/>
          <p:nvPr/>
        </p:nvSpPr>
        <p:spPr>
          <a:xfrm>
            <a:off x="270941" y="5053147"/>
            <a:ext cx="3582530" cy="338554"/>
          </a:xfrm>
          <a:prstGeom prst="rect">
            <a:avLst/>
          </a:prstGeom>
          <a:noFill/>
        </p:spPr>
        <p:txBody>
          <a:bodyPr wrap="square" rtlCol="0">
            <a:spAutoFit/>
          </a:bodyPr>
          <a:lstStyle/>
          <a:p>
            <a:r>
              <a:rPr lang="ja-JP" altLang="en-US" sz="1600" dirty="0">
                <a:latin typeface="+mn-lt"/>
              </a:rPr>
              <a:t>「</a:t>
            </a:r>
            <a:r>
              <a:rPr lang="en-US" altLang="ja-JP" sz="1600" dirty="0">
                <a:latin typeface="+mn-lt"/>
              </a:rPr>
              <a:t>3F </a:t>
            </a:r>
            <a:r>
              <a:rPr lang="ja-JP" altLang="en-US" sz="1600" dirty="0">
                <a:latin typeface="+mn-lt"/>
              </a:rPr>
              <a:t>≤ </a:t>
            </a:r>
            <a:r>
              <a:rPr lang="en-US" altLang="ja-JP" sz="1600" dirty="0">
                <a:latin typeface="+mn-lt"/>
              </a:rPr>
              <a:t>2E</a:t>
            </a:r>
            <a:r>
              <a:rPr lang="ja-JP" altLang="en-US" sz="1600" dirty="0">
                <a:latin typeface="+mn-lt"/>
              </a:rPr>
              <a:t>」の等号が成り立っている．</a:t>
            </a:r>
            <a:r>
              <a:rPr lang="en-US" altLang="ja-JP" sz="1600" dirty="0">
                <a:latin typeface="+mn-lt"/>
              </a:rPr>
              <a:t>  </a:t>
            </a:r>
            <a:endParaRPr kumimoji="1" lang="ja-JP" altLang="en-US" sz="1600" dirty="0">
              <a:latin typeface="+mn-lt"/>
            </a:endParaRPr>
          </a:p>
        </p:txBody>
      </p:sp>
    </p:spTree>
    <p:extLst>
      <p:ext uri="{BB962C8B-B14F-4D97-AF65-F5344CB8AC3E}">
        <p14:creationId xmlns:p14="http://schemas.microsoft.com/office/powerpoint/2010/main" val="334114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1"/>
                                        </p:tgtEl>
                                        <p:attrNameLst>
                                          <p:attrName>style.visibility</p:attrName>
                                        </p:attrNameLst>
                                      </p:cBhvr>
                                      <p:to>
                                        <p:strVal val="visible"/>
                                      </p:to>
                                    </p:set>
                                    <p:animEffect transition="in" filter="wipe(left)">
                                      <p:cBhvr>
                                        <p:cTn id="7" dur="500"/>
                                        <p:tgtEl>
                                          <p:spTgt spid="16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0"/>
                                        </p:tgtEl>
                                        <p:attrNameLst>
                                          <p:attrName>style.visibility</p:attrName>
                                        </p:attrNameLst>
                                      </p:cBhvr>
                                      <p:to>
                                        <p:strVal val="visible"/>
                                      </p:to>
                                    </p:set>
                                    <p:animEffect transition="in" filter="wipe(left)">
                                      <p:cBhvr>
                                        <p:cTn id="12" dur="500"/>
                                        <p:tgtEl>
                                          <p:spTgt spid="160"/>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59"/>
                                        </p:tgtEl>
                                        <p:attrNameLst>
                                          <p:attrName>style.visibility</p:attrName>
                                        </p:attrNameLst>
                                      </p:cBhvr>
                                      <p:to>
                                        <p:strVal val="visible"/>
                                      </p:to>
                                    </p:set>
                                    <p:animEffect transition="in" filter="randombar(horizontal)">
                                      <p:cBhvr>
                                        <p:cTn id="15"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P spid="160" grpId="0" animBg="1"/>
      <p:bldP spid="16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三角形分割</a:t>
            </a:r>
            <a:endParaRPr lang="en-US" altLang="ja-JP" sz="3600" dirty="0">
              <a:solidFill>
                <a:schemeClr val="tx2"/>
              </a:solidFill>
            </a:endParaRPr>
          </a:p>
        </p:txBody>
      </p:sp>
      <p:sp>
        <p:nvSpPr>
          <p:cNvPr id="17" name="楕円 61">
            <a:extLst>
              <a:ext uri="{FF2B5EF4-FFF2-40B4-BE49-F238E27FC236}">
                <a16:creationId xmlns:a16="http://schemas.microsoft.com/office/drawing/2014/main" id="{1477F1CA-07B8-4B7A-A476-A42CC1860897}"/>
              </a:ext>
            </a:extLst>
          </p:cNvPr>
          <p:cNvSpPr/>
          <p:nvPr/>
        </p:nvSpPr>
        <p:spPr>
          <a:xfrm>
            <a:off x="2573784" y="1850597"/>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二等辺三角形 17">
            <a:extLst>
              <a:ext uri="{FF2B5EF4-FFF2-40B4-BE49-F238E27FC236}">
                <a16:creationId xmlns:a16="http://schemas.microsoft.com/office/drawing/2014/main" id="{79892CB2-B750-4E8E-9A0F-87DA46A0CE62}"/>
              </a:ext>
            </a:extLst>
          </p:cNvPr>
          <p:cNvSpPr/>
          <p:nvPr/>
        </p:nvSpPr>
        <p:spPr>
          <a:xfrm>
            <a:off x="1289001" y="1869275"/>
            <a:ext cx="2654656" cy="2288497"/>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61">
            <a:extLst>
              <a:ext uri="{FF2B5EF4-FFF2-40B4-BE49-F238E27FC236}">
                <a16:creationId xmlns:a16="http://schemas.microsoft.com/office/drawing/2014/main" id="{A9BA745D-8E43-458C-B952-B971332BB8AF}"/>
              </a:ext>
            </a:extLst>
          </p:cNvPr>
          <p:cNvSpPr/>
          <p:nvPr/>
        </p:nvSpPr>
        <p:spPr>
          <a:xfrm>
            <a:off x="1255859" y="406845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61">
            <a:extLst>
              <a:ext uri="{FF2B5EF4-FFF2-40B4-BE49-F238E27FC236}">
                <a16:creationId xmlns:a16="http://schemas.microsoft.com/office/drawing/2014/main" id="{D0639E6F-019F-42BF-ACCA-1F6A60A663AB}"/>
              </a:ext>
            </a:extLst>
          </p:cNvPr>
          <p:cNvSpPr/>
          <p:nvPr/>
        </p:nvSpPr>
        <p:spPr>
          <a:xfrm>
            <a:off x="3853471" y="409222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1" name="直線コネクタ 20">
            <a:extLst>
              <a:ext uri="{FF2B5EF4-FFF2-40B4-BE49-F238E27FC236}">
                <a16:creationId xmlns:a16="http://schemas.microsoft.com/office/drawing/2014/main" id="{0E043AA9-EBDF-4C36-A0AE-F4A6262DF5E2}"/>
              </a:ext>
            </a:extLst>
          </p:cNvPr>
          <p:cNvCxnSpPr>
            <a:cxnSpLocks/>
            <a:endCxn id="24" idx="3"/>
          </p:cNvCxnSpPr>
          <p:nvPr/>
        </p:nvCxnSpPr>
        <p:spPr>
          <a:xfrm flipV="1">
            <a:off x="1322102" y="3155244"/>
            <a:ext cx="822974" cy="94945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1F63DDC9-B5A3-477A-8E69-16B78321C848}"/>
              </a:ext>
            </a:extLst>
          </p:cNvPr>
          <p:cNvCxnSpPr>
            <a:cxnSpLocks/>
            <a:stCxn id="36" idx="5"/>
            <a:endCxn id="20" idx="1"/>
          </p:cNvCxnSpPr>
          <p:nvPr/>
        </p:nvCxnSpPr>
        <p:spPr>
          <a:xfrm>
            <a:off x="3107450" y="3164653"/>
            <a:ext cx="761837" cy="94338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074D9B8D-D7B2-43A2-989A-9349FF8625F3}"/>
              </a:ext>
            </a:extLst>
          </p:cNvPr>
          <p:cNvCxnSpPr>
            <a:cxnSpLocks/>
            <a:endCxn id="34" idx="6"/>
          </p:cNvCxnSpPr>
          <p:nvPr/>
        </p:nvCxnSpPr>
        <p:spPr>
          <a:xfrm flipH="1" flipV="1">
            <a:off x="2686654" y="3918490"/>
            <a:ext cx="1182346" cy="21453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楕円 61">
            <a:extLst>
              <a:ext uri="{FF2B5EF4-FFF2-40B4-BE49-F238E27FC236}">
                <a16:creationId xmlns:a16="http://schemas.microsoft.com/office/drawing/2014/main" id="{125CDCAD-FA9C-4FCE-A302-C10C0A5864D9}"/>
              </a:ext>
            </a:extLst>
          </p:cNvPr>
          <p:cNvSpPr/>
          <p:nvPr/>
        </p:nvSpPr>
        <p:spPr>
          <a:xfrm>
            <a:off x="2129260" y="306306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直線コネクタ 24">
            <a:extLst>
              <a:ext uri="{FF2B5EF4-FFF2-40B4-BE49-F238E27FC236}">
                <a16:creationId xmlns:a16="http://schemas.microsoft.com/office/drawing/2014/main" id="{2141573B-05AA-4908-8AD4-48C606B7077C}"/>
              </a:ext>
            </a:extLst>
          </p:cNvPr>
          <p:cNvCxnSpPr/>
          <p:nvPr/>
        </p:nvCxnSpPr>
        <p:spPr>
          <a:xfrm flipH="1">
            <a:off x="2163924" y="3146121"/>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F35122F6-654B-48D8-BBAD-65418603ADB1}"/>
              </a:ext>
            </a:extLst>
          </p:cNvPr>
          <p:cNvCxnSpPr/>
          <p:nvPr/>
        </p:nvCxnSpPr>
        <p:spPr>
          <a:xfrm flipH="1">
            <a:off x="3084771" y="3144447"/>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4595CBA8-5AF1-41D7-8A3C-2ABEBCD3F58F}"/>
              </a:ext>
            </a:extLst>
          </p:cNvPr>
          <p:cNvCxnSpPr>
            <a:stCxn id="24" idx="7"/>
          </p:cNvCxnSpPr>
          <p:nvPr/>
        </p:nvCxnSpPr>
        <p:spPr>
          <a:xfrm flipV="1">
            <a:off x="2221444" y="2844669"/>
            <a:ext cx="406340" cy="234207"/>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88819D22-B75E-4D4C-915D-2DA4B311EBA7}"/>
              </a:ext>
            </a:extLst>
          </p:cNvPr>
          <p:cNvCxnSpPr/>
          <p:nvPr/>
        </p:nvCxnSpPr>
        <p:spPr>
          <a:xfrm flipV="1">
            <a:off x="2630313" y="3644428"/>
            <a:ext cx="461331" cy="269091"/>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43B85065-0543-4C96-9555-B6A6CC679AA1}"/>
              </a:ext>
            </a:extLst>
          </p:cNvPr>
          <p:cNvCxnSpPr/>
          <p:nvPr/>
        </p:nvCxnSpPr>
        <p:spPr>
          <a:xfrm>
            <a:off x="2163924" y="3644428"/>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1965BA95-2D4B-49C4-B831-66536426F071}"/>
              </a:ext>
            </a:extLst>
          </p:cNvPr>
          <p:cNvCxnSpPr/>
          <p:nvPr/>
        </p:nvCxnSpPr>
        <p:spPr>
          <a:xfrm>
            <a:off x="2627784" y="2844669"/>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D0127B61-7EE6-44C4-9395-BFE114218B0D}"/>
              </a:ext>
            </a:extLst>
          </p:cNvPr>
          <p:cNvCxnSpPr>
            <a:cxnSpLocks/>
          </p:cNvCxnSpPr>
          <p:nvPr/>
        </p:nvCxnSpPr>
        <p:spPr>
          <a:xfrm flipV="1">
            <a:off x="2178144" y="1915610"/>
            <a:ext cx="433069" cy="119378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楕円 61">
            <a:extLst>
              <a:ext uri="{FF2B5EF4-FFF2-40B4-BE49-F238E27FC236}">
                <a16:creationId xmlns:a16="http://schemas.microsoft.com/office/drawing/2014/main" id="{96AFC71B-78A4-4F0E-91DC-31FCBD9A7326}"/>
              </a:ext>
            </a:extLst>
          </p:cNvPr>
          <p:cNvSpPr/>
          <p:nvPr/>
        </p:nvSpPr>
        <p:spPr>
          <a:xfrm>
            <a:off x="2561275" y="280807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61">
            <a:extLst>
              <a:ext uri="{FF2B5EF4-FFF2-40B4-BE49-F238E27FC236}">
                <a16:creationId xmlns:a16="http://schemas.microsoft.com/office/drawing/2014/main" id="{8E6AE34A-12BE-4354-B4B5-1DECBD51A726}"/>
              </a:ext>
            </a:extLst>
          </p:cNvPr>
          <p:cNvSpPr/>
          <p:nvPr/>
        </p:nvSpPr>
        <p:spPr>
          <a:xfrm>
            <a:off x="2116796" y="357521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61">
            <a:extLst>
              <a:ext uri="{FF2B5EF4-FFF2-40B4-BE49-F238E27FC236}">
                <a16:creationId xmlns:a16="http://schemas.microsoft.com/office/drawing/2014/main" id="{A7FCDCEC-C189-4EAF-A14E-28E03F7030DB}"/>
              </a:ext>
            </a:extLst>
          </p:cNvPr>
          <p:cNvSpPr/>
          <p:nvPr/>
        </p:nvSpPr>
        <p:spPr>
          <a:xfrm>
            <a:off x="2578654" y="386449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楕円 61">
            <a:extLst>
              <a:ext uri="{FF2B5EF4-FFF2-40B4-BE49-F238E27FC236}">
                <a16:creationId xmlns:a16="http://schemas.microsoft.com/office/drawing/2014/main" id="{B0EF14D4-6BE2-491F-B392-AB69DE1C41BD}"/>
              </a:ext>
            </a:extLst>
          </p:cNvPr>
          <p:cNvSpPr/>
          <p:nvPr/>
        </p:nvSpPr>
        <p:spPr>
          <a:xfrm>
            <a:off x="3013079" y="3602943"/>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61">
            <a:extLst>
              <a:ext uri="{FF2B5EF4-FFF2-40B4-BE49-F238E27FC236}">
                <a16:creationId xmlns:a16="http://schemas.microsoft.com/office/drawing/2014/main" id="{7A68898E-6BCB-46F4-B5F4-1E55756C2C0B}"/>
              </a:ext>
            </a:extLst>
          </p:cNvPr>
          <p:cNvSpPr/>
          <p:nvPr/>
        </p:nvSpPr>
        <p:spPr>
          <a:xfrm>
            <a:off x="3015266" y="30724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コネクタ 36">
            <a:extLst>
              <a:ext uri="{FF2B5EF4-FFF2-40B4-BE49-F238E27FC236}">
                <a16:creationId xmlns:a16="http://schemas.microsoft.com/office/drawing/2014/main" id="{E4E98882-94AA-4288-B606-FB0E24CAE622}"/>
              </a:ext>
            </a:extLst>
          </p:cNvPr>
          <p:cNvCxnSpPr>
            <a:cxnSpLocks/>
            <a:stCxn id="36" idx="0"/>
            <a:endCxn id="18" idx="0"/>
          </p:cNvCxnSpPr>
          <p:nvPr/>
        </p:nvCxnSpPr>
        <p:spPr>
          <a:xfrm flipH="1" flipV="1">
            <a:off x="2616329" y="1869275"/>
            <a:ext cx="452937" cy="120319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DD31F990-5FE6-4F0F-A6D0-AB31D484E189}"/>
              </a:ext>
            </a:extLst>
          </p:cNvPr>
          <p:cNvCxnSpPr>
            <a:cxnSpLocks/>
            <a:endCxn id="34" idx="6"/>
          </p:cNvCxnSpPr>
          <p:nvPr/>
        </p:nvCxnSpPr>
        <p:spPr>
          <a:xfrm flipV="1">
            <a:off x="1347635" y="3918490"/>
            <a:ext cx="1339019" cy="207416"/>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84DB06A1-735F-478D-BD46-17CB252C86DC}"/>
              </a:ext>
            </a:extLst>
          </p:cNvPr>
          <p:cNvCxnSpPr>
            <a:cxnSpLocks/>
            <a:endCxn id="33" idx="3"/>
          </p:cNvCxnSpPr>
          <p:nvPr/>
        </p:nvCxnSpPr>
        <p:spPr>
          <a:xfrm flipV="1">
            <a:off x="1347635" y="3667403"/>
            <a:ext cx="784977" cy="43297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7BB2E845-6159-4D69-9E20-6DEA4EBFA8B3}"/>
              </a:ext>
            </a:extLst>
          </p:cNvPr>
          <p:cNvCxnSpPr>
            <a:cxnSpLocks/>
            <a:endCxn id="18" idx="0"/>
          </p:cNvCxnSpPr>
          <p:nvPr/>
        </p:nvCxnSpPr>
        <p:spPr>
          <a:xfrm flipH="1" flipV="1">
            <a:off x="2616329" y="1869275"/>
            <a:ext cx="0" cy="99280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5E9D940-0811-452C-9FCD-19DE8DFDB66A}"/>
              </a:ext>
            </a:extLst>
          </p:cNvPr>
          <p:cNvCxnSpPr>
            <a:cxnSpLocks/>
            <a:stCxn id="35" idx="5"/>
            <a:endCxn id="20" idx="1"/>
          </p:cNvCxnSpPr>
          <p:nvPr/>
        </p:nvCxnSpPr>
        <p:spPr>
          <a:xfrm>
            <a:off x="3105263" y="3695127"/>
            <a:ext cx="764024" cy="41291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二等辺三角形 41">
            <a:extLst>
              <a:ext uri="{FF2B5EF4-FFF2-40B4-BE49-F238E27FC236}">
                <a16:creationId xmlns:a16="http://schemas.microsoft.com/office/drawing/2014/main" id="{2CF675D2-9A35-4F10-917C-A17F8E0E7217}"/>
              </a:ext>
            </a:extLst>
          </p:cNvPr>
          <p:cNvSpPr/>
          <p:nvPr/>
        </p:nvSpPr>
        <p:spPr>
          <a:xfrm rot="10800000">
            <a:off x="2479803" y="3272973"/>
            <a:ext cx="300787" cy="259299"/>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楕円 61">
            <a:extLst>
              <a:ext uri="{FF2B5EF4-FFF2-40B4-BE49-F238E27FC236}">
                <a16:creationId xmlns:a16="http://schemas.microsoft.com/office/drawing/2014/main" id="{26F2F6EE-3037-4805-82D8-D32BECB28E9C}"/>
              </a:ext>
            </a:extLst>
          </p:cNvPr>
          <p:cNvSpPr/>
          <p:nvPr/>
        </p:nvSpPr>
        <p:spPr>
          <a:xfrm>
            <a:off x="2443499" y="32333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61">
            <a:extLst>
              <a:ext uri="{FF2B5EF4-FFF2-40B4-BE49-F238E27FC236}">
                <a16:creationId xmlns:a16="http://schemas.microsoft.com/office/drawing/2014/main" id="{B45C693E-2424-4B73-B03B-CFB0EA170630}"/>
              </a:ext>
            </a:extLst>
          </p:cNvPr>
          <p:cNvSpPr/>
          <p:nvPr/>
        </p:nvSpPr>
        <p:spPr>
          <a:xfrm>
            <a:off x="2570929" y="345249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楕円 61">
            <a:extLst>
              <a:ext uri="{FF2B5EF4-FFF2-40B4-BE49-F238E27FC236}">
                <a16:creationId xmlns:a16="http://schemas.microsoft.com/office/drawing/2014/main" id="{85EB25E3-DE44-4F62-BA1A-5999F89FD79F}"/>
              </a:ext>
            </a:extLst>
          </p:cNvPr>
          <p:cNvSpPr/>
          <p:nvPr/>
        </p:nvSpPr>
        <p:spPr>
          <a:xfrm>
            <a:off x="2710135" y="323148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6" name="直線コネクタ 45">
            <a:extLst>
              <a:ext uri="{FF2B5EF4-FFF2-40B4-BE49-F238E27FC236}">
                <a16:creationId xmlns:a16="http://schemas.microsoft.com/office/drawing/2014/main" id="{371C724A-619D-4618-9527-3F8EB8AE2659}"/>
              </a:ext>
            </a:extLst>
          </p:cNvPr>
          <p:cNvCxnSpPr>
            <a:endCxn id="43" idx="0"/>
          </p:cNvCxnSpPr>
          <p:nvPr/>
        </p:nvCxnSpPr>
        <p:spPr>
          <a:xfrm flipH="1">
            <a:off x="2497499" y="2875047"/>
            <a:ext cx="107908" cy="358322"/>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3D699542-23E7-4574-9640-28A2F52F6A56}"/>
              </a:ext>
            </a:extLst>
          </p:cNvPr>
          <p:cNvCxnSpPr/>
          <p:nvPr/>
        </p:nvCxnSpPr>
        <p:spPr>
          <a:xfrm>
            <a:off x="2612279" y="2863250"/>
            <a:ext cx="148860" cy="4234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ECD182B5-76C5-4425-A03F-5062B7E91EDC}"/>
              </a:ext>
            </a:extLst>
          </p:cNvPr>
          <p:cNvCxnSpPr/>
          <p:nvPr/>
        </p:nvCxnSpPr>
        <p:spPr>
          <a:xfrm flipH="1">
            <a:off x="2188184" y="3321974"/>
            <a:ext cx="272703" cy="28785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85C29711-CC7B-434E-BCCB-E8D1CB8090E6}"/>
              </a:ext>
            </a:extLst>
          </p:cNvPr>
          <p:cNvCxnSpPr/>
          <p:nvPr/>
        </p:nvCxnSpPr>
        <p:spPr>
          <a:xfrm flipV="1">
            <a:off x="2165338" y="3506496"/>
            <a:ext cx="454133" cy="122723"/>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E01C5340-C1FE-40B3-94B8-1A770EEB5D70}"/>
              </a:ext>
            </a:extLst>
          </p:cNvPr>
          <p:cNvCxnSpPr>
            <a:endCxn id="35" idx="2"/>
          </p:cNvCxnSpPr>
          <p:nvPr/>
        </p:nvCxnSpPr>
        <p:spPr>
          <a:xfrm>
            <a:off x="2630448" y="3510233"/>
            <a:ext cx="382631" cy="1467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3503E265-AC28-437A-AC27-2F519043FEA8}"/>
              </a:ext>
            </a:extLst>
          </p:cNvPr>
          <p:cNvCxnSpPr/>
          <p:nvPr/>
        </p:nvCxnSpPr>
        <p:spPr>
          <a:xfrm>
            <a:off x="2801893" y="3303420"/>
            <a:ext cx="248944" cy="31745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36F5CC73-F931-49DB-BE03-C583A24026EE}"/>
              </a:ext>
            </a:extLst>
          </p:cNvPr>
          <p:cNvCxnSpPr/>
          <p:nvPr/>
        </p:nvCxnSpPr>
        <p:spPr>
          <a:xfrm>
            <a:off x="2170273" y="3121865"/>
            <a:ext cx="314239" cy="17030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59B1697B-92F3-4E95-AB8D-686CDAA7C304}"/>
              </a:ext>
            </a:extLst>
          </p:cNvPr>
          <p:cNvCxnSpPr/>
          <p:nvPr/>
        </p:nvCxnSpPr>
        <p:spPr>
          <a:xfrm flipV="1">
            <a:off x="2805626" y="3105932"/>
            <a:ext cx="305131" cy="15901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A88501A6-B986-4FE5-A72D-5419B14A7F73}"/>
              </a:ext>
            </a:extLst>
          </p:cNvPr>
          <p:cNvCxnSpPr/>
          <p:nvPr/>
        </p:nvCxnSpPr>
        <p:spPr>
          <a:xfrm flipH="1">
            <a:off x="2619471" y="3539708"/>
            <a:ext cx="0" cy="3738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Text Box 168">
            <a:extLst>
              <a:ext uri="{FF2B5EF4-FFF2-40B4-BE49-F238E27FC236}">
                <a16:creationId xmlns:a16="http://schemas.microsoft.com/office/drawing/2014/main" id="{331459D0-925A-464F-8057-609895647A1E}"/>
              </a:ext>
            </a:extLst>
          </p:cNvPr>
          <p:cNvSpPr txBox="1">
            <a:spLocks noChangeArrowheads="1"/>
          </p:cNvSpPr>
          <p:nvPr/>
        </p:nvSpPr>
        <p:spPr bwMode="auto">
          <a:xfrm>
            <a:off x="1667886" y="4380819"/>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球面の三角形分割</a:t>
            </a:r>
            <a:endParaRPr lang="en-US" altLang="ja-JP" sz="1600" dirty="0">
              <a:solidFill>
                <a:srgbClr val="000000"/>
              </a:solidFill>
            </a:endParaRPr>
          </a:p>
        </p:txBody>
      </p:sp>
      <p:grpSp>
        <p:nvGrpSpPr>
          <p:cNvPr id="89" name="グループ化 162">
            <a:extLst>
              <a:ext uri="{FF2B5EF4-FFF2-40B4-BE49-F238E27FC236}">
                <a16:creationId xmlns:a16="http://schemas.microsoft.com/office/drawing/2014/main" id="{C20A7400-EA9C-4072-B9CC-2A6C0E822287}"/>
              </a:ext>
            </a:extLst>
          </p:cNvPr>
          <p:cNvGrpSpPr>
            <a:grpSpLocks/>
          </p:cNvGrpSpPr>
          <p:nvPr/>
        </p:nvGrpSpPr>
        <p:grpSpPr bwMode="auto">
          <a:xfrm>
            <a:off x="5117396" y="1801513"/>
            <a:ext cx="2806700" cy="2398713"/>
            <a:chOff x="4960720" y="2428868"/>
            <a:chExt cx="2807102" cy="2399494"/>
          </a:xfrm>
        </p:grpSpPr>
        <p:grpSp>
          <p:nvGrpSpPr>
            <p:cNvPr id="90" name="グループ化 105">
              <a:extLst>
                <a:ext uri="{FF2B5EF4-FFF2-40B4-BE49-F238E27FC236}">
                  <a16:creationId xmlns:a16="http://schemas.microsoft.com/office/drawing/2014/main" id="{AA57D501-D49C-44BE-B329-453F8ADBE8F4}"/>
                </a:ext>
              </a:extLst>
            </p:cNvPr>
            <p:cNvGrpSpPr>
              <a:grpSpLocks/>
            </p:cNvGrpSpPr>
            <p:nvPr/>
          </p:nvGrpSpPr>
          <p:grpSpPr bwMode="auto">
            <a:xfrm>
              <a:off x="5071861" y="2551146"/>
              <a:ext cx="2572118" cy="2142235"/>
              <a:chOff x="4571795" y="1714910"/>
              <a:chExt cx="2572118" cy="2142235"/>
            </a:xfrm>
          </p:grpSpPr>
          <p:sp>
            <p:nvSpPr>
              <p:cNvPr id="138" name="正方形/長方形 137">
                <a:extLst>
                  <a:ext uri="{FF2B5EF4-FFF2-40B4-BE49-F238E27FC236}">
                    <a16:creationId xmlns:a16="http://schemas.microsoft.com/office/drawing/2014/main" id="{8564BBD8-F35B-47F2-AF1A-F39085819831}"/>
                  </a:ext>
                </a:extLst>
              </p:cNvPr>
              <p:cNvSpPr/>
              <p:nvPr/>
            </p:nvSpPr>
            <p:spPr>
              <a:xfrm>
                <a:off x="4571795" y="1714910"/>
                <a:ext cx="2572118" cy="2142234"/>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9" name="直線コネクタ 138">
                <a:extLst>
                  <a:ext uri="{FF2B5EF4-FFF2-40B4-BE49-F238E27FC236}">
                    <a16:creationId xmlns:a16="http://schemas.microsoft.com/office/drawing/2014/main" id="{A4DF0F21-5B28-4C4C-BD43-6A6B900936E9}"/>
                  </a:ext>
                </a:extLst>
              </p:cNvPr>
              <p:cNvCxnSpPr/>
              <p:nvPr/>
            </p:nvCxnSpPr>
            <p:spPr>
              <a:xfrm rot="5400000">
                <a:off x="3928570"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D6FDF186-8500-43DB-80CC-B844EAECA2A6}"/>
                  </a:ext>
                </a:extLst>
              </p:cNvPr>
              <p:cNvCxnSpPr/>
              <p:nvPr/>
            </p:nvCxnSpPr>
            <p:spPr>
              <a:xfrm rot="5400000">
                <a:off x="4358844"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8994B329-C940-4CCC-9EB5-257C5CC08209}"/>
                  </a:ext>
                </a:extLst>
              </p:cNvPr>
              <p:cNvCxnSpPr/>
              <p:nvPr/>
            </p:nvCxnSpPr>
            <p:spPr>
              <a:xfrm rot="5400000">
                <a:off x="4787531"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2" name="直線コネクタ 141">
                <a:extLst>
                  <a:ext uri="{FF2B5EF4-FFF2-40B4-BE49-F238E27FC236}">
                    <a16:creationId xmlns:a16="http://schemas.microsoft.com/office/drawing/2014/main" id="{DDA7201F-FF52-44E5-829C-8AB097105E63}"/>
                  </a:ext>
                </a:extLst>
              </p:cNvPr>
              <p:cNvCxnSpPr/>
              <p:nvPr/>
            </p:nvCxnSpPr>
            <p:spPr>
              <a:xfrm rot="5400000">
                <a:off x="5216217"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43" name="直線コネクタ 142">
                <a:extLst>
                  <a:ext uri="{FF2B5EF4-FFF2-40B4-BE49-F238E27FC236}">
                    <a16:creationId xmlns:a16="http://schemas.microsoft.com/office/drawing/2014/main" id="{AC935982-74CD-4DC8-B506-1A313899B03E}"/>
                  </a:ext>
                </a:extLst>
              </p:cNvPr>
              <p:cNvCxnSpPr/>
              <p:nvPr/>
            </p:nvCxnSpPr>
            <p:spPr>
              <a:xfrm rot="5400000">
                <a:off x="5643315"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4" name="直線コネクタ 143">
                <a:extLst>
                  <a:ext uri="{FF2B5EF4-FFF2-40B4-BE49-F238E27FC236}">
                    <a16:creationId xmlns:a16="http://schemas.microsoft.com/office/drawing/2014/main" id="{21431956-ED5C-4477-8727-65C80217719B}"/>
                  </a:ext>
                </a:extLst>
              </p:cNvPr>
              <p:cNvCxnSpPr/>
              <p:nvPr/>
            </p:nvCxnSpPr>
            <p:spPr>
              <a:xfrm>
                <a:off x="4571795" y="2143675"/>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5" name="直線コネクタ 144">
                <a:extLst>
                  <a:ext uri="{FF2B5EF4-FFF2-40B4-BE49-F238E27FC236}">
                    <a16:creationId xmlns:a16="http://schemas.microsoft.com/office/drawing/2014/main" id="{FEDD0C74-267A-4351-99BC-863203548488}"/>
                  </a:ext>
                </a:extLst>
              </p:cNvPr>
              <p:cNvCxnSpPr/>
              <p:nvPr/>
            </p:nvCxnSpPr>
            <p:spPr>
              <a:xfrm>
                <a:off x="4571795" y="2570850"/>
                <a:ext cx="2556241" cy="1589"/>
              </a:xfrm>
              <a:prstGeom prst="line">
                <a:avLst/>
              </a:prstGeom>
              <a:ln w="9525"/>
            </p:spPr>
            <p:style>
              <a:lnRef idx="1">
                <a:schemeClr val="dk1"/>
              </a:lnRef>
              <a:fillRef idx="0">
                <a:schemeClr val="dk1"/>
              </a:fillRef>
              <a:effectRef idx="0">
                <a:schemeClr val="dk1"/>
              </a:effectRef>
              <a:fontRef idx="minor">
                <a:schemeClr val="tx1"/>
              </a:fontRef>
            </p:style>
          </p:cxnSp>
          <p:cxnSp>
            <p:nvCxnSpPr>
              <p:cNvPr id="146" name="直線コネクタ 145">
                <a:extLst>
                  <a:ext uri="{FF2B5EF4-FFF2-40B4-BE49-F238E27FC236}">
                    <a16:creationId xmlns:a16="http://schemas.microsoft.com/office/drawing/2014/main" id="{C93D55CF-1390-4EF1-BBCB-822E414E3A63}"/>
                  </a:ext>
                </a:extLst>
              </p:cNvPr>
              <p:cNvCxnSpPr/>
              <p:nvPr/>
            </p:nvCxnSpPr>
            <p:spPr>
              <a:xfrm>
                <a:off x="4587672" y="2998027"/>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5F6B6B21-DEFC-4187-80A2-B7719F945868}"/>
                  </a:ext>
                </a:extLst>
              </p:cNvPr>
              <p:cNvCxnSpPr/>
              <p:nvPr/>
            </p:nvCxnSpPr>
            <p:spPr>
              <a:xfrm>
                <a:off x="4571795" y="3426792"/>
                <a:ext cx="2556241" cy="1588"/>
              </a:xfrm>
              <a:prstGeom prst="line">
                <a:avLst/>
              </a:prstGeom>
              <a:ln w="9525"/>
            </p:spPr>
            <p:style>
              <a:lnRef idx="1">
                <a:schemeClr val="dk1"/>
              </a:lnRef>
              <a:fillRef idx="0">
                <a:schemeClr val="dk1"/>
              </a:fillRef>
              <a:effectRef idx="0">
                <a:schemeClr val="dk1"/>
              </a:effectRef>
              <a:fontRef idx="minor">
                <a:schemeClr val="tx1"/>
              </a:fontRef>
            </p:style>
          </p:cxnSp>
        </p:grpSp>
        <p:sp>
          <p:nvSpPr>
            <p:cNvPr id="91" name="Oval 25">
              <a:extLst>
                <a:ext uri="{FF2B5EF4-FFF2-40B4-BE49-F238E27FC236}">
                  <a16:creationId xmlns:a16="http://schemas.microsoft.com/office/drawing/2014/main" id="{FB6374F2-D515-4CD4-BDBA-B18FB62F5907}"/>
                </a:ext>
              </a:extLst>
            </p:cNvPr>
            <p:cNvSpPr>
              <a:spLocks noChangeArrowheads="1"/>
            </p:cNvSpPr>
            <p:nvPr/>
          </p:nvSpPr>
          <p:spPr bwMode="auto">
            <a:xfrm>
              <a:off x="502504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2" name="Oval 25">
              <a:extLst>
                <a:ext uri="{FF2B5EF4-FFF2-40B4-BE49-F238E27FC236}">
                  <a16:creationId xmlns:a16="http://schemas.microsoft.com/office/drawing/2014/main" id="{B17C93D9-C6D9-4298-9C61-CE791E599D0E}"/>
                </a:ext>
              </a:extLst>
            </p:cNvPr>
            <p:cNvSpPr>
              <a:spLocks noChangeArrowheads="1"/>
            </p:cNvSpPr>
            <p:nvPr/>
          </p:nvSpPr>
          <p:spPr bwMode="auto">
            <a:xfrm>
              <a:off x="503215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3" name="Oval 25">
              <a:extLst>
                <a:ext uri="{FF2B5EF4-FFF2-40B4-BE49-F238E27FC236}">
                  <a16:creationId xmlns:a16="http://schemas.microsoft.com/office/drawing/2014/main" id="{7B3680C0-9B12-4082-AA69-F0C2C46971D5}"/>
                </a:ext>
              </a:extLst>
            </p:cNvPr>
            <p:cNvSpPr>
              <a:spLocks noChangeArrowheads="1"/>
            </p:cNvSpPr>
            <p:nvPr/>
          </p:nvSpPr>
          <p:spPr bwMode="auto">
            <a:xfrm>
              <a:off x="503002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4" name="Oval 25">
              <a:extLst>
                <a:ext uri="{FF2B5EF4-FFF2-40B4-BE49-F238E27FC236}">
                  <a16:creationId xmlns:a16="http://schemas.microsoft.com/office/drawing/2014/main" id="{24A32A7E-B7EE-49A1-B815-6FE755B7D9A4}"/>
                </a:ext>
              </a:extLst>
            </p:cNvPr>
            <p:cNvSpPr>
              <a:spLocks noChangeArrowheads="1"/>
            </p:cNvSpPr>
            <p:nvPr/>
          </p:nvSpPr>
          <p:spPr bwMode="auto">
            <a:xfrm>
              <a:off x="503215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5" name="Oval 25">
              <a:extLst>
                <a:ext uri="{FF2B5EF4-FFF2-40B4-BE49-F238E27FC236}">
                  <a16:creationId xmlns:a16="http://schemas.microsoft.com/office/drawing/2014/main" id="{54507C27-687C-4126-9BDA-557CDC2C58CA}"/>
                </a:ext>
              </a:extLst>
            </p:cNvPr>
            <p:cNvSpPr>
              <a:spLocks noChangeArrowheads="1"/>
            </p:cNvSpPr>
            <p:nvPr/>
          </p:nvSpPr>
          <p:spPr bwMode="auto">
            <a:xfrm>
              <a:off x="503215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6" name="Oval 25">
              <a:extLst>
                <a:ext uri="{FF2B5EF4-FFF2-40B4-BE49-F238E27FC236}">
                  <a16:creationId xmlns:a16="http://schemas.microsoft.com/office/drawing/2014/main" id="{513DCDFF-49BD-40D0-8325-E81AE96EA1AB}"/>
                </a:ext>
              </a:extLst>
            </p:cNvPr>
            <p:cNvSpPr>
              <a:spLocks noChangeArrowheads="1"/>
            </p:cNvSpPr>
            <p:nvPr/>
          </p:nvSpPr>
          <p:spPr bwMode="auto">
            <a:xfrm>
              <a:off x="503002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7" name="Oval 25">
              <a:extLst>
                <a:ext uri="{FF2B5EF4-FFF2-40B4-BE49-F238E27FC236}">
                  <a16:creationId xmlns:a16="http://schemas.microsoft.com/office/drawing/2014/main" id="{957843B5-A875-4704-B491-66CB0614B889}"/>
                </a:ext>
              </a:extLst>
            </p:cNvPr>
            <p:cNvSpPr>
              <a:spLocks noChangeArrowheads="1"/>
            </p:cNvSpPr>
            <p:nvPr/>
          </p:nvSpPr>
          <p:spPr bwMode="auto">
            <a:xfrm>
              <a:off x="5450704"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8" name="Oval 25">
              <a:extLst>
                <a:ext uri="{FF2B5EF4-FFF2-40B4-BE49-F238E27FC236}">
                  <a16:creationId xmlns:a16="http://schemas.microsoft.com/office/drawing/2014/main" id="{A313C647-D91D-40CC-9256-5633EA90D237}"/>
                </a:ext>
              </a:extLst>
            </p:cNvPr>
            <p:cNvSpPr>
              <a:spLocks noChangeArrowheads="1"/>
            </p:cNvSpPr>
            <p:nvPr/>
          </p:nvSpPr>
          <p:spPr bwMode="auto">
            <a:xfrm>
              <a:off x="5457818"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9" name="Oval 25">
              <a:extLst>
                <a:ext uri="{FF2B5EF4-FFF2-40B4-BE49-F238E27FC236}">
                  <a16:creationId xmlns:a16="http://schemas.microsoft.com/office/drawing/2014/main" id="{498E9623-0AAF-4FBE-9407-46F1D1EED0D0}"/>
                </a:ext>
              </a:extLst>
            </p:cNvPr>
            <p:cNvSpPr>
              <a:spLocks noChangeArrowheads="1"/>
            </p:cNvSpPr>
            <p:nvPr/>
          </p:nvSpPr>
          <p:spPr bwMode="auto">
            <a:xfrm>
              <a:off x="5455686"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0" name="Oval 25">
              <a:extLst>
                <a:ext uri="{FF2B5EF4-FFF2-40B4-BE49-F238E27FC236}">
                  <a16:creationId xmlns:a16="http://schemas.microsoft.com/office/drawing/2014/main" id="{4F67DB4D-A62A-47AA-92A6-95F684702BF7}"/>
                </a:ext>
              </a:extLst>
            </p:cNvPr>
            <p:cNvSpPr>
              <a:spLocks noChangeArrowheads="1"/>
            </p:cNvSpPr>
            <p:nvPr/>
          </p:nvSpPr>
          <p:spPr bwMode="auto">
            <a:xfrm>
              <a:off x="5457818"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1" name="Oval 25">
              <a:extLst>
                <a:ext uri="{FF2B5EF4-FFF2-40B4-BE49-F238E27FC236}">
                  <a16:creationId xmlns:a16="http://schemas.microsoft.com/office/drawing/2014/main" id="{683AF718-63DA-4179-8DD4-D32C5AB62E12}"/>
                </a:ext>
              </a:extLst>
            </p:cNvPr>
            <p:cNvSpPr>
              <a:spLocks noChangeArrowheads="1"/>
            </p:cNvSpPr>
            <p:nvPr/>
          </p:nvSpPr>
          <p:spPr bwMode="auto">
            <a:xfrm>
              <a:off x="5457818"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3" name="Oval 25">
              <a:extLst>
                <a:ext uri="{FF2B5EF4-FFF2-40B4-BE49-F238E27FC236}">
                  <a16:creationId xmlns:a16="http://schemas.microsoft.com/office/drawing/2014/main" id="{EF731C2B-8452-4F39-8BF1-576CB49B53AF}"/>
                </a:ext>
              </a:extLst>
            </p:cNvPr>
            <p:cNvSpPr>
              <a:spLocks noChangeArrowheads="1"/>
            </p:cNvSpPr>
            <p:nvPr/>
          </p:nvSpPr>
          <p:spPr bwMode="auto">
            <a:xfrm>
              <a:off x="5455686"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4" name="Oval 25">
              <a:extLst>
                <a:ext uri="{FF2B5EF4-FFF2-40B4-BE49-F238E27FC236}">
                  <a16:creationId xmlns:a16="http://schemas.microsoft.com/office/drawing/2014/main" id="{9CCF434B-431C-448F-8428-DABAED6B66F3}"/>
                </a:ext>
              </a:extLst>
            </p:cNvPr>
            <p:cNvSpPr>
              <a:spLocks noChangeArrowheads="1"/>
            </p:cNvSpPr>
            <p:nvPr/>
          </p:nvSpPr>
          <p:spPr bwMode="auto">
            <a:xfrm>
              <a:off x="587305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5" name="Oval 25">
              <a:extLst>
                <a:ext uri="{FF2B5EF4-FFF2-40B4-BE49-F238E27FC236}">
                  <a16:creationId xmlns:a16="http://schemas.microsoft.com/office/drawing/2014/main" id="{AFE2D77D-BC8F-46C5-8230-06E9C26186FC}"/>
                </a:ext>
              </a:extLst>
            </p:cNvPr>
            <p:cNvSpPr>
              <a:spLocks noChangeArrowheads="1"/>
            </p:cNvSpPr>
            <p:nvPr/>
          </p:nvSpPr>
          <p:spPr bwMode="auto">
            <a:xfrm>
              <a:off x="588016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6" name="Oval 25">
              <a:extLst>
                <a:ext uri="{FF2B5EF4-FFF2-40B4-BE49-F238E27FC236}">
                  <a16:creationId xmlns:a16="http://schemas.microsoft.com/office/drawing/2014/main" id="{E9E4B673-5904-48EB-9FA6-4DD8A70F5DE6}"/>
                </a:ext>
              </a:extLst>
            </p:cNvPr>
            <p:cNvSpPr>
              <a:spLocks noChangeArrowheads="1"/>
            </p:cNvSpPr>
            <p:nvPr/>
          </p:nvSpPr>
          <p:spPr bwMode="auto">
            <a:xfrm>
              <a:off x="587803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25">
              <a:extLst>
                <a:ext uri="{FF2B5EF4-FFF2-40B4-BE49-F238E27FC236}">
                  <a16:creationId xmlns:a16="http://schemas.microsoft.com/office/drawing/2014/main" id="{940C3089-47E4-4885-B9F7-2D53D8735D2D}"/>
                </a:ext>
              </a:extLst>
            </p:cNvPr>
            <p:cNvSpPr>
              <a:spLocks noChangeArrowheads="1"/>
            </p:cNvSpPr>
            <p:nvPr/>
          </p:nvSpPr>
          <p:spPr bwMode="auto">
            <a:xfrm>
              <a:off x="588016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8" name="Oval 25">
              <a:extLst>
                <a:ext uri="{FF2B5EF4-FFF2-40B4-BE49-F238E27FC236}">
                  <a16:creationId xmlns:a16="http://schemas.microsoft.com/office/drawing/2014/main" id="{236DA9D1-F720-4810-95C5-DB96BD0D2983}"/>
                </a:ext>
              </a:extLst>
            </p:cNvPr>
            <p:cNvSpPr>
              <a:spLocks noChangeArrowheads="1"/>
            </p:cNvSpPr>
            <p:nvPr/>
          </p:nvSpPr>
          <p:spPr bwMode="auto">
            <a:xfrm>
              <a:off x="588016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9" name="Oval 25">
              <a:extLst>
                <a:ext uri="{FF2B5EF4-FFF2-40B4-BE49-F238E27FC236}">
                  <a16:creationId xmlns:a16="http://schemas.microsoft.com/office/drawing/2014/main" id="{911F24D4-51AB-4C4C-8302-530EB5B3EB79}"/>
                </a:ext>
              </a:extLst>
            </p:cNvPr>
            <p:cNvSpPr>
              <a:spLocks noChangeArrowheads="1"/>
            </p:cNvSpPr>
            <p:nvPr/>
          </p:nvSpPr>
          <p:spPr bwMode="auto">
            <a:xfrm>
              <a:off x="587803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25">
              <a:extLst>
                <a:ext uri="{FF2B5EF4-FFF2-40B4-BE49-F238E27FC236}">
                  <a16:creationId xmlns:a16="http://schemas.microsoft.com/office/drawing/2014/main" id="{8BD690F1-77A5-4BA1-9EF7-A8DF1725EA16}"/>
                </a:ext>
              </a:extLst>
            </p:cNvPr>
            <p:cNvSpPr>
              <a:spLocks noChangeArrowheads="1"/>
            </p:cNvSpPr>
            <p:nvPr/>
          </p:nvSpPr>
          <p:spPr bwMode="auto">
            <a:xfrm>
              <a:off x="629970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25">
              <a:extLst>
                <a:ext uri="{FF2B5EF4-FFF2-40B4-BE49-F238E27FC236}">
                  <a16:creationId xmlns:a16="http://schemas.microsoft.com/office/drawing/2014/main" id="{624FB7C1-AB2F-47E8-9CF6-AAFFE035C2B4}"/>
                </a:ext>
              </a:extLst>
            </p:cNvPr>
            <p:cNvSpPr>
              <a:spLocks noChangeArrowheads="1"/>
            </p:cNvSpPr>
            <p:nvPr/>
          </p:nvSpPr>
          <p:spPr bwMode="auto">
            <a:xfrm>
              <a:off x="630681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25">
              <a:extLst>
                <a:ext uri="{FF2B5EF4-FFF2-40B4-BE49-F238E27FC236}">
                  <a16:creationId xmlns:a16="http://schemas.microsoft.com/office/drawing/2014/main" id="{7377E3CC-2B4B-4666-9102-FAE721738F2A}"/>
                </a:ext>
              </a:extLst>
            </p:cNvPr>
            <p:cNvSpPr>
              <a:spLocks noChangeArrowheads="1"/>
            </p:cNvSpPr>
            <p:nvPr/>
          </p:nvSpPr>
          <p:spPr bwMode="auto">
            <a:xfrm>
              <a:off x="630468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25">
              <a:extLst>
                <a:ext uri="{FF2B5EF4-FFF2-40B4-BE49-F238E27FC236}">
                  <a16:creationId xmlns:a16="http://schemas.microsoft.com/office/drawing/2014/main" id="{DF8D945C-DF86-48B0-BCB1-C60A90F52AA0}"/>
                </a:ext>
              </a:extLst>
            </p:cNvPr>
            <p:cNvSpPr>
              <a:spLocks noChangeArrowheads="1"/>
            </p:cNvSpPr>
            <p:nvPr/>
          </p:nvSpPr>
          <p:spPr bwMode="auto">
            <a:xfrm>
              <a:off x="630681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Oval 25">
              <a:extLst>
                <a:ext uri="{FF2B5EF4-FFF2-40B4-BE49-F238E27FC236}">
                  <a16:creationId xmlns:a16="http://schemas.microsoft.com/office/drawing/2014/main" id="{BA4AB592-0E57-4315-B99B-F9A148096462}"/>
                </a:ext>
              </a:extLst>
            </p:cNvPr>
            <p:cNvSpPr>
              <a:spLocks noChangeArrowheads="1"/>
            </p:cNvSpPr>
            <p:nvPr/>
          </p:nvSpPr>
          <p:spPr bwMode="auto">
            <a:xfrm>
              <a:off x="630681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5" name="Oval 25">
              <a:extLst>
                <a:ext uri="{FF2B5EF4-FFF2-40B4-BE49-F238E27FC236}">
                  <a16:creationId xmlns:a16="http://schemas.microsoft.com/office/drawing/2014/main" id="{358CD4E0-6952-47E6-8948-046FAA72A253}"/>
                </a:ext>
              </a:extLst>
            </p:cNvPr>
            <p:cNvSpPr>
              <a:spLocks noChangeArrowheads="1"/>
            </p:cNvSpPr>
            <p:nvPr/>
          </p:nvSpPr>
          <p:spPr bwMode="auto">
            <a:xfrm>
              <a:off x="630468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6" name="Oval 25">
              <a:extLst>
                <a:ext uri="{FF2B5EF4-FFF2-40B4-BE49-F238E27FC236}">
                  <a16:creationId xmlns:a16="http://schemas.microsoft.com/office/drawing/2014/main" id="{3B985D50-2BEB-4D1F-8542-AA521D50A080}"/>
                </a:ext>
              </a:extLst>
            </p:cNvPr>
            <p:cNvSpPr>
              <a:spLocks noChangeArrowheads="1"/>
            </p:cNvSpPr>
            <p:nvPr/>
          </p:nvSpPr>
          <p:spPr bwMode="auto">
            <a:xfrm>
              <a:off x="6732592"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5">
              <a:extLst>
                <a:ext uri="{FF2B5EF4-FFF2-40B4-BE49-F238E27FC236}">
                  <a16:creationId xmlns:a16="http://schemas.microsoft.com/office/drawing/2014/main" id="{862E2455-3FD2-4BC9-B3B8-1E5AF44A72FE}"/>
                </a:ext>
              </a:extLst>
            </p:cNvPr>
            <p:cNvSpPr>
              <a:spLocks noChangeArrowheads="1"/>
            </p:cNvSpPr>
            <p:nvPr/>
          </p:nvSpPr>
          <p:spPr bwMode="auto">
            <a:xfrm>
              <a:off x="6739706"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8" name="Oval 25">
              <a:extLst>
                <a:ext uri="{FF2B5EF4-FFF2-40B4-BE49-F238E27FC236}">
                  <a16:creationId xmlns:a16="http://schemas.microsoft.com/office/drawing/2014/main" id="{D984D888-D612-4E8A-A4FC-2BCF6EA15799}"/>
                </a:ext>
              </a:extLst>
            </p:cNvPr>
            <p:cNvSpPr>
              <a:spLocks noChangeArrowheads="1"/>
            </p:cNvSpPr>
            <p:nvPr/>
          </p:nvSpPr>
          <p:spPr bwMode="auto">
            <a:xfrm>
              <a:off x="6737574"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9" name="Oval 25">
              <a:extLst>
                <a:ext uri="{FF2B5EF4-FFF2-40B4-BE49-F238E27FC236}">
                  <a16:creationId xmlns:a16="http://schemas.microsoft.com/office/drawing/2014/main" id="{AD783618-BE49-4F6E-85E8-2ECAAF2EF27A}"/>
                </a:ext>
              </a:extLst>
            </p:cNvPr>
            <p:cNvSpPr>
              <a:spLocks noChangeArrowheads="1"/>
            </p:cNvSpPr>
            <p:nvPr/>
          </p:nvSpPr>
          <p:spPr bwMode="auto">
            <a:xfrm>
              <a:off x="6739706"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0" name="Oval 25">
              <a:extLst>
                <a:ext uri="{FF2B5EF4-FFF2-40B4-BE49-F238E27FC236}">
                  <a16:creationId xmlns:a16="http://schemas.microsoft.com/office/drawing/2014/main" id="{09F170DF-374D-4CD4-B2DD-FCBE27B8988E}"/>
                </a:ext>
              </a:extLst>
            </p:cNvPr>
            <p:cNvSpPr>
              <a:spLocks noChangeArrowheads="1"/>
            </p:cNvSpPr>
            <p:nvPr/>
          </p:nvSpPr>
          <p:spPr bwMode="auto">
            <a:xfrm>
              <a:off x="6739706"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1" name="Oval 25">
              <a:extLst>
                <a:ext uri="{FF2B5EF4-FFF2-40B4-BE49-F238E27FC236}">
                  <a16:creationId xmlns:a16="http://schemas.microsoft.com/office/drawing/2014/main" id="{7C035410-43CE-4B05-809A-79E0B6233FBF}"/>
                </a:ext>
              </a:extLst>
            </p:cNvPr>
            <p:cNvSpPr>
              <a:spLocks noChangeArrowheads="1"/>
            </p:cNvSpPr>
            <p:nvPr/>
          </p:nvSpPr>
          <p:spPr bwMode="auto">
            <a:xfrm>
              <a:off x="6737574"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2" name="Oval 25">
              <a:extLst>
                <a:ext uri="{FF2B5EF4-FFF2-40B4-BE49-F238E27FC236}">
                  <a16:creationId xmlns:a16="http://schemas.microsoft.com/office/drawing/2014/main" id="{A374DF75-C9AD-4974-83D9-FCFB9BD1D7BE}"/>
                </a:ext>
              </a:extLst>
            </p:cNvPr>
            <p:cNvSpPr>
              <a:spLocks noChangeArrowheads="1"/>
            </p:cNvSpPr>
            <p:nvPr/>
          </p:nvSpPr>
          <p:spPr bwMode="auto">
            <a:xfrm>
              <a:off x="715071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3" name="Oval 25">
              <a:extLst>
                <a:ext uri="{FF2B5EF4-FFF2-40B4-BE49-F238E27FC236}">
                  <a16:creationId xmlns:a16="http://schemas.microsoft.com/office/drawing/2014/main" id="{8BA7C630-3B9A-432D-BF88-64B5FE9D97F6}"/>
                </a:ext>
              </a:extLst>
            </p:cNvPr>
            <p:cNvSpPr>
              <a:spLocks noChangeArrowheads="1"/>
            </p:cNvSpPr>
            <p:nvPr/>
          </p:nvSpPr>
          <p:spPr bwMode="auto">
            <a:xfrm>
              <a:off x="715782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4" name="Oval 25">
              <a:extLst>
                <a:ext uri="{FF2B5EF4-FFF2-40B4-BE49-F238E27FC236}">
                  <a16:creationId xmlns:a16="http://schemas.microsoft.com/office/drawing/2014/main" id="{BED00DEC-0CC6-4D90-8B33-3445E0B32C49}"/>
                </a:ext>
              </a:extLst>
            </p:cNvPr>
            <p:cNvSpPr>
              <a:spLocks noChangeArrowheads="1"/>
            </p:cNvSpPr>
            <p:nvPr/>
          </p:nvSpPr>
          <p:spPr bwMode="auto">
            <a:xfrm>
              <a:off x="715569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5" name="Oval 25">
              <a:extLst>
                <a:ext uri="{FF2B5EF4-FFF2-40B4-BE49-F238E27FC236}">
                  <a16:creationId xmlns:a16="http://schemas.microsoft.com/office/drawing/2014/main" id="{8CCC79AC-9827-4356-A417-F6DBE4C054DE}"/>
                </a:ext>
              </a:extLst>
            </p:cNvPr>
            <p:cNvSpPr>
              <a:spLocks noChangeArrowheads="1"/>
            </p:cNvSpPr>
            <p:nvPr/>
          </p:nvSpPr>
          <p:spPr bwMode="auto">
            <a:xfrm>
              <a:off x="715782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6" name="Oval 25">
              <a:extLst>
                <a:ext uri="{FF2B5EF4-FFF2-40B4-BE49-F238E27FC236}">
                  <a16:creationId xmlns:a16="http://schemas.microsoft.com/office/drawing/2014/main" id="{81FFE650-4992-4E96-B946-00518A52FEAB}"/>
                </a:ext>
              </a:extLst>
            </p:cNvPr>
            <p:cNvSpPr>
              <a:spLocks noChangeArrowheads="1"/>
            </p:cNvSpPr>
            <p:nvPr/>
          </p:nvSpPr>
          <p:spPr bwMode="auto">
            <a:xfrm>
              <a:off x="715782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7" name="Oval 25">
              <a:extLst>
                <a:ext uri="{FF2B5EF4-FFF2-40B4-BE49-F238E27FC236}">
                  <a16:creationId xmlns:a16="http://schemas.microsoft.com/office/drawing/2014/main" id="{027C9FDD-5BD8-4B58-8DBF-A311ABA84737}"/>
                </a:ext>
              </a:extLst>
            </p:cNvPr>
            <p:cNvSpPr>
              <a:spLocks noChangeArrowheads="1"/>
            </p:cNvSpPr>
            <p:nvPr/>
          </p:nvSpPr>
          <p:spPr bwMode="auto">
            <a:xfrm>
              <a:off x="715569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8" name="Oval 25">
              <a:extLst>
                <a:ext uri="{FF2B5EF4-FFF2-40B4-BE49-F238E27FC236}">
                  <a16:creationId xmlns:a16="http://schemas.microsoft.com/office/drawing/2014/main" id="{15A33DC3-2B30-4820-A182-F913323F8924}"/>
                </a:ext>
              </a:extLst>
            </p:cNvPr>
            <p:cNvSpPr>
              <a:spLocks noChangeArrowheads="1"/>
            </p:cNvSpPr>
            <p:nvPr/>
          </p:nvSpPr>
          <p:spPr bwMode="auto">
            <a:xfrm>
              <a:off x="758558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9" name="Oval 25">
              <a:extLst>
                <a:ext uri="{FF2B5EF4-FFF2-40B4-BE49-F238E27FC236}">
                  <a16:creationId xmlns:a16="http://schemas.microsoft.com/office/drawing/2014/main" id="{A06FEAF3-7E12-467D-981C-FF3E26CE1D2A}"/>
                </a:ext>
              </a:extLst>
            </p:cNvPr>
            <p:cNvSpPr>
              <a:spLocks noChangeArrowheads="1"/>
            </p:cNvSpPr>
            <p:nvPr/>
          </p:nvSpPr>
          <p:spPr bwMode="auto">
            <a:xfrm>
              <a:off x="759269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0" name="Oval 25">
              <a:extLst>
                <a:ext uri="{FF2B5EF4-FFF2-40B4-BE49-F238E27FC236}">
                  <a16:creationId xmlns:a16="http://schemas.microsoft.com/office/drawing/2014/main" id="{7108B3FC-B3C9-4471-B86B-66564412362F}"/>
                </a:ext>
              </a:extLst>
            </p:cNvPr>
            <p:cNvSpPr>
              <a:spLocks noChangeArrowheads="1"/>
            </p:cNvSpPr>
            <p:nvPr/>
          </p:nvSpPr>
          <p:spPr bwMode="auto">
            <a:xfrm>
              <a:off x="759056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1" name="Oval 25">
              <a:extLst>
                <a:ext uri="{FF2B5EF4-FFF2-40B4-BE49-F238E27FC236}">
                  <a16:creationId xmlns:a16="http://schemas.microsoft.com/office/drawing/2014/main" id="{3015ED50-6D47-4034-B929-014F1DE2C2A7}"/>
                </a:ext>
              </a:extLst>
            </p:cNvPr>
            <p:cNvSpPr>
              <a:spLocks noChangeArrowheads="1"/>
            </p:cNvSpPr>
            <p:nvPr/>
          </p:nvSpPr>
          <p:spPr bwMode="auto">
            <a:xfrm>
              <a:off x="759269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2" name="Oval 25">
              <a:extLst>
                <a:ext uri="{FF2B5EF4-FFF2-40B4-BE49-F238E27FC236}">
                  <a16:creationId xmlns:a16="http://schemas.microsoft.com/office/drawing/2014/main" id="{5206299B-B45F-4F9F-8936-A9322058E245}"/>
                </a:ext>
              </a:extLst>
            </p:cNvPr>
            <p:cNvSpPr>
              <a:spLocks noChangeArrowheads="1"/>
            </p:cNvSpPr>
            <p:nvPr/>
          </p:nvSpPr>
          <p:spPr bwMode="auto">
            <a:xfrm>
              <a:off x="759269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3" name="Oval 25">
              <a:extLst>
                <a:ext uri="{FF2B5EF4-FFF2-40B4-BE49-F238E27FC236}">
                  <a16:creationId xmlns:a16="http://schemas.microsoft.com/office/drawing/2014/main" id="{8CFB9D72-716C-4571-9FC6-F29B34E40175}"/>
                </a:ext>
              </a:extLst>
            </p:cNvPr>
            <p:cNvSpPr>
              <a:spLocks noChangeArrowheads="1"/>
            </p:cNvSpPr>
            <p:nvPr/>
          </p:nvSpPr>
          <p:spPr bwMode="auto">
            <a:xfrm>
              <a:off x="759056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4" name="Line 141">
              <a:extLst>
                <a:ext uri="{FF2B5EF4-FFF2-40B4-BE49-F238E27FC236}">
                  <a16:creationId xmlns:a16="http://schemas.microsoft.com/office/drawing/2014/main" id="{344A5BAD-4A8A-46B0-BC93-A32F4DA611DD}"/>
                </a:ext>
              </a:extLst>
            </p:cNvPr>
            <p:cNvSpPr>
              <a:spLocks noChangeShapeType="1"/>
            </p:cNvSpPr>
            <p:nvPr/>
          </p:nvSpPr>
          <p:spPr bwMode="auto">
            <a:xfrm flipV="1">
              <a:off x="4960720" y="2508684"/>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5" name="Line 141">
              <a:extLst>
                <a:ext uri="{FF2B5EF4-FFF2-40B4-BE49-F238E27FC236}">
                  <a16:creationId xmlns:a16="http://schemas.microsoft.com/office/drawing/2014/main" id="{CBC3AD75-4034-404B-8AB5-E280CA64EF76}"/>
                </a:ext>
              </a:extLst>
            </p:cNvPr>
            <p:cNvSpPr>
              <a:spLocks noChangeShapeType="1"/>
            </p:cNvSpPr>
            <p:nvPr/>
          </p:nvSpPr>
          <p:spPr bwMode="auto">
            <a:xfrm flipV="1">
              <a:off x="7767822" y="2510816"/>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6" name="Line 139">
              <a:extLst>
                <a:ext uri="{FF2B5EF4-FFF2-40B4-BE49-F238E27FC236}">
                  <a16:creationId xmlns:a16="http://schemas.microsoft.com/office/drawing/2014/main" id="{0470D004-F36C-4133-8B02-CACD8B287FE5}"/>
                </a:ext>
              </a:extLst>
            </p:cNvPr>
            <p:cNvSpPr>
              <a:spLocks noChangeShapeType="1"/>
            </p:cNvSpPr>
            <p:nvPr/>
          </p:nvSpPr>
          <p:spPr bwMode="auto">
            <a:xfrm>
              <a:off x="5087272" y="2428868"/>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7" name="Line 139">
              <a:extLst>
                <a:ext uri="{FF2B5EF4-FFF2-40B4-BE49-F238E27FC236}">
                  <a16:creationId xmlns:a16="http://schemas.microsoft.com/office/drawing/2014/main" id="{44D4850A-CB48-41AC-8A56-33095B9BDBB4}"/>
                </a:ext>
              </a:extLst>
            </p:cNvPr>
            <p:cNvSpPr>
              <a:spLocks noChangeShapeType="1"/>
            </p:cNvSpPr>
            <p:nvPr/>
          </p:nvSpPr>
          <p:spPr bwMode="auto">
            <a:xfrm>
              <a:off x="5093086" y="4828362"/>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cxnSp>
        <p:nvCxnSpPr>
          <p:cNvPr id="148" name="直線コネクタ 147">
            <a:extLst>
              <a:ext uri="{FF2B5EF4-FFF2-40B4-BE49-F238E27FC236}">
                <a16:creationId xmlns:a16="http://schemas.microsoft.com/office/drawing/2014/main" id="{2F3C5118-673E-4723-A586-B03B029ABD8A}"/>
              </a:ext>
            </a:extLst>
          </p:cNvPr>
          <p:cNvCxnSpPr>
            <a:cxnSpLocks/>
          </p:cNvCxnSpPr>
          <p:nvPr/>
        </p:nvCxnSpPr>
        <p:spPr>
          <a:xfrm flipV="1">
            <a:off x="5273929" y="1957527"/>
            <a:ext cx="364519" cy="3716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9D9A6EF6-EDD9-4C74-A2B1-8D8D34DDF4FB}"/>
              </a:ext>
            </a:extLst>
          </p:cNvPr>
          <p:cNvCxnSpPr>
            <a:cxnSpLocks/>
          </p:cNvCxnSpPr>
          <p:nvPr/>
        </p:nvCxnSpPr>
        <p:spPr>
          <a:xfrm flipV="1">
            <a:off x="5219608" y="1968018"/>
            <a:ext cx="827671" cy="814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EB654C3E-05DB-4EEC-95A5-E69E8BE49CD0}"/>
              </a:ext>
            </a:extLst>
          </p:cNvPr>
          <p:cNvCxnSpPr>
            <a:cxnSpLocks/>
          </p:cNvCxnSpPr>
          <p:nvPr/>
        </p:nvCxnSpPr>
        <p:spPr>
          <a:xfrm flipV="1">
            <a:off x="5259041" y="1960946"/>
            <a:ext cx="1236743" cy="123672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016C48E8-80FB-4B65-9D1B-53926A458965}"/>
              </a:ext>
            </a:extLst>
          </p:cNvPr>
          <p:cNvCxnSpPr>
            <a:cxnSpLocks/>
          </p:cNvCxnSpPr>
          <p:nvPr/>
        </p:nvCxnSpPr>
        <p:spPr>
          <a:xfrm flipV="1">
            <a:off x="5235273" y="1941413"/>
            <a:ext cx="1694525" cy="170133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直線コネクタ 152">
            <a:extLst>
              <a:ext uri="{FF2B5EF4-FFF2-40B4-BE49-F238E27FC236}">
                <a16:creationId xmlns:a16="http://schemas.microsoft.com/office/drawing/2014/main" id="{E8F8DA22-643F-4747-BD76-3E6777A98E68}"/>
              </a:ext>
            </a:extLst>
          </p:cNvPr>
          <p:cNvCxnSpPr>
            <a:cxnSpLocks/>
            <a:endCxn id="128" idx="3"/>
          </p:cNvCxnSpPr>
          <p:nvPr/>
        </p:nvCxnSpPr>
        <p:spPr>
          <a:xfrm flipV="1">
            <a:off x="5682277" y="1973411"/>
            <a:ext cx="2075414" cy="20952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直線コネクタ 153">
            <a:extLst>
              <a:ext uri="{FF2B5EF4-FFF2-40B4-BE49-F238E27FC236}">
                <a16:creationId xmlns:a16="http://schemas.microsoft.com/office/drawing/2014/main" id="{FF14AE35-838D-45FB-9D41-6FA5BA057AB5}"/>
              </a:ext>
            </a:extLst>
          </p:cNvPr>
          <p:cNvCxnSpPr>
            <a:cxnSpLocks/>
            <a:endCxn id="129" idx="3"/>
          </p:cNvCxnSpPr>
          <p:nvPr/>
        </p:nvCxnSpPr>
        <p:spPr>
          <a:xfrm flipV="1">
            <a:off x="6065741" y="2390679"/>
            <a:ext cx="1699063" cy="16875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5A7C4DF5-180A-44FC-B1D9-D72B13ED81FD}"/>
              </a:ext>
            </a:extLst>
          </p:cNvPr>
          <p:cNvCxnSpPr>
            <a:cxnSpLocks/>
            <a:endCxn id="130" idx="3"/>
          </p:cNvCxnSpPr>
          <p:nvPr/>
        </p:nvCxnSpPr>
        <p:spPr>
          <a:xfrm flipV="1">
            <a:off x="6510151" y="2817036"/>
            <a:ext cx="1252521" cy="124776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696C344B-86CF-41D5-A540-0521581B8027}"/>
              </a:ext>
            </a:extLst>
          </p:cNvPr>
          <p:cNvCxnSpPr>
            <a:cxnSpLocks/>
          </p:cNvCxnSpPr>
          <p:nvPr/>
        </p:nvCxnSpPr>
        <p:spPr>
          <a:xfrm flipV="1">
            <a:off x="6945185" y="3219063"/>
            <a:ext cx="849465" cy="8334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a:extLst>
              <a:ext uri="{FF2B5EF4-FFF2-40B4-BE49-F238E27FC236}">
                <a16:creationId xmlns:a16="http://schemas.microsoft.com/office/drawing/2014/main" id="{2198ABD2-F7A9-4237-A06D-9C80685A53ED}"/>
              </a:ext>
            </a:extLst>
          </p:cNvPr>
          <p:cNvCxnSpPr>
            <a:cxnSpLocks/>
            <a:endCxn id="132" idx="3"/>
          </p:cNvCxnSpPr>
          <p:nvPr/>
        </p:nvCxnSpPr>
        <p:spPr>
          <a:xfrm flipV="1">
            <a:off x="7352193" y="3684520"/>
            <a:ext cx="412611" cy="402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8" name="Text Box 168">
            <a:extLst>
              <a:ext uri="{FF2B5EF4-FFF2-40B4-BE49-F238E27FC236}">
                <a16:creationId xmlns:a16="http://schemas.microsoft.com/office/drawing/2014/main" id="{831FBAE3-EE4E-4FB2-95B7-3B421A349BD9}"/>
              </a:ext>
            </a:extLst>
          </p:cNvPr>
          <p:cNvSpPr txBox="1">
            <a:spLocks noChangeArrowheads="1"/>
          </p:cNvSpPr>
          <p:nvPr/>
        </p:nvSpPr>
        <p:spPr bwMode="auto">
          <a:xfrm>
            <a:off x="5502858" y="4380819"/>
            <a:ext cx="213674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トーラスの三角形分割</a:t>
            </a:r>
            <a:endParaRPr lang="en-US" altLang="ja-JP" sz="1600" dirty="0">
              <a:solidFill>
                <a:srgbClr val="000000"/>
              </a:solidFill>
            </a:endParaRPr>
          </a:p>
        </p:txBody>
      </p:sp>
      <p:sp>
        <p:nvSpPr>
          <p:cNvPr id="159" name="テキスト ボックス 158">
            <a:extLst>
              <a:ext uri="{FF2B5EF4-FFF2-40B4-BE49-F238E27FC236}">
                <a16:creationId xmlns:a16="http://schemas.microsoft.com/office/drawing/2014/main" id="{A4AA29D5-CE57-4AEB-89A4-DB98FA03C278}"/>
              </a:ext>
            </a:extLst>
          </p:cNvPr>
          <p:cNvSpPr txBox="1"/>
          <p:nvPr/>
        </p:nvSpPr>
        <p:spPr>
          <a:xfrm>
            <a:off x="1071461" y="6229334"/>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a:t>
            </a:r>
            <a:r>
              <a:rPr lang="en-US" altLang="ja-JP" dirty="0">
                <a:latin typeface="+mn-lt"/>
              </a:rPr>
              <a:t>=</a:t>
            </a:r>
            <a:r>
              <a:rPr lang="ja-JP" altLang="en-US" dirty="0">
                <a:latin typeface="+mn-lt"/>
              </a:rPr>
              <a:t> </a:t>
            </a:r>
            <a:r>
              <a:rPr lang="en-US" altLang="ja-JP" dirty="0">
                <a:latin typeface="+mn-lt"/>
              </a:rPr>
              <a:t>3|V(G)|-3χ(G)  </a:t>
            </a:r>
            <a:endParaRPr kumimoji="1" lang="ja-JP" altLang="en-US" dirty="0">
              <a:latin typeface="+mn-lt"/>
            </a:endParaRPr>
          </a:p>
        </p:txBody>
      </p:sp>
      <p:sp>
        <p:nvSpPr>
          <p:cNvPr id="160" name="Text Box 168">
            <a:extLst>
              <a:ext uri="{FF2B5EF4-FFF2-40B4-BE49-F238E27FC236}">
                <a16:creationId xmlns:a16="http://schemas.microsoft.com/office/drawing/2014/main" id="{136BC0C4-3FFF-4F3E-9A63-A3A8388BFE42}"/>
              </a:ext>
            </a:extLst>
          </p:cNvPr>
          <p:cNvSpPr txBox="1">
            <a:spLocks noChangeArrowheads="1"/>
          </p:cNvSpPr>
          <p:nvPr/>
        </p:nvSpPr>
        <p:spPr bwMode="auto">
          <a:xfrm>
            <a:off x="270942" y="5723918"/>
            <a:ext cx="5444303"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以下の不等式の等号を満たすグラフであることに注意せよ．</a:t>
            </a:r>
            <a:endParaRPr lang="en-US" altLang="ja-JP" sz="1600" dirty="0">
              <a:solidFill>
                <a:srgbClr val="000000"/>
              </a:solidFill>
            </a:endParaRPr>
          </a:p>
        </p:txBody>
      </p:sp>
      <p:cxnSp>
        <p:nvCxnSpPr>
          <p:cNvPr id="161" name="直線コネクタ 160">
            <a:extLst>
              <a:ext uri="{FF2B5EF4-FFF2-40B4-BE49-F238E27FC236}">
                <a16:creationId xmlns:a16="http://schemas.microsoft.com/office/drawing/2014/main" id="{30E4D9C8-DF4A-47D4-B2EE-9CE34A7F61D7}"/>
              </a:ext>
            </a:extLst>
          </p:cNvPr>
          <p:cNvCxnSpPr>
            <a:cxnSpLocks/>
          </p:cNvCxnSpPr>
          <p:nvPr/>
        </p:nvCxnSpPr>
        <p:spPr>
          <a:xfrm flipV="1">
            <a:off x="5270897" y="1955122"/>
            <a:ext cx="2059618" cy="20913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4393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randombar(horizontal)">
                                      <p:cBhvr>
                                        <p:cTn id="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 Box 168">
            <a:extLst>
              <a:ext uri="{FF2B5EF4-FFF2-40B4-BE49-F238E27FC236}">
                <a16:creationId xmlns:a16="http://schemas.microsoft.com/office/drawing/2014/main" id="{26AEAF64-F718-48D6-BE04-A231D32CDC4A}"/>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球面の三角形分割</a:t>
            </a:r>
            <a:endParaRPr lang="en-US" altLang="ja-JP" sz="3600" dirty="0">
              <a:solidFill>
                <a:schemeClr val="tx2"/>
              </a:solidFill>
            </a:endParaRPr>
          </a:p>
        </p:txBody>
      </p:sp>
      <p:sp>
        <p:nvSpPr>
          <p:cNvPr id="17" name="楕円 61">
            <a:extLst>
              <a:ext uri="{FF2B5EF4-FFF2-40B4-BE49-F238E27FC236}">
                <a16:creationId xmlns:a16="http://schemas.microsoft.com/office/drawing/2014/main" id="{1477F1CA-07B8-4B7A-A476-A42CC1860897}"/>
              </a:ext>
            </a:extLst>
          </p:cNvPr>
          <p:cNvSpPr/>
          <p:nvPr/>
        </p:nvSpPr>
        <p:spPr>
          <a:xfrm>
            <a:off x="2573784" y="1850597"/>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二等辺三角形 17">
            <a:extLst>
              <a:ext uri="{FF2B5EF4-FFF2-40B4-BE49-F238E27FC236}">
                <a16:creationId xmlns:a16="http://schemas.microsoft.com/office/drawing/2014/main" id="{79892CB2-B750-4E8E-9A0F-87DA46A0CE62}"/>
              </a:ext>
            </a:extLst>
          </p:cNvPr>
          <p:cNvSpPr/>
          <p:nvPr/>
        </p:nvSpPr>
        <p:spPr>
          <a:xfrm>
            <a:off x="1289001" y="1869275"/>
            <a:ext cx="2654656" cy="2288497"/>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61">
            <a:extLst>
              <a:ext uri="{FF2B5EF4-FFF2-40B4-BE49-F238E27FC236}">
                <a16:creationId xmlns:a16="http://schemas.microsoft.com/office/drawing/2014/main" id="{A9BA745D-8E43-458C-B952-B971332BB8AF}"/>
              </a:ext>
            </a:extLst>
          </p:cNvPr>
          <p:cNvSpPr/>
          <p:nvPr/>
        </p:nvSpPr>
        <p:spPr>
          <a:xfrm>
            <a:off x="1255859" y="406845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61">
            <a:extLst>
              <a:ext uri="{FF2B5EF4-FFF2-40B4-BE49-F238E27FC236}">
                <a16:creationId xmlns:a16="http://schemas.microsoft.com/office/drawing/2014/main" id="{D0639E6F-019F-42BF-ACCA-1F6A60A663AB}"/>
              </a:ext>
            </a:extLst>
          </p:cNvPr>
          <p:cNvSpPr/>
          <p:nvPr/>
        </p:nvSpPr>
        <p:spPr>
          <a:xfrm>
            <a:off x="3853471" y="409222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1" name="直線コネクタ 20">
            <a:extLst>
              <a:ext uri="{FF2B5EF4-FFF2-40B4-BE49-F238E27FC236}">
                <a16:creationId xmlns:a16="http://schemas.microsoft.com/office/drawing/2014/main" id="{0E043AA9-EBDF-4C36-A0AE-F4A6262DF5E2}"/>
              </a:ext>
            </a:extLst>
          </p:cNvPr>
          <p:cNvCxnSpPr>
            <a:cxnSpLocks/>
            <a:endCxn id="24" idx="3"/>
          </p:cNvCxnSpPr>
          <p:nvPr/>
        </p:nvCxnSpPr>
        <p:spPr>
          <a:xfrm flipV="1">
            <a:off x="1322102" y="3155244"/>
            <a:ext cx="822974" cy="94945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1F63DDC9-B5A3-477A-8E69-16B78321C848}"/>
              </a:ext>
            </a:extLst>
          </p:cNvPr>
          <p:cNvCxnSpPr>
            <a:cxnSpLocks/>
            <a:stCxn id="36" idx="5"/>
            <a:endCxn id="20" idx="1"/>
          </p:cNvCxnSpPr>
          <p:nvPr/>
        </p:nvCxnSpPr>
        <p:spPr>
          <a:xfrm>
            <a:off x="3107450" y="3164653"/>
            <a:ext cx="761837" cy="94338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074D9B8D-D7B2-43A2-989A-9349FF8625F3}"/>
              </a:ext>
            </a:extLst>
          </p:cNvPr>
          <p:cNvCxnSpPr>
            <a:cxnSpLocks/>
            <a:endCxn id="34" idx="6"/>
          </p:cNvCxnSpPr>
          <p:nvPr/>
        </p:nvCxnSpPr>
        <p:spPr>
          <a:xfrm flipH="1" flipV="1">
            <a:off x="2686654" y="3918490"/>
            <a:ext cx="1182346" cy="21453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楕円 61">
            <a:extLst>
              <a:ext uri="{FF2B5EF4-FFF2-40B4-BE49-F238E27FC236}">
                <a16:creationId xmlns:a16="http://schemas.microsoft.com/office/drawing/2014/main" id="{125CDCAD-FA9C-4FCE-A302-C10C0A5864D9}"/>
              </a:ext>
            </a:extLst>
          </p:cNvPr>
          <p:cNvSpPr/>
          <p:nvPr/>
        </p:nvSpPr>
        <p:spPr>
          <a:xfrm>
            <a:off x="2129260" y="306306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直線コネクタ 24">
            <a:extLst>
              <a:ext uri="{FF2B5EF4-FFF2-40B4-BE49-F238E27FC236}">
                <a16:creationId xmlns:a16="http://schemas.microsoft.com/office/drawing/2014/main" id="{2141573B-05AA-4908-8AD4-48C606B7077C}"/>
              </a:ext>
            </a:extLst>
          </p:cNvPr>
          <p:cNvCxnSpPr/>
          <p:nvPr/>
        </p:nvCxnSpPr>
        <p:spPr>
          <a:xfrm flipH="1">
            <a:off x="2163924" y="3146121"/>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F35122F6-654B-48D8-BBAD-65418603ADB1}"/>
              </a:ext>
            </a:extLst>
          </p:cNvPr>
          <p:cNvCxnSpPr/>
          <p:nvPr/>
        </p:nvCxnSpPr>
        <p:spPr>
          <a:xfrm flipH="1">
            <a:off x="3084771" y="3144447"/>
            <a:ext cx="0" cy="473368"/>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4595CBA8-5AF1-41D7-8A3C-2ABEBCD3F58F}"/>
              </a:ext>
            </a:extLst>
          </p:cNvPr>
          <p:cNvCxnSpPr>
            <a:stCxn id="24" idx="7"/>
          </p:cNvCxnSpPr>
          <p:nvPr/>
        </p:nvCxnSpPr>
        <p:spPr>
          <a:xfrm flipV="1">
            <a:off x="2221444" y="2844669"/>
            <a:ext cx="406340" cy="234207"/>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88819D22-B75E-4D4C-915D-2DA4B311EBA7}"/>
              </a:ext>
            </a:extLst>
          </p:cNvPr>
          <p:cNvCxnSpPr/>
          <p:nvPr/>
        </p:nvCxnSpPr>
        <p:spPr>
          <a:xfrm flipV="1">
            <a:off x="2630313" y="3644428"/>
            <a:ext cx="461331" cy="269091"/>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43B85065-0543-4C96-9555-B6A6CC679AA1}"/>
              </a:ext>
            </a:extLst>
          </p:cNvPr>
          <p:cNvCxnSpPr/>
          <p:nvPr/>
        </p:nvCxnSpPr>
        <p:spPr>
          <a:xfrm>
            <a:off x="2163924" y="3644428"/>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1965BA95-2D4B-49C4-B831-66536426F071}"/>
              </a:ext>
            </a:extLst>
          </p:cNvPr>
          <p:cNvCxnSpPr/>
          <p:nvPr/>
        </p:nvCxnSpPr>
        <p:spPr>
          <a:xfrm>
            <a:off x="2627784" y="2844669"/>
            <a:ext cx="463860" cy="26909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D0127B61-7EE6-44C4-9395-BFE114218B0D}"/>
              </a:ext>
            </a:extLst>
          </p:cNvPr>
          <p:cNvCxnSpPr>
            <a:cxnSpLocks/>
          </p:cNvCxnSpPr>
          <p:nvPr/>
        </p:nvCxnSpPr>
        <p:spPr>
          <a:xfrm flipV="1">
            <a:off x="2178144" y="1915610"/>
            <a:ext cx="433069" cy="119378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楕円 61">
            <a:extLst>
              <a:ext uri="{FF2B5EF4-FFF2-40B4-BE49-F238E27FC236}">
                <a16:creationId xmlns:a16="http://schemas.microsoft.com/office/drawing/2014/main" id="{96AFC71B-78A4-4F0E-91DC-31FCBD9A7326}"/>
              </a:ext>
            </a:extLst>
          </p:cNvPr>
          <p:cNvSpPr/>
          <p:nvPr/>
        </p:nvSpPr>
        <p:spPr>
          <a:xfrm>
            <a:off x="2561275" y="280807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61">
            <a:extLst>
              <a:ext uri="{FF2B5EF4-FFF2-40B4-BE49-F238E27FC236}">
                <a16:creationId xmlns:a16="http://schemas.microsoft.com/office/drawing/2014/main" id="{8E6AE34A-12BE-4354-B4B5-1DECBD51A726}"/>
              </a:ext>
            </a:extLst>
          </p:cNvPr>
          <p:cNvSpPr/>
          <p:nvPr/>
        </p:nvSpPr>
        <p:spPr>
          <a:xfrm>
            <a:off x="2116796" y="357521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61">
            <a:extLst>
              <a:ext uri="{FF2B5EF4-FFF2-40B4-BE49-F238E27FC236}">
                <a16:creationId xmlns:a16="http://schemas.microsoft.com/office/drawing/2014/main" id="{A7FCDCEC-C189-4EAF-A14E-28E03F7030DB}"/>
              </a:ext>
            </a:extLst>
          </p:cNvPr>
          <p:cNvSpPr/>
          <p:nvPr/>
        </p:nvSpPr>
        <p:spPr>
          <a:xfrm>
            <a:off x="2578654" y="3864490"/>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楕円 61">
            <a:extLst>
              <a:ext uri="{FF2B5EF4-FFF2-40B4-BE49-F238E27FC236}">
                <a16:creationId xmlns:a16="http://schemas.microsoft.com/office/drawing/2014/main" id="{B0EF14D4-6BE2-491F-B392-AB69DE1C41BD}"/>
              </a:ext>
            </a:extLst>
          </p:cNvPr>
          <p:cNvSpPr/>
          <p:nvPr/>
        </p:nvSpPr>
        <p:spPr>
          <a:xfrm>
            <a:off x="3013079" y="3602943"/>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61">
            <a:extLst>
              <a:ext uri="{FF2B5EF4-FFF2-40B4-BE49-F238E27FC236}">
                <a16:creationId xmlns:a16="http://schemas.microsoft.com/office/drawing/2014/main" id="{7A68898E-6BCB-46F4-B5F4-1E55756C2C0B}"/>
              </a:ext>
            </a:extLst>
          </p:cNvPr>
          <p:cNvSpPr/>
          <p:nvPr/>
        </p:nvSpPr>
        <p:spPr>
          <a:xfrm>
            <a:off x="3015266" y="30724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コネクタ 36">
            <a:extLst>
              <a:ext uri="{FF2B5EF4-FFF2-40B4-BE49-F238E27FC236}">
                <a16:creationId xmlns:a16="http://schemas.microsoft.com/office/drawing/2014/main" id="{E4E98882-94AA-4288-B606-FB0E24CAE622}"/>
              </a:ext>
            </a:extLst>
          </p:cNvPr>
          <p:cNvCxnSpPr>
            <a:cxnSpLocks/>
            <a:stCxn id="36" idx="0"/>
            <a:endCxn id="18" idx="0"/>
          </p:cNvCxnSpPr>
          <p:nvPr/>
        </p:nvCxnSpPr>
        <p:spPr>
          <a:xfrm flipH="1" flipV="1">
            <a:off x="2616329" y="1869275"/>
            <a:ext cx="452937" cy="120319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DD31F990-5FE6-4F0F-A6D0-AB31D484E189}"/>
              </a:ext>
            </a:extLst>
          </p:cNvPr>
          <p:cNvCxnSpPr>
            <a:cxnSpLocks/>
            <a:endCxn id="34" idx="6"/>
          </p:cNvCxnSpPr>
          <p:nvPr/>
        </p:nvCxnSpPr>
        <p:spPr>
          <a:xfrm flipV="1">
            <a:off x="1347635" y="3918490"/>
            <a:ext cx="1339019" cy="207416"/>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84DB06A1-735F-478D-BD46-17CB252C86DC}"/>
              </a:ext>
            </a:extLst>
          </p:cNvPr>
          <p:cNvCxnSpPr>
            <a:cxnSpLocks/>
            <a:endCxn id="33" idx="3"/>
          </p:cNvCxnSpPr>
          <p:nvPr/>
        </p:nvCxnSpPr>
        <p:spPr>
          <a:xfrm flipV="1">
            <a:off x="1347635" y="3667403"/>
            <a:ext cx="784977" cy="43297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7BB2E845-6159-4D69-9E20-6DEA4EBFA8B3}"/>
              </a:ext>
            </a:extLst>
          </p:cNvPr>
          <p:cNvCxnSpPr>
            <a:cxnSpLocks/>
            <a:endCxn id="18" idx="0"/>
          </p:cNvCxnSpPr>
          <p:nvPr/>
        </p:nvCxnSpPr>
        <p:spPr>
          <a:xfrm flipH="1" flipV="1">
            <a:off x="2616329" y="1869275"/>
            <a:ext cx="0" cy="992804"/>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5E9D940-0811-452C-9FCD-19DE8DFDB66A}"/>
              </a:ext>
            </a:extLst>
          </p:cNvPr>
          <p:cNvCxnSpPr>
            <a:cxnSpLocks/>
            <a:stCxn id="35" idx="5"/>
            <a:endCxn id="20" idx="1"/>
          </p:cNvCxnSpPr>
          <p:nvPr/>
        </p:nvCxnSpPr>
        <p:spPr>
          <a:xfrm>
            <a:off x="3105263" y="3695127"/>
            <a:ext cx="764024" cy="41291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二等辺三角形 41">
            <a:extLst>
              <a:ext uri="{FF2B5EF4-FFF2-40B4-BE49-F238E27FC236}">
                <a16:creationId xmlns:a16="http://schemas.microsoft.com/office/drawing/2014/main" id="{2CF675D2-9A35-4F10-917C-A17F8E0E7217}"/>
              </a:ext>
            </a:extLst>
          </p:cNvPr>
          <p:cNvSpPr/>
          <p:nvPr/>
        </p:nvSpPr>
        <p:spPr>
          <a:xfrm rot="10800000">
            <a:off x="2479803" y="3272973"/>
            <a:ext cx="300787" cy="259299"/>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楕円 61">
            <a:extLst>
              <a:ext uri="{FF2B5EF4-FFF2-40B4-BE49-F238E27FC236}">
                <a16:creationId xmlns:a16="http://schemas.microsoft.com/office/drawing/2014/main" id="{26F2F6EE-3037-4805-82D8-D32BECB28E9C}"/>
              </a:ext>
            </a:extLst>
          </p:cNvPr>
          <p:cNvSpPr/>
          <p:nvPr/>
        </p:nvSpPr>
        <p:spPr>
          <a:xfrm>
            <a:off x="2443499" y="3233369"/>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61">
            <a:extLst>
              <a:ext uri="{FF2B5EF4-FFF2-40B4-BE49-F238E27FC236}">
                <a16:creationId xmlns:a16="http://schemas.microsoft.com/office/drawing/2014/main" id="{B45C693E-2424-4B73-B03B-CFB0EA170630}"/>
              </a:ext>
            </a:extLst>
          </p:cNvPr>
          <p:cNvSpPr/>
          <p:nvPr/>
        </p:nvSpPr>
        <p:spPr>
          <a:xfrm>
            <a:off x="2570929" y="3452496"/>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楕円 61">
            <a:extLst>
              <a:ext uri="{FF2B5EF4-FFF2-40B4-BE49-F238E27FC236}">
                <a16:creationId xmlns:a16="http://schemas.microsoft.com/office/drawing/2014/main" id="{85EB25E3-DE44-4F62-BA1A-5999F89FD79F}"/>
              </a:ext>
            </a:extLst>
          </p:cNvPr>
          <p:cNvSpPr/>
          <p:nvPr/>
        </p:nvSpPr>
        <p:spPr>
          <a:xfrm>
            <a:off x="2710135" y="3231488"/>
            <a:ext cx="108000" cy="108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6" name="直線コネクタ 45">
            <a:extLst>
              <a:ext uri="{FF2B5EF4-FFF2-40B4-BE49-F238E27FC236}">
                <a16:creationId xmlns:a16="http://schemas.microsoft.com/office/drawing/2014/main" id="{371C724A-619D-4618-9527-3F8EB8AE2659}"/>
              </a:ext>
            </a:extLst>
          </p:cNvPr>
          <p:cNvCxnSpPr>
            <a:endCxn id="43" idx="0"/>
          </p:cNvCxnSpPr>
          <p:nvPr/>
        </p:nvCxnSpPr>
        <p:spPr>
          <a:xfrm flipH="1">
            <a:off x="2497499" y="2875047"/>
            <a:ext cx="107908" cy="358322"/>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3D699542-23E7-4574-9640-28A2F52F6A56}"/>
              </a:ext>
            </a:extLst>
          </p:cNvPr>
          <p:cNvCxnSpPr/>
          <p:nvPr/>
        </p:nvCxnSpPr>
        <p:spPr>
          <a:xfrm>
            <a:off x="2612279" y="2863250"/>
            <a:ext cx="148860" cy="4234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ECD182B5-76C5-4425-A03F-5062B7E91EDC}"/>
              </a:ext>
            </a:extLst>
          </p:cNvPr>
          <p:cNvCxnSpPr/>
          <p:nvPr/>
        </p:nvCxnSpPr>
        <p:spPr>
          <a:xfrm flipH="1">
            <a:off x="2188184" y="3321974"/>
            <a:ext cx="272703" cy="28785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85C29711-CC7B-434E-BCCB-E8D1CB8090E6}"/>
              </a:ext>
            </a:extLst>
          </p:cNvPr>
          <p:cNvCxnSpPr/>
          <p:nvPr/>
        </p:nvCxnSpPr>
        <p:spPr>
          <a:xfrm flipV="1">
            <a:off x="2165338" y="3506496"/>
            <a:ext cx="454133" cy="122723"/>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E01C5340-C1FE-40B3-94B8-1A770EEB5D70}"/>
              </a:ext>
            </a:extLst>
          </p:cNvPr>
          <p:cNvCxnSpPr>
            <a:endCxn id="35" idx="2"/>
          </p:cNvCxnSpPr>
          <p:nvPr/>
        </p:nvCxnSpPr>
        <p:spPr>
          <a:xfrm>
            <a:off x="2630448" y="3510233"/>
            <a:ext cx="382631" cy="1467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3503E265-AC28-437A-AC27-2F519043FEA8}"/>
              </a:ext>
            </a:extLst>
          </p:cNvPr>
          <p:cNvCxnSpPr/>
          <p:nvPr/>
        </p:nvCxnSpPr>
        <p:spPr>
          <a:xfrm>
            <a:off x="2801893" y="3303420"/>
            <a:ext cx="248944" cy="317455"/>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36F5CC73-F931-49DB-BE03-C583A24026EE}"/>
              </a:ext>
            </a:extLst>
          </p:cNvPr>
          <p:cNvCxnSpPr/>
          <p:nvPr/>
        </p:nvCxnSpPr>
        <p:spPr>
          <a:xfrm>
            <a:off x="2170273" y="3121865"/>
            <a:ext cx="314239" cy="17030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59B1697B-92F3-4E95-AB8D-686CDAA7C304}"/>
              </a:ext>
            </a:extLst>
          </p:cNvPr>
          <p:cNvCxnSpPr/>
          <p:nvPr/>
        </p:nvCxnSpPr>
        <p:spPr>
          <a:xfrm flipV="1">
            <a:off x="2805626" y="3105932"/>
            <a:ext cx="305131" cy="159019"/>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A88501A6-B986-4FE5-A72D-5419B14A7F73}"/>
              </a:ext>
            </a:extLst>
          </p:cNvPr>
          <p:cNvCxnSpPr/>
          <p:nvPr/>
        </p:nvCxnSpPr>
        <p:spPr>
          <a:xfrm flipH="1">
            <a:off x="2619471" y="3539708"/>
            <a:ext cx="0" cy="373810"/>
          </a:xfrm>
          <a:prstGeom prst="line">
            <a:avLst/>
          </a:prstGeom>
          <a:ln w="952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Text Box 168">
            <a:extLst>
              <a:ext uri="{FF2B5EF4-FFF2-40B4-BE49-F238E27FC236}">
                <a16:creationId xmlns:a16="http://schemas.microsoft.com/office/drawing/2014/main" id="{331459D0-925A-464F-8057-609895647A1E}"/>
              </a:ext>
            </a:extLst>
          </p:cNvPr>
          <p:cNvSpPr txBox="1">
            <a:spLocks noChangeArrowheads="1"/>
          </p:cNvSpPr>
          <p:nvPr/>
        </p:nvSpPr>
        <p:spPr bwMode="auto">
          <a:xfrm>
            <a:off x="1667886" y="4380819"/>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球面の三角形分割</a:t>
            </a:r>
            <a:endParaRPr lang="en-US" altLang="ja-JP" sz="1600" dirty="0">
              <a:solidFill>
                <a:srgbClr val="000000"/>
              </a:solidFill>
            </a:endParaRPr>
          </a:p>
        </p:txBody>
      </p:sp>
      <p:sp>
        <p:nvSpPr>
          <p:cNvPr id="159" name="Text Box 168">
            <a:extLst>
              <a:ext uri="{FF2B5EF4-FFF2-40B4-BE49-F238E27FC236}">
                <a16:creationId xmlns:a16="http://schemas.microsoft.com/office/drawing/2014/main" id="{DB895F61-546D-43A5-921D-CE6059754DBE}"/>
              </a:ext>
            </a:extLst>
          </p:cNvPr>
          <p:cNvSpPr txBox="1">
            <a:spLocks noChangeArrowheads="1"/>
          </p:cNvSpPr>
          <p:nvPr/>
        </p:nvSpPr>
        <p:spPr bwMode="auto">
          <a:xfrm>
            <a:off x="4470895" y="1699998"/>
            <a:ext cx="4458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b="1" dirty="0">
                <a:solidFill>
                  <a:srgbClr val="000000"/>
                </a:solidFill>
              </a:rPr>
              <a:t>極大平面グラフ</a:t>
            </a:r>
            <a:r>
              <a:rPr lang="ja-JP" altLang="en-US" sz="1600" dirty="0">
                <a:solidFill>
                  <a:srgbClr val="000000"/>
                </a:solidFill>
              </a:rPr>
              <a:t>，とも呼ばれる．</a:t>
            </a:r>
            <a:endParaRPr lang="en-US" altLang="ja-JP" sz="1600" dirty="0">
              <a:solidFill>
                <a:srgbClr val="000000"/>
              </a:solidFill>
            </a:endParaRPr>
          </a:p>
        </p:txBody>
      </p:sp>
      <p:sp>
        <p:nvSpPr>
          <p:cNvPr id="160" name="Text Box 168">
            <a:extLst>
              <a:ext uri="{FF2B5EF4-FFF2-40B4-BE49-F238E27FC236}">
                <a16:creationId xmlns:a16="http://schemas.microsoft.com/office/drawing/2014/main" id="{69911E39-8342-4016-B10F-C17A92DA8356}"/>
              </a:ext>
            </a:extLst>
          </p:cNvPr>
          <p:cNvSpPr txBox="1">
            <a:spLocks noChangeArrowheads="1"/>
          </p:cNvSpPr>
          <p:nvPr/>
        </p:nvSpPr>
        <p:spPr bwMode="auto">
          <a:xfrm>
            <a:off x="4470895" y="2196400"/>
            <a:ext cx="4458793" cy="830997"/>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　</a:t>
            </a:r>
            <a:r>
              <a:rPr lang="en-US" altLang="ja-JP" sz="1600" dirty="0">
                <a:solidFill>
                  <a:srgbClr val="000000"/>
                </a:solidFill>
              </a:rPr>
              <a:t>3</a:t>
            </a:r>
            <a:r>
              <a:rPr lang="ja-JP" altLang="en-US" sz="1600" dirty="0">
                <a:solidFill>
                  <a:srgbClr val="000000"/>
                </a:solidFill>
              </a:rPr>
              <a:t>頂点以上の任意の平面グラフ（もしくは球面上のグラフ）は単純性を保ったまま辺を追加することで，各面の境界の長さを</a:t>
            </a:r>
            <a:r>
              <a:rPr lang="en-US" altLang="ja-JP" sz="1600" dirty="0">
                <a:solidFill>
                  <a:srgbClr val="000000"/>
                </a:solidFill>
              </a:rPr>
              <a:t>3</a:t>
            </a:r>
            <a:r>
              <a:rPr lang="ja-JP" altLang="en-US" sz="1600" dirty="0">
                <a:solidFill>
                  <a:srgbClr val="000000"/>
                </a:solidFill>
              </a:rPr>
              <a:t>にすることができる．</a:t>
            </a:r>
            <a:endParaRPr lang="en-US" altLang="ja-JP" sz="1600" dirty="0">
              <a:solidFill>
                <a:srgbClr val="000000"/>
              </a:solidFill>
            </a:endParaRPr>
          </a:p>
        </p:txBody>
      </p:sp>
      <p:sp>
        <p:nvSpPr>
          <p:cNvPr id="161" name="Text Box 168">
            <a:extLst>
              <a:ext uri="{FF2B5EF4-FFF2-40B4-BE49-F238E27FC236}">
                <a16:creationId xmlns:a16="http://schemas.microsoft.com/office/drawing/2014/main" id="{9E4B58B8-657D-4FF4-9D5C-C8C577736D43}"/>
              </a:ext>
            </a:extLst>
          </p:cNvPr>
          <p:cNvSpPr txBox="1">
            <a:spLocks noChangeArrowheads="1"/>
          </p:cNvSpPr>
          <p:nvPr/>
        </p:nvSpPr>
        <p:spPr bwMode="auto">
          <a:xfrm>
            <a:off x="4749965" y="3769488"/>
            <a:ext cx="223011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他の閉曲面では・・・？</a:t>
            </a:r>
            <a:endParaRPr lang="en-US" altLang="ja-JP" sz="1600" dirty="0">
              <a:solidFill>
                <a:srgbClr val="000000"/>
              </a:solidFill>
            </a:endParaRPr>
          </a:p>
        </p:txBody>
      </p:sp>
      <p:grpSp>
        <p:nvGrpSpPr>
          <p:cNvPr id="5" name="グループ化 4">
            <a:extLst>
              <a:ext uri="{FF2B5EF4-FFF2-40B4-BE49-F238E27FC236}">
                <a16:creationId xmlns:a16="http://schemas.microsoft.com/office/drawing/2014/main" id="{F721E2DF-7C82-49CC-847B-1C43583E1F13}"/>
              </a:ext>
            </a:extLst>
          </p:cNvPr>
          <p:cNvGrpSpPr/>
          <p:nvPr/>
        </p:nvGrpSpPr>
        <p:grpSpPr>
          <a:xfrm>
            <a:off x="5317806" y="4205321"/>
            <a:ext cx="1478821" cy="1814498"/>
            <a:chOff x="5317806" y="4205321"/>
            <a:chExt cx="1478821" cy="1814498"/>
          </a:xfrm>
        </p:grpSpPr>
        <p:grpSp>
          <p:nvGrpSpPr>
            <p:cNvPr id="162" name="グループ化 80">
              <a:extLst>
                <a:ext uri="{FF2B5EF4-FFF2-40B4-BE49-F238E27FC236}">
                  <a16:creationId xmlns:a16="http://schemas.microsoft.com/office/drawing/2014/main" id="{E774189D-5153-48E3-AB5B-A63F54ED2E5F}"/>
                </a:ext>
              </a:extLst>
            </p:cNvPr>
            <p:cNvGrpSpPr>
              <a:grpSpLocks/>
            </p:cNvGrpSpPr>
            <p:nvPr/>
          </p:nvGrpSpPr>
          <p:grpSpPr bwMode="auto">
            <a:xfrm>
              <a:off x="5481582" y="4352348"/>
              <a:ext cx="1123951" cy="1667471"/>
              <a:chOff x="642910" y="4525795"/>
              <a:chExt cx="1409747" cy="2089742"/>
            </a:xfrm>
          </p:grpSpPr>
          <p:grpSp>
            <p:nvGrpSpPr>
              <p:cNvPr id="163" name="グループ化 74">
                <a:extLst>
                  <a:ext uri="{FF2B5EF4-FFF2-40B4-BE49-F238E27FC236}">
                    <a16:creationId xmlns:a16="http://schemas.microsoft.com/office/drawing/2014/main" id="{B731C240-CD69-4065-9A0C-8B37F01519FA}"/>
                  </a:ext>
                </a:extLst>
              </p:cNvPr>
              <p:cNvGrpSpPr>
                <a:grpSpLocks/>
              </p:cNvGrpSpPr>
              <p:nvPr/>
            </p:nvGrpSpPr>
            <p:grpSpPr bwMode="auto">
              <a:xfrm>
                <a:off x="642910" y="4525795"/>
                <a:ext cx="1409747" cy="1457227"/>
                <a:chOff x="784560" y="4525795"/>
                <a:chExt cx="1409747" cy="1457227"/>
              </a:xfrm>
            </p:grpSpPr>
            <p:sp>
              <p:nvSpPr>
                <p:cNvPr id="165" name="六角形 164">
                  <a:extLst>
                    <a:ext uri="{FF2B5EF4-FFF2-40B4-BE49-F238E27FC236}">
                      <a16:creationId xmlns:a16="http://schemas.microsoft.com/office/drawing/2014/main" id="{55F9EC15-D152-4D4F-A8C4-B30DF9AC173E}"/>
                    </a:ext>
                  </a:extLst>
                </p:cNvPr>
                <p:cNvSpPr/>
                <p:nvPr/>
              </p:nvSpPr>
              <p:spPr>
                <a:xfrm rot="19718845">
                  <a:off x="784560" y="4651726"/>
                  <a:ext cx="1409747" cy="1213606"/>
                </a:xfrm>
                <a:prstGeom prst="hexagon">
                  <a:avLst>
                    <a:gd name="adj" fmla="val 29272"/>
                    <a:gd name="vf" fmla="val 115470"/>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66" name="Oval 25">
                  <a:extLst>
                    <a:ext uri="{FF2B5EF4-FFF2-40B4-BE49-F238E27FC236}">
                      <a16:creationId xmlns:a16="http://schemas.microsoft.com/office/drawing/2014/main" id="{799EBB85-4D7F-4619-ADA3-1CC62619B19F}"/>
                    </a:ext>
                  </a:extLst>
                </p:cNvPr>
                <p:cNvSpPr>
                  <a:spLocks noChangeArrowheads="1"/>
                </p:cNvSpPr>
                <p:nvPr/>
              </p:nvSpPr>
              <p:spPr bwMode="auto">
                <a:xfrm>
                  <a:off x="1442635" y="5892789"/>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7" name="Oval 25">
                  <a:extLst>
                    <a:ext uri="{FF2B5EF4-FFF2-40B4-BE49-F238E27FC236}">
                      <a16:creationId xmlns:a16="http://schemas.microsoft.com/office/drawing/2014/main" id="{E0F96465-635F-4026-8BBA-E35B20255823}"/>
                    </a:ext>
                  </a:extLst>
                </p:cNvPr>
                <p:cNvSpPr>
                  <a:spLocks noChangeArrowheads="1"/>
                </p:cNvSpPr>
                <p:nvPr/>
              </p:nvSpPr>
              <p:spPr bwMode="auto">
                <a:xfrm>
                  <a:off x="1444186" y="452579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8" name="Oval 25">
                  <a:extLst>
                    <a:ext uri="{FF2B5EF4-FFF2-40B4-BE49-F238E27FC236}">
                      <a16:creationId xmlns:a16="http://schemas.microsoft.com/office/drawing/2014/main" id="{F7D6083B-4951-4CA8-96BC-5DE5763DAEAB}"/>
                    </a:ext>
                  </a:extLst>
                </p:cNvPr>
                <p:cNvSpPr>
                  <a:spLocks noChangeArrowheads="1"/>
                </p:cNvSpPr>
                <p:nvPr/>
              </p:nvSpPr>
              <p:spPr bwMode="auto">
                <a:xfrm>
                  <a:off x="817315" y="4863261"/>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69" name="Oval 25">
                  <a:extLst>
                    <a:ext uri="{FF2B5EF4-FFF2-40B4-BE49-F238E27FC236}">
                      <a16:creationId xmlns:a16="http://schemas.microsoft.com/office/drawing/2014/main" id="{04AFDA78-368F-44F5-9490-361D57DB4884}"/>
                    </a:ext>
                  </a:extLst>
                </p:cNvPr>
                <p:cNvSpPr>
                  <a:spLocks noChangeArrowheads="1"/>
                </p:cNvSpPr>
                <p:nvPr/>
              </p:nvSpPr>
              <p:spPr bwMode="auto">
                <a:xfrm>
                  <a:off x="848404" y="5552507"/>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0" name="Oval 25">
                  <a:extLst>
                    <a:ext uri="{FF2B5EF4-FFF2-40B4-BE49-F238E27FC236}">
                      <a16:creationId xmlns:a16="http://schemas.microsoft.com/office/drawing/2014/main" id="{8921A72F-129A-4FD4-B917-86032DF118E1}"/>
                    </a:ext>
                  </a:extLst>
                </p:cNvPr>
                <p:cNvSpPr>
                  <a:spLocks noChangeArrowheads="1"/>
                </p:cNvSpPr>
                <p:nvPr/>
              </p:nvSpPr>
              <p:spPr bwMode="auto">
                <a:xfrm>
                  <a:off x="2031763" y="4838870"/>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1" name="Oval 25">
                  <a:extLst>
                    <a:ext uri="{FF2B5EF4-FFF2-40B4-BE49-F238E27FC236}">
                      <a16:creationId xmlns:a16="http://schemas.microsoft.com/office/drawing/2014/main" id="{96F20104-2BD3-483A-BD14-C5998B62BD95}"/>
                    </a:ext>
                  </a:extLst>
                </p:cNvPr>
                <p:cNvSpPr>
                  <a:spLocks noChangeArrowheads="1"/>
                </p:cNvSpPr>
                <p:nvPr/>
              </p:nvSpPr>
              <p:spPr bwMode="auto">
                <a:xfrm>
                  <a:off x="2050650" y="5529355"/>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172" name="Oval 25">
                  <a:extLst>
                    <a:ext uri="{FF2B5EF4-FFF2-40B4-BE49-F238E27FC236}">
                      <a16:creationId xmlns:a16="http://schemas.microsoft.com/office/drawing/2014/main" id="{668A115C-1A5B-4D90-AF26-EC444DA3CB96}"/>
                    </a:ext>
                  </a:extLst>
                </p:cNvPr>
                <p:cNvSpPr>
                  <a:spLocks noChangeArrowheads="1"/>
                </p:cNvSpPr>
                <p:nvPr/>
              </p:nvSpPr>
              <p:spPr bwMode="auto">
                <a:xfrm>
                  <a:off x="1460258" y="5219213"/>
                  <a:ext cx="90308" cy="90233"/>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3" name="直線コネクタ 172">
                  <a:extLst>
                    <a:ext uri="{FF2B5EF4-FFF2-40B4-BE49-F238E27FC236}">
                      <a16:creationId xmlns:a16="http://schemas.microsoft.com/office/drawing/2014/main" id="{A6EB56CB-5735-420A-8623-2DFE2E7ABD8F}"/>
                    </a:ext>
                  </a:extLst>
                </p:cNvPr>
                <p:cNvCxnSpPr/>
                <p:nvPr/>
              </p:nvCxnSpPr>
              <p:spPr>
                <a:xfrm>
                  <a:off x="1495406" y="4590051"/>
                  <a:ext cx="0" cy="666489"/>
                </a:xfrm>
                <a:prstGeom prst="line">
                  <a:avLst/>
                </a:prstGeom>
                <a:ln w="9525"/>
              </p:spPr>
              <p:style>
                <a:lnRef idx="1">
                  <a:schemeClr val="dk1"/>
                </a:lnRef>
                <a:fillRef idx="0">
                  <a:schemeClr val="dk1"/>
                </a:fillRef>
                <a:effectRef idx="0">
                  <a:schemeClr val="dk1"/>
                </a:effectRef>
                <a:fontRef idx="minor">
                  <a:schemeClr val="tx1"/>
                </a:fontRef>
              </p:style>
            </p:cxnSp>
            <p:cxnSp>
              <p:nvCxnSpPr>
                <p:cNvPr id="174" name="直線コネクタ 173">
                  <a:extLst>
                    <a:ext uri="{FF2B5EF4-FFF2-40B4-BE49-F238E27FC236}">
                      <a16:creationId xmlns:a16="http://schemas.microsoft.com/office/drawing/2014/main" id="{0E3D77A3-34AA-4B36-9A32-46E64E58C34F}"/>
                    </a:ext>
                  </a:extLst>
                </p:cNvPr>
                <p:cNvCxnSpPr>
                  <a:stCxn id="172" idx="3"/>
                  <a:endCxn id="169" idx="6"/>
                </p:cNvCxnSpPr>
                <p:nvPr/>
              </p:nvCxnSpPr>
              <p:spPr>
                <a:xfrm flipH="1">
                  <a:off x="938712" y="5296232"/>
                  <a:ext cx="534771" cy="301392"/>
                </a:xfrm>
                <a:prstGeom prst="line">
                  <a:avLst/>
                </a:prstGeom>
                <a:ln w="9525"/>
              </p:spPr>
              <p:style>
                <a:lnRef idx="1">
                  <a:schemeClr val="dk1"/>
                </a:lnRef>
                <a:fillRef idx="0">
                  <a:schemeClr val="dk1"/>
                </a:fillRef>
                <a:effectRef idx="0">
                  <a:schemeClr val="dk1"/>
                </a:effectRef>
                <a:fontRef idx="minor">
                  <a:schemeClr val="tx1"/>
                </a:fontRef>
              </p:style>
            </p:cxnSp>
            <p:cxnSp>
              <p:nvCxnSpPr>
                <p:cNvPr id="175" name="直線コネクタ 174">
                  <a:extLst>
                    <a:ext uri="{FF2B5EF4-FFF2-40B4-BE49-F238E27FC236}">
                      <a16:creationId xmlns:a16="http://schemas.microsoft.com/office/drawing/2014/main" id="{CE0DCA76-2531-49B4-BBF6-3A4123209A34}"/>
                    </a:ext>
                  </a:extLst>
                </p:cNvPr>
                <p:cNvCxnSpPr/>
                <p:nvPr/>
              </p:nvCxnSpPr>
              <p:spPr>
                <a:xfrm rot="16200000" flipH="1">
                  <a:off x="1648855" y="5138913"/>
                  <a:ext cx="308375" cy="591377"/>
                </a:xfrm>
                <a:prstGeom prst="line">
                  <a:avLst/>
                </a:prstGeom>
                <a:ln w="9525"/>
              </p:spPr>
              <p:style>
                <a:lnRef idx="1">
                  <a:schemeClr val="dk1"/>
                </a:lnRef>
                <a:fillRef idx="0">
                  <a:schemeClr val="dk1"/>
                </a:fillRef>
                <a:effectRef idx="0">
                  <a:schemeClr val="dk1"/>
                </a:effectRef>
                <a:fontRef idx="minor">
                  <a:schemeClr val="tx1"/>
                </a:fontRef>
              </p:style>
            </p:cxnSp>
          </p:grpSp>
          <p:sp>
            <p:nvSpPr>
              <p:cNvPr id="164" name="テキスト ボックス 78">
                <a:extLst>
                  <a:ext uri="{FF2B5EF4-FFF2-40B4-BE49-F238E27FC236}">
                    <a16:creationId xmlns:a16="http://schemas.microsoft.com/office/drawing/2014/main" id="{F64C20FF-5A45-4B86-AC52-D2545F844799}"/>
                  </a:ext>
                </a:extLst>
              </p:cNvPr>
              <p:cNvSpPr txBox="1">
                <a:spLocks noChangeArrowheads="1"/>
              </p:cNvSpPr>
              <p:nvPr/>
            </p:nvSpPr>
            <p:spPr bwMode="auto">
              <a:xfrm>
                <a:off x="1173095" y="6152675"/>
                <a:ext cx="632115" cy="46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4</a:t>
                </a:r>
                <a:endParaRPr lang="ja-JP" altLang="en-US" sz="1800" baseline="-25000" dirty="0">
                  <a:latin typeface="+mn-lt"/>
                </a:endParaRPr>
              </a:p>
            </p:txBody>
          </p:sp>
        </p:grpSp>
        <p:sp>
          <p:nvSpPr>
            <p:cNvPr id="178" name="テキスト ボックス 177">
              <a:extLst>
                <a:ext uri="{FF2B5EF4-FFF2-40B4-BE49-F238E27FC236}">
                  <a16:creationId xmlns:a16="http://schemas.microsoft.com/office/drawing/2014/main" id="{974870BC-70D8-495D-8A14-5092F6FDEECB}"/>
                </a:ext>
              </a:extLst>
            </p:cNvPr>
            <p:cNvSpPr txBox="1"/>
            <p:nvPr/>
          </p:nvSpPr>
          <p:spPr>
            <a:xfrm>
              <a:off x="6003453" y="4205321"/>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179" name="テキスト ボックス 178">
              <a:extLst>
                <a:ext uri="{FF2B5EF4-FFF2-40B4-BE49-F238E27FC236}">
                  <a16:creationId xmlns:a16="http://schemas.microsoft.com/office/drawing/2014/main" id="{8DCF146E-4BF8-467A-ABA1-BDD3A2DFEEBB}"/>
                </a:ext>
              </a:extLst>
            </p:cNvPr>
            <p:cNvSpPr txBox="1"/>
            <p:nvPr/>
          </p:nvSpPr>
          <p:spPr>
            <a:xfrm>
              <a:off x="6011915" y="5402153"/>
              <a:ext cx="305628" cy="276999"/>
            </a:xfrm>
            <a:prstGeom prst="rect">
              <a:avLst/>
            </a:prstGeom>
            <a:noFill/>
          </p:spPr>
          <p:txBody>
            <a:bodyPr wrap="square" rtlCol="0">
              <a:spAutoFit/>
            </a:bodyPr>
            <a:lstStyle/>
            <a:p>
              <a:r>
                <a:rPr lang="en-US" altLang="ja-JP" sz="1200" dirty="0">
                  <a:latin typeface="+mn-lt"/>
                </a:rPr>
                <a:t>x</a:t>
              </a:r>
              <a:endParaRPr kumimoji="1" lang="ja-JP" altLang="en-US" sz="1200" dirty="0">
                <a:latin typeface="+mn-lt"/>
              </a:endParaRPr>
            </a:p>
          </p:txBody>
        </p:sp>
        <p:sp>
          <p:nvSpPr>
            <p:cNvPr id="180" name="テキスト ボックス 179">
              <a:extLst>
                <a:ext uri="{FF2B5EF4-FFF2-40B4-BE49-F238E27FC236}">
                  <a16:creationId xmlns:a16="http://schemas.microsoft.com/office/drawing/2014/main" id="{19A13B8A-6F3F-4A2F-8514-DB19A5F54616}"/>
                </a:ext>
              </a:extLst>
            </p:cNvPr>
            <p:cNvSpPr txBox="1"/>
            <p:nvPr/>
          </p:nvSpPr>
          <p:spPr>
            <a:xfrm>
              <a:off x="5404320" y="5203771"/>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181" name="テキスト ボックス 180">
              <a:extLst>
                <a:ext uri="{FF2B5EF4-FFF2-40B4-BE49-F238E27FC236}">
                  <a16:creationId xmlns:a16="http://schemas.microsoft.com/office/drawing/2014/main" id="{43FC5F0C-8787-45CB-AE17-62BF13144F35}"/>
                </a:ext>
              </a:extLst>
            </p:cNvPr>
            <p:cNvSpPr txBox="1"/>
            <p:nvPr/>
          </p:nvSpPr>
          <p:spPr>
            <a:xfrm>
              <a:off x="5317806" y="4587597"/>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182" name="テキスト ボックス 181">
              <a:extLst>
                <a:ext uri="{FF2B5EF4-FFF2-40B4-BE49-F238E27FC236}">
                  <a16:creationId xmlns:a16="http://schemas.microsoft.com/office/drawing/2014/main" id="{CF42EC1D-3BFF-4A16-85C3-D1BD32AF2738}"/>
                </a:ext>
              </a:extLst>
            </p:cNvPr>
            <p:cNvSpPr txBox="1"/>
            <p:nvPr/>
          </p:nvSpPr>
          <p:spPr>
            <a:xfrm>
              <a:off x="6490999" y="4536697"/>
              <a:ext cx="305628" cy="276999"/>
            </a:xfrm>
            <a:prstGeom prst="rect">
              <a:avLst/>
            </a:prstGeom>
            <a:noFill/>
          </p:spPr>
          <p:txBody>
            <a:bodyPr wrap="square" rtlCol="0">
              <a:spAutoFit/>
            </a:bodyPr>
            <a:lstStyle/>
            <a:p>
              <a:r>
                <a:rPr kumimoji="1" lang="en-US" altLang="ja-JP" sz="1200" dirty="0">
                  <a:latin typeface="+mn-lt"/>
                </a:rPr>
                <a:t>y</a:t>
              </a:r>
              <a:endParaRPr kumimoji="1" lang="ja-JP" altLang="en-US" sz="1200" dirty="0">
                <a:latin typeface="+mn-lt"/>
              </a:endParaRPr>
            </a:p>
          </p:txBody>
        </p:sp>
        <p:sp>
          <p:nvSpPr>
            <p:cNvPr id="183" name="テキスト ボックス 182">
              <a:extLst>
                <a:ext uri="{FF2B5EF4-FFF2-40B4-BE49-F238E27FC236}">
                  <a16:creationId xmlns:a16="http://schemas.microsoft.com/office/drawing/2014/main" id="{6C4DC081-4D2D-4E31-80FC-493D2A1A18A0}"/>
                </a:ext>
              </a:extLst>
            </p:cNvPr>
            <p:cNvSpPr txBox="1"/>
            <p:nvPr/>
          </p:nvSpPr>
          <p:spPr>
            <a:xfrm>
              <a:off x="6465106" y="5144724"/>
              <a:ext cx="305628" cy="276999"/>
            </a:xfrm>
            <a:prstGeom prst="rect">
              <a:avLst/>
            </a:prstGeom>
            <a:noFill/>
          </p:spPr>
          <p:txBody>
            <a:bodyPr wrap="square" rtlCol="0">
              <a:spAutoFit/>
            </a:bodyPr>
            <a:lstStyle/>
            <a:p>
              <a:r>
                <a:rPr kumimoji="1" lang="en-US" altLang="ja-JP" sz="1200" dirty="0">
                  <a:latin typeface="+mn-lt"/>
                </a:rPr>
                <a:t>z</a:t>
              </a:r>
              <a:endParaRPr kumimoji="1" lang="ja-JP" altLang="en-US" sz="1200" dirty="0">
                <a:latin typeface="+mn-lt"/>
              </a:endParaRPr>
            </a:p>
          </p:txBody>
        </p:sp>
        <p:sp>
          <p:nvSpPr>
            <p:cNvPr id="184" name="テキスト ボックス 183">
              <a:extLst>
                <a:ext uri="{FF2B5EF4-FFF2-40B4-BE49-F238E27FC236}">
                  <a16:creationId xmlns:a16="http://schemas.microsoft.com/office/drawing/2014/main" id="{AE490C67-4CE5-40FC-A751-3616631EA69C}"/>
                </a:ext>
              </a:extLst>
            </p:cNvPr>
            <p:cNvSpPr txBox="1"/>
            <p:nvPr/>
          </p:nvSpPr>
          <p:spPr>
            <a:xfrm>
              <a:off x="6011915" y="4762232"/>
              <a:ext cx="305628" cy="276999"/>
            </a:xfrm>
            <a:prstGeom prst="rect">
              <a:avLst/>
            </a:prstGeom>
            <a:noFill/>
          </p:spPr>
          <p:txBody>
            <a:bodyPr wrap="square" rtlCol="0">
              <a:spAutoFit/>
            </a:bodyPr>
            <a:lstStyle/>
            <a:p>
              <a:r>
                <a:rPr lang="en-US" altLang="ja-JP" sz="1200" dirty="0">
                  <a:latin typeface="+mn-lt"/>
                </a:rPr>
                <a:t>w</a:t>
              </a:r>
              <a:endParaRPr kumimoji="1" lang="ja-JP" altLang="en-US" sz="1200" dirty="0">
                <a:latin typeface="+mn-lt"/>
              </a:endParaRPr>
            </a:p>
          </p:txBody>
        </p:sp>
      </p:grpSp>
      <p:grpSp>
        <p:nvGrpSpPr>
          <p:cNvPr id="4" name="グループ化 3">
            <a:extLst>
              <a:ext uri="{FF2B5EF4-FFF2-40B4-BE49-F238E27FC236}">
                <a16:creationId xmlns:a16="http://schemas.microsoft.com/office/drawing/2014/main" id="{8FF3FA97-A0CA-45E1-B5E6-189B1372CC8F}"/>
              </a:ext>
            </a:extLst>
          </p:cNvPr>
          <p:cNvGrpSpPr/>
          <p:nvPr/>
        </p:nvGrpSpPr>
        <p:grpSpPr>
          <a:xfrm>
            <a:off x="2818135" y="1002750"/>
            <a:ext cx="5316851" cy="1193650"/>
            <a:chOff x="2818135" y="1002750"/>
            <a:chExt cx="5316851" cy="1193650"/>
          </a:xfrm>
        </p:grpSpPr>
        <p:sp>
          <p:nvSpPr>
            <p:cNvPr id="185" name="Text Box 168">
              <a:extLst>
                <a:ext uri="{FF2B5EF4-FFF2-40B4-BE49-F238E27FC236}">
                  <a16:creationId xmlns:a16="http://schemas.microsoft.com/office/drawing/2014/main" id="{D659C3BB-2155-47AB-89DF-CE8DA62D6B7F}"/>
                </a:ext>
              </a:extLst>
            </p:cNvPr>
            <p:cNvSpPr txBox="1">
              <a:spLocks noChangeArrowheads="1"/>
            </p:cNvSpPr>
            <p:nvPr/>
          </p:nvSpPr>
          <p:spPr bwMode="auto">
            <a:xfrm>
              <a:off x="2818135" y="1002750"/>
              <a:ext cx="5316851" cy="338554"/>
            </a:xfrm>
            <a:prstGeom prst="rect">
              <a:avLst/>
            </a:prstGeom>
            <a:solidFill>
              <a:srgbClr val="FFE7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“平面性”，とりわけ「</a:t>
              </a:r>
              <a:r>
                <a:rPr lang="en-US" altLang="ja-JP" sz="1600" dirty="0">
                  <a:solidFill>
                    <a:srgbClr val="000000"/>
                  </a:solidFill>
                </a:rPr>
                <a:t>Jordan</a:t>
              </a:r>
              <a:r>
                <a:rPr lang="ja-JP" altLang="en-US" sz="1600" dirty="0" err="1">
                  <a:solidFill>
                    <a:srgbClr val="000000"/>
                  </a:solidFill>
                </a:rPr>
                <a:t>の閉</a:t>
              </a:r>
              <a:r>
                <a:rPr lang="ja-JP" altLang="en-US" sz="1600" dirty="0">
                  <a:solidFill>
                    <a:srgbClr val="000000"/>
                  </a:solidFill>
                </a:rPr>
                <a:t>曲線定理」が効いている．</a:t>
              </a:r>
              <a:endParaRPr lang="en-US" altLang="ja-JP" sz="1600" dirty="0">
                <a:solidFill>
                  <a:srgbClr val="000000"/>
                </a:solidFill>
              </a:endParaRPr>
            </a:p>
          </p:txBody>
        </p:sp>
        <p:cxnSp>
          <p:nvCxnSpPr>
            <p:cNvPr id="3" name="直線矢印コネクタ 2">
              <a:extLst>
                <a:ext uri="{FF2B5EF4-FFF2-40B4-BE49-F238E27FC236}">
                  <a16:creationId xmlns:a16="http://schemas.microsoft.com/office/drawing/2014/main" id="{87F08FDA-4E3F-4357-BDFC-1637737089F4}"/>
                </a:ext>
              </a:extLst>
            </p:cNvPr>
            <p:cNvCxnSpPr>
              <a:cxnSpLocks/>
            </p:cNvCxnSpPr>
            <p:nvPr/>
          </p:nvCxnSpPr>
          <p:spPr>
            <a:xfrm flipH="1">
              <a:off x="7474591" y="1341304"/>
              <a:ext cx="74753" cy="855096"/>
            </a:xfrm>
            <a:prstGeom prst="straightConnector1">
              <a:avLst/>
            </a:prstGeom>
            <a:ln w="12700">
              <a:solidFill>
                <a:srgbClr val="FFCCFF"/>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46191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lef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0"/>
                                        </p:tgtEl>
                                        <p:attrNameLst>
                                          <p:attrName>style.visibility</p:attrName>
                                        </p:attrNameLst>
                                      </p:cBhvr>
                                      <p:to>
                                        <p:strVal val="visible"/>
                                      </p:to>
                                    </p:set>
                                    <p:animEffect transition="in" filter="wipe(left)">
                                      <p:cBhvr>
                                        <p:cTn id="12" dur="500"/>
                                        <p:tgtEl>
                                          <p:spTgt spid="16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1"/>
                                        </p:tgtEl>
                                        <p:attrNameLst>
                                          <p:attrName>style.visibility</p:attrName>
                                        </p:attrNameLst>
                                      </p:cBhvr>
                                      <p:to>
                                        <p:strVal val="visible"/>
                                      </p:to>
                                    </p:set>
                                    <p:animEffect transition="in" filter="wipe(down)">
                                      <p:cBhvr>
                                        <p:cTn id="22" dur="500"/>
                                        <p:tgtEl>
                                          <p:spTgt spid="161"/>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randombar(horizontal)">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P spid="160" grpId="0"/>
      <p:bldP spid="16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グループ化 67"/>
          <p:cNvGrpSpPr/>
          <p:nvPr/>
        </p:nvGrpSpPr>
        <p:grpSpPr>
          <a:xfrm>
            <a:off x="1090805" y="5151422"/>
            <a:ext cx="4010073" cy="1557195"/>
            <a:chOff x="706173" y="5151422"/>
            <a:chExt cx="7524000" cy="1557195"/>
          </a:xfrm>
        </p:grpSpPr>
        <p:sp>
          <p:nvSpPr>
            <p:cNvPr id="6" name="正方形/長方形 5"/>
            <p:cNvSpPr/>
            <p:nvPr/>
          </p:nvSpPr>
          <p:spPr>
            <a:xfrm>
              <a:off x="887240" y="5160475"/>
              <a:ext cx="7179398" cy="154814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 name="直線コネクタ 4"/>
            <p:cNvCxnSpPr/>
            <p:nvPr/>
          </p:nvCxnSpPr>
          <p:spPr>
            <a:xfrm>
              <a:off x="706173" y="5151422"/>
              <a:ext cx="752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 name="グループ化 66"/>
          <p:cNvGrpSpPr/>
          <p:nvPr/>
        </p:nvGrpSpPr>
        <p:grpSpPr>
          <a:xfrm>
            <a:off x="1674218" y="5014112"/>
            <a:ext cx="2211582" cy="1258451"/>
            <a:chOff x="2820198" y="5014112"/>
            <a:chExt cx="2211582" cy="1258451"/>
          </a:xfrm>
        </p:grpSpPr>
        <p:grpSp>
          <p:nvGrpSpPr>
            <p:cNvPr id="66" name="グループ化 65"/>
            <p:cNvGrpSpPr/>
            <p:nvPr/>
          </p:nvGrpSpPr>
          <p:grpSpPr>
            <a:xfrm>
              <a:off x="2820198" y="5351049"/>
              <a:ext cx="2211582" cy="921514"/>
              <a:chOff x="2820198" y="5351049"/>
              <a:chExt cx="2211582" cy="921514"/>
            </a:xfrm>
          </p:grpSpPr>
          <p:sp>
            <p:nvSpPr>
              <p:cNvPr id="90" name="二等辺三角形 89"/>
              <p:cNvSpPr/>
              <p:nvPr/>
            </p:nvSpPr>
            <p:spPr>
              <a:xfrm>
                <a:off x="3998376" y="5360357"/>
                <a:ext cx="1013988" cy="874128"/>
              </a:xfrm>
              <a:prstGeom prst="triangl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Oval 25"/>
              <p:cNvSpPr>
                <a:spLocks noChangeArrowheads="1"/>
              </p:cNvSpPr>
              <p:nvPr/>
            </p:nvSpPr>
            <p:spPr bwMode="auto">
              <a:xfrm>
                <a:off x="4464864" y="535104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2" name="Oval 25"/>
              <p:cNvSpPr>
                <a:spLocks noChangeArrowheads="1"/>
              </p:cNvSpPr>
              <p:nvPr/>
            </p:nvSpPr>
            <p:spPr bwMode="auto">
              <a:xfrm>
                <a:off x="3965418" y="620056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3" name="Oval 25"/>
              <p:cNvSpPr>
                <a:spLocks noChangeArrowheads="1"/>
              </p:cNvSpPr>
              <p:nvPr/>
            </p:nvSpPr>
            <p:spPr bwMode="auto">
              <a:xfrm>
                <a:off x="4959780" y="619905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3" name="テキスト ボックス 68"/>
              <p:cNvSpPr txBox="1">
                <a:spLocks noChangeArrowheads="1"/>
              </p:cNvSpPr>
              <p:nvPr/>
            </p:nvSpPr>
            <p:spPr bwMode="auto">
              <a:xfrm>
                <a:off x="2820198" y="5699331"/>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n=3</a:t>
                </a:r>
                <a:endParaRPr lang="ja-JP" altLang="en-US" sz="1600" baseline="-25000" dirty="0">
                  <a:latin typeface="+mn-lt"/>
                </a:endParaRPr>
              </a:p>
            </p:txBody>
          </p:sp>
        </p:grpSp>
        <p:cxnSp>
          <p:nvCxnSpPr>
            <p:cNvPr id="159" name="直線矢印コネクタ 158"/>
            <p:cNvCxnSpPr/>
            <p:nvPr/>
          </p:nvCxnSpPr>
          <p:spPr>
            <a:xfrm>
              <a:off x="4507122" y="5014112"/>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 name="グループ化 64"/>
          <p:cNvGrpSpPr/>
          <p:nvPr/>
        </p:nvGrpSpPr>
        <p:grpSpPr>
          <a:xfrm>
            <a:off x="674222" y="1548474"/>
            <a:ext cx="4043159" cy="3463994"/>
            <a:chOff x="1820202" y="1548474"/>
            <a:chExt cx="4043159" cy="3463994"/>
          </a:xfrm>
        </p:grpSpPr>
        <p:sp>
          <p:nvSpPr>
            <p:cNvPr id="82" name="二等辺三角形 81"/>
            <p:cNvSpPr/>
            <p:nvPr/>
          </p:nvSpPr>
          <p:spPr>
            <a:xfrm>
              <a:off x="3974471" y="4100262"/>
              <a:ext cx="1013988" cy="874128"/>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Oval 25"/>
            <p:cNvSpPr>
              <a:spLocks noChangeArrowheads="1"/>
            </p:cNvSpPr>
            <p:nvPr/>
          </p:nvSpPr>
          <p:spPr bwMode="auto">
            <a:xfrm>
              <a:off x="4440959" y="409095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84" name="Oval 25"/>
            <p:cNvSpPr>
              <a:spLocks noChangeArrowheads="1"/>
            </p:cNvSpPr>
            <p:nvPr/>
          </p:nvSpPr>
          <p:spPr bwMode="auto">
            <a:xfrm>
              <a:off x="3941513" y="494046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85" name="Oval 25"/>
            <p:cNvSpPr>
              <a:spLocks noChangeArrowheads="1"/>
            </p:cNvSpPr>
            <p:nvPr/>
          </p:nvSpPr>
          <p:spPr bwMode="auto">
            <a:xfrm>
              <a:off x="4935875" y="493896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86" name="Oval 25"/>
            <p:cNvSpPr>
              <a:spLocks noChangeArrowheads="1"/>
            </p:cNvSpPr>
            <p:nvPr/>
          </p:nvSpPr>
          <p:spPr bwMode="auto">
            <a:xfrm>
              <a:off x="4457557" y="462359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87" name="直線コネクタ 86"/>
            <p:cNvCxnSpPr/>
            <p:nvPr/>
          </p:nvCxnSpPr>
          <p:spPr>
            <a:xfrm flipH="1" flipV="1">
              <a:off x="4477171" y="4126954"/>
              <a:ext cx="0" cy="5326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flipV="1">
              <a:off x="4013513" y="4677488"/>
              <a:ext cx="444044" cy="28087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4468101" y="4648838"/>
              <a:ext cx="503774" cy="32591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Oval 25"/>
            <p:cNvSpPr>
              <a:spLocks noChangeArrowheads="1"/>
            </p:cNvSpPr>
            <p:nvPr/>
          </p:nvSpPr>
          <p:spPr bwMode="auto">
            <a:xfrm>
              <a:off x="3458423" y="156151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nvGrpSpPr>
            <p:cNvPr id="3" name="グループ化 2"/>
            <p:cNvGrpSpPr/>
            <p:nvPr/>
          </p:nvGrpSpPr>
          <p:grpSpPr>
            <a:xfrm>
              <a:off x="2967807" y="1573916"/>
              <a:ext cx="1038352" cy="887567"/>
              <a:chOff x="2535065" y="2135605"/>
              <a:chExt cx="1427904" cy="1220550"/>
            </a:xfrm>
            <a:noFill/>
          </p:grpSpPr>
          <p:sp>
            <p:nvSpPr>
              <p:cNvPr id="98" name="二等辺三角形 97"/>
              <p:cNvSpPr/>
              <p:nvPr/>
            </p:nvSpPr>
            <p:spPr>
              <a:xfrm>
                <a:off x="2559682" y="2135606"/>
                <a:ext cx="1403287" cy="1209731"/>
              </a:xfrm>
              <a:prstGeom prst="triangl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二等辺三角形 104"/>
              <p:cNvSpPr/>
              <p:nvPr/>
            </p:nvSpPr>
            <p:spPr>
              <a:xfrm rot="10800000">
                <a:off x="3070370" y="2829100"/>
                <a:ext cx="377301" cy="325260"/>
              </a:xfrm>
              <a:prstGeom prst="triangl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6" name="直線コネクタ 105"/>
              <p:cNvCxnSpPr>
                <a:stCxn id="105" idx="4"/>
                <a:endCxn id="98" idx="0"/>
              </p:cNvCxnSpPr>
              <p:nvPr/>
            </p:nvCxnSpPr>
            <p:spPr>
              <a:xfrm flipV="1">
                <a:off x="3070370" y="2135606"/>
                <a:ext cx="190956" cy="693494"/>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p:cNvCxnSpPr>
                <a:stCxn id="98" idx="0"/>
                <a:endCxn id="105" idx="2"/>
              </p:cNvCxnSpPr>
              <p:nvPr/>
            </p:nvCxnSpPr>
            <p:spPr>
              <a:xfrm>
                <a:off x="3261326" y="2135605"/>
                <a:ext cx="186344" cy="693495"/>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p:cNvCxnSpPr>
                <a:stCxn id="98" idx="2"/>
                <a:endCxn id="105" idx="4"/>
              </p:cNvCxnSpPr>
              <p:nvPr/>
            </p:nvCxnSpPr>
            <p:spPr>
              <a:xfrm flipV="1">
                <a:off x="2559682" y="2829100"/>
                <a:ext cx="510688" cy="516237"/>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p:cNvCxnSpPr>
                <a:endCxn id="105" idx="0"/>
              </p:cNvCxnSpPr>
              <p:nvPr/>
            </p:nvCxnSpPr>
            <p:spPr>
              <a:xfrm flipV="1">
                <a:off x="2535065" y="3154360"/>
                <a:ext cx="723955" cy="201795"/>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p:cNvCxnSpPr>
                <a:stCxn id="105" idx="2"/>
              </p:cNvCxnSpPr>
              <p:nvPr/>
            </p:nvCxnSpPr>
            <p:spPr>
              <a:xfrm>
                <a:off x="3447671" y="2829100"/>
                <a:ext cx="465344" cy="476143"/>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p:cNvCxnSpPr>
                <a:stCxn id="105" idx="0"/>
              </p:cNvCxnSpPr>
              <p:nvPr/>
            </p:nvCxnSpPr>
            <p:spPr>
              <a:xfrm>
                <a:off x="3259020" y="3154360"/>
                <a:ext cx="643451" cy="176339"/>
              </a:xfrm>
              <a:prstGeom prst="line">
                <a:avLst/>
              </a:prstGeom>
              <a:grp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2" name="Oval 25"/>
            <p:cNvSpPr>
              <a:spLocks noChangeArrowheads="1"/>
            </p:cNvSpPr>
            <p:nvPr/>
          </p:nvSpPr>
          <p:spPr bwMode="auto">
            <a:xfrm>
              <a:off x="3330174" y="204888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3" name="Oval 25"/>
            <p:cNvSpPr>
              <a:spLocks noChangeArrowheads="1"/>
            </p:cNvSpPr>
            <p:nvPr/>
          </p:nvSpPr>
          <p:spPr bwMode="auto">
            <a:xfrm>
              <a:off x="3941505" y="240197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4" name="Oval 25"/>
            <p:cNvSpPr>
              <a:spLocks noChangeArrowheads="1"/>
            </p:cNvSpPr>
            <p:nvPr/>
          </p:nvSpPr>
          <p:spPr bwMode="auto">
            <a:xfrm>
              <a:off x="2957458" y="240046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5" name="Oval 25"/>
            <p:cNvSpPr>
              <a:spLocks noChangeArrowheads="1"/>
            </p:cNvSpPr>
            <p:nvPr/>
          </p:nvSpPr>
          <p:spPr bwMode="auto">
            <a:xfrm>
              <a:off x="3455415" y="226465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6" name="Oval 25"/>
            <p:cNvSpPr>
              <a:spLocks noChangeArrowheads="1"/>
            </p:cNvSpPr>
            <p:nvPr/>
          </p:nvSpPr>
          <p:spPr bwMode="auto">
            <a:xfrm>
              <a:off x="3589709" y="205491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7" name="二等辺三角形 116"/>
            <p:cNvSpPr/>
            <p:nvPr/>
          </p:nvSpPr>
          <p:spPr>
            <a:xfrm>
              <a:off x="3972951" y="2808902"/>
              <a:ext cx="1013988" cy="874128"/>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Oval 25"/>
            <p:cNvSpPr>
              <a:spLocks noChangeArrowheads="1"/>
            </p:cNvSpPr>
            <p:nvPr/>
          </p:nvSpPr>
          <p:spPr bwMode="auto">
            <a:xfrm>
              <a:off x="4439439" y="279959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9" name="Oval 25"/>
            <p:cNvSpPr>
              <a:spLocks noChangeArrowheads="1"/>
            </p:cNvSpPr>
            <p:nvPr/>
          </p:nvSpPr>
          <p:spPr bwMode="auto">
            <a:xfrm>
              <a:off x="3939993" y="36491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0" name="Oval 25"/>
            <p:cNvSpPr>
              <a:spLocks noChangeArrowheads="1"/>
            </p:cNvSpPr>
            <p:nvPr/>
          </p:nvSpPr>
          <p:spPr bwMode="auto">
            <a:xfrm>
              <a:off x="4934355" y="364760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1" name="Oval 25"/>
            <p:cNvSpPr>
              <a:spLocks noChangeArrowheads="1"/>
            </p:cNvSpPr>
            <p:nvPr/>
          </p:nvSpPr>
          <p:spPr bwMode="auto">
            <a:xfrm>
              <a:off x="4437931" y="341371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2" name="直線コネクタ 121"/>
            <p:cNvCxnSpPr/>
            <p:nvPr/>
          </p:nvCxnSpPr>
          <p:spPr>
            <a:xfrm flipH="1" flipV="1">
              <a:off x="4475651" y="2835594"/>
              <a:ext cx="0" cy="61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p:nvPr/>
          </p:nvCxnSpPr>
          <p:spPr>
            <a:xfrm flipV="1">
              <a:off x="4011993" y="3453957"/>
              <a:ext cx="454588" cy="21304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p:cNvCxnSpPr/>
            <p:nvPr/>
          </p:nvCxnSpPr>
          <p:spPr>
            <a:xfrm>
              <a:off x="4474873" y="3453957"/>
              <a:ext cx="495482" cy="2294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Oval 25"/>
            <p:cNvSpPr>
              <a:spLocks noChangeArrowheads="1"/>
            </p:cNvSpPr>
            <p:nvPr/>
          </p:nvSpPr>
          <p:spPr bwMode="auto">
            <a:xfrm>
              <a:off x="4436430" y="31315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2051" name="直線コネクタ 2050"/>
            <p:cNvCxnSpPr>
              <a:endCxn id="127" idx="3"/>
            </p:cNvCxnSpPr>
            <p:nvPr/>
          </p:nvCxnSpPr>
          <p:spPr>
            <a:xfrm flipV="1">
              <a:off x="3975993" y="3193009"/>
              <a:ext cx="470981" cy="49231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p:cNvCxnSpPr/>
            <p:nvPr/>
          </p:nvCxnSpPr>
          <p:spPr>
            <a:xfrm flipH="1" flipV="1">
              <a:off x="4479780" y="3183956"/>
              <a:ext cx="480024" cy="49080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テキスト ボックス 68"/>
            <p:cNvSpPr txBox="1">
              <a:spLocks noChangeArrowheads="1"/>
            </p:cNvSpPr>
            <p:nvPr/>
          </p:nvSpPr>
          <p:spPr bwMode="auto">
            <a:xfrm>
              <a:off x="2836797" y="4430329"/>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n=4</a:t>
              </a:r>
              <a:endParaRPr lang="ja-JP" altLang="en-US" sz="1600" baseline="-25000" dirty="0">
                <a:latin typeface="+mn-lt"/>
              </a:endParaRPr>
            </a:p>
          </p:txBody>
        </p:sp>
        <p:sp>
          <p:nvSpPr>
            <p:cNvPr id="135" name="テキスト ボックス 68"/>
            <p:cNvSpPr txBox="1">
              <a:spLocks noChangeArrowheads="1"/>
            </p:cNvSpPr>
            <p:nvPr/>
          </p:nvSpPr>
          <p:spPr bwMode="auto">
            <a:xfrm>
              <a:off x="2822993" y="3139442"/>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n=5</a:t>
              </a:r>
              <a:endParaRPr lang="ja-JP" altLang="en-US" sz="1600" baseline="-25000" dirty="0">
                <a:latin typeface="+mn-lt"/>
              </a:endParaRPr>
            </a:p>
          </p:txBody>
        </p:sp>
        <p:sp>
          <p:nvSpPr>
            <p:cNvPr id="136" name="二等辺三角形 135"/>
            <p:cNvSpPr/>
            <p:nvPr/>
          </p:nvSpPr>
          <p:spPr>
            <a:xfrm>
              <a:off x="4839010" y="1557782"/>
              <a:ext cx="1013988" cy="874128"/>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Oval 25"/>
            <p:cNvSpPr>
              <a:spLocks noChangeArrowheads="1"/>
            </p:cNvSpPr>
            <p:nvPr/>
          </p:nvSpPr>
          <p:spPr bwMode="auto">
            <a:xfrm>
              <a:off x="5305498" y="154847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8" name="Oval 25"/>
            <p:cNvSpPr>
              <a:spLocks noChangeArrowheads="1"/>
            </p:cNvSpPr>
            <p:nvPr/>
          </p:nvSpPr>
          <p:spPr bwMode="auto">
            <a:xfrm>
              <a:off x="4806052" y="239798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9" name="Oval 25"/>
            <p:cNvSpPr>
              <a:spLocks noChangeArrowheads="1"/>
            </p:cNvSpPr>
            <p:nvPr/>
          </p:nvSpPr>
          <p:spPr bwMode="auto">
            <a:xfrm>
              <a:off x="5791361" y="238743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40" name="Oval 25"/>
            <p:cNvSpPr>
              <a:spLocks noChangeArrowheads="1"/>
            </p:cNvSpPr>
            <p:nvPr/>
          </p:nvSpPr>
          <p:spPr bwMode="auto">
            <a:xfrm>
              <a:off x="5303990" y="220785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41" name="直線コネクタ 140"/>
            <p:cNvCxnSpPr/>
            <p:nvPr/>
          </p:nvCxnSpPr>
          <p:spPr>
            <a:xfrm flipH="1" flipV="1">
              <a:off x="5341710" y="1602580"/>
              <a:ext cx="0" cy="61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線コネクタ 141"/>
            <p:cNvCxnSpPr/>
            <p:nvPr/>
          </p:nvCxnSpPr>
          <p:spPr>
            <a:xfrm flipV="1">
              <a:off x="4878052" y="2243646"/>
              <a:ext cx="461938" cy="18129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p:cNvCxnSpPr/>
            <p:nvPr/>
          </p:nvCxnSpPr>
          <p:spPr>
            <a:xfrm>
              <a:off x="5365433" y="2255447"/>
              <a:ext cx="470981" cy="17682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Oval 25"/>
            <p:cNvSpPr>
              <a:spLocks noChangeArrowheads="1"/>
            </p:cNvSpPr>
            <p:nvPr/>
          </p:nvSpPr>
          <p:spPr bwMode="auto">
            <a:xfrm>
              <a:off x="5302489" y="1780847"/>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45" name="直線コネクタ 144"/>
            <p:cNvCxnSpPr>
              <a:stCxn id="138" idx="7"/>
            </p:cNvCxnSpPr>
            <p:nvPr/>
          </p:nvCxnSpPr>
          <p:spPr>
            <a:xfrm flipV="1">
              <a:off x="4867508" y="1842304"/>
              <a:ext cx="463631" cy="5662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p:cNvCxnSpPr>
              <a:stCxn id="139" idx="1"/>
            </p:cNvCxnSpPr>
            <p:nvPr/>
          </p:nvCxnSpPr>
          <p:spPr>
            <a:xfrm flipH="1" flipV="1">
              <a:off x="5354880" y="2032623"/>
              <a:ext cx="447025" cy="36535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Oval 25"/>
            <p:cNvSpPr>
              <a:spLocks noChangeArrowheads="1"/>
            </p:cNvSpPr>
            <p:nvPr/>
          </p:nvSpPr>
          <p:spPr bwMode="auto">
            <a:xfrm>
              <a:off x="5310038" y="200567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51" name="直線コネクタ 150"/>
            <p:cNvCxnSpPr>
              <a:endCxn id="149" idx="3"/>
            </p:cNvCxnSpPr>
            <p:nvPr/>
          </p:nvCxnSpPr>
          <p:spPr>
            <a:xfrm flipV="1">
              <a:off x="4874858" y="2067132"/>
              <a:ext cx="445724" cy="3576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p:cNvCxnSpPr>
              <a:stCxn id="139" idx="1"/>
            </p:cNvCxnSpPr>
            <p:nvPr/>
          </p:nvCxnSpPr>
          <p:spPr>
            <a:xfrm flipH="1" flipV="1">
              <a:off x="5329436" y="1825689"/>
              <a:ext cx="472469" cy="57228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58" name="テキスト ボックス 68"/>
            <p:cNvSpPr txBox="1">
              <a:spLocks noChangeArrowheads="1"/>
            </p:cNvSpPr>
            <p:nvPr/>
          </p:nvSpPr>
          <p:spPr bwMode="auto">
            <a:xfrm>
              <a:off x="1820202" y="1923867"/>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n=6</a:t>
              </a:r>
              <a:endParaRPr lang="ja-JP" altLang="en-US" sz="1600" baseline="-25000" dirty="0">
                <a:latin typeface="+mn-lt"/>
              </a:endParaRPr>
            </a:p>
          </p:txBody>
        </p:sp>
        <p:cxnSp>
          <p:nvCxnSpPr>
            <p:cNvPr id="160" name="直線矢印コネクタ 159"/>
            <p:cNvCxnSpPr/>
            <p:nvPr/>
          </p:nvCxnSpPr>
          <p:spPr>
            <a:xfrm>
              <a:off x="4478458" y="3717958"/>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4" name="直線矢印コネクタ 2063"/>
            <p:cNvCxnSpPr/>
            <p:nvPr/>
          </p:nvCxnSpPr>
          <p:spPr>
            <a:xfrm>
              <a:off x="3619499" y="2536284"/>
              <a:ext cx="758025" cy="19395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6" name="直線矢印コネクタ 2065"/>
            <p:cNvCxnSpPr/>
            <p:nvPr/>
          </p:nvCxnSpPr>
          <p:spPr>
            <a:xfrm flipH="1">
              <a:off x="4547664" y="2534985"/>
              <a:ext cx="754825" cy="18757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71" name="Text Box 168">
            <a:extLst>
              <a:ext uri="{FF2B5EF4-FFF2-40B4-BE49-F238E27FC236}">
                <a16:creationId xmlns:a16="http://schemas.microsoft.com/office/drawing/2014/main" id="{FDDF3CDA-0045-4A40-B897-543A8F3DA9F8}"/>
              </a:ext>
            </a:extLst>
          </p:cNvPr>
          <p:cNvSpPr txBox="1">
            <a:spLocks noChangeArrowheads="1"/>
          </p:cNvSpPr>
          <p:nvPr/>
        </p:nvSpPr>
        <p:spPr bwMode="auto">
          <a:xfrm>
            <a:off x="1504950" y="167001"/>
            <a:ext cx="7294666"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頂点数の小さい球面の三角形分割</a:t>
            </a:r>
            <a:endParaRPr lang="en-US" altLang="ja-JP" sz="3600" dirty="0">
              <a:solidFill>
                <a:schemeClr val="tx2"/>
              </a:solidFill>
            </a:endParaRPr>
          </a:p>
        </p:txBody>
      </p:sp>
      <p:sp>
        <p:nvSpPr>
          <p:cNvPr id="72" name="Text Box 168">
            <a:extLst>
              <a:ext uri="{FF2B5EF4-FFF2-40B4-BE49-F238E27FC236}">
                <a16:creationId xmlns:a16="http://schemas.microsoft.com/office/drawing/2014/main" id="{DDCF4543-DBA4-4797-9756-6972C63C6D31}"/>
              </a:ext>
            </a:extLst>
          </p:cNvPr>
          <p:cNvSpPr txBox="1">
            <a:spLocks noChangeArrowheads="1"/>
          </p:cNvSpPr>
          <p:nvPr/>
        </p:nvSpPr>
        <p:spPr bwMode="auto">
          <a:xfrm>
            <a:off x="5020746" y="1046187"/>
            <a:ext cx="2679151" cy="338554"/>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なぜ，</a:t>
            </a:r>
            <a:r>
              <a:rPr lang="en-US" altLang="ja-JP" sz="1600" dirty="0">
                <a:solidFill>
                  <a:srgbClr val="000000"/>
                </a:solidFill>
              </a:rPr>
              <a:t>C</a:t>
            </a:r>
            <a:r>
              <a:rPr lang="en-US" altLang="ja-JP" sz="1600" baseline="-25000" dirty="0">
                <a:solidFill>
                  <a:srgbClr val="000000"/>
                </a:solidFill>
              </a:rPr>
              <a:t>3</a:t>
            </a:r>
            <a:r>
              <a:rPr lang="en-US" altLang="ja-JP" sz="1600" dirty="0">
                <a:solidFill>
                  <a:srgbClr val="000000"/>
                </a:solidFill>
              </a:rPr>
              <a:t>=K</a:t>
            </a:r>
            <a:r>
              <a:rPr lang="en-US" altLang="ja-JP" sz="1600" baseline="-25000" dirty="0">
                <a:solidFill>
                  <a:srgbClr val="000000"/>
                </a:solidFill>
              </a:rPr>
              <a:t>3</a:t>
            </a:r>
            <a:r>
              <a:rPr lang="ja-JP" altLang="en-US" sz="1600" dirty="0">
                <a:solidFill>
                  <a:srgbClr val="000000"/>
                </a:solidFill>
              </a:rPr>
              <a:t>を除くのか・・・</a:t>
            </a:r>
            <a:r>
              <a:rPr lang="en-US" altLang="ja-JP" sz="1600" dirty="0">
                <a:solidFill>
                  <a:srgbClr val="000000"/>
                </a:solidFill>
              </a:rPr>
              <a:t>?</a:t>
            </a:r>
          </a:p>
        </p:txBody>
      </p:sp>
      <p:grpSp>
        <p:nvGrpSpPr>
          <p:cNvPr id="2" name="グループ化 1">
            <a:extLst>
              <a:ext uri="{FF2B5EF4-FFF2-40B4-BE49-F238E27FC236}">
                <a16:creationId xmlns:a16="http://schemas.microsoft.com/office/drawing/2014/main" id="{45580AA2-670A-4856-92F2-A361C55757A2}"/>
              </a:ext>
            </a:extLst>
          </p:cNvPr>
          <p:cNvGrpSpPr/>
          <p:nvPr/>
        </p:nvGrpSpPr>
        <p:grpSpPr>
          <a:xfrm>
            <a:off x="5019931" y="1476982"/>
            <a:ext cx="3635626" cy="5231635"/>
            <a:chOff x="5019931" y="1476982"/>
            <a:chExt cx="3635626" cy="5231635"/>
          </a:xfrm>
        </p:grpSpPr>
        <p:grpSp>
          <p:nvGrpSpPr>
            <p:cNvPr id="8" name="グループ化 7">
              <a:extLst>
                <a:ext uri="{FF2B5EF4-FFF2-40B4-BE49-F238E27FC236}">
                  <a16:creationId xmlns:a16="http://schemas.microsoft.com/office/drawing/2014/main" id="{A109993F-2072-4FAC-89ED-E654E9CD0BB1}"/>
                </a:ext>
              </a:extLst>
            </p:cNvPr>
            <p:cNvGrpSpPr/>
            <p:nvPr/>
          </p:nvGrpSpPr>
          <p:grpSpPr>
            <a:xfrm>
              <a:off x="5780262" y="2388530"/>
              <a:ext cx="992429" cy="812980"/>
              <a:chOff x="5579422" y="2326357"/>
              <a:chExt cx="992429" cy="812980"/>
            </a:xfrm>
          </p:grpSpPr>
          <p:sp>
            <p:nvSpPr>
              <p:cNvPr id="73" name="二等辺三角形 72">
                <a:extLst>
                  <a:ext uri="{FF2B5EF4-FFF2-40B4-BE49-F238E27FC236}">
                    <a16:creationId xmlns:a16="http://schemas.microsoft.com/office/drawing/2014/main" id="{6C1F8E66-C5F1-4488-B29F-96FED0E2BBCD}"/>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Oval 25">
                <a:extLst>
                  <a:ext uri="{FF2B5EF4-FFF2-40B4-BE49-F238E27FC236}">
                    <a16:creationId xmlns:a16="http://schemas.microsoft.com/office/drawing/2014/main" id="{BADB1EDA-6B42-4B41-A803-60CE47C8D487}"/>
                  </a:ext>
                </a:extLst>
              </p:cNvPr>
              <p:cNvSpPr>
                <a:spLocks noChangeArrowheads="1"/>
              </p:cNvSpPr>
              <p:nvPr/>
            </p:nvSpPr>
            <p:spPr bwMode="auto">
              <a:xfrm>
                <a:off x="5824984" y="233429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5" name="Oval 25">
                <a:extLst>
                  <a:ext uri="{FF2B5EF4-FFF2-40B4-BE49-F238E27FC236}">
                    <a16:creationId xmlns:a16="http://schemas.microsoft.com/office/drawing/2014/main" id="{294D0E4C-1BAD-4938-B4FA-D196386043EA}"/>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6" name="Oval 25">
                <a:extLst>
                  <a:ext uri="{FF2B5EF4-FFF2-40B4-BE49-F238E27FC236}">
                    <a16:creationId xmlns:a16="http://schemas.microsoft.com/office/drawing/2014/main" id="{3D6B0DAB-3964-4C53-B792-915BB9C36531}"/>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sp>
          <p:nvSpPr>
            <p:cNvPr id="78" name="Text Box 168">
              <a:extLst>
                <a:ext uri="{FF2B5EF4-FFF2-40B4-BE49-F238E27FC236}">
                  <a16:creationId xmlns:a16="http://schemas.microsoft.com/office/drawing/2014/main" id="{CC4B15E5-07C0-47C6-9430-EAB5D23BEDF5}"/>
                </a:ext>
              </a:extLst>
            </p:cNvPr>
            <p:cNvSpPr txBox="1">
              <a:spLocks noChangeArrowheads="1"/>
            </p:cNvSpPr>
            <p:nvPr/>
          </p:nvSpPr>
          <p:spPr bwMode="auto">
            <a:xfrm>
              <a:off x="5019931" y="1476982"/>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異なる</a:t>
              </a:r>
              <a:r>
                <a:rPr lang="en-US" altLang="ja-JP" sz="1600" dirty="0">
                  <a:solidFill>
                    <a:srgbClr val="000000"/>
                  </a:solidFill>
                </a:rPr>
                <a:t>2</a:t>
              </a:r>
              <a:r>
                <a:rPr lang="ja-JP" altLang="en-US" sz="1600" dirty="0" err="1">
                  <a:solidFill>
                    <a:srgbClr val="000000"/>
                  </a:solidFill>
                </a:rPr>
                <a:t>つの</a:t>
              </a:r>
              <a:r>
                <a:rPr lang="ja-JP" altLang="en-US" sz="1600" dirty="0">
                  <a:solidFill>
                    <a:srgbClr val="000000"/>
                  </a:solidFill>
                </a:rPr>
                <a:t>面は，</a:t>
              </a:r>
              <a:endParaRPr lang="en-US" altLang="ja-JP" sz="1600" dirty="0">
                <a:solidFill>
                  <a:srgbClr val="000000"/>
                </a:solidFill>
              </a:endParaRPr>
            </a:p>
          </p:txBody>
        </p:sp>
        <p:sp>
          <p:nvSpPr>
            <p:cNvPr id="79" name="Text Box 168">
              <a:extLst>
                <a:ext uri="{FF2B5EF4-FFF2-40B4-BE49-F238E27FC236}">
                  <a16:creationId xmlns:a16="http://schemas.microsoft.com/office/drawing/2014/main" id="{DA0E33C8-2360-4749-88F6-E480CDAEB40A}"/>
                </a:ext>
              </a:extLst>
            </p:cNvPr>
            <p:cNvSpPr txBox="1">
              <a:spLocks noChangeArrowheads="1"/>
            </p:cNvSpPr>
            <p:nvPr/>
          </p:nvSpPr>
          <p:spPr bwMode="auto">
            <a:xfrm>
              <a:off x="5493307" y="2016856"/>
              <a:ext cx="196525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●何も共有しない．</a:t>
              </a:r>
              <a:endParaRPr lang="en-US" altLang="ja-JP" sz="1600" dirty="0">
                <a:solidFill>
                  <a:srgbClr val="000000"/>
                </a:solidFill>
              </a:endParaRPr>
            </a:p>
          </p:txBody>
        </p:sp>
        <p:sp>
          <p:nvSpPr>
            <p:cNvPr id="80" name="Text Box 168">
              <a:extLst>
                <a:ext uri="{FF2B5EF4-FFF2-40B4-BE49-F238E27FC236}">
                  <a16:creationId xmlns:a16="http://schemas.microsoft.com/office/drawing/2014/main" id="{4C90C52F-C3F2-49FB-972C-5A0CF8F7AB44}"/>
                </a:ext>
              </a:extLst>
            </p:cNvPr>
            <p:cNvSpPr txBox="1">
              <a:spLocks noChangeArrowheads="1"/>
            </p:cNvSpPr>
            <p:nvPr/>
          </p:nvSpPr>
          <p:spPr bwMode="auto">
            <a:xfrm>
              <a:off x="5547310" y="3477323"/>
              <a:ext cx="20463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頂点のみを共有．</a:t>
              </a:r>
              <a:endParaRPr lang="en-US" altLang="ja-JP" sz="1600" dirty="0">
                <a:solidFill>
                  <a:srgbClr val="000000"/>
                </a:solidFill>
              </a:endParaRPr>
            </a:p>
          </p:txBody>
        </p:sp>
        <p:sp>
          <p:nvSpPr>
            <p:cNvPr id="81" name="Text Box 168">
              <a:extLst>
                <a:ext uri="{FF2B5EF4-FFF2-40B4-BE49-F238E27FC236}">
                  <a16:creationId xmlns:a16="http://schemas.microsoft.com/office/drawing/2014/main" id="{C13FFA86-B730-46A5-B7DD-D95337D94FD9}"/>
                </a:ext>
              </a:extLst>
            </p:cNvPr>
            <p:cNvSpPr txBox="1">
              <a:spLocks noChangeArrowheads="1"/>
            </p:cNvSpPr>
            <p:nvPr/>
          </p:nvSpPr>
          <p:spPr bwMode="auto">
            <a:xfrm>
              <a:off x="5591820" y="5338370"/>
              <a:ext cx="3053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辺とその両端点のみを共有．</a:t>
              </a:r>
              <a:endParaRPr lang="en-US" altLang="ja-JP" sz="1600" dirty="0">
                <a:solidFill>
                  <a:srgbClr val="000000"/>
                </a:solidFill>
              </a:endParaRPr>
            </a:p>
          </p:txBody>
        </p:sp>
        <p:grpSp>
          <p:nvGrpSpPr>
            <p:cNvPr id="7" name="グループ化 6">
              <a:extLst>
                <a:ext uri="{FF2B5EF4-FFF2-40B4-BE49-F238E27FC236}">
                  <a16:creationId xmlns:a16="http://schemas.microsoft.com/office/drawing/2014/main" id="{1C508F4E-FAF9-4EAB-8BC6-4691782087AA}"/>
                </a:ext>
              </a:extLst>
            </p:cNvPr>
            <p:cNvGrpSpPr/>
            <p:nvPr/>
          </p:nvGrpSpPr>
          <p:grpSpPr>
            <a:xfrm rot="1205851">
              <a:off x="7326862" y="2422913"/>
              <a:ext cx="992429" cy="812980"/>
              <a:chOff x="7126022" y="2360740"/>
              <a:chExt cx="992429" cy="812980"/>
            </a:xfrm>
          </p:grpSpPr>
          <p:sp>
            <p:nvSpPr>
              <p:cNvPr id="94" name="二等辺三角形 93">
                <a:extLst>
                  <a:ext uri="{FF2B5EF4-FFF2-40B4-BE49-F238E27FC236}">
                    <a16:creationId xmlns:a16="http://schemas.microsoft.com/office/drawing/2014/main" id="{0EF03765-AC5A-4447-A763-E5295ABB1C9A}"/>
                  </a:ext>
                </a:extLst>
              </p:cNvPr>
              <p:cNvSpPr/>
              <p:nvPr/>
            </p:nvSpPr>
            <p:spPr>
              <a:xfrm rot="20069871">
                <a:off x="7126022" y="2360740"/>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Oval 25">
                <a:extLst>
                  <a:ext uri="{FF2B5EF4-FFF2-40B4-BE49-F238E27FC236}">
                    <a16:creationId xmlns:a16="http://schemas.microsoft.com/office/drawing/2014/main" id="{F7C243A6-C0A2-46E9-94F1-DACF8CF8DEC0}"/>
                  </a:ext>
                </a:extLst>
              </p:cNvPr>
              <p:cNvSpPr>
                <a:spLocks noChangeArrowheads="1"/>
              </p:cNvSpPr>
              <p:nvPr/>
            </p:nvSpPr>
            <p:spPr bwMode="auto">
              <a:xfrm>
                <a:off x="7371584" y="236867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6" name="Oval 25">
                <a:extLst>
                  <a:ext uri="{FF2B5EF4-FFF2-40B4-BE49-F238E27FC236}">
                    <a16:creationId xmlns:a16="http://schemas.microsoft.com/office/drawing/2014/main" id="{825AFC9E-E060-4332-AB1A-90A7932F6EFE}"/>
                  </a:ext>
                </a:extLst>
              </p:cNvPr>
              <p:cNvSpPr>
                <a:spLocks noChangeArrowheads="1"/>
              </p:cNvSpPr>
              <p:nvPr/>
            </p:nvSpPr>
            <p:spPr bwMode="auto">
              <a:xfrm>
                <a:off x="8046451" y="27584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7" name="Oval 25">
                <a:extLst>
                  <a:ext uri="{FF2B5EF4-FFF2-40B4-BE49-F238E27FC236}">
                    <a16:creationId xmlns:a16="http://schemas.microsoft.com/office/drawing/2014/main" id="{C7C18402-54BA-41D1-9AAA-CD6188F12ACD}"/>
                  </a:ext>
                </a:extLst>
              </p:cNvPr>
              <p:cNvSpPr>
                <a:spLocks noChangeArrowheads="1"/>
              </p:cNvSpPr>
              <p:nvPr/>
            </p:nvSpPr>
            <p:spPr bwMode="auto">
              <a:xfrm>
                <a:off x="7285185" y="3101720"/>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99" name="グループ化 98">
              <a:extLst>
                <a:ext uri="{FF2B5EF4-FFF2-40B4-BE49-F238E27FC236}">
                  <a16:creationId xmlns:a16="http://schemas.microsoft.com/office/drawing/2014/main" id="{6B443BDA-D03E-4D0C-B010-60044BCEB6A9}"/>
                </a:ext>
              </a:extLst>
            </p:cNvPr>
            <p:cNvGrpSpPr/>
            <p:nvPr/>
          </p:nvGrpSpPr>
          <p:grpSpPr>
            <a:xfrm>
              <a:off x="5801293" y="4027583"/>
              <a:ext cx="992429" cy="812980"/>
              <a:chOff x="5579422" y="2326357"/>
              <a:chExt cx="992429" cy="812980"/>
            </a:xfrm>
          </p:grpSpPr>
          <p:sp>
            <p:nvSpPr>
              <p:cNvPr id="100" name="二等辺三角形 99">
                <a:extLst>
                  <a:ext uri="{FF2B5EF4-FFF2-40B4-BE49-F238E27FC236}">
                    <a16:creationId xmlns:a16="http://schemas.microsoft.com/office/drawing/2014/main" id="{CA6942EC-B6A5-4C18-9282-48BFD9B5ADAF}"/>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Oval 25">
                <a:extLst>
                  <a:ext uri="{FF2B5EF4-FFF2-40B4-BE49-F238E27FC236}">
                    <a16:creationId xmlns:a16="http://schemas.microsoft.com/office/drawing/2014/main" id="{279C1DDD-1BA0-4DC8-95C6-E4858CC63989}"/>
                  </a:ext>
                </a:extLst>
              </p:cNvPr>
              <p:cNvSpPr>
                <a:spLocks noChangeArrowheads="1"/>
              </p:cNvSpPr>
              <p:nvPr/>
            </p:nvSpPr>
            <p:spPr bwMode="auto">
              <a:xfrm>
                <a:off x="5824984" y="233429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3" name="Oval 25">
                <a:extLst>
                  <a:ext uri="{FF2B5EF4-FFF2-40B4-BE49-F238E27FC236}">
                    <a16:creationId xmlns:a16="http://schemas.microsoft.com/office/drawing/2014/main" id="{33627418-6E71-4F45-BA17-40D9C591D5BC}"/>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4" name="Oval 25">
                <a:extLst>
                  <a:ext uri="{FF2B5EF4-FFF2-40B4-BE49-F238E27FC236}">
                    <a16:creationId xmlns:a16="http://schemas.microsoft.com/office/drawing/2014/main" id="{1421AE29-6DF3-45EC-8E16-7A61146F7237}"/>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125" name="グループ化 124">
              <a:extLst>
                <a:ext uri="{FF2B5EF4-FFF2-40B4-BE49-F238E27FC236}">
                  <a16:creationId xmlns:a16="http://schemas.microsoft.com/office/drawing/2014/main" id="{E29DFC83-DBC2-4768-A12F-EE3E96C59423}"/>
                </a:ext>
              </a:extLst>
            </p:cNvPr>
            <p:cNvGrpSpPr/>
            <p:nvPr/>
          </p:nvGrpSpPr>
          <p:grpSpPr>
            <a:xfrm rot="2236138">
              <a:off x="6817903" y="3949412"/>
              <a:ext cx="992429" cy="652315"/>
              <a:chOff x="7126022" y="2360740"/>
              <a:chExt cx="992429" cy="652315"/>
            </a:xfrm>
          </p:grpSpPr>
          <p:sp>
            <p:nvSpPr>
              <p:cNvPr id="126" name="二等辺三角形 125">
                <a:extLst>
                  <a:ext uri="{FF2B5EF4-FFF2-40B4-BE49-F238E27FC236}">
                    <a16:creationId xmlns:a16="http://schemas.microsoft.com/office/drawing/2014/main" id="{33A316AF-5350-4464-BEBE-6017B877D40B}"/>
                  </a:ext>
                </a:extLst>
              </p:cNvPr>
              <p:cNvSpPr/>
              <p:nvPr/>
            </p:nvSpPr>
            <p:spPr>
              <a:xfrm rot="20069871">
                <a:off x="7126022" y="2360740"/>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Oval 25">
                <a:extLst>
                  <a:ext uri="{FF2B5EF4-FFF2-40B4-BE49-F238E27FC236}">
                    <a16:creationId xmlns:a16="http://schemas.microsoft.com/office/drawing/2014/main" id="{49643CE1-EECF-483D-BD64-39A610C4F2A9}"/>
                  </a:ext>
                </a:extLst>
              </p:cNvPr>
              <p:cNvSpPr>
                <a:spLocks noChangeArrowheads="1"/>
              </p:cNvSpPr>
              <p:nvPr/>
            </p:nvSpPr>
            <p:spPr bwMode="auto">
              <a:xfrm>
                <a:off x="7371584" y="236867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9" name="Oval 25">
                <a:extLst>
                  <a:ext uri="{FF2B5EF4-FFF2-40B4-BE49-F238E27FC236}">
                    <a16:creationId xmlns:a16="http://schemas.microsoft.com/office/drawing/2014/main" id="{908F76DD-C6F1-48D8-97F9-FE243B2695BF}"/>
                  </a:ext>
                </a:extLst>
              </p:cNvPr>
              <p:cNvSpPr>
                <a:spLocks noChangeArrowheads="1"/>
              </p:cNvSpPr>
              <p:nvPr/>
            </p:nvSpPr>
            <p:spPr bwMode="auto">
              <a:xfrm>
                <a:off x="8046451" y="27584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132" name="グループ化 131">
              <a:extLst>
                <a:ext uri="{FF2B5EF4-FFF2-40B4-BE49-F238E27FC236}">
                  <a16:creationId xmlns:a16="http://schemas.microsoft.com/office/drawing/2014/main" id="{170ECB9C-7EA3-46C2-94EC-16A56EDC7BBF}"/>
                </a:ext>
              </a:extLst>
            </p:cNvPr>
            <p:cNvGrpSpPr/>
            <p:nvPr/>
          </p:nvGrpSpPr>
          <p:grpSpPr>
            <a:xfrm rot="3787016">
              <a:off x="6090034" y="5755335"/>
              <a:ext cx="992429" cy="812980"/>
              <a:chOff x="5579422" y="2326357"/>
              <a:chExt cx="992429" cy="812980"/>
            </a:xfrm>
          </p:grpSpPr>
          <p:sp>
            <p:nvSpPr>
              <p:cNvPr id="147" name="二等辺三角形 146">
                <a:extLst>
                  <a:ext uri="{FF2B5EF4-FFF2-40B4-BE49-F238E27FC236}">
                    <a16:creationId xmlns:a16="http://schemas.microsoft.com/office/drawing/2014/main" id="{20795FEB-2594-4940-8710-377F47264FA0}"/>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Oval 25">
                <a:extLst>
                  <a:ext uri="{FF2B5EF4-FFF2-40B4-BE49-F238E27FC236}">
                    <a16:creationId xmlns:a16="http://schemas.microsoft.com/office/drawing/2014/main" id="{0E7DBE9E-F8B7-4ABF-B681-3EF0C39551F0}"/>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a:extLst>
                  <a:ext uri="{FF2B5EF4-FFF2-40B4-BE49-F238E27FC236}">
                    <a16:creationId xmlns:a16="http://schemas.microsoft.com/office/drawing/2014/main" id="{5E332875-19E2-483A-B682-03D9D6556722}"/>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cxnSp>
          <p:nvCxnSpPr>
            <p:cNvPr id="10" name="直線コネクタ 9">
              <a:extLst>
                <a:ext uri="{FF2B5EF4-FFF2-40B4-BE49-F238E27FC236}">
                  <a16:creationId xmlns:a16="http://schemas.microsoft.com/office/drawing/2014/main" id="{F0535FBA-17D8-4C07-8172-61CF077EAF35}"/>
                </a:ext>
              </a:extLst>
            </p:cNvPr>
            <p:cNvCxnSpPr>
              <a:stCxn id="147" idx="0"/>
            </p:cNvCxnSpPr>
            <p:nvPr/>
          </p:nvCxnSpPr>
          <p:spPr>
            <a:xfrm>
              <a:off x="6826530" y="5807098"/>
              <a:ext cx="788719" cy="2053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443853BF-FB0C-44C0-B07F-3743224EEFBC}"/>
                </a:ext>
              </a:extLst>
            </p:cNvPr>
            <p:cNvCxnSpPr>
              <a:cxnSpLocks/>
            </p:cNvCxnSpPr>
            <p:nvPr/>
          </p:nvCxnSpPr>
          <p:spPr>
            <a:xfrm flipV="1">
              <a:off x="6781292" y="6037885"/>
              <a:ext cx="833957" cy="521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Oval 25">
              <a:extLst>
                <a:ext uri="{FF2B5EF4-FFF2-40B4-BE49-F238E27FC236}">
                  <a16:creationId xmlns:a16="http://schemas.microsoft.com/office/drawing/2014/main" id="{A6F0893A-D7B1-403B-937B-EE829BC611D3}"/>
                </a:ext>
              </a:extLst>
            </p:cNvPr>
            <p:cNvSpPr>
              <a:spLocks noChangeArrowheads="1"/>
            </p:cNvSpPr>
            <p:nvPr/>
          </p:nvSpPr>
          <p:spPr bwMode="auto">
            <a:xfrm rot="3787016">
              <a:off x="6784993" y="578194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4" name="Oval 25">
              <a:extLst>
                <a:ext uri="{FF2B5EF4-FFF2-40B4-BE49-F238E27FC236}">
                  <a16:creationId xmlns:a16="http://schemas.microsoft.com/office/drawing/2014/main" id="{B8018332-E9BA-4F00-99A4-09904EFEDB62}"/>
                </a:ext>
              </a:extLst>
            </p:cNvPr>
            <p:cNvSpPr>
              <a:spLocks noChangeArrowheads="1"/>
            </p:cNvSpPr>
            <p:nvPr/>
          </p:nvSpPr>
          <p:spPr bwMode="auto">
            <a:xfrm rot="3787016">
              <a:off x="7577187" y="599265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3" name="四角形: 角を丸くする 12">
              <a:extLst>
                <a:ext uri="{FF2B5EF4-FFF2-40B4-BE49-F238E27FC236}">
                  <a16:creationId xmlns:a16="http://schemas.microsoft.com/office/drawing/2014/main" id="{140C3EE8-595F-4397-B70B-2EB9F7FF84D3}"/>
                </a:ext>
              </a:extLst>
            </p:cNvPr>
            <p:cNvSpPr/>
            <p:nvPr/>
          </p:nvSpPr>
          <p:spPr>
            <a:xfrm>
              <a:off x="5047436" y="1476982"/>
              <a:ext cx="3608121" cy="5231635"/>
            </a:xfrm>
            <a:prstGeom prst="roundRect">
              <a:avLst>
                <a:gd name="adj" fmla="val 2844"/>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 name="グループ化 3">
            <a:extLst>
              <a:ext uri="{FF2B5EF4-FFF2-40B4-BE49-F238E27FC236}">
                <a16:creationId xmlns:a16="http://schemas.microsoft.com/office/drawing/2014/main" id="{B0E02B68-7932-4923-860C-C4AFE492FF40}"/>
              </a:ext>
            </a:extLst>
          </p:cNvPr>
          <p:cNvGrpSpPr/>
          <p:nvPr/>
        </p:nvGrpSpPr>
        <p:grpSpPr>
          <a:xfrm>
            <a:off x="1087869" y="1366943"/>
            <a:ext cx="3925849" cy="450481"/>
            <a:chOff x="1087869" y="1366943"/>
            <a:chExt cx="3925849" cy="450481"/>
          </a:xfrm>
        </p:grpSpPr>
        <p:sp>
          <p:nvSpPr>
            <p:cNvPr id="165" name="Text Box 168">
              <a:extLst>
                <a:ext uri="{FF2B5EF4-FFF2-40B4-BE49-F238E27FC236}">
                  <a16:creationId xmlns:a16="http://schemas.microsoft.com/office/drawing/2014/main" id="{FA9366DB-0E43-495B-9D30-CD122C41BF4F}"/>
                </a:ext>
              </a:extLst>
            </p:cNvPr>
            <p:cNvSpPr txBox="1">
              <a:spLocks noChangeArrowheads="1"/>
            </p:cNvSpPr>
            <p:nvPr/>
          </p:nvSpPr>
          <p:spPr bwMode="auto">
            <a:xfrm>
              <a:off x="1087869" y="1366943"/>
              <a:ext cx="3487311" cy="338554"/>
            </a:xfrm>
            <a:prstGeom prst="rect">
              <a:avLst/>
            </a:prstGeom>
            <a:solidFill>
              <a:srgbClr val="97E4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一般的に，“</a:t>
              </a:r>
              <a:r>
                <a:rPr lang="ja-JP" altLang="en-US" sz="1600" b="1" dirty="0">
                  <a:solidFill>
                    <a:srgbClr val="000000"/>
                  </a:solidFill>
                </a:rPr>
                <a:t>良い</a:t>
              </a:r>
              <a:r>
                <a:rPr lang="ja-JP" altLang="en-US" sz="1600" dirty="0">
                  <a:solidFill>
                    <a:srgbClr val="000000"/>
                  </a:solidFill>
                </a:rPr>
                <a:t>”埋め込みとされる．</a:t>
              </a:r>
              <a:endParaRPr lang="en-US" altLang="ja-JP" sz="1600" dirty="0">
                <a:solidFill>
                  <a:srgbClr val="000000"/>
                </a:solidFill>
              </a:endParaRPr>
            </a:p>
          </p:txBody>
        </p:sp>
        <p:cxnSp>
          <p:nvCxnSpPr>
            <p:cNvPr id="15" name="直線矢印コネクタ 14">
              <a:extLst>
                <a:ext uri="{FF2B5EF4-FFF2-40B4-BE49-F238E27FC236}">
                  <a16:creationId xmlns:a16="http://schemas.microsoft.com/office/drawing/2014/main" id="{93E6FC05-F021-4412-A8F5-5C91D39D4A3F}"/>
                </a:ext>
              </a:extLst>
            </p:cNvPr>
            <p:cNvCxnSpPr>
              <a:stCxn id="165" idx="3"/>
            </p:cNvCxnSpPr>
            <p:nvPr/>
          </p:nvCxnSpPr>
          <p:spPr>
            <a:xfrm>
              <a:off x="4575180" y="1536220"/>
              <a:ext cx="438538" cy="281204"/>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77681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randombar(horizontal)">
                                      <p:cBhvr>
                                        <p:cTn id="7" dur="500"/>
                                        <p:tgtEl>
                                          <p:spTgt spid="6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left)">
                                      <p:cBhvr>
                                        <p:cTn id="12" dur="5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randombar(horizont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四角形: 角を丸くする 12">
            <a:extLst>
              <a:ext uri="{FF2B5EF4-FFF2-40B4-BE49-F238E27FC236}">
                <a16:creationId xmlns:a16="http://schemas.microsoft.com/office/drawing/2014/main" id="{140C3EE8-595F-4397-B70B-2EB9F7FF84D3}"/>
              </a:ext>
            </a:extLst>
          </p:cNvPr>
          <p:cNvSpPr/>
          <p:nvPr/>
        </p:nvSpPr>
        <p:spPr>
          <a:xfrm>
            <a:off x="5047436" y="1476982"/>
            <a:ext cx="3608121" cy="5231635"/>
          </a:xfrm>
          <a:prstGeom prst="roundRect">
            <a:avLst>
              <a:gd name="adj" fmla="val 2844"/>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Text Box 168">
            <a:extLst>
              <a:ext uri="{FF2B5EF4-FFF2-40B4-BE49-F238E27FC236}">
                <a16:creationId xmlns:a16="http://schemas.microsoft.com/office/drawing/2014/main" id="{FDDF3CDA-0045-4A40-B897-543A8F3DA9F8}"/>
              </a:ext>
            </a:extLst>
          </p:cNvPr>
          <p:cNvSpPr txBox="1">
            <a:spLocks noChangeArrowheads="1"/>
          </p:cNvSpPr>
          <p:nvPr/>
        </p:nvSpPr>
        <p:spPr bwMode="auto">
          <a:xfrm>
            <a:off x="1504950" y="167001"/>
            <a:ext cx="7229351"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頂点数の小さい球面の三角形分割</a:t>
            </a:r>
            <a:endParaRPr lang="en-US" altLang="ja-JP" sz="3600" dirty="0">
              <a:solidFill>
                <a:schemeClr val="tx2"/>
              </a:solidFill>
            </a:endParaRPr>
          </a:p>
        </p:txBody>
      </p:sp>
      <p:sp>
        <p:nvSpPr>
          <p:cNvPr id="72" name="Text Box 168">
            <a:extLst>
              <a:ext uri="{FF2B5EF4-FFF2-40B4-BE49-F238E27FC236}">
                <a16:creationId xmlns:a16="http://schemas.microsoft.com/office/drawing/2014/main" id="{DDCF4543-DBA4-4797-9756-6972C63C6D31}"/>
              </a:ext>
            </a:extLst>
          </p:cNvPr>
          <p:cNvSpPr txBox="1">
            <a:spLocks noChangeArrowheads="1"/>
          </p:cNvSpPr>
          <p:nvPr/>
        </p:nvSpPr>
        <p:spPr bwMode="auto">
          <a:xfrm>
            <a:off x="5020746" y="1046187"/>
            <a:ext cx="2679151" cy="338554"/>
          </a:xfrm>
          <a:prstGeom prst="rect">
            <a:avLst/>
          </a:prstGeom>
          <a:solidFill>
            <a:srgbClr val="DDF6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なぜ，</a:t>
            </a:r>
            <a:r>
              <a:rPr lang="en-US" altLang="ja-JP" sz="1600" dirty="0">
                <a:solidFill>
                  <a:srgbClr val="000000"/>
                </a:solidFill>
              </a:rPr>
              <a:t>C</a:t>
            </a:r>
            <a:r>
              <a:rPr lang="en-US" altLang="ja-JP" sz="1600" baseline="-25000" dirty="0">
                <a:solidFill>
                  <a:srgbClr val="000000"/>
                </a:solidFill>
              </a:rPr>
              <a:t>3</a:t>
            </a:r>
            <a:r>
              <a:rPr lang="en-US" altLang="ja-JP" sz="1600" dirty="0">
                <a:solidFill>
                  <a:srgbClr val="000000"/>
                </a:solidFill>
              </a:rPr>
              <a:t>=K</a:t>
            </a:r>
            <a:r>
              <a:rPr lang="en-US" altLang="ja-JP" sz="1600" baseline="-25000" dirty="0">
                <a:solidFill>
                  <a:srgbClr val="000000"/>
                </a:solidFill>
              </a:rPr>
              <a:t>3</a:t>
            </a:r>
            <a:r>
              <a:rPr lang="ja-JP" altLang="en-US" sz="1600" dirty="0">
                <a:solidFill>
                  <a:srgbClr val="000000"/>
                </a:solidFill>
              </a:rPr>
              <a:t>を除くのか・・・</a:t>
            </a:r>
            <a:r>
              <a:rPr lang="en-US" altLang="ja-JP" sz="1600" dirty="0">
                <a:solidFill>
                  <a:srgbClr val="000000"/>
                </a:solidFill>
              </a:rPr>
              <a:t>?</a:t>
            </a:r>
          </a:p>
        </p:txBody>
      </p:sp>
      <p:grpSp>
        <p:nvGrpSpPr>
          <p:cNvPr id="8" name="グループ化 7">
            <a:extLst>
              <a:ext uri="{FF2B5EF4-FFF2-40B4-BE49-F238E27FC236}">
                <a16:creationId xmlns:a16="http://schemas.microsoft.com/office/drawing/2014/main" id="{A109993F-2072-4FAC-89ED-E654E9CD0BB1}"/>
              </a:ext>
            </a:extLst>
          </p:cNvPr>
          <p:cNvGrpSpPr/>
          <p:nvPr/>
        </p:nvGrpSpPr>
        <p:grpSpPr>
          <a:xfrm>
            <a:off x="5780262" y="2388530"/>
            <a:ext cx="992429" cy="812980"/>
            <a:chOff x="5579422" y="2326357"/>
            <a:chExt cx="992429" cy="812980"/>
          </a:xfrm>
        </p:grpSpPr>
        <p:sp>
          <p:nvSpPr>
            <p:cNvPr id="73" name="二等辺三角形 72">
              <a:extLst>
                <a:ext uri="{FF2B5EF4-FFF2-40B4-BE49-F238E27FC236}">
                  <a16:creationId xmlns:a16="http://schemas.microsoft.com/office/drawing/2014/main" id="{6C1F8E66-C5F1-4488-B29F-96FED0E2BBCD}"/>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Oval 25">
              <a:extLst>
                <a:ext uri="{FF2B5EF4-FFF2-40B4-BE49-F238E27FC236}">
                  <a16:creationId xmlns:a16="http://schemas.microsoft.com/office/drawing/2014/main" id="{BADB1EDA-6B42-4B41-A803-60CE47C8D487}"/>
                </a:ext>
              </a:extLst>
            </p:cNvPr>
            <p:cNvSpPr>
              <a:spLocks noChangeArrowheads="1"/>
            </p:cNvSpPr>
            <p:nvPr/>
          </p:nvSpPr>
          <p:spPr bwMode="auto">
            <a:xfrm>
              <a:off x="5824984" y="233429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5" name="Oval 25">
              <a:extLst>
                <a:ext uri="{FF2B5EF4-FFF2-40B4-BE49-F238E27FC236}">
                  <a16:creationId xmlns:a16="http://schemas.microsoft.com/office/drawing/2014/main" id="{294D0E4C-1BAD-4938-B4FA-D196386043EA}"/>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6" name="Oval 25">
              <a:extLst>
                <a:ext uri="{FF2B5EF4-FFF2-40B4-BE49-F238E27FC236}">
                  <a16:creationId xmlns:a16="http://schemas.microsoft.com/office/drawing/2014/main" id="{3D6B0DAB-3964-4C53-B792-915BB9C36531}"/>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sp>
        <p:nvSpPr>
          <p:cNvPr id="78" name="Text Box 168">
            <a:extLst>
              <a:ext uri="{FF2B5EF4-FFF2-40B4-BE49-F238E27FC236}">
                <a16:creationId xmlns:a16="http://schemas.microsoft.com/office/drawing/2014/main" id="{CC4B15E5-07C0-47C6-9430-EAB5D23BEDF5}"/>
              </a:ext>
            </a:extLst>
          </p:cNvPr>
          <p:cNvSpPr txBox="1">
            <a:spLocks noChangeArrowheads="1"/>
          </p:cNvSpPr>
          <p:nvPr/>
        </p:nvSpPr>
        <p:spPr bwMode="auto">
          <a:xfrm>
            <a:off x="5019931" y="1476982"/>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異なる</a:t>
            </a:r>
            <a:r>
              <a:rPr lang="en-US" altLang="ja-JP" sz="1600" dirty="0">
                <a:solidFill>
                  <a:srgbClr val="000000"/>
                </a:solidFill>
              </a:rPr>
              <a:t>2</a:t>
            </a:r>
            <a:r>
              <a:rPr lang="ja-JP" altLang="en-US" sz="1600" dirty="0" err="1">
                <a:solidFill>
                  <a:srgbClr val="000000"/>
                </a:solidFill>
              </a:rPr>
              <a:t>つの</a:t>
            </a:r>
            <a:r>
              <a:rPr lang="ja-JP" altLang="en-US" sz="1600" dirty="0">
                <a:solidFill>
                  <a:srgbClr val="000000"/>
                </a:solidFill>
              </a:rPr>
              <a:t>面は，</a:t>
            </a:r>
            <a:endParaRPr lang="en-US" altLang="ja-JP" sz="1600" dirty="0">
              <a:solidFill>
                <a:srgbClr val="000000"/>
              </a:solidFill>
            </a:endParaRPr>
          </a:p>
        </p:txBody>
      </p:sp>
      <p:sp>
        <p:nvSpPr>
          <p:cNvPr id="79" name="Text Box 168">
            <a:extLst>
              <a:ext uri="{FF2B5EF4-FFF2-40B4-BE49-F238E27FC236}">
                <a16:creationId xmlns:a16="http://schemas.microsoft.com/office/drawing/2014/main" id="{DA0E33C8-2360-4749-88F6-E480CDAEB40A}"/>
              </a:ext>
            </a:extLst>
          </p:cNvPr>
          <p:cNvSpPr txBox="1">
            <a:spLocks noChangeArrowheads="1"/>
          </p:cNvSpPr>
          <p:nvPr/>
        </p:nvSpPr>
        <p:spPr bwMode="auto">
          <a:xfrm>
            <a:off x="5493307" y="2016856"/>
            <a:ext cx="196525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●何も共有しない．</a:t>
            </a:r>
            <a:endParaRPr lang="en-US" altLang="ja-JP" sz="1600" dirty="0">
              <a:solidFill>
                <a:srgbClr val="000000"/>
              </a:solidFill>
            </a:endParaRPr>
          </a:p>
        </p:txBody>
      </p:sp>
      <p:sp>
        <p:nvSpPr>
          <p:cNvPr id="80" name="Text Box 168">
            <a:extLst>
              <a:ext uri="{FF2B5EF4-FFF2-40B4-BE49-F238E27FC236}">
                <a16:creationId xmlns:a16="http://schemas.microsoft.com/office/drawing/2014/main" id="{4C90C52F-C3F2-49FB-972C-5A0CF8F7AB44}"/>
              </a:ext>
            </a:extLst>
          </p:cNvPr>
          <p:cNvSpPr txBox="1">
            <a:spLocks noChangeArrowheads="1"/>
          </p:cNvSpPr>
          <p:nvPr/>
        </p:nvSpPr>
        <p:spPr bwMode="auto">
          <a:xfrm>
            <a:off x="5547310" y="3477323"/>
            <a:ext cx="20463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頂点のみを共有．</a:t>
            </a:r>
            <a:endParaRPr lang="en-US" altLang="ja-JP" sz="1600" dirty="0">
              <a:solidFill>
                <a:srgbClr val="000000"/>
              </a:solidFill>
            </a:endParaRPr>
          </a:p>
        </p:txBody>
      </p:sp>
      <p:sp>
        <p:nvSpPr>
          <p:cNvPr id="81" name="Text Box 168">
            <a:extLst>
              <a:ext uri="{FF2B5EF4-FFF2-40B4-BE49-F238E27FC236}">
                <a16:creationId xmlns:a16="http://schemas.microsoft.com/office/drawing/2014/main" id="{C13FFA86-B730-46A5-B7DD-D95337D94FD9}"/>
              </a:ext>
            </a:extLst>
          </p:cNvPr>
          <p:cNvSpPr txBox="1">
            <a:spLocks noChangeArrowheads="1"/>
          </p:cNvSpPr>
          <p:nvPr/>
        </p:nvSpPr>
        <p:spPr bwMode="auto">
          <a:xfrm>
            <a:off x="5591820" y="5338370"/>
            <a:ext cx="3053415"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辺とその両端点のみを共有．</a:t>
            </a:r>
            <a:endParaRPr lang="en-US" altLang="ja-JP" sz="1600" dirty="0">
              <a:solidFill>
                <a:srgbClr val="000000"/>
              </a:solidFill>
            </a:endParaRPr>
          </a:p>
        </p:txBody>
      </p:sp>
      <p:grpSp>
        <p:nvGrpSpPr>
          <p:cNvPr id="7" name="グループ化 6">
            <a:extLst>
              <a:ext uri="{FF2B5EF4-FFF2-40B4-BE49-F238E27FC236}">
                <a16:creationId xmlns:a16="http://schemas.microsoft.com/office/drawing/2014/main" id="{1C508F4E-FAF9-4EAB-8BC6-4691782087AA}"/>
              </a:ext>
            </a:extLst>
          </p:cNvPr>
          <p:cNvGrpSpPr/>
          <p:nvPr/>
        </p:nvGrpSpPr>
        <p:grpSpPr>
          <a:xfrm rot="1205851">
            <a:off x="7326862" y="2422913"/>
            <a:ext cx="992429" cy="812980"/>
            <a:chOff x="7126022" y="2360740"/>
            <a:chExt cx="992429" cy="812980"/>
          </a:xfrm>
        </p:grpSpPr>
        <p:sp>
          <p:nvSpPr>
            <p:cNvPr id="94" name="二等辺三角形 93">
              <a:extLst>
                <a:ext uri="{FF2B5EF4-FFF2-40B4-BE49-F238E27FC236}">
                  <a16:creationId xmlns:a16="http://schemas.microsoft.com/office/drawing/2014/main" id="{0EF03765-AC5A-4447-A763-E5295ABB1C9A}"/>
                </a:ext>
              </a:extLst>
            </p:cNvPr>
            <p:cNvSpPr/>
            <p:nvPr/>
          </p:nvSpPr>
          <p:spPr>
            <a:xfrm rot="20069871">
              <a:off x="7126022" y="2360740"/>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Oval 25">
              <a:extLst>
                <a:ext uri="{FF2B5EF4-FFF2-40B4-BE49-F238E27FC236}">
                  <a16:creationId xmlns:a16="http://schemas.microsoft.com/office/drawing/2014/main" id="{F7C243A6-C0A2-46E9-94F1-DACF8CF8DEC0}"/>
                </a:ext>
              </a:extLst>
            </p:cNvPr>
            <p:cNvSpPr>
              <a:spLocks noChangeArrowheads="1"/>
            </p:cNvSpPr>
            <p:nvPr/>
          </p:nvSpPr>
          <p:spPr bwMode="auto">
            <a:xfrm>
              <a:off x="7371584" y="236867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6" name="Oval 25">
              <a:extLst>
                <a:ext uri="{FF2B5EF4-FFF2-40B4-BE49-F238E27FC236}">
                  <a16:creationId xmlns:a16="http://schemas.microsoft.com/office/drawing/2014/main" id="{825AFC9E-E060-4332-AB1A-90A7932F6EFE}"/>
                </a:ext>
              </a:extLst>
            </p:cNvPr>
            <p:cNvSpPr>
              <a:spLocks noChangeArrowheads="1"/>
            </p:cNvSpPr>
            <p:nvPr/>
          </p:nvSpPr>
          <p:spPr bwMode="auto">
            <a:xfrm>
              <a:off x="8046451" y="27584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97" name="Oval 25">
              <a:extLst>
                <a:ext uri="{FF2B5EF4-FFF2-40B4-BE49-F238E27FC236}">
                  <a16:creationId xmlns:a16="http://schemas.microsoft.com/office/drawing/2014/main" id="{C7C18402-54BA-41D1-9AAA-CD6188F12ACD}"/>
                </a:ext>
              </a:extLst>
            </p:cNvPr>
            <p:cNvSpPr>
              <a:spLocks noChangeArrowheads="1"/>
            </p:cNvSpPr>
            <p:nvPr/>
          </p:nvSpPr>
          <p:spPr bwMode="auto">
            <a:xfrm>
              <a:off x="7285185" y="3101720"/>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99" name="グループ化 98">
            <a:extLst>
              <a:ext uri="{FF2B5EF4-FFF2-40B4-BE49-F238E27FC236}">
                <a16:creationId xmlns:a16="http://schemas.microsoft.com/office/drawing/2014/main" id="{6B443BDA-D03E-4D0C-B010-60044BCEB6A9}"/>
              </a:ext>
            </a:extLst>
          </p:cNvPr>
          <p:cNvGrpSpPr/>
          <p:nvPr/>
        </p:nvGrpSpPr>
        <p:grpSpPr>
          <a:xfrm>
            <a:off x="5801293" y="4027583"/>
            <a:ext cx="992429" cy="812980"/>
            <a:chOff x="5579422" y="2326357"/>
            <a:chExt cx="992429" cy="812980"/>
          </a:xfrm>
        </p:grpSpPr>
        <p:sp>
          <p:nvSpPr>
            <p:cNvPr id="100" name="二等辺三角形 99">
              <a:extLst>
                <a:ext uri="{FF2B5EF4-FFF2-40B4-BE49-F238E27FC236}">
                  <a16:creationId xmlns:a16="http://schemas.microsoft.com/office/drawing/2014/main" id="{CA6942EC-B6A5-4C18-9282-48BFD9B5ADAF}"/>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Oval 25">
              <a:extLst>
                <a:ext uri="{FF2B5EF4-FFF2-40B4-BE49-F238E27FC236}">
                  <a16:creationId xmlns:a16="http://schemas.microsoft.com/office/drawing/2014/main" id="{279C1DDD-1BA0-4DC8-95C6-E4858CC63989}"/>
                </a:ext>
              </a:extLst>
            </p:cNvPr>
            <p:cNvSpPr>
              <a:spLocks noChangeArrowheads="1"/>
            </p:cNvSpPr>
            <p:nvPr/>
          </p:nvSpPr>
          <p:spPr bwMode="auto">
            <a:xfrm>
              <a:off x="5824984" y="233429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3" name="Oval 25">
              <a:extLst>
                <a:ext uri="{FF2B5EF4-FFF2-40B4-BE49-F238E27FC236}">
                  <a16:creationId xmlns:a16="http://schemas.microsoft.com/office/drawing/2014/main" id="{33627418-6E71-4F45-BA17-40D9C591D5BC}"/>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04" name="Oval 25">
              <a:extLst>
                <a:ext uri="{FF2B5EF4-FFF2-40B4-BE49-F238E27FC236}">
                  <a16:creationId xmlns:a16="http://schemas.microsoft.com/office/drawing/2014/main" id="{1421AE29-6DF3-45EC-8E16-7A61146F7237}"/>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125" name="グループ化 124">
            <a:extLst>
              <a:ext uri="{FF2B5EF4-FFF2-40B4-BE49-F238E27FC236}">
                <a16:creationId xmlns:a16="http://schemas.microsoft.com/office/drawing/2014/main" id="{E29DFC83-DBC2-4768-A12F-EE3E96C59423}"/>
              </a:ext>
            </a:extLst>
          </p:cNvPr>
          <p:cNvGrpSpPr/>
          <p:nvPr/>
        </p:nvGrpSpPr>
        <p:grpSpPr>
          <a:xfrm rot="2236138">
            <a:off x="6817903" y="3949412"/>
            <a:ext cx="992429" cy="652315"/>
            <a:chOff x="7126022" y="2360740"/>
            <a:chExt cx="992429" cy="652315"/>
          </a:xfrm>
        </p:grpSpPr>
        <p:sp>
          <p:nvSpPr>
            <p:cNvPr id="126" name="二等辺三角形 125">
              <a:extLst>
                <a:ext uri="{FF2B5EF4-FFF2-40B4-BE49-F238E27FC236}">
                  <a16:creationId xmlns:a16="http://schemas.microsoft.com/office/drawing/2014/main" id="{33A316AF-5350-4464-BEBE-6017B877D40B}"/>
                </a:ext>
              </a:extLst>
            </p:cNvPr>
            <p:cNvSpPr/>
            <p:nvPr/>
          </p:nvSpPr>
          <p:spPr>
            <a:xfrm rot="20069871">
              <a:off x="7126022" y="2360740"/>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Oval 25">
              <a:extLst>
                <a:ext uri="{FF2B5EF4-FFF2-40B4-BE49-F238E27FC236}">
                  <a16:creationId xmlns:a16="http://schemas.microsoft.com/office/drawing/2014/main" id="{49643CE1-EECF-483D-BD64-39A610C4F2A9}"/>
                </a:ext>
              </a:extLst>
            </p:cNvPr>
            <p:cNvSpPr>
              <a:spLocks noChangeArrowheads="1"/>
            </p:cNvSpPr>
            <p:nvPr/>
          </p:nvSpPr>
          <p:spPr bwMode="auto">
            <a:xfrm>
              <a:off x="7371584" y="2368674"/>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29" name="Oval 25">
              <a:extLst>
                <a:ext uri="{FF2B5EF4-FFF2-40B4-BE49-F238E27FC236}">
                  <a16:creationId xmlns:a16="http://schemas.microsoft.com/office/drawing/2014/main" id="{908F76DD-C6F1-48D8-97F9-FE243B2695BF}"/>
                </a:ext>
              </a:extLst>
            </p:cNvPr>
            <p:cNvSpPr>
              <a:spLocks noChangeArrowheads="1"/>
            </p:cNvSpPr>
            <p:nvPr/>
          </p:nvSpPr>
          <p:spPr bwMode="auto">
            <a:xfrm>
              <a:off x="8046451" y="2758415"/>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grpSp>
        <p:nvGrpSpPr>
          <p:cNvPr id="132" name="グループ化 131">
            <a:extLst>
              <a:ext uri="{FF2B5EF4-FFF2-40B4-BE49-F238E27FC236}">
                <a16:creationId xmlns:a16="http://schemas.microsoft.com/office/drawing/2014/main" id="{170ECB9C-7EA3-46C2-94EC-16A56EDC7BBF}"/>
              </a:ext>
            </a:extLst>
          </p:cNvPr>
          <p:cNvGrpSpPr/>
          <p:nvPr/>
        </p:nvGrpSpPr>
        <p:grpSpPr>
          <a:xfrm rot="3787016">
            <a:off x="6090034" y="5755335"/>
            <a:ext cx="992429" cy="812980"/>
            <a:chOff x="5579422" y="2326357"/>
            <a:chExt cx="992429" cy="812980"/>
          </a:xfrm>
        </p:grpSpPr>
        <p:sp>
          <p:nvSpPr>
            <p:cNvPr id="147" name="二等辺三角形 146">
              <a:extLst>
                <a:ext uri="{FF2B5EF4-FFF2-40B4-BE49-F238E27FC236}">
                  <a16:creationId xmlns:a16="http://schemas.microsoft.com/office/drawing/2014/main" id="{20795FEB-2594-4940-8710-377F47264FA0}"/>
                </a:ext>
              </a:extLst>
            </p:cNvPr>
            <p:cNvSpPr/>
            <p:nvPr/>
          </p:nvSpPr>
          <p:spPr>
            <a:xfrm rot="20069871">
              <a:off x="5579422" y="2326357"/>
              <a:ext cx="857791" cy="652315"/>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Oval 25">
              <a:extLst>
                <a:ext uri="{FF2B5EF4-FFF2-40B4-BE49-F238E27FC236}">
                  <a16:creationId xmlns:a16="http://schemas.microsoft.com/office/drawing/2014/main" id="{0E7DBE9E-F8B7-4ABF-B681-3EF0C39551F0}"/>
                </a:ext>
              </a:extLst>
            </p:cNvPr>
            <p:cNvSpPr>
              <a:spLocks noChangeArrowheads="1"/>
            </p:cNvSpPr>
            <p:nvPr/>
          </p:nvSpPr>
          <p:spPr bwMode="auto">
            <a:xfrm>
              <a:off x="6499851" y="2724032"/>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2" name="Oval 25">
              <a:extLst>
                <a:ext uri="{FF2B5EF4-FFF2-40B4-BE49-F238E27FC236}">
                  <a16:creationId xmlns:a16="http://schemas.microsoft.com/office/drawing/2014/main" id="{5E332875-19E2-483A-B682-03D9D6556722}"/>
                </a:ext>
              </a:extLst>
            </p:cNvPr>
            <p:cNvSpPr>
              <a:spLocks noChangeArrowheads="1"/>
            </p:cNvSpPr>
            <p:nvPr/>
          </p:nvSpPr>
          <p:spPr bwMode="auto">
            <a:xfrm>
              <a:off x="5738585" y="3067337"/>
              <a:ext cx="71287"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cxnSp>
        <p:nvCxnSpPr>
          <p:cNvPr id="10" name="直線コネクタ 9">
            <a:extLst>
              <a:ext uri="{FF2B5EF4-FFF2-40B4-BE49-F238E27FC236}">
                <a16:creationId xmlns:a16="http://schemas.microsoft.com/office/drawing/2014/main" id="{F0535FBA-17D8-4C07-8172-61CF077EAF35}"/>
              </a:ext>
            </a:extLst>
          </p:cNvPr>
          <p:cNvCxnSpPr>
            <a:stCxn id="147" idx="0"/>
          </p:cNvCxnSpPr>
          <p:nvPr/>
        </p:nvCxnSpPr>
        <p:spPr>
          <a:xfrm>
            <a:off x="6826530" y="5807098"/>
            <a:ext cx="788719" cy="2053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443853BF-FB0C-44C0-B07F-3743224EEFBC}"/>
              </a:ext>
            </a:extLst>
          </p:cNvPr>
          <p:cNvCxnSpPr>
            <a:cxnSpLocks/>
          </p:cNvCxnSpPr>
          <p:nvPr/>
        </p:nvCxnSpPr>
        <p:spPr>
          <a:xfrm flipV="1">
            <a:off x="6781292" y="6037885"/>
            <a:ext cx="833957" cy="521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Oval 25">
            <a:extLst>
              <a:ext uri="{FF2B5EF4-FFF2-40B4-BE49-F238E27FC236}">
                <a16:creationId xmlns:a16="http://schemas.microsoft.com/office/drawing/2014/main" id="{A6F0893A-D7B1-403B-937B-EE829BC611D3}"/>
              </a:ext>
            </a:extLst>
          </p:cNvPr>
          <p:cNvSpPr>
            <a:spLocks noChangeArrowheads="1"/>
          </p:cNvSpPr>
          <p:nvPr/>
        </p:nvSpPr>
        <p:spPr bwMode="auto">
          <a:xfrm rot="3787016">
            <a:off x="6784993" y="5781946"/>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4" name="Oval 25">
            <a:extLst>
              <a:ext uri="{FF2B5EF4-FFF2-40B4-BE49-F238E27FC236}">
                <a16:creationId xmlns:a16="http://schemas.microsoft.com/office/drawing/2014/main" id="{B8018332-E9BA-4F00-99A4-09904EFEDB62}"/>
              </a:ext>
            </a:extLst>
          </p:cNvPr>
          <p:cNvSpPr>
            <a:spLocks noChangeArrowheads="1"/>
          </p:cNvSpPr>
          <p:nvPr/>
        </p:nvSpPr>
        <p:spPr bwMode="auto">
          <a:xfrm rot="3787016">
            <a:off x="7577187" y="599265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5" name="Text Box 168">
            <a:extLst>
              <a:ext uri="{FF2B5EF4-FFF2-40B4-BE49-F238E27FC236}">
                <a16:creationId xmlns:a16="http://schemas.microsoft.com/office/drawing/2014/main" id="{FA9366DB-0E43-495B-9D30-CD122C41BF4F}"/>
              </a:ext>
            </a:extLst>
          </p:cNvPr>
          <p:cNvSpPr txBox="1">
            <a:spLocks noChangeArrowheads="1"/>
          </p:cNvSpPr>
          <p:nvPr/>
        </p:nvSpPr>
        <p:spPr bwMode="auto">
          <a:xfrm>
            <a:off x="1087869" y="1366943"/>
            <a:ext cx="3487311" cy="338554"/>
          </a:xfrm>
          <a:prstGeom prst="rect">
            <a:avLst/>
          </a:prstGeom>
          <a:solidFill>
            <a:srgbClr val="97E4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一般的に，“</a:t>
            </a:r>
            <a:r>
              <a:rPr lang="ja-JP" altLang="en-US" sz="1600" b="1" dirty="0">
                <a:solidFill>
                  <a:srgbClr val="000000"/>
                </a:solidFill>
              </a:rPr>
              <a:t>良い</a:t>
            </a:r>
            <a:r>
              <a:rPr lang="ja-JP" altLang="en-US" sz="1600" dirty="0">
                <a:solidFill>
                  <a:srgbClr val="000000"/>
                </a:solidFill>
              </a:rPr>
              <a:t>”埋め込みとされる．</a:t>
            </a:r>
            <a:endParaRPr lang="en-US" altLang="ja-JP" sz="1600" dirty="0">
              <a:solidFill>
                <a:srgbClr val="000000"/>
              </a:solidFill>
            </a:endParaRPr>
          </a:p>
        </p:txBody>
      </p:sp>
      <p:cxnSp>
        <p:nvCxnSpPr>
          <p:cNvPr id="15" name="直線矢印コネクタ 14">
            <a:extLst>
              <a:ext uri="{FF2B5EF4-FFF2-40B4-BE49-F238E27FC236}">
                <a16:creationId xmlns:a16="http://schemas.microsoft.com/office/drawing/2014/main" id="{93E6FC05-F021-4412-A8F5-5C91D39D4A3F}"/>
              </a:ext>
            </a:extLst>
          </p:cNvPr>
          <p:cNvCxnSpPr>
            <a:stCxn id="165" idx="3"/>
          </p:cNvCxnSpPr>
          <p:nvPr/>
        </p:nvCxnSpPr>
        <p:spPr>
          <a:xfrm>
            <a:off x="4575180" y="1536220"/>
            <a:ext cx="438538" cy="281204"/>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sp>
        <p:nvSpPr>
          <p:cNvPr id="131" name="Text Box 168">
            <a:extLst>
              <a:ext uri="{FF2B5EF4-FFF2-40B4-BE49-F238E27FC236}">
                <a16:creationId xmlns:a16="http://schemas.microsoft.com/office/drawing/2014/main" id="{51E2C02E-9997-450C-861D-CAC0A77317B7}"/>
              </a:ext>
            </a:extLst>
          </p:cNvPr>
          <p:cNvSpPr txBox="1">
            <a:spLocks noChangeArrowheads="1"/>
          </p:cNvSpPr>
          <p:nvPr/>
        </p:nvSpPr>
        <p:spPr bwMode="auto">
          <a:xfrm>
            <a:off x="172820" y="2016856"/>
            <a:ext cx="3677617" cy="584775"/>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C</a:t>
            </a:r>
            <a:r>
              <a:rPr lang="en-US" altLang="ja-JP" sz="1600" baseline="-25000" dirty="0">
                <a:solidFill>
                  <a:srgbClr val="000000"/>
                </a:solidFill>
              </a:rPr>
              <a:t>3</a:t>
            </a:r>
            <a:r>
              <a:rPr lang="en-US" altLang="ja-JP" sz="1600" dirty="0">
                <a:solidFill>
                  <a:srgbClr val="000000"/>
                </a:solidFill>
              </a:rPr>
              <a:t>=K</a:t>
            </a:r>
            <a:r>
              <a:rPr lang="en-US" altLang="ja-JP" sz="1600" baseline="-25000" dirty="0">
                <a:solidFill>
                  <a:srgbClr val="000000"/>
                </a:solidFill>
              </a:rPr>
              <a:t>3</a:t>
            </a:r>
            <a:r>
              <a:rPr lang="ja-JP" altLang="en-US" sz="1600" dirty="0">
                <a:solidFill>
                  <a:srgbClr val="000000"/>
                </a:solidFill>
              </a:rPr>
              <a:t>を除くことで，</a:t>
            </a:r>
            <a:r>
              <a:rPr lang="ja-JP" altLang="en-US" sz="1600" dirty="0">
                <a:solidFill>
                  <a:srgbClr val="FF0000"/>
                </a:solidFill>
              </a:rPr>
              <a:t>任意の</a:t>
            </a:r>
            <a:r>
              <a:rPr lang="ja-JP" altLang="en-US" sz="1600" dirty="0">
                <a:solidFill>
                  <a:srgbClr val="000000"/>
                </a:solidFill>
              </a:rPr>
              <a:t>閉曲面上の三角形分割が“良い”埋め込みとなる！</a:t>
            </a:r>
            <a:endParaRPr lang="en-US" altLang="ja-JP" sz="1600" dirty="0">
              <a:solidFill>
                <a:srgbClr val="000000"/>
              </a:solidFill>
            </a:endParaRPr>
          </a:p>
        </p:txBody>
      </p:sp>
      <p:cxnSp>
        <p:nvCxnSpPr>
          <p:cNvPr id="9" name="直線コネクタ 8">
            <a:extLst>
              <a:ext uri="{FF2B5EF4-FFF2-40B4-BE49-F238E27FC236}">
                <a16:creationId xmlns:a16="http://schemas.microsoft.com/office/drawing/2014/main" id="{239A3668-2325-4EE8-8B63-0EABC1641D2D}"/>
              </a:ext>
            </a:extLst>
          </p:cNvPr>
          <p:cNvCxnSpPr/>
          <p:nvPr/>
        </p:nvCxnSpPr>
        <p:spPr>
          <a:xfrm flipV="1">
            <a:off x="1504950" y="2533778"/>
            <a:ext cx="1404000" cy="0"/>
          </a:xfrm>
          <a:prstGeom prst="line">
            <a:avLst/>
          </a:prstGeom>
          <a:ln w="28575">
            <a:solidFill>
              <a:srgbClr val="FF6699"/>
            </a:solidFill>
          </a:ln>
        </p:spPr>
        <p:style>
          <a:lnRef idx="1">
            <a:schemeClr val="accent1"/>
          </a:lnRef>
          <a:fillRef idx="0">
            <a:schemeClr val="accent1"/>
          </a:fillRef>
          <a:effectRef idx="0">
            <a:schemeClr val="accent1"/>
          </a:effectRef>
          <a:fontRef idx="minor">
            <a:schemeClr val="tx1"/>
          </a:fontRef>
        </p:style>
      </p:cxnSp>
      <p:grpSp>
        <p:nvGrpSpPr>
          <p:cNvPr id="3" name="グループ化 2">
            <a:extLst>
              <a:ext uri="{FF2B5EF4-FFF2-40B4-BE49-F238E27FC236}">
                <a16:creationId xmlns:a16="http://schemas.microsoft.com/office/drawing/2014/main" id="{2C786322-C7D4-49A1-B1DD-BFF5890DAEE9}"/>
              </a:ext>
            </a:extLst>
          </p:cNvPr>
          <p:cNvGrpSpPr/>
          <p:nvPr/>
        </p:nvGrpSpPr>
        <p:grpSpPr>
          <a:xfrm>
            <a:off x="102906" y="3908118"/>
            <a:ext cx="5681383" cy="919824"/>
            <a:chOff x="102906" y="3908118"/>
            <a:chExt cx="5681383" cy="919824"/>
          </a:xfrm>
        </p:grpSpPr>
        <p:sp>
          <p:nvSpPr>
            <p:cNvPr id="17" name="正方形/長方形 16">
              <a:extLst>
                <a:ext uri="{FF2B5EF4-FFF2-40B4-BE49-F238E27FC236}">
                  <a16:creationId xmlns:a16="http://schemas.microsoft.com/office/drawing/2014/main" id="{98881471-3B56-4FC1-BF76-49742F765C27}"/>
                </a:ext>
              </a:extLst>
            </p:cNvPr>
            <p:cNvSpPr/>
            <p:nvPr/>
          </p:nvSpPr>
          <p:spPr>
            <a:xfrm>
              <a:off x="102906" y="3908118"/>
              <a:ext cx="5681383" cy="9047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8" name="グループ化 147">
              <a:extLst>
                <a:ext uri="{FF2B5EF4-FFF2-40B4-BE49-F238E27FC236}">
                  <a16:creationId xmlns:a16="http://schemas.microsoft.com/office/drawing/2014/main" id="{58FA73C1-BBED-4CBC-97B4-74808B1BEF4D}"/>
                </a:ext>
              </a:extLst>
            </p:cNvPr>
            <p:cNvGrpSpPr/>
            <p:nvPr/>
          </p:nvGrpSpPr>
          <p:grpSpPr>
            <a:xfrm>
              <a:off x="112084" y="4348490"/>
              <a:ext cx="5654001" cy="479452"/>
              <a:chOff x="47045" y="3689709"/>
              <a:chExt cx="5654001" cy="479452"/>
            </a:xfrm>
          </p:grpSpPr>
          <p:sp>
            <p:nvSpPr>
              <p:cNvPr id="153" name="Text Box 168">
                <a:extLst>
                  <a:ext uri="{FF2B5EF4-FFF2-40B4-BE49-F238E27FC236}">
                    <a16:creationId xmlns:a16="http://schemas.microsoft.com/office/drawing/2014/main" id="{DB7C4998-2723-4916-8CB3-659800E4B537}"/>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b="1" dirty="0">
                    <a:solidFill>
                      <a:srgbClr val="000000"/>
                    </a:solidFill>
                  </a:rPr>
                  <a:t>多面体的</a:t>
                </a:r>
                <a:r>
                  <a:rPr lang="ja-JP" altLang="en-US" sz="1600" dirty="0">
                    <a:solidFill>
                      <a:srgbClr val="000000"/>
                    </a:solidFill>
                  </a:rPr>
                  <a:t>である．</a:t>
                </a:r>
                <a:endParaRPr lang="en-US" altLang="ja-JP" sz="1600" dirty="0">
                  <a:solidFill>
                    <a:srgbClr val="000000"/>
                  </a:solidFill>
                </a:endParaRPr>
              </a:p>
            </p:txBody>
          </p:sp>
          <p:grpSp>
            <p:nvGrpSpPr>
              <p:cNvPr id="154" name="グループ化 153">
                <a:extLst>
                  <a:ext uri="{FF2B5EF4-FFF2-40B4-BE49-F238E27FC236}">
                    <a16:creationId xmlns:a16="http://schemas.microsoft.com/office/drawing/2014/main" id="{A5859533-DA4D-4B4F-BE16-CAB1408629BC}"/>
                  </a:ext>
                </a:extLst>
              </p:cNvPr>
              <p:cNvGrpSpPr/>
              <p:nvPr/>
            </p:nvGrpSpPr>
            <p:grpSpPr>
              <a:xfrm>
                <a:off x="1999678" y="3689709"/>
                <a:ext cx="3701368" cy="479452"/>
                <a:chOff x="1999678" y="3689709"/>
                <a:chExt cx="3701368" cy="479452"/>
              </a:xfrm>
            </p:grpSpPr>
            <p:grpSp>
              <p:nvGrpSpPr>
                <p:cNvPr id="156" name="グループ化 155">
                  <a:extLst>
                    <a:ext uri="{FF2B5EF4-FFF2-40B4-BE49-F238E27FC236}">
                      <a16:creationId xmlns:a16="http://schemas.microsoft.com/office/drawing/2014/main" id="{65420270-4595-4548-A369-620CF1E9C271}"/>
                    </a:ext>
                  </a:extLst>
                </p:cNvPr>
                <p:cNvGrpSpPr/>
                <p:nvPr/>
              </p:nvGrpSpPr>
              <p:grpSpPr>
                <a:xfrm>
                  <a:off x="1999678" y="3689709"/>
                  <a:ext cx="484356" cy="479452"/>
                  <a:chOff x="2787326" y="2639512"/>
                  <a:chExt cx="484356" cy="479452"/>
                </a:xfrm>
              </p:grpSpPr>
              <p:sp>
                <p:nvSpPr>
                  <p:cNvPr id="161" name="Text Box 57">
                    <a:extLst>
                      <a:ext uri="{FF2B5EF4-FFF2-40B4-BE49-F238E27FC236}">
                        <a16:creationId xmlns:a16="http://schemas.microsoft.com/office/drawing/2014/main" id="{62A991F0-30F4-4FC9-B615-CB03D8A72C03}"/>
                      </a:ext>
                    </a:extLst>
                  </p:cNvPr>
                  <p:cNvSpPr txBox="1">
                    <a:spLocks noChangeArrowheads="1"/>
                  </p:cNvSpPr>
                  <p:nvPr/>
                </p:nvSpPr>
                <p:spPr bwMode="auto">
                  <a:xfrm>
                    <a:off x="2839908" y="287492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162" name="Text Box 168">
                    <a:extLst>
                      <a:ext uri="{FF2B5EF4-FFF2-40B4-BE49-F238E27FC236}">
                        <a16:creationId xmlns:a16="http://schemas.microsoft.com/office/drawing/2014/main" id="{CA7F73AC-EDCC-4309-B344-AF8D3966476A}"/>
                      </a:ext>
                    </a:extLst>
                  </p:cNvPr>
                  <p:cNvSpPr txBox="1">
                    <a:spLocks noChangeArrowheads="1"/>
                  </p:cNvSpPr>
                  <p:nvPr/>
                </p:nvSpPr>
                <p:spPr bwMode="auto">
                  <a:xfrm>
                    <a:off x="2787326" y="2639512"/>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157" name="Text Box 168">
                  <a:extLst>
                    <a:ext uri="{FF2B5EF4-FFF2-40B4-BE49-F238E27FC236}">
                      <a16:creationId xmlns:a16="http://schemas.microsoft.com/office/drawing/2014/main" id="{5E1E142B-7508-4790-A6B0-CCE18E3F50C8}"/>
                    </a:ext>
                  </a:extLst>
                </p:cNvPr>
                <p:cNvSpPr txBox="1">
                  <a:spLocks noChangeArrowheads="1"/>
                </p:cNvSpPr>
                <p:nvPr/>
              </p:nvSpPr>
              <p:spPr bwMode="auto">
                <a:xfrm>
                  <a:off x="2401302" y="3716391"/>
                  <a:ext cx="3299744"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3-</a:t>
                  </a:r>
                  <a:r>
                    <a:rPr lang="ja-JP" altLang="en-US" sz="1600" dirty="0">
                      <a:solidFill>
                        <a:srgbClr val="000000"/>
                      </a:solidFill>
                    </a:rPr>
                    <a:t>連結かつ</a:t>
                  </a:r>
                  <a:r>
                    <a:rPr lang="en-US" altLang="ja-JP" sz="1600" dirty="0">
                      <a:solidFill>
                        <a:srgbClr val="000000"/>
                      </a:solidFill>
                    </a:rPr>
                    <a:t>3-representative.</a:t>
                  </a:r>
                </a:p>
              </p:txBody>
            </p:sp>
          </p:grpSp>
        </p:grpSp>
        <p:sp>
          <p:nvSpPr>
            <p:cNvPr id="166" name="Text Box 168">
              <a:extLst>
                <a:ext uri="{FF2B5EF4-FFF2-40B4-BE49-F238E27FC236}">
                  <a16:creationId xmlns:a16="http://schemas.microsoft.com/office/drawing/2014/main" id="{4BF6AA19-B40D-4406-9C76-C7BF0BD3D4A5}"/>
                </a:ext>
              </a:extLst>
            </p:cNvPr>
            <p:cNvSpPr txBox="1">
              <a:spLocks noChangeArrowheads="1"/>
            </p:cNvSpPr>
            <p:nvPr/>
          </p:nvSpPr>
          <p:spPr bwMode="auto">
            <a:xfrm>
              <a:off x="102906" y="3983797"/>
              <a:ext cx="285404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FF0000"/>
                  </a:solidFill>
                </a:rPr>
                <a:t>F</a:t>
              </a:r>
              <a:r>
                <a:rPr lang="en-US" altLang="ja-JP" sz="1600" baseline="30000" dirty="0">
                  <a:solidFill>
                    <a:srgbClr val="FF0000"/>
                  </a:solidFill>
                </a:rPr>
                <a:t>2</a:t>
              </a:r>
              <a:r>
                <a:rPr lang="en-US" altLang="ja-JP" sz="1600" dirty="0">
                  <a:solidFill>
                    <a:srgbClr val="000000"/>
                  </a:solidFill>
                </a:rPr>
                <a:t> </a:t>
              </a:r>
              <a:r>
                <a:rPr lang="ja-JP" altLang="en-US" sz="1600" dirty="0">
                  <a:solidFill>
                    <a:srgbClr val="000000"/>
                  </a:solidFill>
                </a:rPr>
                <a:t>≠ </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2-</a:t>
              </a:r>
              <a:r>
                <a:rPr lang="ja-JP" altLang="en-US" sz="1600" dirty="0">
                  <a:solidFill>
                    <a:srgbClr val="000000"/>
                  </a:solidFill>
                </a:rPr>
                <a:t>胞体埋め込み</a:t>
              </a:r>
              <a:endParaRPr lang="en-US" altLang="ja-JP" sz="1600" dirty="0">
                <a:solidFill>
                  <a:srgbClr val="000000"/>
                </a:solidFill>
              </a:endParaRPr>
            </a:p>
          </p:txBody>
        </p:sp>
      </p:grpSp>
      <p:grpSp>
        <p:nvGrpSpPr>
          <p:cNvPr id="2" name="グループ化 1">
            <a:extLst>
              <a:ext uri="{FF2B5EF4-FFF2-40B4-BE49-F238E27FC236}">
                <a16:creationId xmlns:a16="http://schemas.microsoft.com/office/drawing/2014/main" id="{BD7BDA6F-0DA0-4B94-AE2A-ADB955EC5AD1}"/>
              </a:ext>
            </a:extLst>
          </p:cNvPr>
          <p:cNvGrpSpPr/>
          <p:nvPr/>
        </p:nvGrpSpPr>
        <p:grpSpPr>
          <a:xfrm>
            <a:off x="1672470" y="2542130"/>
            <a:ext cx="1068960" cy="884087"/>
            <a:chOff x="1672470" y="2542130"/>
            <a:chExt cx="1068960" cy="884087"/>
          </a:xfrm>
        </p:grpSpPr>
        <p:cxnSp>
          <p:nvCxnSpPr>
            <p:cNvPr id="14" name="直線矢印コネクタ 13">
              <a:extLst>
                <a:ext uri="{FF2B5EF4-FFF2-40B4-BE49-F238E27FC236}">
                  <a16:creationId xmlns:a16="http://schemas.microsoft.com/office/drawing/2014/main" id="{DE30CD39-E41E-4FE6-A29F-6E927996CD71}"/>
                </a:ext>
              </a:extLst>
            </p:cNvPr>
            <p:cNvCxnSpPr>
              <a:cxnSpLocks/>
            </p:cNvCxnSpPr>
            <p:nvPr/>
          </p:nvCxnSpPr>
          <p:spPr>
            <a:xfrm flipH="1" flipV="1">
              <a:off x="2055540" y="2542130"/>
              <a:ext cx="151410" cy="553805"/>
            </a:xfrm>
            <a:prstGeom prst="straightConnector1">
              <a:avLst/>
            </a:prstGeom>
            <a:ln w="12700">
              <a:solidFill>
                <a:srgbClr val="FF6699"/>
              </a:solidFill>
              <a:tailEnd type="triangle"/>
            </a:ln>
          </p:spPr>
          <p:style>
            <a:lnRef idx="1">
              <a:schemeClr val="accent1"/>
            </a:lnRef>
            <a:fillRef idx="0">
              <a:schemeClr val="accent1"/>
            </a:fillRef>
            <a:effectRef idx="0">
              <a:schemeClr val="accent1"/>
            </a:effectRef>
            <a:fontRef idx="minor">
              <a:schemeClr val="tx1"/>
            </a:fontRef>
          </p:style>
        </p:cxnSp>
        <p:sp>
          <p:nvSpPr>
            <p:cNvPr id="167" name="Text Box 168">
              <a:extLst>
                <a:ext uri="{FF2B5EF4-FFF2-40B4-BE49-F238E27FC236}">
                  <a16:creationId xmlns:a16="http://schemas.microsoft.com/office/drawing/2014/main" id="{E371FD67-C1A6-4C80-8111-AA523393F90A}"/>
                </a:ext>
              </a:extLst>
            </p:cNvPr>
            <p:cNvSpPr txBox="1">
              <a:spLocks noChangeArrowheads="1"/>
            </p:cNvSpPr>
            <p:nvPr/>
          </p:nvSpPr>
          <p:spPr bwMode="auto">
            <a:xfrm>
              <a:off x="1672470" y="3087663"/>
              <a:ext cx="1068960" cy="338554"/>
            </a:xfrm>
            <a:prstGeom prst="rect">
              <a:avLst/>
            </a:prstGeom>
            <a:solidFill>
              <a:srgbClr val="FFCC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多面体的</a:t>
              </a:r>
              <a:endParaRPr lang="en-US" altLang="ja-JP" sz="1600" dirty="0">
                <a:solidFill>
                  <a:srgbClr val="000000"/>
                </a:solidFill>
              </a:endParaRPr>
            </a:p>
          </p:txBody>
        </p:sp>
      </p:grpSp>
      <p:grpSp>
        <p:nvGrpSpPr>
          <p:cNvPr id="4" name="グループ化 3">
            <a:extLst>
              <a:ext uri="{FF2B5EF4-FFF2-40B4-BE49-F238E27FC236}">
                <a16:creationId xmlns:a16="http://schemas.microsoft.com/office/drawing/2014/main" id="{7D66E90C-F16A-456D-B0CB-0DB365E0163B}"/>
              </a:ext>
            </a:extLst>
          </p:cNvPr>
          <p:cNvGrpSpPr/>
          <p:nvPr/>
        </p:nvGrpSpPr>
        <p:grpSpPr>
          <a:xfrm>
            <a:off x="92078" y="4922272"/>
            <a:ext cx="3810013" cy="919824"/>
            <a:chOff x="92078" y="4922272"/>
            <a:chExt cx="3810013" cy="919824"/>
          </a:xfrm>
        </p:grpSpPr>
        <p:sp>
          <p:nvSpPr>
            <p:cNvPr id="168" name="正方形/長方形 167">
              <a:extLst>
                <a:ext uri="{FF2B5EF4-FFF2-40B4-BE49-F238E27FC236}">
                  <a16:creationId xmlns:a16="http://schemas.microsoft.com/office/drawing/2014/main" id="{CF33D7B4-17FC-4E74-8416-C781621BCE22}"/>
                </a:ext>
              </a:extLst>
            </p:cNvPr>
            <p:cNvSpPr/>
            <p:nvPr/>
          </p:nvSpPr>
          <p:spPr>
            <a:xfrm>
              <a:off x="92078" y="4922272"/>
              <a:ext cx="3810013" cy="9047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69" name="グループ化 168">
              <a:extLst>
                <a:ext uri="{FF2B5EF4-FFF2-40B4-BE49-F238E27FC236}">
                  <a16:creationId xmlns:a16="http://schemas.microsoft.com/office/drawing/2014/main" id="{FCF4328C-6F17-4617-AEC3-83E333E89232}"/>
                </a:ext>
              </a:extLst>
            </p:cNvPr>
            <p:cNvGrpSpPr/>
            <p:nvPr/>
          </p:nvGrpSpPr>
          <p:grpSpPr>
            <a:xfrm>
              <a:off x="101256" y="5362644"/>
              <a:ext cx="3578257" cy="479452"/>
              <a:chOff x="47045" y="3689709"/>
              <a:chExt cx="3578257" cy="479452"/>
            </a:xfrm>
          </p:grpSpPr>
          <p:sp>
            <p:nvSpPr>
              <p:cNvPr id="170" name="Text Box 168">
                <a:extLst>
                  <a:ext uri="{FF2B5EF4-FFF2-40B4-BE49-F238E27FC236}">
                    <a16:creationId xmlns:a16="http://schemas.microsoft.com/office/drawing/2014/main" id="{5B3E7F7A-9216-407C-9C39-1DE5F1572F20}"/>
                  </a:ext>
                </a:extLst>
              </p:cNvPr>
              <p:cNvSpPr txBox="1">
                <a:spLocks noChangeArrowheads="1"/>
              </p:cNvSpPr>
              <p:nvPr/>
            </p:nvSpPr>
            <p:spPr bwMode="auto">
              <a:xfrm>
                <a:off x="47045" y="3707871"/>
                <a:ext cx="264466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ja-JP" altLang="en-US" sz="1600" b="1" dirty="0">
                    <a:solidFill>
                      <a:srgbClr val="000000"/>
                    </a:solidFill>
                  </a:rPr>
                  <a:t>多面体的</a:t>
                </a:r>
                <a:r>
                  <a:rPr lang="ja-JP" altLang="en-US" sz="1600" dirty="0">
                    <a:solidFill>
                      <a:srgbClr val="000000"/>
                    </a:solidFill>
                  </a:rPr>
                  <a:t>である．</a:t>
                </a:r>
                <a:endParaRPr lang="en-US" altLang="ja-JP" sz="1600" dirty="0">
                  <a:solidFill>
                    <a:srgbClr val="000000"/>
                  </a:solidFill>
                </a:endParaRPr>
              </a:p>
            </p:txBody>
          </p:sp>
          <p:grpSp>
            <p:nvGrpSpPr>
              <p:cNvPr id="171" name="グループ化 170">
                <a:extLst>
                  <a:ext uri="{FF2B5EF4-FFF2-40B4-BE49-F238E27FC236}">
                    <a16:creationId xmlns:a16="http://schemas.microsoft.com/office/drawing/2014/main" id="{B3B94170-E75E-4DCA-8061-28C6ECA3D116}"/>
                  </a:ext>
                </a:extLst>
              </p:cNvPr>
              <p:cNvGrpSpPr/>
              <p:nvPr/>
            </p:nvGrpSpPr>
            <p:grpSpPr>
              <a:xfrm>
                <a:off x="1999678" y="3689709"/>
                <a:ext cx="1625624" cy="479452"/>
                <a:chOff x="1999678" y="3689709"/>
                <a:chExt cx="1625624" cy="479452"/>
              </a:xfrm>
            </p:grpSpPr>
            <p:grpSp>
              <p:nvGrpSpPr>
                <p:cNvPr id="172" name="グループ化 171">
                  <a:extLst>
                    <a:ext uri="{FF2B5EF4-FFF2-40B4-BE49-F238E27FC236}">
                      <a16:creationId xmlns:a16="http://schemas.microsoft.com/office/drawing/2014/main" id="{76CE4192-B50F-48A8-B8C1-3B0E908F0922}"/>
                    </a:ext>
                  </a:extLst>
                </p:cNvPr>
                <p:cNvGrpSpPr/>
                <p:nvPr/>
              </p:nvGrpSpPr>
              <p:grpSpPr>
                <a:xfrm>
                  <a:off x="1999678" y="3689709"/>
                  <a:ext cx="484356" cy="479452"/>
                  <a:chOff x="2787326" y="2639512"/>
                  <a:chExt cx="484356" cy="479452"/>
                </a:xfrm>
              </p:grpSpPr>
              <p:sp>
                <p:nvSpPr>
                  <p:cNvPr id="174" name="Text Box 57">
                    <a:extLst>
                      <a:ext uri="{FF2B5EF4-FFF2-40B4-BE49-F238E27FC236}">
                        <a16:creationId xmlns:a16="http://schemas.microsoft.com/office/drawing/2014/main" id="{FE0EBF38-1C54-419C-856D-D64CA608CCE6}"/>
                      </a:ext>
                    </a:extLst>
                  </p:cNvPr>
                  <p:cNvSpPr txBox="1">
                    <a:spLocks noChangeArrowheads="1"/>
                  </p:cNvSpPr>
                  <p:nvPr/>
                </p:nvSpPr>
                <p:spPr bwMode="auto">
                  <a:xfrm>
                    <a:off x="2839908" y="2874921"/>
                    <a:ext cx="431774" cy="244043"/>
                  </a:xfrm>
                  <a:prstGeom prst="rect">
                    <a:avLst/>
                  </a:prstGeom>
                  <a:noFill/>
                  <a:ln w="9525">
                    <a:noFill/>
                    <a:miter lim="800000"/>
                    <a:headEnd/>
                    <a:tailEnd/>
                  </a:ln>
                </p:spPr>
                <p:txBody>
                  <a:bodyPr>
                    <a:spAutoFit/>
                  </a:bodyPr>
                  <a:lstStyle/>
                  <a:p>
                    <a:pPr>
                      <a:spcBef>
                        <a:spcPct val="50000"/>
                      </a:spcBef>
                    </a:pPr>
                    <a:r>
                      <a:rPr lang="en-US" altLang="ja-JP" sz="1000" b="1">
                        <a:latin typeface="+mn-lt"/>
                      </a:rPr>
                      <a:t>def</a:t>
                    </a:r>
                  </a:p>
                </p:txBody>
              </p:sp>
              <p:sp>
                <p:nvSpPr>
                  <p:cNvPr id="175" name="Text Box 168">
                    <a:extLst>
                      <a:ext uri="{FF2B5EF4-FFF2-40B4-BE49-F238E27FC236}">
                        <a16:creationId xmlns:a16="http://schemas.microsoft.com/office/drawing/2014/main" id="{0115C73B-3242-4085-8B83-ECC091AE04F6}"/>
                      </a:ext>
                    </a:extLst>
                  </p:cNvPr>
                  <p:cNvSpPr txBox="1">
                    <a:spLocks noChangeArrowheads="1"/>
                  </p:cNvSpPr>
                  <p:nvPr/>
                </p:nvSpPr>
                <p:spPr bwMode="auto">
                  <a:xfrm>
                    <a:off x="2787326" y="2639512"/>
                    <a:ext cx="428625" cy="398463"/>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spcBef>
                        <a:spcPct val="50000"/>
                      </a:spcBef>
                      <a:defRPr/>
                    </a:pPr>
                    <a:r>
                      <a:rPr lang="ja-JP" altLang="en-US" sz="2000" dirty="0">
                        <a:solidFill>
                          <a:srgbClr val="000000"/>
                        </a:solidFill>
                      </a:rPr>
                      <a:t>⇔</a:t>
                    </a:r>
                    <a:endParaRPr lang="ja-JP" altLang="en-US" sz="2000" baseline="30000" dirty="0">
                      <a:solidFill>
                        <a:srgbClr val="000000"/>
                      </a:solidFill>
                    </a:endParaRPr>
                  </a:p>
                </p:txBody>
              </p:sp>
            </p:grpSp>
            <p:sp>
              <p:nvSpPr>
                <p:cNvPr id="173" name="Text Box 168">
                  <a:extLst>
                    <a:ext uri="{FF2B5EF4-FFF2-40B4-BE49-F238E27FC236}">
                      <a16:creationId xmlns:a16="http://schemas.microsoft.com/office/drawing/2014/main" id="{88B363BD-D432-407A-907E-C02DF643D035}"/>
                    </a:ext>
                  </a:extLst>
                </p:cNvPr>
                <p:cNvSpPr txBox="1">
                  <a:spLocks noChangeArrowheads="1"/>
                </p:cNvSpPr>
                <p:nvPr/>
              </p:nvSpPr>
              <p:spPr bwMode="auto">
                <a:xfrm>
                  <a:off x="2401302" y="3716391"/>
                  <a:ext cx="122400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が</a:t>
                  </a:r>
                  <a:r>
                    <a:rPr lang="en-US" altLang="ja-JP" sz="1600" dirty="0">
                      <a:solidFill>
                        <a:srgbClr val="000000"/>
                      </a:solidFill>
                    </a:rPr>
                    <a:t>3-</a:t>
                  </a:r>
                  <a:r>
                    <a:rPr lang="ja-JP" altLang="en-US" sz="1600" dirty="0">
                      <a:solidFill>
                        <a:srgbClr val="000000"/>
                      </a:solidFill>
                    </a:rPr>
                    <a:t>連結</a:t>
                  </a:r>
                  <a:r>
                    <a:rPr lang="en-US" altLang="ja-JP" sz="1600" dirty="0">
                      <a:solidFill>
                        <a:srgbClr val="000000"/>
                      </a:solidFill>
                    </a:rPr>
                    <a:t>.</a:t>
                  </a:r>
                </a:p>
              </p:txBody>
            </p:sp>
          </p:grpSp>
        </p:grpSp>
        <p:sp>
          <p:nvSpPr>
            <p:cNvPr id="176" name="Text Box 168">
              <a:extLst>
                <a:ext uri="{FF2B5EF4-FFF2-40B4-BE49-F238E27FC236}">
                  <a16:creationId xmlns:a16="http://schemas.microsoft.com/office/drawing/2014/main" id="{B3013324-F28C-464C-8FBF-3CDF34793B32}"/>
                </a:ext>
              </a:extLst>
            </p:cNvPr>
            <p:cNvSpPr txBox="1">
              <a:spLocks noChangeArrowheads="1"/>
            </p:cNvSpPr>
            <p:nvPr/>
          </p:nvSpPr>
          <p:spPr bwMode="auto">
            <a:xfrm>
              <a:off x="92078" y="4997951"/>
              <a:ext cx="2854049"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G</a:t>
              </a:r>
              <a:r>
                <a:rPr lang="ja-JP" altLang="en-US" sz="1600" dirty="0">
                  <a:solidFill>
                    <a:srgbClr val="000000"/>
                  </a:solidFill>
                </a:rPr>
                <a:t>⊂</a:t>
              </a:r>
              <a:r>
                <a:rPr lang="en-US" altLang="ja-JP" sz="1600" dirty="0">
                  <a:solidFill>
                    <a:srgbClr val="000000"/>
                  </a:solidFill>
                </a:rPr>
                <a:t>S</a:t>
              </a:r>
              <a:r>
                <a:rPr lang="en-US" altLang="ja-JP" sz="1600" baseline="30000" dirty="0">
                  <a:solidFill>
                    <a:srgbClr val="000000"/>
                  </a:solidFill>
                </a:rPr>
                <a:t>2</a:t>
              </a:r>
              <a:r>
                <a:rPr lang="en-US" altLang="ja-JP" sz="1600" dirty="0">
                  <a:solidFill>
                    <a:srgbClr val="000000"/>
                  </a:solidFill>
                </a:rPr>
                <a:t>: 2-</a:t>
              </a:r>
              <a:r>
                <a:rPr lang="ja-JP" altLang="en-US" sz="1600" dirty="0">
                  <a:solidFill>
                    <a:srgbClr val="000000"/>
                  </a:solidFill>
                </a:rPr>
                <a:t>胞体埋め込み</a:t>
              </a:r>
              <a:endParaRPr lang="en-US" altLang="ja-JP" sz="1600" dirty="0">
                <a:solidFill>
                  <a:srgbClr val="000000"/>
                </a:solidFill>
              </a:endParaRPr>
            </a:p>
          </p:txBody>
        </p:sp>
      </p:grpSp>
      <p:grpSp>
        <p:nvGrpSpPr>
          <p:cNvPr id="63" name="グループ化 62">
            <a:extLst>
              <a:ext uri="{FF2B5EF4-FFF2-40B4-BE49-F238E27FC236}">
                <a16:creationId xmlns:a16="http://schemas.microsoft.com/office/drawing/2014/main" id="{B48175BB-4E77-44D8-8954-844F6DDA8D6C}"/>
              </a:ext>
            </a:extLst>
          </p:cNvPr>
          <p:cNvGrpSpPr/>
          <p:nvPr/>
        </p:nvGrpSpPr>
        <p:grpSpPr>
          <a:xfrm>
            <a:off x="240532" y="6116213"/>
            <a:ext cx="6164646" cy="584775"/>
            <a:chOff x="240532" y="6116213"/>
            <a:chExt cx="6164646" cy="584775"/>
          </a:xfrm>
        </p:grpSpPr>
        <p:sp>
          <p:nvSpPr>
            <p:cNvPr id="64" name="Text Box 168">
              <a:extLst>
                <a:ext uri="{FF2B5EF4-FFF2-40B4-BE49-F238E27FC236}">
                  <a16:creationId xmlns:a16="http://schemas.microsoft.com/office/drawing/2014/main" id="{748ABAFF-CDE2-453B-BF47-664C4DD546E4}"/>
                </a:ext>
              </a:extLst>
            </p:cNvPr>
            <p:cNvSpPr txBox="1">
              <a:spLocks noChangeArrowheads="1"/>
            </p:cNvSpPr>
            <p:nvPr/>
          </p:nvSpPr>
          <p:spPr bwMode="auto">
            <a:xfrm>
              <a:off x="240532" y="6116213"/>
              <a:ext cx="6164646" cy="584775"/>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特に，球面上では，</a:t>
              </a:r>
              <a:r>
                <a:rPr lang="en-US" altLang="ja-JP" sz="1600" dirty="0">
                  <a:solidFill>
                    <a:srgbClr val="000000"/>
                  </a:solidFill>
                </a:rPr>
                <a:t>C</a:t>
              </a:r>
              <a:r>
                <a:rPr lang="en-US" altLang="ja-JP" sz="1600" baseline="-25000" dirty="0">
                  <a:solidFill>
                    <a:srgbClr val="000000"/>
                  </a:solidFill>
                </a:rPr>
                <a:t>3</a:t>
              </a:r>
              <a:r>
                <a:rPr lang="en-US" altLang="ja-JP" sz="1600" dirty="0">
                  <a:solidFill>
                    <a:srgbClr val="000000"/>
                  </a:solidFill>
                </a:rPr>
                <a:t>=K</a:t>
              </a:r>
              <a:r>
                <a:rPr lang="en-US" altLang="ja-JP" sz="1600" baseline="-25000" dirty="0">
                  <a:solidFill>
                    <a:srgbClr val="000000"/>
                  </a:solidFill>
                </a:rPr>
                <a:t>3</a:t>
              </a:r>
              <a:r>
                <a:rPr lang="ja-JP" altLang="en-US" sz="1600" dirty="0">
                  <a:solidFill>
                    <a:srgbClr val="000000"/>
                  </a:solidFill>
                </a:rPr>
                <a:t>を除き，単純性を仮定することで</a:t>
              </a:r>
              <a:r>
                <a:rPr lang="en-US" altLang="ja-JP" sz="1600" dirty="0">
                  <a:solidFill>
                    <a:srgbClr val="000000"/>
                  </a:solidFill>
                </a:rPr>
                <a:t>3-</a:t>
              </a:r>
              <a:r>
                <a:rPr lang="ja-JP" altLang="en-US" sz="1600" dirty="0">
                  <a:solidFill>
                    <a:srgbClr val="000000"/>
                  </a:solidFill>
                </a:rPr>
                <a:t>連結性が保証されていることに注意せよ．</a:t>
              </a:r>
              <a:endParaRPr lang="en-US" altLang="ja-JP" sz="1600" dirty="0">
                <a:solidFill>
                  <a:srgbClr val="000000"/>
                </a:solidFill>
              </a:endParaRPr>
            </a:p>
          </p:txBody>
        </p:sp>
        <p:cxnSp>
          <p:nvCxnSpPr>
            <p:cNvPr id="65" name="直線コネクタ 64">
              <a:extLst>
                <a:ext uri="{FF2B5EF4-FFF2-40B4-BE49-F238E27FC236}">
                  <a16:creationId xmlns:a16="http://schemas.microsoft.com/office/drawing/2014/main" id="{CB03D4F7-34AF-4FCF-9B82-C25BEC2DCC60}"/>
                </a:ext>
              </a:extLst>
            </p:cNvPr>
            <p:cNvCxnSpPr/>
            <p:nvPr/>
          </p:nvCxnSpPr>
          <p:spPr>
            <a:xfrm>
              <a:off x="3254927" y="6384022"/>
              <a:ext cx="2088000" cy="0"/>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053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500"/>
                                        <p:tgtEl>
                                          <p:spTgt spid="13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wipe(left)">
                                      <p:cBhvr>
                                        <p:cTn id="3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1"/>
          <p:cNvGrpSpPr>
            <a:grpSpLocks/>
          </p:cNvGrpSpPr>
          <p:nvPr/>
        </p:nvGrpSpPr>
        <p:grpSpPr bwMode="auto">
          <a:xfrm>
            <a:off x="1520825" y="2299644"/>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82" name="Text Box 168">
            <a:extLst>
              <a:ext uri="{FF2B5EF4-FFF2-40B4-BE49-F238E27FC236}">
                <a16:creationId xmlns:a16="http://schemas.microsoft.com/office/drawing/2014/main" id="{50208A4A-D711-4794-B82C-049AAD1C43F5}"/>
              </a:ext>
            </a:extLst>
          </p:cNvPr>
          <p:cNvSpPr txBox="1">
            <a:spLocks noChangeArrowheads="1"/>
          </p:cNvSpPr>
          <p:nvPr/>
        </p:nvSpPr>
        <p:spPr bwMode="auto">
          <a:xfrm>
            <a:off x="1504950" y="167001"/>
            <a:ext cx="6487142"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四角形分割</a:t>
            </a:r>
            <a:endParaRPr lang="en-US" altLang="ja-JP" sz="3600" dirty="0">
              <a:solidFill>
                <a:schemeClr val="tx2"/>
              </a:solidFill>
            </a:endParaRPr>
          </a:p>
        </p:txBody>
      </p:sp>
      <p:grpSp>
        <p:nvGrpSpPr>
          <p:cNvPr id="84" name="グループ化 162">
            <a:extLst>
              <a:ext uri="{FF2B5EF4-FFF2-40B4-BE49-F238E27FC236}">
                <a16:creationId xmlns:a16="http://schemas.microsoft.com/office/drawing/2014/main" id="{F516A2F3-3442-42B5-8F1C-5A3B50C72B0A}"/>
              </a:ext>
            </a:extLst>
          </p:cNvPr>
          <p:cNvGrpSpPr>
            <a:grpSpLocks/>
          </p:cNvGrpSpPr>
          <p:nvPr/>
        </p:nvGrpSpPr>
        <p:grpSpPr bwMode="auto">
          <a:xfrm>
            <a:off x="4988403" y="1864933"/>
            <a:ext cx="2806700" cy="2398713"/>
            <a:chOff x="4960720" y="2428868"/>
            <a:chExt cx="2807102" cy="2399494"/>
          </a:xfrm>
        </p:grpSpPr>
        <p:grpSp>
          <p:nvGrpSpPr>
            <p:cNvPr id="85" name="グループ化 105">
              <a:extLst>
                <a:ext uri="{FF2B5EF4-FFF2-40B4-BE49-F238E27FC236}">
                  <a16:creationId xmlns:a16="http://schemas.microsoft.com/office/drawing/2014/main" id="{8F0D2C66-F51D-46B6-AB8F-39C5308A2798}"/>
                </a:ext>
              </a:extLst>
            </p:cNvPr>
            <p:cNvGrpSpPr>
              <a:grpSpLocks/>
            </p:cNvGrpSpPr>
            <p:nvPr/>
          </p:nvGrpSpPr>
          <p:grpSpPr bwMode="auto">
            <a:xfrm>
              <a:off x="5071861" y="2551146"/>
              <a:ext cx="2572118" cy="2142235"/>
              <a:chOff x="4571795" y="1714910"/>
              <a:chExt cx="2572118" cy="2142235"/>
            </a:xfrm>
          </p:grpSpPr>
          <p:sp>
            <p:nvSpPr>
              <p:cNvPr id="132" name="正方形/長方形 131">
                <a:extLst>
                  <a:ext uri="{FF2B5EF4-FFF2-40B4-BE49-F238E27FC236}">
                    <a16:creationId xmlns:a16="http://schemas.microsoft.com/office/drawing/2014/main" id="{7B466B1E-E4BF-4FB1-8F08-C337338861CC}"/>
                  </a:ext>
                </a:extLst>
              </p:cNvPr>
              <p:cNvSpPr/>
              <p:nvPr/>
            </p:nvSpPr>
            <p:spPr>
              <a:xfrm>
                <a:off x="4571795" y="1714910"/>
                <a:ext cx="2572118" cy="2142234"/>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cxnSp>
            <p:nvCxnSpPr>
              <p:cNvPr id="133" name="直線コネクタ 132">
                <a:extLst>
                  <a:ext uri="{FF2B5EF4-FFF2-40B4-BE49-F238E27FC236}">
                    <a16:creationId xmlns:a16="http://schemas.microsoft.com/office/drawing/2014/main" id="{F677921E-EE3E-4DE5-A7DD-68D040F02682}"/>
                  </a:ext>
                </a:extLst>
              </p:cNvPr>
              <p:cNvCxnSpPr/>
              <p:nvPr/>
            </p:nvCxnSpPr>
            <p:spPr>
              <a:xfrm rot="5400000">
                <a:off x="3928570"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34" name="直線コネクタ 133">
                <a:extLst>
                  <a:ext uri="{FF2B5EF4-FFF2-40B4-BE49-F238E27FC236}">
                    <a16:creationId xmlns:a16="http://schemas.microsoft.com/office/drawing/2014/main" id="{1B8FDC0D-5E2D-400F-9B58-8FEF7B7CFFA6}"/>
                  </a:ext>
                </a:extLst>
              </p:cNvPr>
              <p:cNvCxnSpPr/>
              <p:nvPr/>
            </p:nvCxnSpPr>
            <p:spPr>
              <a:xfrm rot="5400000">
                <a:off x="4358844"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35" name="直線コネクタ 134">
                <a:extLst>
                  <a:ext uri="{FF2B5EF4-FFF2-40B4-BE49-F238E27FC236}">
                    <a16:creationId xmlns:a16="http://schemas.microsoft.com/office/drawing/2014/main" id="{184707CE-54D7-4C7D-86D3-4E87C3A1CBED}"/>
                  </a:ext>
                </a:extLst>
              </p:cNvPr>
              <p:cNvCxnSpPr/>
              <p:nvPr/>
            </p:nvCxnSpPr>
            <p:spPr>
              <a:xfrm rot="5400000">
                <a:off x="4787531"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36" name="直線コネクタ 135">
                <a:extLst>
                  <a:ext uri="{FF2B5EF4-FFF2-40B4-BE49-F238E27FC236}">
                    <a16:creationId xmlns:a16="http://schemas.microsoft.com/office/drawing/2014/main" id="{9A66C8ED-B006-42CB-8870-78FCA862272D}"/>
                  </a:ext>
                </a:extLst>
              </p:cNvPr>
              <p:cNvCxnSpPr/>
              <p:nvPr/>
            </p:nvCxnSpPr>
            <p:spPr>
              <a:xfrm rot="5400000">
                <a:off x="5216217" y="2785233"/>
                <a:ext cx="2142234" cy="1587"/>
              </a:xfrm>
              <a:prstGeom prst="line">
                <a:avLst/>
              </a:prstGeom>
              <a:ln w="9525"/>
            </p:spPr>
            <p:style>
              <a:lnRef idx="1">
                <a:schemeClr val="dk1"/>
              </a:lnRef>
              <a:fillRef idx="0">
                <a:schemeClr val="dk1"/>
              </a:fillRef>
              <a:effectRef idx="0">
                <a:schemeClr val="dk1"/>
              </a:effectRef>
              <a:fontRef idx="minor">
                <a:schemeClr val="tx1"/>
              </a:fontRef>
            </p:style>
          </p:cxnSp>
          <p:cxnSp>
            <p:nvCxnSpPr>
              <p:cNvPr id="137" name="直線コネクタ 136">
                <a:extLst>
                  <a:ext uri="{FF2B5EF4-FFF2-40B4-BE49-F238E27FC236}">
                    <a16:creationId xmlns:a16="http://schemas.microsoft.com/office/drawing/2014/main" id="{A7520573-94BA-4DF6-BFC0-8002B0D31BC0}"/>
                  </a:ext>
                </a:extLst>
              </p:cNvPr>
              <p:cNvCxnSpPr/>
              <p:nvPr/>
            </p:nvCxnSpPr>
            <p:spPr>
              <a:xfrm rot="5400000">
                <a:off x="5643315" y="2785233"/>
                <a:ext cx="2142234"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38" name="直線コネクタ 137">
                <a:extLst>
                  <a:ext uri="{FF2B5EF4-FFF2-40B4-BE49-F238E27FC236}">
                    <a16:creationId xmlns:a16="http://schemas.microsoft.com/office/drawing/2014/main" id="{3C4AF7D4-C89F-43B3-A123-00436E1A1C54}"/>
                  </a:ext>
                </a:extLst>
              </p:cNvPr>
              <p:cNvCxnSpPr/>
              <p:nvPr/>
            </p:nvCxnSpPr>
            <p:spPr>
              <a:xfrm>
                <a:off x="4571795" y="2143675"/>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39" name="直線コネクタ 138">
                <a:extLst>
                  <a:ext uri="{FF2B5EF4-FFF2-40B4-BE49-F238E27FC236}">
                    <a16:creationId xmlns:a16="http://schemas.microsoft.com/office/drawing/2014/main" id="{A3771194-09BA-4119-A868-7BD0F76AC07F}"/>
                  </a:ext>
                </a:extLst>
              </p:cNvPr>
              <p:cNvCxnSpPr/>
              <p:nvPr/>
            </p:nvCxnSpPr>
            <p:spPr>
              <a:xfrm>
                <a:off x="4571795" y="2570850"/>
                <a:ext cx="2556241" cy="1589"/>
              </a:xfrm>
              <a:prstGeom prst="line">
                <a:avLst/>
              </a:prstGeom>
              <a:ln w="9525"/>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E82FB36B-699C-4AE6-A676-7A13A3FE5C84}"/>
                  </a:ext>
                </a:extLst>
              </p:cNvPr>
              <p:cNvCxnSpPr/>
              <p:nvPr/>
            </p:nvCxnSpPr>
            <p:spPr>
              <a:xfrm>
                <a:off x="4587672" y="2998027"/>
                <a:ext cx="2556241" cy="1588"/>
              </a:xfrm>
              <a:prstGeom prst="line">
                <a:avLst/>
              </a:prstGeom>
              <a:ln w="9525"/>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7B9D7D85-9745-4393-A12A-1751F5EF2D8D}"/>
                  </a:ext>
                </a:extLst>
              </p:cNvPr>
              <p:cNvCxnSpPr/>
              <p:nvPr/>
            </p:nvCxnSpPr>
            <p:spPr>
              <a:xfrm>
                <a:off x="4571795" y="3426792"/>
                <a:ext cx="2556241" cy="1588"/>
              </a:xfrm>
              <a:prstGeom prst="line">
                <a:avLst/>
              </a:prstGeom>
              <a:ln w="9525"/>
            </p:spPr>
            <p:style>
              <a:lnRef idx="1">
                <a:schemeClr val="dk1"/>
              </a:lnRef>
              <a:fillRef idx="0">
                <a:schemeClr val="dk1"/>
              </a:fillRef>
              <a:effectRef idx="0">
                <a:schemeClr val="dk1"/>
              </a:effectRef>
              <a:fontRef idx="minor">
                <a:schemeClr val="tx1"/>
              </a:fontRef>
            </p:style>
          </p:cxnSp>
        </p:grpSp>
        <p:sp>
          <p:nvSpPr>
            <p:cNvPr id="86" name="Oval 25">
              <a:extLst>
                <a:ext uri="{FF2B5EF4-FFF2-40B4-BE49-F238E27FC236}">
                  <a16:creationId xmlns:a16="http://schemas.microsoft.com/office/drawing/2014/main" id="{807A622D-86A1-4FB0-BB10-475EA2842F89}"/>
                </a:ext>
              </a:extLst>
            </p:cNvPr>
            <p:cNvSpPr>
              <a:spLocks noChangeArrowheads="1"/>
            </p:cNvSpPr>
            <p:nvPr/>
          </p:nvSpPr>
          <p:spPr bwMode="auto">
            <a:xfrm>
              <a:off x="502504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7" name="Oval 25">
              <a:extLst>
                <a:ext uri="{FF2B5EF4-FFF2-40B4-BE49-F238E27FC236}">
                  <a16:creationId xmlns:a16="http://schemas.microsoft.com/office/drawing/2014/main" id="{26652F8F-355F-464B-8BBA-EEC370A55261}"/>
                </a:ext>
              </a:extLst>
            </p:cNvPr>
            <p:cNvSpPr>
              <a:spLocks noChangeArrowheads="1"/>
            </p:cNvSpPr>
            <p:nvPr/>
          </p:nvSpPr>
          <p:spPr bwMode="auto">
            <a:xfrm>
              <a:off x="503215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8" name="Oval 25">
              <a:extLst>
                <a:ext uri="{FF2B5EF4-FFF2-40B4-BE49-F238E27FC236}">
                  <a16:creationId xmlns:a16="http://schemas.microsoft.com/office/drawing/2014/main" id="{EBC6900C-887A-47C5-A1F4-B25B35A84B29}"/>
                </a:ext>
              </a:extLst>
            </p:cNvPr>
            <p:cNvSpPr>
              <a:spLocks noChangeArrowheads="1"/>
            </p:cNvSpPr>
            <p:nvPr/>
          </p:nvSpPr>
          <p:spPr bwMode="auto">
            <a:xfrm>
              <a:off x="503002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89" name="Oval 25">
              <a:extLst>
                <a:ext uri="{FF2B5EF4-FFF2-40B4-BE49-F238E27FC236}">
                  <a16:creationId xmlns:a16="http://schemas.microsoft.com/office/drawing/2014/main" id="{54C44820-5659-4286-B5FD-B9FE3483F0CA}"/>
                </a:ext>
              </a:extLst>
            </p:cNvPr>
            <p:cNvSpPr>
              <a:spLocks noChangeArrowheads="1"/>
            </p:cNvSpPr>
            <p:nvPr/>
          </p:nvSpPr>
          <p:spPr bwMode="auto">
            <a:xfrm>
              <a:off x="503215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0" name="Oval 25">
              <a:extLst>
                <a:ext uri="{FF2B5EF4-FFF2-40B4-BE49-F238E27FC236}">
                  <a16:creationId xmlns:a16="http://schemas.microsoft.com/office/drawing/2014/main" id="{80D8C994-5A3A-4DAA-B782-338E4A982E9D}"/>
                </a:ext>
              </a:extLst>
            </p:cNvPr>
            <p:cNvSpPr>
              <a:spLocks noChangeArrowheads="1"/>
            </p:cNvSpPr>
            <p:nvPr/>
          </p:nvSpPr>
          <p:spPr bwMode="auto">
            <a:xfrm>
              <a:off x="503215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1" name="Oval 25">
              <a:extLst>
                <a:ext uri="{FF2B5EF4-FFF2-40B4-BE49-F238E27FC236}">
                  <a16:creationId xmlns:a16="http://schemas.microsoft.com/office/drawing/2014/main" id="{D618A0D1-78EF-4F51-8619-11633291C74A}"/>
                </a:ext>
              </a:extLst>
            </p:cNvPr>
            <p:cNvSpPr>
              <a:spLocks noChangeArrowheads="1"/>
            </p:cNvSpPr>
            <p:nvPr/>
          </p:nvSpPr>
          <p:spPr bwMode="auto">
            <a:xfrm>
              <a:off x="503002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2" name="Oval 25">
              <a:extLst>
                <a:ext uri="{FF2B5EF4-FFF2-40B4-BE49-F238E27FC236}">
                  <a16:creationId xmlns:a16="http://schemas.microsoft.com/office/drawing/2014/main" id="{8C09FC1B-8802-4758-9B5C-B369A6737D54}"/>
                </a:ext>
              </a:extLst>
            </p:cNvPr>
            <p:cNvSpPr>
              <a:spLocks noChangeArrowheads="1"/>
            </p:cNvSpPr>
            <p:nvPr/>
          </p:nvSpPr>
          <p:spPr bwMode="auto">
            <a:xfrm>
              <a:off x="5450704"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3" name="Oval 25">
              <a:extLst>
                <a:ext uri="{FF2B5EF4-FFF2-40B4-BE49-F238E27FC236}">
                  <a16:creationId xmlns:a16="http://schemas.microsoft.com/office/drawing/2014/main" id="{9583DEBD-985F-4FDD-A24F-B5AD1E303F06}"/>
                </a:ext>
              </a:extLst>
            </p:cNvPr>
            <p:cNvSpPr>
              <a:spLocks noChangeArrowheads="1"/>
            </p:cNvSpPr>
            <p:nvPr/>
          </p:nvSpPr>
          <p:spPr bwMode="auto">
            <a:xfrm>
              <a:off x="5457818"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4" name="Oval 25">
              <a:extLst>
                <a:ext uri="{FF2B5EF4-FFF2-40B4-BE49-F238E27FC236}">
                  <a16:creationId xmlns:a16="http://schemas.microsoft.com/office/drawing/2014/main" id="{0EB8141D-B9F4-4BE3-9C5F-F382AD445039}"/>
                </a:ext>
              </a:extLst>
            </p:cNvPr>
            <p:cNvSpPr>
              <a:spLocks noChangeArrowheads="1"/>
            </p:cNvSpPr>
            <p:nvPr/>
          </p:nvSpPr>
          <p:spPr bwMode="auto">
            <a:xfrm>
              <a:off x="5455686"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5" name="Oval 25">
              <a:extLst>
                <a:ext uri="{FF2B5EF4-FFF2-40B4-BE49-F238E27FC236}">
                  <a16:creationId xmlns:a16="http://schemas.microsoft.com/office/drawing/2014/main" id="{A4DC591A-7B21-43C3-8780-46D7E8244F04}"/>
                </a:ext>
              </a:extLst>
            </p:cNvPr>
            <p:cNvSpPr>
              <a:spLocks noChangeArrowheads="1"/>
            </p:cNvSpPr>
            <p:nvPr/>
          </p:nvSpPr>
          <p:spPr bwMode="auto">
            <a:xfrm>
              <a:off x="5457818"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6" name="Oval 25">
              <a:extLst>
                <a:ext uri="{FF2B5EF4-FFF2-40B4-BE49-F238E27FC236}">
                  <a16:creationId xmlns:a16="http://schemas.microsoft.com/office/drawing/2014/main" id="{202DA775-E1F4-4ACB-B988-D3A88013F86B}"/>
                </a:ext>
              </a:extLst>
            </p:cNvPr>
            <p:cNvSpPr>
              <a:spLocks noChangeArrowheads="1"/>
            </p:cNvSpPr>
            <p:nvPr/>
          </p:nvSpPr>
          <p:spPr bwMode="auto">
            <a:xfrm>
              <a:off x="5457818"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7" name="Oval 25">
              <a:extLst>
                <a:ext uri="{FF2B5EF4-FFF2-40B4-BE49-F238E27FC236}">
                  <a16:creationId xmlns:a16="http://schemas.microsoft.com/office/drawing/2014/main" id="{0AF352AA-BF2E-4E70-98B0-0D23954E6A30}"/>
                </a:ext>
              </a:extLst>
            </p:cNvPr>
            <p:cNvSpPr>
              <a:spLocks noChangeArrowheads="1"/>
            </p:cNvSpPr>
            <p:nvPr/>
          </p:nvSpPr>
          <p:spPr bwMode="auto">
            <a:xfrm>
              <a:off x="5455686"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8" name="Oval 25">
              <a:extLst>
                <a:ext uri="{FF2B5EF4-FFF2-40B4-BE49-F238E27FC236}">
                  <a16:creationId xmlns:a16="http://schemas.microsoft.com/office/drawing/2014/main" id="{609FE71B-1981-40FA-BB89-CDD314EE7A3D}"/>
                </a:ext>
              </a:extLst>
            </p:cNvPr>
            <p:cNvSpPr>
              <a:spLocks noChangeArrowheads="1"/>
            </p:cNvSpPr>
            <p:nvPr/>
          </p:nvSpPr>
          <p:spPr bwMode="auto">
            <a:xfrm>
              <a:off x="587305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99" name="Oval 25">
              <a:extLst>
                <a:ext uri="{FF2B5EF4-FFF2-40B4-BE49-F238E27FC236}">
                  <a16:creationId xmlns:a16="http://schemas.microsoft.com/office/drawing/2014/main" id="{BB3416B2-08BF-4A5E-A3B3-D0BBC387E846}"/>
                </a:ext>
              </a:extLst>
            </p:cNvPr>
            <p:cNvSpPr>
              <a:spLocks noChangeArrowheads="1"/>
            </p:cNvSpPr>
            <p:nvPr/>
          </p:nvSpPr>
          <p:spPr bwMode="auto">
            <a:xfrm>
              <a:off x="588016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0" name="Oval 25">
              <a:extLst>
                <a:ext uri="{FF2B5EF4-FFF2-40B4-BE49-F238E27FC236}">
                  <a16:creationId xmlns:a16="http://schemas.microsoft.com/office/drawing/2014/main" id="{92739AC9-00D7-49DA-96CA-02E6B645E47A}"/>
                </a:ext>
              </a:extLst>
            </p:cNvPr>
            <p:cNvSpPr>
              <a:spLocks noChangeArrowheads="1"/>
            </p:cNvSpPr>
            <p:nvPr/>
          </p:nvSpPr>
          <p:spPr bwMode="auto">
            <a:xfrm>
              <a:off x="587803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1" name="Oval 25">
              <a:extLst>
                <a:ext uri="{FF2B5EF4-FFF2-40B4-BE49-F238E27FC236}">
                  <a16:creationId xmlns:a16="http://schemas.microsoft.com/office/drawing/2014/main" id="{C0EEB06D-1A1D-474F-8212-524459EEC461}"/>
                </a:ext>
              </a:extLst>
            </p:cNvPr>
            <p:cNvSpPr>
              <a:spLocks noChangeArrowheads="1"/>
            </p:cNvSpPr>
            <p:nvPr/>
          </p:nvSpPr>
          <p:spPr bwMode="auto">
            <a:xfrm>
              <a:off x="588016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2" name="Oval 25">
              <a:extLst>
                <a:ext uri="{FF2B5EF4-FFF2-40B4-BE49-F238E27FC236}">
                  <a16:creationId xmlns:a16="http://schemas.microsoft.com/office/drawing/2014/main" id="{7F2EE631-D2D8-4970-8798-169207BA5EE8}"/>
                </a:ext>
              </a:extLst>
            </p:cNvPr>
            <p:cNvSpPr>
              <a:spLocks noChangeArrowheads="1"/>
            </p:cNvSpPr>
            <p:nvPr/>
          </p:nvSpPr>
          <p:spPr bwMode="auto">
            <a:xfrm>
              <a:off x="588016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3" name="Oval 25">
              <a:extLst>
                <a:ext uri="{FF2B5EF4-FFF2-40B4-BE49-F238E27FC236}">
                  <a16:creationId xmlns:a16="http://schemas.microsoft.com/office/drawing/2014/main" id="{5AC62B06-215F-472E-946B-803AEB07052A}"/>
                </a:ext>
              </a:extLst>
            </p:cNvPr>
            <p:cNvSpPr>
              <a:spLocks noChangeArrowheads="1"/>
            </p:cNvSpPr>
            <p:nvPr/>
          </p:nvSpPr>
          <p:spPr bwMode="auto">
            <a:xfrm>
              <a:off x="587803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4" name="Oval 25">
              <a:extLst>
                <a:ext uri="{FF2B5EF4-FFF2-40B4-BE49-F238E27FC236}">
                  <a16:creationId xmlns:a16="http://schemas.microsoft.com/office/drawing/2014/main" id="{D015AF12-917C-4FA6-9D0E-AA901828161A}"/>
                </a:ext>
              </a:extLst>
            </p:cNvPr>
            <p:cNvSpPr>
              <a:spLocks noChangeArrowheads="1"/>
            </p:cNvSpPr>
            <p:nvPr/>
          </p:nvSpPr>
          <p:spPr bwMode="auto">
            <a:xfrm>
              <a:off x="629970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5" name="Oval 25">
              <a:extLst>
                <a:ext uri="{FF2B5EF4-FFF2-40B4-BE49-F238E27FC236}">
                  <a16:creationId xmlns:a16="http://schemas.microsoft.com/office/drawing/2014/main" id="{9AE9C364-809D-4E83-A031-0CD580B0C2F9}"/>
                </a:ext>
              </a:extLst>
            </p:cNvPr>
            <p:cNvSpPr>
              <a:spLocks noChangeArrowheads="1"/>
            </p:cNvSpPr>
            <p:nvPr/>
          </p:nvSpPr>
          <p:spPr bwMode="auto">
            <a:xfrm>
              <a:off x="630681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6" name="Oval 25">
              <a:extLst>
                <a:ext uri="{FF2B5EF4-FFF2-40B4-BE49-F238E27FC236}">
                  <a16:creationId xmlns:a16="http://schemas.microsoft.com/office/drawing/2014/main" id="{918597BD-6FAC-4066-AF52-A11BB7C0E326}"/>
                </a:ext>
              </a:extLst>
            </p:cNvPr>
            <p:cNvSpPr>
              <a:spLocks noChangeArrowheads="1"/>
            </p:cNvSpPr>
            <p:nvPr/>
          </p:nvSpPr>
          <p:spPr bwMode="auto">
            <a:xfrm>
              <a:off x="630468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25">
              <a:extLst>
                <a:ext uri="{FF2B5EF4-FFF2-40B4-BE49-F238E27FC236}">
                  <a16:creationId xmlns:a16="http://schemas.microsoft.com/office/drawing/2014/main" id="{704958FE-AAEB-46D0-81CE-559171F3ECEF}"/>
                </a:ext>
              </a:extLst>
            </p:cNvPr>
            <p:cNvSpPr>
              <a:spLocks noChangeArrowheads="1"/>
            </p:cNvSpPr>
            <p:nvPr/>
          </p:nvSpPr>
          <p:spPr bwMode="auto">
            <a:xfrm>
              <a:off x="630681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8" name="Oval 25">
              <a:extLst>
                <a:ext uri="{FF2B5EF4-FFF2-40B4-BE49-F238E27FC236}">
                  <a16:creationId xmlns:a16="http://schemas.microsoft.com/office/drawing/2014/main" id="{9F3A0AC9-1655-41E2-B550-01DAB8F63676}"/>
                </a:ext>
              </a:extLst>
            </p:cNvPr>
            <p:cNvSpPr>
              <a:spLocks noChangeArrowheads="1"/>
            </p:cNvSpPr>
            <p:nvPr/>
          </p:nvSpPr>
          <p:spPr bwMode="auto">
            <a:xfrm>
              <a:off x="630681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9" name="Oval 25">
              <a:extLst>
                <a:ext uri="{FF2B5EF4-FFF2-40B4-BE49-F238E27FC236}">
                  <a16:creationId xmlns:a16="http://schemas.microsoft.com/office/drawing/2014/main" id="{D20496D2-C9C3-4C22-AAC7-F6F72A760780}"/>
                </a:ext>
              </a:extLst>
            </p:cNvPr>
            <p:cNvSpPr>
              <a:spLocks noChangeArrowheads="1"/>
            </p:cNvSpPr>
            <p:nvPr/>
          </p:nvSpPr>
          <p:spPr bwMode="auto">
            <a:xfrm>
              <a:off x="630468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25">
              <a:extLst>
                <a:ext uri="{FF2B5EF4-FFF2-40B4-BE49-F238E27FC236}">
                  <a16:creationId xmlns:a16="http://schemas.microsoft.com/office/drawing/2014/main" id="{CBDDB457-4910-4005-B425-ADD05C792108}"/>
                </a:ext>
              </a:extLst>
            </p:cNvPr>
            <p:cNvSpPr>
              <a:spLocks noChangeArrowheads="1"/>
            </p:cNvSpPr>
            <p:nvPr/>
          </p:nvSpPr>
          <p:spPr bwMode="auto">
            <a:xfrm>
              <a:off x="6732592"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25">
              <a:extLst>
                <a:ext uri="{FF2B5EF4-FFF2-40B4-BE49-F238E27FC236}">
                  <a16:creationId xmlns:a16="http://schemas.microsoft.com/office/drawing/2014/main" id="{880F44E9-6A24-4B7F-A077-B455B9E12AE5}"/>
                </a:ext>
              </a:extLst>
            </p:cNvPr>
            <p:cNvSpPr>
              <a:spLocks noChangeArrowheads="1"/>
            </p:cNvSpPr>
            <p:nvPr/>
          </p:nvSpPr>
          <p:spPr bwMode="auto">
            <a:xfrm>
              <a:off x="6739706"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25">
              <a:extLst>
                <a:ext uri="{FF2B5EF4-FFF2-40B4-BE49-F238E27FC236}">
                  <a16:creationId xmlns:a16="http://schemas.microsoft.com/office/drawing/2014/main" id="{D74B9374-FE25-4BF9-AF42-5E4E87F3F13B}"/>
                </a:ext>
              </a:extLst>
            </p:cNvPr>
            <p:cNvSpPr>
              <a:spLocks noChangeArrowheads="1"/>
            </p:cNvSpPr>
            <p:nvPr/>
          </p:nvSpPr>
          <p:spPr bwMode="auto">
            <a:xfrm>
              <a:off x="6737574"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25">
              <a:extLst>
                <a:ext uri="{FF2B5EF4-FFF2-40B4-BE49-F238E27FC236}">
                  <a16:creationId xmlns:a16="http://schemas.microsoft.com/office/drawing/2014/main" id="{6C50A0CB-0981-4DC9-AD5A-C70AFE17AF74}"/>
                </a:ext>
              </a:extLst>
            </p:cNvPr>
            <p:cNvSpPr>
              <a:spLocks noChangeArrowheads="1"/>
            </p:cNvSpPr>
            <p:nvPr/>
          </p:nvSpPr>
          <p:spPr bwMode="auto">
            <a:xfrm>
              <a:off x="6739706"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Oval 25">
              <a:extLst>
                <a:ext uri="{FF2B5EF4-FFF2-40B4-BE49-F238E27FC236}">
                  <a16:creationId xmlns:a16="http://schemas.microsoft.com/office/drawing/2014/main" id="{5AAD884D-7D39-485E-AA03-FC6B74CEBDAE}"/>
                </a:ext>
              </a:extLst>
            </p:cNvPr>
            <p:cNvSpPr>
              <a:spLocks noChangeArrowheads="1"/>
            </p:cNvSpPr>
            <p:nvPr/>
          </p:nvSpPr>
          <p:spPr bwMode="auto">
            <a:xfrm>
              <a:off x="6739706"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5" name="Oval 25">
              <a:extLst>
                <a:ext uri="{FF2B5EF4-FFF2-40B4-BE49-F238E27FC236}">
                  <a16:creationId xmlns:a16="http://schemas.microsoft.com/office/drawing/2014/main" id="{736F3BBC-85B0-4DD6-926E-14F9FFF9DF9A}"/>
                </a:ext>
              </a:extLst>
            </p:cNvPr>
            <p:cNvSpPr>
              <a:spLocks noChangeArrowheads="1"/>
            </p:cNvSpPr>
            <p:nvPr/>
          </p:nvSpPr>
          <p:spPr bwMode="auto">
            <a:xfrm>
              <a:off x="6737574"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6" name="Oval 25">
              <a:extLst>
                <a:ext uri="{FF2B5EF4-FFF2-40B4-BE49-F238E27FC236}">
                  <a16:creationId xmlns:a16="http://schemas.microsoft.com/office/drawing/2014/main" id="{973D0E11-C2E4-4A68-8A6B-C712B21343CA}"/>
                </a:ext>
              </a:extLst>
            </p:cNvPr>
            <p:cNvSpPr>
              <a:spLocks noChangeArrowheads="1"/>
            </p:cNvSpPr>
            <p:nvPr/>
          </p:nvSpPr>
          <p:spPr bwMode="auto">
            <a:xfrm>
              <a:off x="7150710" y="25003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5">
              <a:extLst>
                <a:ext uri="{FF2B5EF4-FFF2-40B4-BE49-F238E27FC236}">
                  <a16:creationId xmlns:a16="http://schemas.microsoft.com/office/drawing/2014/main" id="{D9EB61D6-ADB8-4974-9BFE-146DF3DC1C31}"/>
                </a:ext>
              </a:extLst>
            </p:cNvPr>
            <p:cNvSpPr>
              <a:spLocks noChangeArrowheads="1"/>
            </p:cNvSpPr>
            <p:nvPr/>
          </p:nvSpPr>
          <p:spPr bwMode="auto">
            <a:xfrm>
              <a:off x="7157824" y="29177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8" name="Oval 25">
              <a:extLst>
                <a:ext uri="{FF2B5EF4-FFF2-40B4-BE49-F238E27FC236}">
                  <a16:creationId xmlns:a16="http://schemas.microsoft.com/office/drawing/2014/main" id="{F17BEDA4-9024-4A96-80D2-D4059342F15F}"/>
                </a:ext>
              </a:extLst>
            </p:cNvPr>
            <p:cNvSpPr>
              <a:spLocks noChangeArrowheads="1"/>
            </p:cNvSpPr>
            <p:nvPr/>
          </p:nvSpPr>
          <p:spPr bwMode="auto">
            <a:xfrm>
              <a:off x="7155692" y="334420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9" name="Oval 25">
              <a:extLst>
                <a:ext uri="{FF2B5EF4-FFF2-40B4-BE49-F238E27FC236}">
                  <a16:creationId xmlns:a16="http://schemas.microsoft.com/office/drawing/2014/main" id="{2CC887BE-A066-4B51-BF74-13A4F0265F70}"/>
                </a:ext>
              </a:extLst>
            </p:cNvPr>
            <p:cNvSpPr>
              <a:spLocks noChangeArrowheads="1"/>
            </p:cNvSpPr>
            <p:nvPr/>
          </p:nvSpPr>
          <p:spPr bwMode="auto">
            <a:xfrm>
              <a:off x="7157824" y="3774966"/>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0" name="Oval 25">
              <a:extLst>
                <a:ext uri="{FF2B5EF4-FFF2-40B4-BE49-F238E27FC236}">
                  <a16:creationId xmlns:a16="http://schemas.microsoft.com/office/drawing/2014/main" id="{BCE7260D-8AD2-402D-93E4-B19F5F15CE16}"/>
                </a:ext>
              </a:extLst>
            </p:cNvPr>
            <p:cNvSpPr>
              <a:spLocks noChangeArrowheads="1"/>
            </p:cNvSpPr>
            <p:nvPr/>
          </p:nvSpPr>
          <p:spPr bwMode="auto">
            <a:xfrm>
              <a:off x="7157824" y="421197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1" name="Oval 25">
              <a:extLst>
                <a:ext uri="{FF2B5EF4-FFF2-40B4-BE49-F238E27FC236}">
                  <a16:creationId xmlns:a16="http://schemas.microsoft.com/office/drawing/2014/main" id="{36DF8B73-3F92-4FA4-9FEF-82815F3CE1A3}"/>
                </a:ext>
              </a:extLst>
            </p:cNvPr>
            <p:cNvSpPr>
              <a:spLocks noChangeArrowheads="1"/>
            </p:cNvSpPr>
            <p:nvPr/>
          </p:nvSpPr>
          <p:spPr bwMode="auto">
            <a:xfrm>
              <a:off x="7155692" y="4642732"/>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2" name="Oval 25">
              <a:extLst>
                <a:ext uri="{FF2B5EF4-FFF2-40B4-BE49-F238E27FC236}">
                  <a16:creationId xmlns:a16="http://schemas.microsoft.com/office/drawing/2014/main" id="{6D729F12-F6A4-4AD7-99D4-EACC7782C758}"/>
                </a:ext>
              </a:extLst>
            </p:cNvPr>
            <p:cNvSpPr>
              <a:spLocks noChangeArrowheads="1"/>
            </p:cNvSpPr>
            <p:nvPr/>
          </p:nvSpPr>
          <p:spPr bwMode="auto">
            <a:xfrm>
              <a:off x="7585584" y="25086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3" name="Oval 25">
              <a:extLst>
                <a:ext uri="{FF2B5EF4-FFF2-40B4-BE49-F238E27FC236}">
                  <a16:creationId xmlns:a16="http://schemas.microsoft.com/office/drawing/2014/main" id="{60C3F022-4D7A-4AA9-893A-745BDFD127C3}"/>
                </a:ext>
              </a:extLst>
            </p:cNvPr>
            <p:cNvSpPr>
              <a:spLocks noChangeArrowheads="1"/>
            </p:cNvSpPr>
            <p:nvPr/>
          </p:nvSpPr>
          <p:spPr bwMode="auto">
            <a:xfrm>
              <a:off x="7592698" y="2926088"/>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4" name="Oval 25">
              <a:extLst>
                <a:ext uri="{FF2B5EF4-FFF2-40B4-BE49-F238E27FC236}">
                  <a16:creationId xmlns:a16="http://schemas.microsoft.com/office/drawing/2014/main" id="{6BC6FEF5-06F0-4D80-AE95-047A5EFAD687}"/>
                </a:ext>
              </a:extLst>
            </p:cNvPr>
            <p:cNvSpPr>
              <a:spLocks noChangeArrowheads="1"/>
            </p:cNvSpPr>
            <p:nvPr/>
          </p:nvSpPr>
          <p:spPr bwMode="auto">
            <a:xfrm>
              <a:off x="7590566" y="335258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5" name="Oval 25">
              <a:extLst>
                <a:ext uri="{FF2B5EF4-FFF2-40B4-BE49-F238E27FC236}">
                  <a16:creationId xmlns:a16="http://schemas.microsoft.com/office/drawing/2014/main" id="{D6C391E3-DA45-475D-A5F0-463C70D6B0BD}"/>
                </a:ext>
              </a:extLst>
            </p:cNvPr>
            <p:cNvSpPr>
              <a:spLocks noChangeArrowheads="1"/>
            </p:cNvSpPr>
            <p:nvPr/>
          </p:nvSpPr>
          <p:spPr bwMode="auto">
            <a:xfrm>
              <a:off x="7592698" y="3783344"/>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6" name="Oval 25">
              <a:extLst>
                <a:ext uri="{FF2B5EF4-FFF2-40B4-BE49-F238E27FC236}">
                  <a16:creationId xmlns:a16="http://schemas.microsoft.com/office/drawing/2014/main" id="{A9F5A201-0254-4544-8CF9-72E652C8DB19}"/>
                </a:ext>
              </a:extLst>
            </p:cNvPr>
            <p:cNvSpPr>
              <a:spLocks noChangeArrowheads="1"/>
            </p:cNvSpPr>
            <p:nvPr/>
          </p:nvSpPr>
          <p:spPr bwMode="auto">
            <a:xfrm>
              <a:off x="7592698" y="422035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7" name="Oval 25">
              <a:extLst>
                <a:ext uri="{FF2B5EF4-FFF2-40B4-BE49-F238E27FC236}">
                  <a16:creationId xmlns:a16="http://schemas.microsoft.com/office/drawing/2014/main" id="{1B18680B-63AC-4673-8AC2-F20D3286F7DC}"/>
                </a:ext>
              </a:extLst>
            </p:cNvPr>
            <p:cNvSpPr>
              <a:spLocks noChangeArrowheads="1"/>
            </p:cNvSpPr>
            <p:nvPr/>
          </p:nvSpPr>
          <p:spPr bwMode="auto">
            <a:xfrm>
              <a:off x="7590566" y="4651110"/>
              <a:ext cx="107950" cy="10794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28" name="Line 141">
              <a:extLst>
                <a:ext uri="{FF2B5EF4-FFF2-40B4-BE49-F238E27FC236}">
                  <a16:creationId xmlns:a16="http://schemas.microsoft.com/office/drawing/2014/main" id="{8FD5D128-0D54-4B12-8EF1-3736D217E887}"/>
                </a:ext>
              </a:extLst>
            </p:cNvPr>
            <p:cNvSpPr>
              <a:spLocks noChangeShapeType="1"/>
            </p:cNvSpPr>
            <p:nvPr/>
          </p:nvSpPr>
          <p:spPr bwMode="auto">
            <a:xfrm flipV="1">
              <a:off x="4960720" y="2508684"/>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29" name="Line 141">
              <a:extLst>
                <a:ext uri="{FF2B5EF4-FFF2-40B4-BE49-F238E27FC236}">
                  <a16:creationId xmlns:a16="http://schemas.microsoft.com/office/drawing/2014/main" id="{F33FF251-143C-47F6-B6F9-022E84D73076}"/>
                </a:ext>
              </a:extLst>
            </p:cNvPr>
            <p:cNvSpPr>
              <a:spLocks noChangeShapeType="1"/>
            </p:cNvSpPr>
            <p:nvPr/>
          </p:nvSpPr>
          <p:spPr bwMode="auto">
            <a:xfrm flipV="1">
              <a:off x="7767822" y="2510816"/>
              <a:ext cx="0" cy="2232000"/>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0" name="Line 139">
              <a:extLst>
                <a:ext uri="{FF2B5EF4-FFF2-40B4-BE49-F238E27FC236}">
                  <a16:creationId xmlns:a16="http://schemas.microsoft.com/office/drawing/2014/main" id="{6A96F7F2-D733-4A4F-8ADA-EE817229D3F4}"/>
                </a:ext>
              </a:extLst>
            </p:cNvPr>
            <p:cNvSpPr>
              <a:spLocks noChangeShapeType="1"/>
            </p:cNvSpPr>
            <p:nvPr/>
          </p:nvSpPr>
          <p:spPr bwMode="auto">
            <a:xfrm>
              <a:off x="5087272" y="2428868"/>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31" name="Line 139">
              <a:extLst>
                <a:ext uri="{FF2B5EF4-FFF2-40B4-BE49-F238E27FC236}">
                  <a16:creationId xmlns:a16="http://schemas.microsoft.com/office/drawing/2014/main" id="{974FB350-D04D-43B2-A0EC-48737FD7B3B5}"/>
                </a:ext>
              </a:extLst>
            </p:cNvPr>
            <p:cNvSpPr>
              <a:spLocks noChangeShapeType="1"/>
            </p:cNvSpPr>
            <p:nvPr/>
          </p:nvSpPr>
          <p:spPr bwMode="auto">
            <a:xfrm>
              <a:off x="5093086" y="4828362"/>
              <a:ext cx="2520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1581150" y="4451142"/>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143" name="Text Box 168">
            <a:extLst>
              <a:ext uri="{FF2B5EF4-FFF2-40B4-BE49-F238E27FC236}">
                <a16:creationId xmlns:a16="http://schemas.microsoft.com/office/drawing/2014/main" id="{20EF0E62-620C-4C14-BFFB-99C8006F4495}"/>
              </a:ext>
            </a:extLst>
          </p:cNvPr>
          <p:cNvSpPr txBox="1">
            <a:spLocks noChangeArrowheads="1"/>
          </p:cNvSpPr>
          <p:nvPr/>
        </p:nvSpPr>
        <p:spPr bwMode="auto">
          <a:xfrm>
            <a:off x="5416122" y="4451142"/>
            <a:ext cx="213674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トーラスの四角形分割</a:t>
            </a:r>
            <a:endParaRPr lang="en-US" altLang="ja-JP" sz="1600" dirty="0">
              <a:solidFill>
                <a:srgbClr val="000000"/>
              </a:solidFill>
            </a:endParaRPr>
          </a:p>
        </p:txBody>
      </p:sp>
      <p:sp>
        <p:nvSpPr>
          <p:cNvPr id="144" name="Text Box 168">
            <a:extLst>
              <a:ext uri="{FF2B5EF4-FFF2-40B4-BE49-F238E27FC236}">
                <a16:creationId xmlns:a16="http://schemas.microsoft.com/office/drawing/2014/main" id="{05E42CA8-36A2-4A32-93D8-A05AA935167C}"/>
              </a:ext>
            </a:extLst>
          </p:cNvPr>
          <p:cNvSpPr txBox="1">
            <a:spLocks noChangeArrowheads="1"/>
          </p:cNvSpPr>
          <p:nvPr/>
        </p:nvSpPr>
        <p:spPr bwMode="auto">
          <a:xfrm>
            <a:off x="963267" y="1163423"/>
            <a:ext cx="557409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a:t>
            </a:r>
            <a:r>
              <a:rPr lang="en-US" altLang="ja-JP" sz="1600" dirty="0">
                <a:solidFill>
                  <a:srgbClr val="000000"/>
                </a:solidFill>
              </a:rPr>
              <a:t>3-1 </a:t>
            </a:r>
            <a:r>
              <a:rPr lang="ja-JP" altLang="en-US" sz="1600" dirty="0">
                <a:solidFill>
                  <a:srgbClr val="000000"/>
                </a:solidFill>
              </a:rPr>
              <a:t>球面上の任意の四角形分割は二部グラフ的である．</a:t>
            </a:r>
            <a:endParaRPr lang="en-US" altLang="ja-JP" sz="1600" dirty="0">
              <a:solidFill>
                <a:srgbClr val="000000"/>
              </a:solidFill>
            </a:endParaRPr>
          </a:p>
        </p:txBody>
      </p:sp>
      <p:sp>
        <p:nvSpPr>
          <p:cNvPr id="145" name="テキスト ボックス 144">
            <a:extLst>
              <a:ext uri="{FF2B5EF4-FFF2-40B4-BE49-F238E27FC236}">
                <a16:creationId xmlns:a16="http://schemas.microsoft.com/office/drawing/2014/main" id="{87723397-2353-4958-B86B-0737C7DB2A05}"/>
              </a:ext>
            </a:extLst>
          </p:cNvPr>
          <p:cNvSpPr txBox="1"/>
          <p:nvPr/>
        </p:nvSpPr>
        <p:spPr>
          <a:xfrm>
            <a:off x="1071461" y="6229334"/>
            <a:ext cx="3989330" cy="461665"/>
          </a:xfrm>
          <a:prstGeom prst="rect">
            <a:avLst/>
          </a:prstGeom>
          <a:noFill/>
        </p:spPr>
        <p:txBody>
          <a:bodyPr wrap="square" rtlCol="0">
            <a:spAutoFit/>
          </a:bodyPr>
          <a:lstStyle/>
          <a:p>
            <a:r>
              <a:rPr lang="ja-JP" altLang="en-US" dirty="0">
                <a:latin typeface="+mn-lt"/>
              </a:rPr>
              <a:t> </a:t>
            </a:r>
            <a:r>
              <a:rPr kumimoji="1" lang="en-US" altLang="ja-JP" dirty="0">
                <a:latin typeface="+mn-lt"/>
              </a:rPr>
              <a:t>|E(G)|</a:t>
            </a:r>
            <a:r>
              <a:rPr lang="ja-JP" altLang="en-US" dirty="0">
                <a:latin typeface="+mn-lt"/>
              </a:rPr>
              <a:t> </a:t>
            </a:r>
            <a:r>
              <a:rPr lang="en-US" altLang="ja-JP" dirty="0">
                <a:latin typeface="+mn-lt"/>
              </a:rPr>
              <a:t>=</a:t>
            </a:r>
            <a:r>
              <a:rPr lang="ja-JP" altLang="en-US" dirty="0">
                <a:latin typeface="+mn-lt"/>
              </a:rPr>
              <a:t> </a:t>
            </a:r>
            <a:r>
              <a:rPr lang="en-US" altLang="ja-JP" dirty="0">
                <a:latin typeface="+mn-lt"/>
              </a:rPr>
              <a:t>2|V(G)|-2χ(G)  </a:t>
            </a:r>
            <a:endParaRPr kumimoji="1" lang="ja-JP" altLang="en-US" dirty="0">
              <a:latin typeface="+mn-lt"/>
            </a:endParaRPr>
          </a:p>
        </p:txBody>
      </p:sp>
      <p:sp>
        <p:nvSpPr>
          <p:cNvPr id="146" name="Text Box 168">
            <a:extLst>
              <a:ext uri="{FF2B5EF4-FFF2-40B4-BE49-F238E27FC236}">
                <a16:creationId xmlns:a16="http://schemas.microsoft.com/office/drawing/2014/main" id="{0102216E-102C-4B97-8574-551BE1F05475}"/>
              </a:ext>
            </a:extLst>
          </p:cNvPr>
          <p:cNvSpPr txBox="1">
            <a:spLocks noChangeArrowheads="1"/>
          </p:cNvSpPr>
          <p:nvPr/>
        </p:nvSpPr>
        <p:spPr bwMode="auto">
          <a:xfrm>
            <a:off x="270943" y="5723918"/>
            <a:ext cx="4301058"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chemeClr val="tx1"/>
                </a:solidFill>
              </a:rPr>
              <a:t>2E=4F</a:t>
            </a:r>
            <a:r>
              <a:rPr lang="ja-JP" altLang="en-US" sz="1600" dirty="0">
                <a:solidFill>
                  <a:schemeClr val="tx1"/>
                </a:solidFill>
              </a:rPr>
              <a:t>を用いることで，</a:t>
            </a:r>
            <a:r>
              <a:rPr lang="ja-JP" altLang="en-US" sz="1600" dirty="0">
                <a:solidFill>
                  <a:srgbClr val="000000"/>
                </a:solidFill>
              </a:rPr>
              <a:t>以下の不等式を得る．</a:t>
            </a:r>
            <a:endParaRPr lang="en-US" altLang="ja-JP" sz="1600" dirty="0">
              <a:solidFill>
                <a:srgbClr val="000000"/>
              </a:solidFill>
            </a:endParaRPr>
          </a:p>
        </p:txBody>
      </p:sp>
    </p:spTree>
    <p:extLst>
      <p:ext uri="{BB962C8B-B14F-4D97-AF65-F5344CB8AC3E}">
        <p14:creationId xmlns:p14="http://schemas.microsoft.com/office/powerpoint/2010/main" val="352661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ipe(left)">
                                      <p:cBhvr>
                                        <p:cTn id="7" dur="500"/>
                                        <p:tgtEl>
                                          <p:spTgt spid="1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5"/>
                                        </p:tgtEl>
                                        <p:attrNameLst>
                                          <p:attrName>style.visibility</p:attrName>
                                        </p:attrNameLst>
                                      </p:cBhvr>
                                      <p:to>
                                        <p:strVal val="visible"/>
                                      </p:to>
                                    </p:set>
                                    <p:animEffect transition="in" filter="wipe(left)">
                                      <p:cBhvr>
                                        <p:cTn id="12" dur="500"/>
                                        <p:tgtEl>
                                          <p:spTgt spid="1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4"/>
                                        </p:tgtEl>
                                        <p:attrNameLst>
                                          <p:attrName>style.visibility</p:attrName>
                                        </p:attrNameLst>
                                      </p:cBhvr>
                                      <p:to>
                                        <p:strVal val="visible"/>
                                      </p:to>
                                    </p:set>
                                    <p:animEffect transition="in" filter="wipe(left)">
                                      <p:cBhvr>
                                        <p:cTn id="17"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145" grpId="0"/>
      <p:bldP spid="146"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1"/>
          <p:cNvGrpSpPr>
            <a:grpSpLocks/>
          </p:cNvGrpSpPr>
          <p:nvPr/>
        </p:nvGrpSpPr>
        <p:grpSpPr bwMode="auto">
          <a:xfrm>
            <a:off x="1520825" y="2299644"/>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82" name="Text Box 168">
            <a:extLst>
              <a:ext uri="{FF2B5EF4-FFF2-40B4-BE49-F238E27FC236}">
                <a16:creationId xmlns:a16="http://schemas.microsoft.com/office/drawing/2014/main" id="{50208A4A-D711-4794-B82C-049AAD1C43F5}"/>
              </a:ext>
            </a:extLst>
          </p:cNvPr>
          <p:cNvSpPr txBox="1">
            <a:spLocks noChangeArrowheads="1"/>
          </p:cNvSpPr>
          <p:nvPr/>
        </p:nvSpPr>
        <p:spPr bwMode="auto">
          <a:xfrm>
            <a:off x="1504950" y="167001"/>
            <a:ext cx="6487142"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球面の四角形分割</a:t>
            </a:r>
            <a:endParaRPr lang="en-US" altLang="ja-JP" sz="3600" dirty="0">
              <a:solidFill>
                <a:schemeClr val="tx2"/>
              </a:solidFill>
            </a:endParaRPr>
          </a:p>
        </p:txBody>
      </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1581150" y="4451142"/>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78" name="Text Box 168">
            <a:extLst>
              <a:ext uri="{FF2B5EF4-FFF2-40B4-BE49-F238E27FC236}">
                <a16:creationId xmlns:a16="http://schemas.microsoft.com/office/drawing/2014/main" id="{4F0E7141-BE87-43A6-88EC-482345007497}"/>
              </a:ext>
            </a:extLst>
          </p:cNvPr>
          <p:cNvSpPr txBox="1">
            <a:spLocks noChangeArrowheads="1"/>
          </p:cNvSpPr>
          <p:nvPr/>
        </p:nvSpPr>
        <p:spPr bwMode="auto">
          <a:xfrm>
            <a:off x="963267" y="1163423"/>
            <a:ext cx="557409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a:t>
            </a:r>
            <a:r>
              <a:rPr lang="en-US" altLang="ja-JP" sz="1600" dirty="0">
                <a:solidFill>
                  <a:srgbClr val="000000"/>
                </a:solidFill>
              </a:rPr>
              <a:t>3-1 </a:t>
            </a:r>
            <a:r>
              <a:rPr lang="ja-JP" altLang="en-US" sz="1600" dirty="0">
                <a:solidFill>
                  <a:srgbClr val="000000"/>
                </a:solidFill>
              </a:rPr>
              <a:t>球面上の任意の四角形分割は二部グラフ的である．</a:t>
            </a:r>
            <a:endParaRPr lang="en-US" altLang="ja-JP" sz="1600" dirty="0">
              <a:solidFill>
                <a:srgbClr val="000000"/>
              </a:solidFill>
            </a:endParaRPr>
          </a:p>
        </p:txBody>
      </p:sp>
      <p:sp>
        <p:nvSpPr>
          <p:cNvPr id="79" name="Text Box 168">
            <a:extLst>
              <a:ext uri="{FF2B5EF4-FFF2-40B4-BE49-F238E27FC236}">
                <a16:creationId xmlns:a16="http://schemas.microsoft.com/office/drawing/2014/main" id="{85DC7D40-53A8-41F5-A66A-46B701D416F2}"/>
              </a:ext>
            </a:extLst>
          </p:cNvPr>
          <p:cNvSpPr txBox="1">
            <a:spLocks noChangeArrowheads="1"/>
          </p:cNvSpPr>
          <p:nvPr/>
        </p:nvSpPr>
        <p:spPr bwMode="auto">
          <a:xfrm>
            <a:off x="4150178" y="1961090"/>
            <a:ext cx="100905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a:t>
            </a:r>
            <a:endParaRPr lang="en-US" altLang="ja-JP" sz="1600" dirty="0">
              <a:solidFill>
                <a:srgbClr val="000000"/>
              </a:solidFill>
            </a:endParaRPr>
          </a:p>
        </p:txBody>
      </p:sp>
      <p:sp>
        <p:nvSpPr>
          <p:cNvPr id="80" name="Text Box 168">
            <a:extLst>
              <a:ext uri="{FF2B5EF4-FFF2-40B4-BE49-F238E27FC236}">
                <a16:creationId xmlns:a16="http://schemas.microsoft.com/office/drawing/2014/main" id="{887B435A-B5AD-480E-8D8A-BE3FA5A73A29}"/>
              </a:ext>
            </a:extLst>
          </p:cNvPr>
          <p:cNvSpPr txBox="1">
            <a:spLocks noChangeArrowheads="1"/>
          </p:cNvSpPr>
          <p:nvPr/>
        </p:nvSpPr>
        <p:spPr bwMode="auto">
          <a:xfrm>
            <a:off x="4476998" y="2364731"/>
            <a:ext cx="4180114"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主張　任意の奇角形は偶角形で分割できない．</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A0CD2B9B-0DF2-4239-A6B2-95CBDE54A685}"/>
              </a:ext>
            </a:extLst>
          </p:cNvPr>
          <p:cNvGrpSpPr/>
          <p:nvPr/>
        </p:nvGrpSpPr>
        <p:grpSpPr>
          <a:xfrm>
            <a:off x="6537362" y="3063834"/>
            <a:ext cx="1573485" cy="1498557"/>
            <a:chOff x="6537362" y="3063834"/>
            <a:chExt cx="1573485" cy="1498557"/>
          </a:xfrm>
        </p:grpSpPr>
        <p:cxnSp>
          <p:nvCxnSpPr>
            <p:cNvPr id="3" name="直線コネクタ 2">
              <a:extLst>
                <a:ext uri="{FF2B5EF4-FFF2-40B4-BE49-F238E27FC236}">
                  <a16:creationId xmlns:a16="http://schemas.microsoft.com/office/drawing/2014/main" id="{49AD2A9B-AE28-4B5D-B95A-836C0F8DB776}"/>
                </a:ext>
              </a:extLst>
            </p:cNvPr>
            <p:cNvCxnSpPr>
              <a:cxnSpLocks/>
            </p:cNvCxnSpPr>
            <p:nvPr/>
          </p:nvCxnSpPr>
          <p:spPr>
            <a:xfrm flipH="1" flipV="1">
              <a:off x="6537362" y="3631315"/>
              <a:ext cx="480955" cy="856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五角形 3">
              <a:extLst>
                <a:ext uri="{FF2B5EF4-FFF2-40B4-BE49-F238E27FC236}">
                  <a16:creationId xmlns:a16="http://schemas.microsoft.com/office/drawing/2014/main" id="{26880D9E-AD96-416E-8FBF-E0244DDEDD8D}"/>
                </a:ext>
              </a:extLst>
            </p:cNvPr>
            <p:cNvSpPr/>
            <p:nvPr/>
          </p:nvSpPr>
          <p:spPr>
            <a:xfrm>
              <a:off x="6537362" y="3063834"/>
              <a:ext cx="1573485" cy="1498557"/>
            </a:xfrm>
            <a:prstGeom prst="pent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4" name="直線コネクタ 143">
              <a:extLst>
                <a:ext uri="{FF2B5EF4-FFF2-40B4-BE49-F238E27FC236}">
                  <a16:creationId xmlns:a16="http://schemas.microsoft.com/office/drawing/2014/main" id="{47FB8EA2-FA1E-41F3-AD06-E5110878F828}"/>
                </a:ext>
              </a:extLst>
            </p:cNvPr>
            <p:cNvCxnSpPr>
              <a:cxnSpLocks/>
            </p:cNvCxnSpPr>
            <p:nvPr/>
          </p:nvCxnSpPr>
          <p:spPr>
            <a:xfrm flipH="1" flipV="1">
              <a:off x="7018318" y="3716977"/>
              <a:ext cx="59376" cy="537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8FBE2336-1F0E-4872-925A-89CCE71AC661}"/>
                </a:ext>
              </a:extLst>
            </p:cNvPr>
            <p:cNvCxnSpPr>
              <a:cxnSpLocks/>
              <a:stCxn id="4" idx="2"/>
            </p:cNvCxnSpPr>
            <p:nvPr/>
          </p:nvCxnSpPr>
          <p:spPr>
            <a:xfrm flipV="1">
              <a:off x="6837872" y="4251991"/>
              <a:ext cx="239822" cy="31039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6662AD90-3763-49E4-94C8-0DEA76FBC068}"/>
                </a:ext>
              </a:extLst>
            </p:cNvPr>
            <p:cNvCxnSpPr>
              <a:cxnSpLocks/>
            </p:cNvCxnSpPr>
            <p:nvPr/>
          </p:nvCxnSpPr>
          <p:spPr>
            <a:xfrm flipV="1">
              <a:off x="7018317" y="3716977"/>
              <a:ext cx="305787" cy="42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8B951EA2-53A7-4A34-9C11-371BB5B8A767}"/>
                </a:ext>
              </a:extLst>
            </p:cNvPr>
            <p:cNvCxnSpPr>
              <a:cxnSpLocks/>
            </p:cNvCxnSpPr>
            <p:nvPr/>
          </p:nvCxnSpPr>
          <p:spPr>
            <a:xfrm flipV="1">
              <a:off x="7324104" y="3541069"/>
              <a:ext cx="175169" cy="175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501D4D9A-FBEB-432E-8F5C-8DE501C48158}"/>
                </a:ext>
              </a:extLst>
            </p:cNvPr>
            <p:cNvCxnSpPr>
              <a:cxnSpLocks/>
            </p:cNvCxnSpPr>
            <p:nvPr/>
          </p:nvCxnSpPr>
          <p:spPr>
            <a:xfrm flipV="1">
              <a:off x="7493341" y="3354779"/>
              <a:ext cx="0" cy="182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B89CF0AF-1C45-4CB7-A957-CE587DDCEE13}"/>
                </a:ext>
              </a:extLst>
            </p:cNvPr>
            <p:cNvCxnSpPr>
              <a:cxnSpLocks/>
            </p:cNvCxnSpPr>
            <p:nvPr/>
          </p:nvCxnSpPr>
          <p:spPr>
            <a:xfrm flipH="1" flipV="1">
              <a:off x="7328074" y="3063835"/>
              <a:ext cx="165267" cy="2909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4A83AFE0-48F2-48C5-A054-1E68AA6186EF}"/>
                </a:ext>
              </a:extLst>
            </p:cNvPr>
            <p:cNvCxnSpPr>
              <a:cxnSpLocks/>
            </p:cNvCxnSpPr>
            <p:nvPr/>
          </p:nvCxnSpPr>
          <p:spPr>
            <a:xfrm flipV="1">
              <a:off x="7077694" y="4187332"/>
              <a:ext cx="290945" cy="6203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CDE14787-534A-4B26-BCCF-16CDC26E0AEA}"/>
                </a:ext>
              </a:extLst>
            </p:cNvPr>
            <p:cNvCxnSpPr>
              <a:cxnSpLocks/>
              <a:endCxn id="4" idx="4"/>
            </p:cNvCxnSpPr>
            <p:nvPr/>
          </p:nvCxnSpPr>
          <p:spPr>
            <a:xfrm>
              <a:off x="7378204" y="4189953"/>
              <a:ext cx="432133" cy="37243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D02E8F74-1EFF-4650-836B-E291A06A6033}"/>
                </a:ext>
              </a:extLst>
            </p:cNvPr>
            <p:cNvCxnSpPr>
              <a:cxnSpLocks/>
            </p:cNvCxnSpPr>
            <p:nvPr/>
          </p:nvCxnSpPr>
          <p:spPr>
            <a:xfrm>
              <a:off x="7318827" y="3715328"/>
              <a:ext cx="59377" cy="474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63ED1E1D-2831-43E1-9814-5F56C364C8F3}"/>
                </a:ext>
              </a:extLst>
            </p:cNvPr>
            <p:cNvSpPr txBox="1"/>
            <p:nvPr/>
          </p:nvSpPr>
          <p:spPr>
            <a:xfrm>
              <a:off x="7414327" y="3813112"/>
              <a:ext cx="617517" cy="338554"/>
            </a:xfrm>
            <a:prstGeom prst="rect">
              <a:avLst/>
            </a:prstGeom>
            <a:noFill/>
          </p:spPr>
          <p:txBody>
            <a:bodyPr wrap="square" rtlCol="0">
              <a:spAutoFit/>
            </a:bodyPr>
            <a:lstStyle/>
            <a:p>
              <a:r>
                <a:rPr lang="ja-JP" altLang="en-US" sz="1600" dirty="0"/>
                <a:t>・・・</a:t>
              </a:r>
              <a:endParaRPr kumimoji="1" lang="ja-JP" altLang="en-US" sz="1600" dirty="0"/>
            </a:p>
          </p:txBody>
        </p:sp>
      </p:grpSp>
      <p:sp>
        <p:nvSpPr>
          <p:cNvPr id="153" name="Text Box 168">
            <a:extLst>
              <a:ext uri="{FF2B5EF4-FFF2-40B4-BE49-F238E27FC236}">
                <a16:creationId xmlns:a16="http://schemas.microsoft.com/office/drawing/2014/main" id="{E4C31481-4C0A-471C-87E7-38C86E503C35}"/>
              </a:ext>
            </a:extLst>
          </p:cNvPr>
          <p:cNvSpPr txBox="1">
            <a:spLocks noChangeArrowheads="1"/>
          </p:cNvSpPr>
          <p:nvPr/>
        </p:nvSpPr>
        <p:spPr bwMode="auto">
          <a:xfrm>
            <a:off x="4564278" y="2870753"/>
            <a:ext cx="22735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できたとする．（背理法）</a:t>
            </a:r>
            <a:endParaRPr lang="en-US" altLang="ja-JP" sz="1600" dirty="0">
              <a:solidFill>
                <a:srgbClr val="000000"/>
              </a:solidFill>
            </a:endParaRPr>
          </a:p>
        </p:txBody>
      </p:sp>
    </p:spTree>
    <p:extLst>
      <p:ext uri="{BB962C8B-B14F-4D97-AF65-F5344CB8AC3E}">
        <p14:creationId xmlns:p14="http://schemas.microsoft.com/office/powerpoint/2010/main" val="2036592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500"/>
                                        <p:tgtEl>
                                          <p:spTgt spid="7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500"/>
                                        <p:tgtEl>
                                          <p:spTgt spid="8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3"/>
                                        </p:tgtEl>
                                        <p:attrNameLst>
                                          <p:attrName>style.visibility</p:attrName>
                                        </p:attrNameLst>
                                      </p:cBhvr>
                                      <p:to>
                                        <p:strVal val="visible"/>
                                      </p:to>
                                    </p:set>
                                    <p:animEffect transition="in" filter="wipe(left)">
                                      <p:cBhvr>
                                        <p:cTn id="17" dur="500"/>
                                        <p:tgtEl>
                                          <p:spTgt spid="153"/>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randombar(horizontal)">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animBg="1"/>
      <p:bldP spid="15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1"/>
          <p:cNvGrpSpPr>
            <a:grpSpLocks/>
          </p:cNvGrpSpPr>
          <p:nvPr/>
        </p:nvGrpSpPr>
        <p:grpSpPr bwMode="auto">
          <a:xfrm>
            <a:off x="1520825" y="2299644"/>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82" name="Text Box 168">
            <a:extLst>
              <a:ext uri="{FF2B5EF4-FFF2-40B4-BE49-F238E27FC236}">
                <a16:creationId xmlns:a16="http://schemas.microsoft.com/office/drawing/2014/main" id="{50208A4A-D711-4794-B82C-049AAD1C43F5}"/>
              </a:ext>
            </a:extLst>
          </p:cNvPr>
          <p:cNvSpPr txBox="1">
            <a:spLocks noChangeArrowheads="1"/>
          </p:cNvSpPr>
          <p:nvPr/>
        </p:nvSpPr>
        <p:spPr bwMode="auto">
          <a:xfrm>
            <a:off x="1504950" y="167001"/>
            <a:ext cx="6487142"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球面の四角形分割</a:t>
            </a:r>
            <a:endParaRPr lang="en-US" altLang="ja-JP" sz="3600" dirty="0">
              <a:solidFill>
                <a:schemeClr val="tx2"/>
              </a:solidFill>
            </a:endParaRPr>
          </a:p>
        </p:txBody>
      </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1581150" y="4451142"/>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78" name="Text Box 168">
            <a:extLst>
              <a:ext uri="{FF2B5EF4-FFF2-40B4-BE49-F238E27FC236}">
                <a16:creationId xmlns:a16="http://schemas.microsoft.com/office/drawing/2014/main" id="{4F0E7141-BE87-43A6-88EC-482345007497}"/>
              </a:ext>
            </a:extLst>
          </p:cNvPr>
          <p:cNvSpPr txBox="1">
            <a:spLocks noChangeArrowheads="1"/>
          </p:cNvSpPr>
          <p:nvPr/>
        </p:nvSpPr>
        <p:spPr bwMode="auto">
          <a:xfrm>
            <a:off x="963267" y="1163423"/>
            <a:ext cx="557409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a:t>
            </a:r>
            <a:r>
              <a:rPr lang="en-US" altLang="ja-JP" sz="1600" dirty="0">
                <a:solidFill>
                  <a:srgbClr val="000000"/>
                </a:solidFill>
              </a:rPr>
              <a:t>3-1 </a:t>
            </a:r>
            <a:r>
              <a:rPr lang="ja-JP" altLang="en-US" sz="1600" dirty="0">
                <a:solidFill>
                  <a:srgbClr val="000000"/>
                </a:solidFill>
              </a:rPr>
              <a:t>球面上の任意の四角形分割は二部グラフ的である．</a:t>
            </a:r>
            <a:endParaRPr lang="en-US" altLang="ja-JP" sz="1600" dirty="0">
              <a:solidFill>
                <a:srgbClr val="000000"/>
              </a:solidFill>
            </a:endParaRPr>
          </a:p>
        </p:txBody>
      </p:sp>
      <p:sp>
        <p:nvSpPr>
          <p:cNvPr id="79" name="Text Box 168">
            <a:extLst>
              <a:ext uri="{FF2B5EF4-FFF2-40B4-BE49-F238E27FC236}">
                <a16:creationId xmlns:a16="http://schemas.microsoft.com/office/drawing/2014/main" id="{85DC7D40-53A8-41F5-A66A-46B701D416F2}"/>
              </a:ext>
            </a:extLst>
          </p:cNvPr>
          <p:cNvSpPr txBox="1">
            <a:spLocks noChangeArrowheads="1"/>
          </p:cNvSpPr>
          <p:nvPr/>
        </p:nvSpPr>
        <p:spPr bwMode="auto">
          <a:xfrm>
            <a:off x="4150178" y="1961090"/>
            <a:ext cx="1009051"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a:t>
            </a:r>
            <a:endParaRPr lang="en-US" altLang="ja-JP" sz="1600" dirty="0">
              <a:solidFill>
                <a:srgbClr val="000000"/>
              </a:solidFill>
            </a:endParaRPr>
          </a:p>
        </p:txBody>
      </p:sp>
      <p:sp>
        <p:nvSpPr>
          <p:cNvPr id="80" name="Text Box 168">
            <a:extLst>
              <a:ext uri="{FF2B5EF4-FFF2-40B4-BE49-F238E27FC236}">
                <a16:creationId xmlns:a16="http://schemas.microsoft.com/office/drawing/2014/main" id="{887B435A-B5AD-480E-8D8A-BE3FA5A73A29}"/>
              </a:ext>
            </a:extLst>
          </p:cNvPr>
          <p:cNvSpPr txBox="1">
            <a:spLocks noChangeArrowheads="1"/>
          </p:cNvSpPr>
          <p:nvPr/>
        </p:nvSpPr>
        <p:spPr bwMode="auto">
          <a:xfrm>
            <a:off x="4476998" y="2364731"/>
            <a:ext cx="4180114"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主張　任意の奇角形は偶角形で分割できない．</a:t>
            </a:r>
            <a:endParaRPr lang="en-US" altLang="ja-JP" sz="1600" dirty="0">
              <a:solidFill>
                <a:srgbClr val="000000"/>
              </a:solidFill>
            </a:endParaRPr>
          </a:p>
        </p:txBody>
      </p:sp>
      <p:cxnSp>
        <p:nvCxnSpPr>
          <p:cNvPr id="3" name="直線コネクタ 2">
            <a:extLst>
              <a:ext uri="{FF2B5EF4-FFF2-40B4-BE49-F238E27FC236}">
                <a16:creationId xmlns:a16="http://schemas.microsoft.com/office/drawing/2014/main" id="{49AD2A9B-AE28-4B5D-B95A-836C0F8DB776}"/>
              </a:ext>
            </a:extLst>
          </p:cNvPr>
          <p:cNvCxnSpPr>
            <a:cxnSpLocks/>
          </p:cNvCxnSpPr>
          <p:nvPr/>
        </p:nvCxnSpPr>
        <p:spPr>
          <a:xfrm flipH="1" flipV="1">
            <a:off x="6537362" y="3631315"/>
            <a:ext cx="480955" cy="856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五角形 3">
            <a:extLst>
              <a:ext uri="{FF2B5EF4-FFF2-40B4-BE49-F238E27FC236}">
                <a16:creationId xmlns:a16="http://schemas.microsoft.com/office/drawing/2014/main" id="{26880D9E-AD96-416E-8FBF-E0244DDEDD8D}"/>
              </a:ext>
            </a:extLst>
          </p:cNvPr>
          <p:cNvSpPr/>
          <p:nvPr/>
        </p:nvSpPr>
        <p:spPr>
          <a:xfrm>
            <a:off x="6537362" y="3063834"/>
            <a:ext cx="1573485" cy="1498557"/>
          </a:xfrm>
          <a:prstGeom prst="pent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4" name="直線コネクタ 143">
            <a:extLst>
              <a:ext uri="{FF2B5EF4-FFF2-40B4-BE49-F238E27FC236}">
                <a16:creationId xmlns:a16="http://schemas.microsoft.com/office/drawing/2014/main" id="{47FB8EA2-FA1E-41F3-AD06-E5110878F828}"/>
              </a:ext>
            </a:extLst>
          </p:cNvPr>
          <p:cNvCxnSpPr>
            <a:cxnSpLocks/>
          </p:cNvCxnSpPr>
          <p:nvPr/>
        </p:nvCxnSpPr>
        <p:spPr>
          <a:xfrm flipH="1" flipV="1">
            <a:off x="7018318" y="3716977"/>
            <a:ext cx="59376" cy="537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8FBE2336-1F0E-4872-925A-89CCE71AC661}"/>
              </a:ext>
            </a:extLst>
          </p:cNvPr>
          <p:cNvCxnSpPr>
            <a:cxnSpLocks/>
            <a:stCxn id="4" idx="2"/>
          </p:cNvCxnSpPr>
          <p:nvPr/>
        </p:nvCxnSpPr>
        <p:spPr>
          <a:xfrm flipV="1">
            <a:off x="6837872" y="4251991"/>
            <a:ext cx="239822" cy="31039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6662AD90-3763-49E4-94C8-0DEA76FBC068}"/>
              </a:ext>
            </a:extLst>
          </p:cNvPr>
          <p:cNvCxnSpPr>
            <a:cxnSpLocks/>
          </p:cNvCxnSpPr>
          <p:nvPr/>
        </p:nvCxnSpPr>
        <p:spPr>
          <a:xfrm flipV="1">
            <a:off x="7018317" y="3716977"/>
            <a:ext cx="305787" cy="42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8B951EA2-53A7-4A34-9C11-371BB5B8A767}"/>
              </a:ext>
            </a:extLst>
          </p:cNvPr>
          <p:cNvCxnSpPr>
            <a:cxnSpLocks/>
          </p:cNvCxnSpPr>
          <p:nvPr/>
        </p:nvCxnSpPr>
        <p:spPr>
          <a:xfrm flipV="1">
            <a:off x="7324104" y="3541069"/>
            <a:ext cx="175169" cy="175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501D4D9A-FBEB-432E-8F5C-8DE501C48158}"/>
              </a:ext>
            </a:extLst>
          </p:cNvPr>
          <p:cNvCxnSpPr>
            <a:cxnSpLocks/>
          </p:cNvCxnSpPr>
          <p:nvPr/>
        </p:nvCxnSpPr>
        <p:spPr>
          <a:xfrm flipV="1">
            <a:off x="7493341" y="3354779"/>
            <a:ext cx="0" cy="182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B89CF0AF-1C45-4CB7-A957-CE587DDCEE13}"/>
              </a:ext>
            </a:extLst>
          </p:cNvPr>
          <p:cNvCxnSpPr>
            <a:cxnSpLocks/>
          </p:cNvCxnSpPr>
          <p:nvPr/>
        </p:nvCxnSpPr>
        <p:spPr>
          <a:xfrm flipH="1" flipV="1">
            <a:off x="7328074" y="3063835"/>
            <a:ext cx="165267" cy="2909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4A83AFE0-48F2-48C5-A054-1E68AA6186EF}"/>
              </a:ext>
            </a:extLst>
          </p:cNvPr>
          <p:cNvCxnSpPr>
            <a:cxnSpLocks/>
          </p:cNvCxnSpPr>
          <p:nvPr/>
        </p:nvCxnSpPr>
        <p:spPr>
          <a:xfrm flipV="1">
            <a:off x="7077694" y="4187332"/>
            <a:ext cx="290945" cy="6203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CDE14787-534A-4B26-BCCF-16CDC26E0AEA}"/>
              </a:ext>
            </a:extLst>
          </p:cNvPr>
          <p:cNvCxnSpPr>
            <a:cxnSpLocks/>
            <a:endCxn id="4" idx="4"/>
          </p:cNvCxnSpPr>
          <p:nvPr/>
        </p:nvCxnSpPr>
        <p:spPr>
          <a:xfrm>
            <a:off x="7378204" y="4189953"/>
            <a:ext cx="432133" cy="37243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D02E8F74-1EFF-4650-836B-E291A06A6033}"/>
              </a:ext>
            </a:extLst>
          </p:cNvPr>
          <p:cNvCxnSpPr>
            <a:cxnSpLocks/>
          </p:cNvCxnSpPr>
          <p:nvPr/>
        </p:nvCxnSpPr>
        <p:spPr>
          <a:xfrm>
            <a:off x="7318827" y="3715328"/>
            <a:ext cx="59377" cy="474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63ED1E1D-2831-43E1-9814-5F56C364C8F3}"/>
              </a:ext>
            </a:extLst>
          </p:cNvPr>
          <p:cNvSpPr txBox="1"/>
          <p:nvPr/>
        </p:nvSpPr>
        <p:spPr>
          <a:xfrm>
            <a:off x="7414327" y="3813112"/>
            <a:ext cx="617517" cy="338554"/>
          </a:xfrm>
          <a:prstGeom prst="rect">
            <a:avLst/>
          </a:prstGeom>
          <a:noFill/>
        </p:spPr>
        <p:txBody>
          <a:bodyPr wrap="square" rtlCol="0">
            <a:spAutoFit/>
          </a:bodyPr>
          <a:lstStyle/>
          <a:p>
            <a:r>
              <a:rPr lang="ja-JP" altLang="en-US" sz="1600" dirty="0"/>
              <a:t>・・・</a:t>
            </a:r>
            <a:endParaRPr kumimoji="1" lang="ja-JP" altLang="en-US" sz="1600" dirty="0"/>
          </a:p>
        </p:txBody>
      </p:sp>
      <p:sp>
        <p:nvSpPr>
          <p:cNvPr id="153" name="Text Box 168">
            <a:extLst>
              <a:ext uri="{FF2B5EF4-FFF2-40B4-BE49-F238E27FC236}">
                <a16:creationId xmlns:a16="http://schemas.microsoft.com/office/drawing/2014/main" id="{E4C31481-4C0A-471C-87E7-38C86E503C35}"/>
              </a:ext>
            </a:extLst>
          </p:cNvPr>
          <p:cNvSpPr txBox="1">
            <a:spLocks noChangeArrowheads="1"/>
          </p:cNvSpPr>
          <p:nvPr/>
        </p:nvSpPr>
        <p:spPr bwMode="auto">
          <a:xfrm>
            <a:off x="4564278" y="2870753"/>
            <a:ext cx="22735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できたとする．（背理法）</a:t>
            </a:r>
            <a:endParaRPr lang="en-US" altLang="ja-JP" sz="1600" dirty="0">
              <a:solidFill>
                <a:srgbClr val="000000"/>
              </a:solidFill>
            </a:endParaRPr>
          </a:p>
        </p:txBody>
      </p:sp>
      <p:sp>
        <p:nvSpPr>
          <p:cNvPr id="154" name="Text Box 168">
            <a:extLst>
              <a:ext uri="{FF2B5EF4-FFF2-40B4-BE49-F238E27FC236}">
                <a16:creationId xmlns:a16="http://schemas.microsoft.com/office/drawing/2014/main" id="{FE4A1C7B-F30C-4011-8AE0-A229FC4401CC}"/>
              </a:ext>
            </a:extLst>
          </p:cNvPr>
          <p:cNvSpPr txBox="1">
            <a:spLocks noChangeArrowheads="1"/>
          </p:cNvSpPr>
          <p:nvPr/>
        </p:nvSpPr>
        <p:spPr bwMode="auto">
          <a:xfrm>
            <a:off x="4411663" y="3493949"/>
            <a:ext cx="18651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chemeClr val="tx2"/>
                </a:solidFill>
              </a:rPr>
              <a:t>双対グラフ</a:t>
            </a:r>
            <a:r>
              <a:rPr lang="ja-JP" altLang="en-US" sz="1600" dirty="0">
                <a:solidFill>
                  <a:srgbClr val="000000"/>
                </a:solidFill>
              </a:rPr>
              <a:t>をとると，奇点定理に矛盾．</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170CF462-2DCB-4943-A967-12E2DFDB2BFB}"/>
              </a:ext>
            </a:extLst>
          </p:cNvPr>
          <p:cNvGrpSpPr/>
          <p:nvPr/>
        </p:nvGrpSpPr>
        <p:grpSpPr>
          <a:xfrm>
            <a:off x="5701074" y="3903764"/>
            <a:ext cx="564078" cy="224845"/>
            <a:chOff x="5701074" y="3903764"/>
            <a:chExt cx="564078" cy="224845"/>
          </a:xfrm>
        </p:grpSpPr>
        <p:cxnSp>
          <p:nvCxnSpPr>
            <p:cNvPr id="34" name="直線コネクタ 33">
              <a:extLst>
                <a:ext uri="{FF2B5EF4-FFF2-40B4-BE49-F238E27FC236}">
                  <a16:creationId xmlns:a16="http://schemas.microsoft.com/office/drawing/2014/main" id="{FBFFC898-E2BA-4E6C-87A8-7260F3CE9188}"/>
                </a:ext>
              </a:extLst>
            </p:cNvPr>
            <p:cNvCxnSpPr/>
            <p:nvPr/>
          </p:nvCxnSpPr>
          <p:spPr>
            <a:xfrm>
              <a:off x="5701074" y="4123218"/>
              <a:ext cx="5640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D6966475-D23E-4378-9C01-904FA56E2021}"/>
                </a:ext>
              </a:extLst>
            </p:cNvPr>
            <p:cNvCxnSpPr>
              <a:cxnSpLocks/>
            </p:cNvCxnSpPr>
            <p:nvPr/>
          </p:nvCxnSpPr>
          <p:spPr>
            <a:xfrm>
              <a:off x="6265152" y="3903764"/>
              <a:ext cx="0" cy="2248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6" name="Oval 25">
            <a:extLst>
              <a:ext uri="{FF2B5EF4-FFF2-40B4-BE49-F238E27FC236}">
                <a16:creationId xmlns:a16="http://schemas.microsoft.com/office/drawing/2014/main" id="{C98F56A9-B7FC-4DD7-B3BD-76AE0A83DD5D}"/>
              </a:ext>
            </a:extLst>
          </p:cNvPr>
          <p:cNvSpPr>
            <a:spLocks noChangeArrowheads="1"/>
          </p:cNvSpPr>
          <p:nvPr/>
        </p:nvSpPr>
        <p:spPr bwMode="auto">
          <a:xfrm>
            <a:off x="6429412" y="4230483"/>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58" name="Oval 25">
            <a:extLst>
              <a:ext uri="{FF2B5EF4-FFF2-40B4-BE49-F238E27FC236}">
                <a16:creationId xmlns:a16="http://schemas.microsoft.com/office/drawing/2014/main" id="{059DA928-359B-410F-BF9D-7F43F004EAA6}"/>
              </a:ext>
            </a:extLst>
          </p:cNvPr>
          <p:cNvSpPr>
            <a:spLocks noChangeArrowheads="1"/>
          </p:cNvSpPr>
          <p:nvPr/>
        </p:nvSpPr>
        <p:spPr bwMode="auto">
          <a:xfrm>
            <a:off x="6777185" y="4023551"/>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59" name="Oval 25">
            <a:extLst>
              <a:ext uri="{FF2B5EF4-FFF2-40B4-BE49-F238E27FC236}">
                <a16:creationId xmlns:a16="http://schemas.microsoft.com/office/drawing/2014/main" id="{71FF00A6-B1B3-4BE6-9B07-C64373B47EEC}"/>
              </a:ext>
            </a:extLst>
          </p:cNvPr>
          <p:cNvSpPr>
            <a:spLocks noChangeArrowheads="1"/>
          </p:cNvSpPr>
          <p:nvPr/>
        </p:nvSpPr>
        <p:spPr bwMode="auto">
          <a:xfrm>
            <a:off x="7092949" y="3418095"/>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60" name="Oval 25">
            <a:extLst>
              <a:ext uri="{FF2B5EF4-FFF2-40B4-BE49-F238E27FC236}">
                <a16:creationId xmlns:a16="http://schemas.microsoft.com/office/drawing/2014/main" id="{999C11F2-7516-4DDE-803C-0DC1BCD0BA49}"/>
              </a:ext>
            </a:extLst>
          </p:cNvPr>
          <p:cNvSpPr>
            <a:spLocks noChangeArrowheads="1"/>
          </p:cNvSpPr>
          <p:nvPr/>
        </p:nvSpPr>
        <p:spPr bwMode="auto">
          <a:xfrm>
            <a:off x="7150483" y="3930007"/>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61" name="Oval 25">
            <a:extLst>
              <a:ext uri="{FF2B5EF4-FFF2-40B4-BE49-F238E27FC236}">
                <a16:creationId xmlns:a16="http://schemas.microsoft.com/office/drawing/2014/main" id="{B139188D-1311-4396-909A-5F5B6EA8284B}"/>
              </a:ext>
            </a:extLst>
          </p:cNvPr>
          <p:cNvSpPr>
            <a:spLocks noChangeArrowheads="1"/>
          </p:cNvSpPr>
          <p:nvPr/>
        </p:nvSpPr>
        <p:spPr bwMode="auto">
          <a:xfrm>
            <a:off x="7230273" y="4374380"/>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cxnSp>
        <p:nvCxnSpPr>
          <p:cNvPr id="37" name="直線コネクタ 36">
            <a:extLst>
              <a:ext uri="{FF2B5EF4-FFF2-40B4-BE49-F238E27FC236}">
                <a16:creationId xmlns:a16="http://schemas.microsoft.com/office/drawing/2014/main" id="{C5AC115B-0446-4D82-A314-202D1FAB2AA9}"/>
              </a:ext>
            </a:extLst>
          </p:cNvPr>
          <p:cNvCxnSpPr>
            <a:cxnSpLocks/>
            <a:endCxn id="158" idx="3"/>
          </p:cNvCxnSpPr>
          <p:nvPr/>
        </p:nvCxnSpPr>
        <p:spPr>
          <a:xfrm flipV="1">
            <a:off x="6507951" y="4115692"/>
            <a:ext cx="285043" cy="15253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2" name="直線コネクタ 161">
            <a:extLst>
              <a:ext uri="{FF2B5EF4-FFF2-40B4-BE49-F238E27FC236}">
                <a16:creationId xmlns:a16="http://schemas.microsoft.com/office/drawing/2014/main" id="{12110FF1-DBF4-4B4F-AA93-3ADAF93D057F}"/>
              </a:ext>
            </a:extLst>
          </p:cNvPr>
          <p:cNvCxnSpPr>
            <a:cxnSpLocks/>
            <a:endCxn id="160" idx="2"/>
          </p:cNvCxnSpPr>
          <p:nvPr/>
        </p:nvCxnSpPr>
        <p:spPr>
          <a:xfrm flipV="1">
            <a:off x="6844117" y="3983982"/>
            <a:ext cx="306366" cy="8442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30384C86-7F51-44DC-884B-C6E5B330E4CE}"/>
              </a:ext>
            </a:extLst>
          </p:cNvPr>
          <p:cNvCxnSpPr>
            <a:cxnSpLocks/>
            <a:endCxn id="159" idx="0"/>
          </p:cNvCxnSpPr>
          <p:nvPr/>
        </p:nvCxnSpPr>
        <p:spPr>
          <a:xfrm flipH="1" flipV="1">
            <a:off x="7146924" y="3418095"/>
            <a:ext cx="53976" cy="54766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1C236DCF-8C2C-4ADB-8764-B97217D3879C}"/>
              </a:ext>
            </a:extLst>
          </p:cNvPr>
          <p:cNvCxnSpPr>
            <a:cxnSpLocks/>
          </p:cNvCxnSpPr>
          <p:nvPr/>
        </p:nvCxnSpPr>
        <p:spPr>
          <a:xfrm flipH="1" flipV="1">
            <a:off x="7194090" y="4017585"/>
            <a:ext cx="89966" cy="39795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フリーフォーム: 図形 43">
            <a:extLst>
              <a:ext uri="{FF2B5EF4-FFF2-40B4-BE49-F238E27FC236}">
                <a16:creationId xmlns:a16="http://schemas.microsoft.com/office/drawing/2014/main" id="{DA0A9553-8C99-4F2D-9F4A-0FF2C9301856}"/>
              </a:ext>
            </a:extLst>
          </p:cNvPr>
          <p:cNvSpPr/>
          <p:nvPr/>
        </p:nvSpPr>
        <p:spPr>
          <a:xfrm>
            <a:off x="6828803" y="3467595"/>
            <a:ext cx="308267" cy="599704"/>
          </a:xfrm>
          <a:custGeom>
            <a:avLst/>
            <a:gdLst>
              <a:gd name="connsiteX0" fmla="*/ 17322 w 308267"/>
              <a:gd name="connsiteY0" fmla="*/ 599704 h 599704"/>
              <a:gd name="connsiteX1" fmla="*/ 5446 w 308267"/>
              <a:gd name="connsiteY1" fmla="*/ 344384 h 599704"/>
              <a:gd name="connsiteX2" fmla="*/ 94511 w 308267"/>
              <a:gd name="connsiteY2" fmla="*/ 136566 h 599704"/>
              <a:gd name="connsiteX3" fmla="*/ 308267 w 308267"/>
              <a:gd name="connsiteY3" fmla="*/ 0 h 599704"/>
            </a:gdLst>
            <a:ahLst/>
            <a:cxnLst>
              <a:cxn ang="0">
                <a:pos x="connsiteX0" y="connsiteY0"/>
              </a:cxn>
              <a:cxn ang="0">
                <a:pos x="connsiteX1" y="connsiteY1"/>
              </a:cxn>
              <a:cxn ang="0">
                <a:pos x="connsiteX2" y="connsiteY2"/>
              </a:cxn>
              <a:cxn ang="0">
                <a:pos x="connsiteX3" y="connsiteY3"/>
              </a:cxn>
            </a:cxnLst>
            <a:rect l="l" t="t" r="r" b="b"/>
            <a:pathLst>
              <a:path w="308267" h="599704">
                <a:moveTo>
                  <a:pt x="17322" y="599704"/>
                </a:moveTo>
                <a:cubicBezTo>
                  <a:pt x="4951" y="510639"/>
                  <a:pt x="-7419" y="421574"/>
                  <a:pt x="5446" y="344384"/>
                </a:cubicBezTo>
                <a:cubicBezTo>
                  <a:pt x="18311" y="267194"/>
                  <a:pt x="44041" y="193963"/>
                  <a:pt x="94511" y="136566"/>
                </a:cubicBezTo>
                <a:cubicBezTo>
                  <a:pt x="144981" y="79169"/>
                  <a:pt x="226624" y="39584"/>
                  <a:pt x="308267"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036CF9A2-0432-41DC-8A09-ACB6AFAD7A45}"/>
              </a:ext>
            </a:extLst>
          </p:cNvPr>
          <p:cNvSpPr/>
          <p:nvPr/>
        </p:nvSpPr>
        <p:spPr>
          <a:xfrm>
            <a:off x="6834249" y="4108862"/>
            <a:ext cx="439387" cy="322311"/>
          </a:xfrm>
          <a:custGeom>
            <a:avLst/>
            <a:gdLst>
              <a:gd name="connsiteX0" fmla="*/ 0 w 439387"/>
              <a:gd name="connsiteY0" fmla="*/ 0 h 322311"/>
              <a:gd name="connsiteX1" fmla="*/ 130629 w 439387"/>
              <a:gd name="connsiteY1" fmla="*/ 190006 h 322311"/>
              <a:gd name="connsiteX2" fmla="*/ 296883 w 439387"/>
              <a:gd name="connsiteY2" fmla="*/ 308759 h 322311"/>
              <a:gd name="connsiteX3" fmla="*/ 439387 w 439387"/>
              <a:gd name="connsiteY3" fmla="*/ 314696 h 322311"/>
            </a:gdLst>
            <a:ahLst/>
            <a:cxnLst>
              <a:cxn ang="0">
                <a:pos x="connsiteX0" y="connsiteY0"/>
              </a:cxn>
              <a:cxn ang="0">
                <a:pos x="connsiteX1" y="connsiteY1"/>
              </a:cxn>
              <a:cxn ang="0">
                <a:pos x="connsiteX2" y="connsiteY2"/>
              </a:cxn>
              <a:cxn ang="0">
                <a:pos x="connsiteX3" y="connsiteY3"/>
              </a:cxn>
            </a:cxnLst>
            <a:rect l="l" t="t" r="r" b="b"/>
            <a:pathLst>
              <a:path w="439387" h="322311">
                <a:moveTo>
                  <a:pt x="0" y="0"/>
                </a:moveTo>
                <a:cubicBezTo>
                  <a:pt x="40574" y="69273"/>
                  <a:pt x="81149" y="138546"/>
                  <a:pt x="130629" y="190006"/>
                </a:cubicBezTo>
                <a:cubicBezTo>
                  <a:pt x="180109" y="241466"/>
                  <a:pt x="245423" y="287977"/>
                  <a:pt x="296883" y="308759"/>
                </a:cubicBezTo>
                <a:cubicBezTo>
                  <a:pt x="348343" y="329541"/>
                  <a:pt x="393865" y="322118"/>
                  <a:pt x="439387" y="31469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B670FE0B-46F4-497D-B278-1C88F49B68ED}"/>
              </a:ext>
            </a:extLst>
          </p:cNvPr>
          <p:cNvSpPr/>
          <p:nvPr/>
        </p:nvSpPr>
        <p:spPr>
          <a:xfrm>
            <a:off x="6477990" y="4286992"/>
            <a:ext cx="807522" cy="349989"/>
          </a:xfrm>
          <a:custGeom>
            <a:avLst/>
            <a:gdLst>
              <a:gd name="connsiteX0" fmla="*/ 0 w 807522"/>
              <a:gd name="connsiteY0" fmla="*/ 0 h 349989"/>
              <a:gd name="connsiteX1" fmla="*/ 261257 w 807522"/>
              <a:gd name="connsiteY1" fmla="*/ 302821 h 349989"/>
              <a:gd name="connsiteX2" fmla="*/ 611579 w 807522"/>
              <a:gd name="connsiteY2" fmla="*/ 332509 h 349989"/>
              <a:gd name="connsiteX3" fmla="*/ 807522 w 807522"/>
              <a:gd name="connsiteY3" fmla="*/ 136566 h 349989"/>
            </a:gdLst>
            <a:ahLst/>
            <a:cxnLst>
              <a:cxn ang="0">
                <a:pos x="connsiteX0" y="connsiteY0"/>
              </a:cxn>
              <a:cxn ang="0">
                <a:pos x="connsiteX1" y="connsiteY1"/>
              </a:cxn>
              <a:cxn ang="0">
                <a:pos x="connsiteX2" y="connsiteY2"/>
              </a:cxn>
              <a:cxn ang="0">
                <a:pos x="connsiteX3" y="connsiteY3"/>
              </a:cxn>
            </a:cxnLst>
            <a:rect l="l" t="t" r="r" b="b"/>
            <a:pathLst>
              <a:path w="807522" h="349989">
                <a:moveTo>
                  <a:pt x="0" y="0"/>
                </a:moveTo>
                <a:cubicBezTo>
                  <a:pt x="79663" y="123701"/>
                  <a:pt x="159327" y="247403"/>
                  <a:pt x="261257" y="302821"/>
                </a:cubicBezTo>
                <a:cubicBezTo>
                  <a:pt x="363187" y="358239"/>
                  <a:pt x="520535" y="360218"/>
                  <a:pt x="611579" y="332509"/>
                </a:cubicBezTo>
                <a:cubicBezTo>
                  <a:pt x="702623" y="304800"/>
                  <a:pt x="755072" y="220683"/>
                  <a:pt x="807522" y="13656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A17126F4-339E-43F0-B9A1-100BB778A716}"/>
              </a:ext>
            </a:extLst>
          </p:cNvPr>
          <p:cNvSpPr/>
          <p:nvPr/>
        </p:nvSpPr>
        <p:spPr>
          <a:xfrm>
            <a:off x="6452134" y="3383146"/>
            <a:ext cx="684936" cy="891971"/>
          </a:xfrm>
          <a:custGeom>
            <a:avLst/>
            <a:gdLst>
              <a:gd name="connsiteX0" fmla="*/ 25856 w 684936"/>
              <a:gd name="connsiteY0" fmla="*/ 891971 h 891971"/>
              <a:gd name="connsiteX1" fmla="*/ 2105 w 684936"/>
              <a:gd name="connsiteY1" fmla="*/ 494148 h 891971"/>
              <a:gd name="connsiteX2" fmla="*/ 73357 w 684936"/>
              <a:gd name="connsiteY2" fmla="*/ 191327 h 891971"/>
              <a:gd name="connsiteX3" fmla="*/ 287113 w 684936"/>
              <a:gd name="connsiteY3" fmla="*/ 13197 h 891971"/>
              <a:gd name="connsiteX4" fmla="*/ 560245 w 684936"/>
              <a:gd name="connsiteY4" fmla="*/ 19135 h 891971"/>
              <a:gd name="connsiteX5" fmla="*/ 684936 w 684936"/>
              <a:gd name="connsiteY5" fmla="*/ 66636 h 8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936" h="891971">
                <a:moveTo>
                  <a:pt x="25856" y="891971"/>
                </a:moveTo>
                <a:cubicBezTo>
                  <a:pt x="10022" y="751446"/>
                  <a:pt x="-5812" y="610922"/>
                  <a:pt x="2105" y="494148"/>
                </a:cubicBezTo>
                <a:cubicBezTo>
                  <a:pt x="10022" y="377374"/>
                  <a:pt x="25856" y="271485"/>
                  <a:pt x="73357" y="191327"/>
                </a:cubicBezTo>
                <a:cubicBezTo>
                  <a:pt x="120858" y="111168"/>
                  <a:pt x="205965" y="41896"/>
                  <a:pt x="287113" y="13197"/>
                </a:cubicBezTo>
                <a:cubicBezTo>
                  <a:pt x="368261" y="-15502"/>
                  <a:pt x="493941" y="10229"/>
                  <a:pt x="560245" y="19135"/>
                </a:cubicBezTo>
                <a:cubicBezTo>
                  <a:pt x="626549" y="28041"/>
                  <a:pt x="655742" y="47338"/>
                  <a:pt x="684936" y="6663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9" name="直線コネクタ 48">
            <a:extLst>
              <a:ext uri="{FF2B5EF4-FFF2-40B4-BE49-F238E27FC236}">
                <a16:creationId xmlns:a16="http://schemas.microsoft.com/office/drawing/2014/main" id="{295F3375-FFF5-4542-A4C4-057823217525}"/>
              </a:ext>
            </a:extLst>
          </p:cNvPr>
          <p:cNvCxnSpPr>
            <a:stCxn id="160" idx="6"/>
            <a:endCxn id="32" idx="1"/>
          </p:cNvCxnSpPr>
          <p:nvPr/>
        </p:nvCxnSpPr>
        <p:spPr>
          <a:xfrm flipV="1">
            <a:off x="7258433" y="3982389"/>
            <a:ext cx="155894" cy="159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6CD0E9E4-52AD-4D02-9B22-21B14015465C}"/>
              </a:ext>
            </a:extLst>
          </p:cNvPr>
          <p:cNvCxnSpPr>
            <a:cxnSpLocks/>
          </p:cNvCxnSpPr>
          <p:nvPr/>
        </p:nvCxnSpPr>
        <p:spPr>
          <a:xfrm flipV="1">
            <a:off x="7335695" y="4311152"/>
            <a:ext cx="291236" cy="10231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673DD0F7-1C81-49F1-B538-94A84539A84D}"/>
              </a:ext>
            </a:extLst>
          </p:cNvPr>
          <p:cNvCxnSpPr>
            <a:cxnSpLocks/>
          </p:cNvCxnSpPr>
          <p:nvPr/>
        </p:nvCxnSpPr>
        <p:spPr>
          <a:xfrm>
            <a:off x="7139205" y="3460771"/>
            <a:ext cx="303651" cy="22668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AC71C609-A3BF-45CA-B226-0088FA2F2E41}"/>
              </a:ext>
            </a:extLst>
          </p:cNvPr>
          <p:cNvCxnSpPr>
            <a:cxnSpLocks/>
          </p:cNvCxnSpPr>
          <p:nvPr/>
        </p:nvCxnSpPr>
        <p:spPr>
          <a:xfrm flipV="1">
            <a:off x="7166481" y="3460767"/>
            <a:ext cx="415647" cy="11299"/>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870A6C3F-F3EB-4D6F-BDE0-96882B7A48BC}"/>
              </a:ext>
            </a:extLst>
          </p:cNvPr>
          <p:cNvCxnSpPr>
            <a:stCxn id="159" idx="7"/>
          </p:cNvCxnSpPr>
          <p:nvPr/>
        </p:nvCxnSpPr>
        <p:spPr>
          <a:xfrm flipV="1">
            <a:off x="7185090" y="3209307"/>
            <a:ext cx="296223" cy="22459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59" name="フリーフォーム: 図形 58">
            <a:extLst>
              <a:ext uri="{FF2B5EF4-FFF2-40B4-BE49-F238E27FC236}">
                <a16:creationId xmlns:a16="http://schemas.microsoft.com/office/drawing/2014/main" id="{AF7F9679-4258-4ABD-A836-7E55D47C6235}"/>
              </a:ext>
            </a:extLst>
          </p:cNvPr>
          <p:cNvSpPr/>
          <p:nvPr/>
        </p:nvSpPr>
        <p:spPr>
          <a:xfrm>
            <a:off x="6477990" y="4162301"/>
            <a:ext cx="1491881" cy="600097"/>
          </a:xfrm>
          <a:custGeom>
            <a:avLst/>
            <a:gdLst>
              <a:gd name="connsiteX0" fmla="*/ 0 w 1491881"/>
              <a:gd name="connsiteY0" fmla="*/ 142504 h 600097"/>
              <a:gd name="connsiteX1" fmla="*/ 231568 w 1491881"/>
              <a:gd name="connsiteY1" fmla="*/ 510639 h 600097"/>
              <a:gd name="connsiteX2" fmla="*/ 700644 w 1491881"/>
              <a:gd name="connsiteY2" fmla="*/ 599704 h 600097"/>
              <a:gd name="connsiteX3" fmla="*/ 1312223 w 1491881"/>
              <a:gd name="connsiteY3" fmla="*/ 528452 h 600097"/>
              <a:gd name="connsiteX4" fmla="*/ 1490353 w 1491881"/>
              <a:gd name="connsiteY4" fmla="*/ 231569 h 600097"/>
              <a:gd name="connsiteX5" fmla="*/ 1383475 w 1491881"/>
              <a:gd name="connsiteY5" fmla="*/ 0 h 60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1881" h="600097">
                <a:moveTo>
                  <a:pt x="0" y="142504"/>
                </a:moveTo>
                <a:cubicBezTo>
                  <a:pt x="57397" y="288471"/>
                  <a:pt x="114794" y="434439"/>
                  <a:pt x="231568" y="510639"/>
                </a:cubicBezTo>
                <a:cubicBezTo>
                  <a:pt x="348342" y="586839"/>
                  <a:pt x="520535" y="596735"/>
                  <a:pt x="700644" y="599704"/>
                </a:cubicBezTo>
                <a:cubicBezTo>
                  <a:pt x="880753" y="602673"/>
                  <a:pt x="1180605" y="589808"/>
                  <a:pt x="1312223" y="528452"/>
                </a:cubicBezTo>
                <a:cubicBezTo>
                  <a:pt x="1443841" y="467096"/>
                  <a:pt x="1478478" y="319644"/>
                  <a:pt x="1490353" y="231569"/>
                </a:cubicBezTo>
                <a:cubicBezTo>
                  <a:pt x="1502228" y="143494"/>
                  <a:pt x="1442851" y="71747"/>
                  <a:pt x="1383475"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3169715E-28BB-44CA-A769-BBD3AD8FA080}"/>
              </a:ext>
            </a:extLst>
          </p:cNvPr>
          <p:cNvSpPr/>
          <p:nvPr/>
        </p:nvSpPr>
        <p:spPr>
          <a:xfrm>
            <a:off x="6396062" y="2947724"/>
            <a:ext cx="1317683" cy="1315518"/>
          </a:xfrm>
          <a:custGeom>
            <a:avLst/>
            <a:gdLst>
              <a:gd name="connsiteX0" fmla="*/ 58177 w 1317683"/>
              <a:gd name="connsiteY0" fmla="*/ 1315518 h 1315518"/>
              <a:gd name="connsiteX1" fmla="*/ 4738 w 1317683"/>
              <a:gd name="connsiteY1" fmla="*/ 739564 h 1315518"/>
              <a:gd name="connsiteX2" fmla="*/ 165055 w 1317683"/>
              <a:gd name="connsiteY2" fmla="*/ 353616 h 1315518"/>
              <a:gd name="connsiteX3" fmla="*/ 551003 w 1317683"/>
              <a:gd name="connsiteY3" fmla="*/ 68608 h 1315518"/>
              <a:gd name="connsiteX4" fmla="*/ 972577 w 1317683"/>
              <a:gd name="connsiteY4" fmla="*/ 9232 h 1315518"/>
              <a:gd name="connsiteX5" fmla="*/ 1263522 w 1317683"/>
              <a:gd name="connsiteY5" fmla="*/ 217050 h 1315518"/>
              <a:gd name="connsiteX6" fmla="*/ 1316961 w 1317683"/>
              <a:gd name="connsiteY6" fmla="*/ 537684 h 131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683" h="1315518">
                <a:moveTo>
                  <a:pt x="58177" y="1315518"/>
                </a:moveTo>
                <a:cubicBezTo>
                  <a:pt x="22551" y="1107699"/>
                  <a:pt x="-13075" y="899881"/>
                  <a:pt x="4738" y="739564"/>
                </a:cubicBezTo>
                <a:cubicBezTo>
                  <a:pt x="22551" y="579247"/>
                  <a:pt x="74011" y="465442"/>
                  <a:pt x="165055" y="353616"/>
                </a:cubicBezTo>
                <a:cubicBezTo>
                  <a:pt x="256099" y="241790"/>
                  <a:pt x="416416" y="126005"/>
                  <a:pt x="551003" y="68608"/>
                </a:cubicBezTo>
                <a:cubicBezTo>
                  <a:pt x="685590" y="11211"/>
                  <a:pt x="853824" y="-15508"/>
                  <a:pt x="972577" y="9232"/>
                </a:cubicBezTo>
                <a:cubicBezTo>
                  <a:pt x="1091330" y="33972"/>
                  <a:pt x="1206125" y="128975"/>
                  <a:pt x="1263522" y="217050"/>
                </a:cubicBezTo>
                <a:cubicBezTo>
                  <a:pt x="1320919" y="305125"/>
                  <a:pt x="1318940" y="421404"/>
                  <a:pt x="1316961" y="5376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4082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矢印コネクタ 4">
            <a:extLst>
              <a:ext uri="{FF2B5EF4-FFF2-40B4-BE49-F238E27FC236}">
                <a16:creationId xmlns:a16="http://schemas.microsoft.com/office/drawing/2014/main" id="{1EDDE37D-B6BA-4ED7-9D59-3E60E48CFC8B}"/>
              </a:ext>
            </a:extLst>
          </p:cNvPr>
          <p:cNvCxnSpPr/>
          <p:nvPr/>
        </p:nvCxnSpPr>
        <p:spPr>
          <a:xfrm flipV="1">
            <a:off x="4411663" y="1508801"/>
            <a:ext cx="629412" cy="3478134"/>
          </a:xfrm>
          <a:prstGeom prst="straightConnector1">
            <a:avLst/>
          </a:prstGeom>
          <a:ln w="12700">
            <a:solidFill>
              <a:srgbClr val="FFFFE7"/>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9" name="グループ化 81"/>
          <p:cNvGrpSpPr>
            <a:grpSpLocks/>
          </p:cNvGrpSpPr>
          <p:nvPr/>
        </p:nvGrpSpPr>
        <p:grpSpPr bwMode="auto">
          <a:xfrm>
            <a:off x="1520825" y="2299644"/>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82" name="Text Box 168">
            <a:extLst>
              <a:ext uri="{FF2B5EF4-FFF2-40B4-BE49-F238E27FC236}">
                <a16:creationId xmlns:a16="http://schemas.microsoft.com/office/drawing/2014/main" id="{50208A4A-D711-4794-B82C-049AAD1C43F5}"/>
              </a:ext>
            </a:extLst>
          </p:cNvPr>
          <p:cNvSpPr txBox="1">
            <a:spLocks noChangeArrowheads="1"/>
          </p:cNvSpPr>
          <p:nvPr/>
        </p:nvSpPr>
        <p:spPr bwMode="auto">
          <a:xfrm>
            <a:off x="1504950" y="167001"/>
            <a:ext cx="6487142"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球面の四角形分割</a:t>
            </a:r>
            <a:endParaRPr lang="en-US" altLang="ja-JP" sz="3600" dirty="0">
              <a:solidFill>
                <a:schemeClr val="tx2"/>
              </a:solidFill>
            </a:endParaRPr>
          </a:p>
        </p:txBody>
      </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1581150" y="4451142"/>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78" name="Text Box 168">
            <a:extLst>
              <a:ext uri="{FF2B5EF4-FFF2-40B4-BE49-F238E27FC236}">
                <a16:creationId xmlns:a16="http://schemas.microsoft.com/office/drawing/2014/main" id="{4F0E7141-BE87-43A6-88EC-482345007497}"/>
              </a:ext>
            </a:extLst>
          </p:cNvPr>
          <p:cNvSpPr txBox="1">
            <a:spLocks noChangeArrowheads="1"/>
          </p:cNvSpPr>
          <p:nvPr/>
        </p:nvSpPr>
        <p:spPr bwMode="auto">
          <a:xfrm>
            <a:off x="963267" y="1163423"/>
            <a:ext cx="557409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a:t>
            </a:r>
            <a:r>
              <a:rPr lang="en-US" altLang="ja-JP" sz="1600" dirty="0">
                <a:solidFill>
                  <a:srgbClr val="000000"/>
                </a:solidFill>
              </a:rPr>
              <a:t>3-1 </a:t>
            </a:r>
            <a:r>
              <a:rPr lang="ja-JP" altLang="en-US" sz="1600" dirty="0">
                <a:solidFill>
                  <a:srgbClr val="000000"/>
                </a:solidFill>
              </a:rPr>
              <a:t>球面上の任意の四角形分割は二部グラフ的である．</a:t>
            </a:r>
            <a:endParaRPr lang="en-US" altLang="ja-JP" sz="1600" dirty="0">
              <a:solidFill>
                <a:srgbClr val="000000"/>
              </a:solidFill>
            </a:endParaRPr>
          </a:p>
        </p:txBody>
      </p:sp>
      <p:sp>
        <p:nvSpPr>
          <p:cNvPr id="79" name="Text Box 168">
            <a:extLst>
              <a:ext uri="{FF2B5EF4-FFF2-40B4-BE49-F238E27FC236}">
                <a16:creationId xmlns:a16="http://schemas.microsoft.com/office/drawing/2014/main" id="{85DC7D40-53A8-41F5-A66A-46B701D416F2}"/>
              </a:ext>
            </a:extLst>
          </p:cNvPr>
          <p:cNvSpPr txBox="1">
            <a:spLocks noChangeArrowheads="1"/>
          </p:cNvSpPr>
          <p:nvPr/>
        </p:nvSpPr>
        <p:spPr bwMode="auto">
          <a:xfrm>
            <a:off x="4150178" y="1961090"/>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証明）</a:t>
            </a:r>
            <a:endParaRPr lang="en-US" altLang="ja-JP" sz="1600" dirty="0">
              <a:solidFill>
                <a:srgbClr val="000000"/>
              </a:solidFill>
            </a:endParaRPr>
          </a:p>
        </p:txBody>
      </p:sp>
      <p:sp>
        <p:nvSpPr>
          <p:cNvPr id="80" name="Text Box 168">
            <a:extLst>
              <a:ext uri="{FF2B5EF4-FFF2-40B4-BE49-F238E27FC236}">
                <a16:creationId xmlns:a16="http://schemas.microsoft.com/office/drawing/2014/main" id="{887B435A-B5AD-480E-8D8A-BE3FA5A73A29}"/>
              </a:ext>
            </a:extLst>
          </p:cNvPr>
          <p:cNvSpPr txBox="1">
            <a:spLocks noChangeArrowheads="1"/>
          </p:cNvSpPr>
          <p:nvPr/>
        </p:nvSpPr>
        <p:spPr bwMode="auto">
          <a:xfrm>
            <a:off x="4476998" y="2364731"/>
            <a:ext cx="4180114"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主張　任意の奇角形は偶角形で分割できない．</a:t>
            </a:r>
            <a:endParaRPr lang="en-US" altLang="ja-JP" sz="1600" dirty="0">
              <a:solidFill>
                <a:srgbClr val="000000"/>
              </a:solidFill>
            </a:endParaRPr>
          </a:p>
        </p:txBody>
      </p:sp>
      <p:cxnSp>
        <p:nvCxnSpPr>
          <p:cNvPr id="3" name="直線コネクタ 2">
            <a:extLst>
              <a:ext uri="{FF2B5EF4-FFF2-40B4-BE49-F238E27FC236}">
                <a16:creationId xmlns:a16="http://schemas.microsoft.com/office/drawing/2014/main" id="{49AD2A9B-AE28-4B5D-B95A-836C0F8DB776}"/>
              </a:ext>
            </a:extLst>
          </p:cNvPr>
          <p:cNvCxnSpPr>
            <a:cxnSpLocks/>
          </p:cNvCxnSpPr>
          <p:nvPr/>
        </p:nvCxnSpPr>
        <p:spPr>
          <a:xfrm flipH="1" flipV="1">
            <a:off x="6537362" y="3631315"/>
            <a:ext cx="480955" cy="856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五角形 3">
            <a:extLst>
              <a:ext uri="{FF2B5EF4-FFF2-40B4-BE49-F238E27FC236}">
                <a16:creationId xmlns:a16="http://schemas.microsoft.com/office/drawing/2014/main" id="{26880D9E-AD96-416E-8FBF-E0244DDEDD8D}"/>
              </a:ext>
            </a:extLst>
          </p:cNvPr>
          <p:cNvSpPr/>
          <p:nvPr/>
        </p:nvSpPr>
        <p:spPr>
          <a:xfrm>
            <a:off x="6537362" y="3063834"/>
            <a:ext cx="1573485" cy="1498557"/>
          </a:xfrm>
          <a:prstGeom prst="pentag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4" name="直線コネクタ 143">
            <a:extLst>
              <a:ext uri="{FF2B5EF4-FFF2-40B4-BE49-F238E27FC236}">
                <a16:creationId xmlns:a16="http://schemas.microsoft.com/office/drawing/2014/main" id="{47FB8EA2-FA1E-41F3-AD06-E5110878F828}"/>
              </a:ext>
            </a:extLst>
          </p:cNvPr>
          <p:cNvCxnSpPr>
            <a:cxnSpLocks/>
          </p:cNvCxnSpPr>
          <p:nvPr/>
        </p:nvCxnSpPr>
        <p:spPr>
          <a:xfrm flipH="1" flipV="1">
            <a:off x="7018318" y="3716977"/>
            <a:ext cx="59376" cy="5377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8FBE2336-1F0E-4872-925A-89CCE71AC661}"/>
              </a:ext>
            </a:extLst>
          </p:cNvPr>
          <p:cNvCxnSpPr>
            <a:cxnSpLocks/>
            <a:stCxn id="4" idx="2"/>
          </p:cNvCxnSpPr>
          <p:nvPr/>
        </p:nvCxnSpPr>
        <p:spPr>
          <a:xfrm flipV="1">
            <a:off x="6837872" y="4251991"/>
            <a:ext cx="239822" cy="31039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6662AD90-3763-49E4-94C8-0DEA76FBC068}"/>
              </a:ext>
            </a:extLst>
          </p:cNvPr>
          <p:cNvCxnSpPr>
            <a:cxnSpLocks/>
          </p:cNvCxnSpPr>
          <p:nvPr/>
        </p:nvCxnSpPr>
        <p:spPr>
          <a:xfrm flipV="1">
            <a:off x="7018317" y="3716977"/>
            <a:ext cx="305787" cy="42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8B951EA2-53A7-4A34-9C11-371BB5B8A767}"/>
              </a:ext>
            </a:extLst>
          </p:cNvPr>
          <p:cNvCxnSpPr>
            <a:cxnSpLocks/>
          </p:cNvCxnSpPr>
          <p:nvPr/>
        </p:nvCxnSpPr>
        <p:spPr>
          <a:xfrm flipV="1">
            <a:off x="7324104" y="3541069"/>
            <a:ext cx="175169" cy="175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501D4D9A-FBEB-432E-8F5C-8DE501C48158}"/>
              </a:ext>
            </a:extLst>
          </p:cNvPr>
          <p:cNvCxnSpPr>
            <a:cxnSpLocks/>
          </p:cNvCxnSpPr>
          <p:nvPr/>
        </p:nvCxnSpPr>
        <p:spPr>
          <a:xfrm flipV="1">
            <a:off x="7493341" y="3354779"/>
            <a:ext cx="0" cy="182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B89CF0AF-1C45-4CB7-A957-CE587DDCEE13}"/>
              </a:ext>
            </a:extLst>
          </p:cNvPr>
          <p:cNvCxnSpPr>
            <a:cxnSpLocks/>
          </p:cNvCxnSpPr>
          <p:nvPr/>
        </p:nvCxnSpPr>
        <p:spPr>
          <a:xfrm flipH="1" flipV="1">
            <a:off x="7328074" y="3063835"/>
            <a:ext cx="165267" cy="2909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4A83AFE0-48F2-48C5-A054-1E68AA6186EF}"/>
              </a:ext>
            </a:extLst>
          </p:cNvPr>
          <p:cNvCxnSpPr>
            <a:cxnSpLocks/>
          </p:cNvCxnSpPr>
          <p:nvPr/>
        </p:nvCxnSpPr>
        <p:spPr>
          <a:xfrm flipV="1">
            <a:off x="7077694" y="4187332"/>
            <a:ext cx="290945" cy="6203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CDE14787-534A-4B26-BCCF-16CDC26E0AEA}"/>
              </a:ext>
            </a:extLst>
          </p:cNvPr>
          <p:cNvCxnSpPr>
            <a:cxnSpLocks/>
            <a:endCxn id="4" idx="4"/>
          </p:cNvCxnSpPr>
          <p:nvPr/>
        </p:nvCxnSpPr>
        <p:spPr>
          <a:xfrm>
            <a:off x="7378204" y="4189953"/>
            <a:ext cx="432133" cy="37243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D02E8F74-1EFF-4650-836B-E291A06A6033}"/>
              </a:ext>
            </a:extLst>
          </p:cNvPr>
          <p:cNvCxnSpPr>
            <a:cxnSpLocks/>
          </p:cNvCxnSpPr>
          <p:nvPr/>
        </p:nvCxnSpPr>
        <p:spPr>
          <a:xfrm>
            <a:off x="7318827" y="3715328"/>
            <a:ext cx="59377" cy="4746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63ED1E1D-2831-43E1-9814-5F56C364C8F3}"/>
              </a:ext>
            </a:extLst>
          </p:cNvPr>
          <p:cNvSpPr txBox="1"/>
          <p:nvPr/>
        </p:nvSpPr>
        <p:spPr>
          <a:xfrm>
            <a:off x="7414327" y="3813112"/>
            <a:ext cx="617517" cy="338554"/>
          </a:xfrm>
          <a:prstGeom prst="rect">
            <a:avLst/>
          </a:prstGeom>
          <a:noFill/>
        </p:spPr>
        <p:txBody>
          <a:bodyPr wrap="square" rtlCol="0">
            <a:spAutoFit/>
          </a:bodyPr>
          <a:lstStyle/>
          <a:p>
            <a:r>
              <a:rPr lang="ja-JP" altLang="en-US" sz="1600" dirty="0"/>
              <a:t>・・・</a:t>
            </a:r>
            <a:endParaRPr kumimoji="1" lang="ja-JP" altLang="en-US" sz="1600" dirty="0"/>
          </a:p>
        </p:txBody>
      </p:sp>
      <p:sp>
        <p:nvSpPr>
          <p:cNvPr id="153" name="Text Box 168">
            <a:extLst>
              <a:ext uri="{FF2B5EF4-FFF2-40B4-BE49-F238E27FC236}">
                <a16:creationId xmlns:a16="http://schemas.microsoft.com/office/drawing/2014/main" id="{E4C31481-4C0A-471C-87E7-38C86E503C35}"/>
              </a:ext>
            </a:extLst>
          </p:cNvPr>
          <p:cNvSpPr txBox="1">
            <a:spLocks noChangeArrowheads="1"/>
          </p:cNvSpPr>
          <p:nvPr/>
        </p:nvSpPr>
        <p:spPr bwMode="auto">
          <a:xfrm>
            <a:off x="4564278" y="2870753"/>
            <a:ext cx="22735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できたとする．（背理法）</a:t>
            </a:r>
            <a:endParaRPr lang="en-US" altLang="ja-JP" sz="1600" dirty="0">
              <a:solidFill>
                <a:srgbClr val="000000"/>
              </a:solidFill>
            </a:endParaRPr>
          </a:p>
        </p:txBody>
      </p:sp>
      <p:sp>
        <p:nvSpPr>
          <p:cNvPr id="154" name="Text Box 168">
            <a:extLst>
              <a:ext uri="{FF2B5EF4-FFF2-40B4-BE49-F238E27FC236}">
                <a16:creationId xmlns:a16="http://schemas.microsoft.com/office/drawing/2014/main" id="{FE4A1C7B-F30C-4011-8AE0-A229FC4401CC}"/>
              </a:ext>
            </a:extLst>
          </p:cNvPr>
          <p:cNvSpPr txBox="1">
            <a:spLocks noChangeArrowheads="1"/>
          </p:cNvSpPr>
          <p:nvPr/>
        </p:nvSpPr>
        <p:spPr bwMode="auto">
          <a:xfrm>
            <a:off x="4411663" y="3493949"/>
            <a:ext cx="18651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chemeClr val="tx2"/>
                </a:solidFill>
              </a:rPr>
              <a:t>双対グラフ</a:t>
            </a:r>
            <a:r>
              <a:rPr lang="ja-JP" altLang="en-US" sz="1600" dirty="0">
                <a:solidFill>
                  <a:srgbClr val="000000"/>
                </a:solidFill>
              </a:rPr>
              <a:t>をとると，奇点定理に矛盾．</a:t>
            </a:r>
            <a:endParaRPr lang="en-US" altLang="ja-JP" sz="1600" dirty="0">
              <a:solidFill>
                <a:srgbClr val="000000"/>
              </a:solidFill>
            </a:endParaRPr>
          </a:p>
        </p:txBody>
      </p:sp>
      <p:cxnSp>
        <p:nvCxnSpPr>
          <p:cNvPr id="34" name="直線コネクタ 33">
            <a:extLst>
              <a:ext uri="{FF2B5EF4-FFF2-40B4-BE49-F238E27FC236}">
                <a16:creationId xmlns:a16="http://schemas.microsoft.com/office/drawing/2014/main" id="{FBFFC898-E2BA-4E6C-87A8-7260F3CE9188}"/>
              </a:ext>
            </a:extLst>
          </p:cNvPr>
          <p:cNvCxnSpPr/>
          <p:nvPr/>
        </p:nvCxnSpPr>
        <p:spPr>
          <a:xfrm>
            <a:off x="5701074" y="4123218"/>
            <a:ext cx="5640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D6966475-D23E-4378-9C01-904FA56E2021}"/>
              </a:ext>
            </a:extLst>
          </p:cNvPr>
          <p:cNvCxnSpPr>
            <a:cxnSpLocks/>
          </p:cNvCxnSpPr>
          <p:nvPr/>
        </p:nvCxnSpPr>
        <p:spPr>
          <a:xfrm>
            <a:off x="6265152" y="3903764"/>
            <a:ext cx="0" cy="2248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Oval 25">
            <a:extLst>
              <a:ext uri="{FF2B5EF4-FFF2-40B4-BE49-F238E27FC236}">
                <a16:creationId xmlns:a16="http://schemas.microsoft.com/office/drawing/2014/main" id="{C98F56A9-B7FC-4DD7-B3BD-76AE0A83DD5D}"/>
              </a:ext>
            </a:extLst>
          </p:cNvPr>
          <p:cNvSpPr>
            <a:spLocks noChangeArrowheads="1"/>
          </p:cNvSpPr>
          <p:nvPr/>
        </p:nvSpPr>
        <p:spPr bwMode="auto">
          <a:xfrm>
            <a:off x="6429412" y="4230483"/>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58" name="Oval 25">
            <a:extLst>
              <a:ext uri="{FF2B5EF4-FFF2-40B4-BE49-F238E27FC236}">
                <a16:creationId xmlns:a16="http://schemas.microsoft.com/office/drawing/2014/main" id="{059DA928-359B-410F-BF9D-7F43F004EAA6}"/>
              </a:ext>
            </a:extLst>
          </p:cNvPr>
          <p:cNvSpPr>
            <a:spLocks noChangeArrowheads="1"/>
          </p:cNvSpPr>
          <p:nvPr/>
        </p:nvSpPr>
        <p:spPr bwMode="auto">
          <a:xfrm>
            <a:off x="6777185" y="4023551"/>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59" name="Oval 25">
            <a:extLst>
              <a:ext uri="{FF2B5EF4-FFF2-40B4-BE49-F238E27FC236}">
                <a16:creationId xmlns:a16="http://schemas.microsoft.com/office/drawing/2014/main" id="{71FF00A6-B1B3-4BE6-9B07-C64373B47EEC}"/>
              </a:ext>
            </a:extLst>
          </p:cNvPr>
          <p:cNvSpPr>
            <a:spLocks noChangeArrowheads="1"/>
          </p:cNvSpPr>
          <p:nvPr/>
        </p:nvSpPr>
        <p:spPr bwMode="auto">
          <a:xfrm>
            <a:off x="7092949" y="3418095"/>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60" name="Oval 25">
            <a:extLst>
              <a:ext uri="{FF2B5EF4-FFF2-40B4-BE49-F238E27FC236}">
                <a16:creationId xmlns:a16="http://schemas.microsoft.com/office/drawing/2014/main" id="{999C11F2-7516-4DDE-803C-0DC1BCD0BA49}"/>
              </a:ext>
            </a:extLst>
          </p:cNvPr>
          <p:cNvSpPr>
            <a:spLocks noChangeArrowheads="1"/>
          </p:cNvSpPr>
          <p:nvPr/>
        </p:nvSpPr>
        <p:spPr bwMode="auto">
          <a:xfrm>
            <a:off x="7150483" y="3930007"/>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sp>
        <p:nvSpPr>
          <p:cNvPr id="161" name="Oval 25">
            <a:extLst>
              <a:ext uri="{FF2B5EF4-FFF2-40B4-BE49-F238E27FC236}">
                <a16:creationId xmlns:a16="http://schemas.microsoft.com/office/drawing/2014/main" id="{B139188D-1311-4396-909A-5F5B6EA8284B}"/>
              </a:ext>
            </a:extLst>
          </p:cNvPr>
          <p:cNvSpPr>
            <a:spLocks noChangeArrowheads="1"/>
          </p:cNvSpPr>
          <p:nvPr/>
        </p:nvSpPr>
        <p:spPr bwMode="auto">
          <a:xfrm>
            <a:off x="7230273" y="4374380"/>
            <a:ext cx="107950" cy="107950"/>
          </a:xfrm>
          <a:prstGeom prst="ellipse">
            <a:avLst/>
          </a:prstGeom>
          <a:solidFill>
            <a:schemeClr val="tx2"/>
          </a:solidFill>
          <a:ln w="9525">
            <a:solidFill>
              <a:schemeClr val="tx2"/>
            </a:solidFill>
            <a:round/>
            <a:headEnd/>
            <a:tailEnd/>
          </a:ln>
        </p:spPr>
        <p:txBody>
          <a:bodyPr wrap="none" anchor="ctr"/>
          <a:lstStyle/>
          <a:p>
            <a:pPr algn="ctr"/>
            <a:endParaRPr lang="ja-JP" altLang="ja-JP"/>
          </a:p>
        </p:txBody>
      </p:sp>
      <p:cxnSp>
        <p:nvCxnSpPr>
          <p:cNvPr id="37" name="直線コネクタ 36">
            <a:extLst>
              <a:ext uri="{FF2B5EF4-FFF2-40B4-BE49-F238E27FC236}">
                <a16:creationId xmlns:a16="http://schemas.microsoft.com/office/drawing/2014/main" id="{C5AC115B-0446-4D82-A314-202D1FAB2AA9}"/>
              </a:ext>
            </a:extLst>
          </p:cNvPr>
          <p:cNvCxnSpPr>
            <a:cxnSpLocks/>
            <a:endCxn id="158" idx="3"/>
          </p:cNvCxnSpPr>
          <p:nvPr/>
        </p:nvCxnSpPr>
        <p:spPr>
          <a:xfrm flipV="1">
            <a:off x="6507951" y="4115692"/>
            <a:ext cx="285043" cy="15253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2" name="直線コネクタ 161">
            <a:extLst>
              <a:ext uri="{FF2B5EF4-FFF2-40B4-BE49-F238E27FC236}">
                <a16:creationId xmlns:a16="http://schemas.microsoft.com/office/drawing/2014/main" id="{12110FF1-DBF4-4B4F-AA93-3ADAF93D057F}"/>
              </a:ext>
            </a:extLst>
          </p:cNvPr>
          <p:cNvCxnSpPr>
            <a:cxnSpLocks/>
            <a:endCxn id="160" idx="2"/>
          </p:cNvCxnSpPr>
          <p:nvPr/>
        </p:nvCxnSpPr>
        <p:spPr>
          <a:xfrm flipV="1">
            <a:off x="6844117" y="3983982"/>
            <a:ext cx="306366" cy="8442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30384C86-7F51-44DC-884B-C6E5B330E4CE}"/>
              </a:ext>
            </a:extLst>
          </p:cNvPr>
          <p:cNvCxnSpPr>
            <a:cxnSpLocks/>
            <a:endCxn id="159" idx="0"/>
          </p:cNvCxnSpPr>
          <p:nvPr/>
        </p:nvCxnSpPr>
        <p:spPr>
          <a:xfrm flipH="1" flipV="1">
            <a:off x="7146924" y="3418095"/>
            <a:ext cx="53976" cy="54766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1C236DCF-8C2C-4ADB-8764-B97217D3879C}"/>
              </a:ext>
            </a:extLst>
          </p:cNvPr>
          <p:cNvCxnSpPr>
            <a:cxnSpLocks/>
          </p:cNvCxnSpPr>
          <p:nvPr/>
        </p:nvCxnSpPr>
        <p:spPr>
          <a:xfrm flipH="1" flipV="1">
            <a:off x="7194090" y="4017585"/>
            <a:ext cx="89966" cy="39795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フリーフォーム: 図形 43">
            <a:extLst>
              <a:ext uri="{FF2B5EF4-FFF2-40B4-BE49-F238E27FC236}">
                <a16:creationId xmlns:a16="http://schemas.microsoft.com/office/drawing/2014/main" id="{DA0A9553-8C99-4F2D-9F4A-0FF2C9301856}"/>
              </a:ext>
            </a:extLst>
          </p:cNvPr>
          <p:cNvSpPr/>
          <p:nvPr/>
        </p:nvSpPr>
        <p:spPr>
          <a:xfrm>
            <a:off x="6828803" y="3467595"/>
            <a:ext cx="308267" cy="599704"/>
          </a:xfrm>
          <a:custGeom>
            <a:avLst/>
            <a:gdLst>
              <a:gd name="connsiteX0" fmla="*/ 17322 w 308267"/>
              <a:gd name="connsiteY0" fmla="*/ 599704 h 599704"/>
              <a:gd name="connsiteX1" fmla="*/ 5446 w 308267"/>
              <a:gd name="connsiteY1" fmla="*/ 344384 h 599704"/>
              <a:gd name="connsiteX2" fmla="*/ 94511 w 308267"/>
              <a:gd name="connsiteY2" fmla="*/ 136566 h 599704"/>
              <a:gd name="connsiteX3" fmla="*/ 308267 w 308267"/>
              <a:gd name="connsiteY3" fmla="*/ 0 h 599704"/>
            </a:gdLst>
            <a:ahLst/>
            <a:cxnLst>
              <a:cxn ang="0">
                <a:pos x="connsiteX0" y="connsiteY0"/>
              </a:cxn>
              <a:cxn ang="0">
                <a:pos x="connsiteX1" y="connsiteY1"/>
              </a:cxn>
              <a:cxn ang="0">
                <a:pos x="connsiteX2" y="connsiteY2"/>
              </a:cxn>
              <a:cxn ang="0">
                <a:pos x="connsiteX3" y="connsiteY3"/>
              </a:cxn>
            </a:cxnLst>
            <a:rect l="l" t="t" r="r" b="b"/>
            <a:pathLst>
              <a:path w="308267" h="599704">
                <a:moveTo>
                  <a:pt x="17322" y="599704"/>
                </a:moveTo>
                <a:cubicBezTo>
                  <a:pt x="4951" y="510639"/>
                  <a:pt x="-7419" y="421574"/>
                  <a:pt x="5446" y="344384"/>
                </a:cubicBezTo>
                <a:cubicBezTo>
                  <a:pt x="18311" y="267194"/>
                  <a:pt x="44041" y="193963"/>
                  <a:pt x="94511" y="136566"/>
                </a:cubicBezTo>
                <a:cubicBezTo>
                  <a:pt x="144981" y="79169"/>
                  <a:pt x="226624" y="39584"/>
                  <a:pt x="308267"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036CF9A2-0432-41DC-8A09-ACB6AFAD7A45}"/>
              </a:ext>
            </a:extLst>
          </p:cNvPr>
          <p:cNvSpPr/>
          <p:nvPr/>
        </p:nvSpPr>
        <p:spPr>
          <a:xfrm>
            <a:off x="6834249" y="4108862"/>
            <a:ext cx="439387" cy="322311"/>
          </a:xfrm>
          <a:custGeom>
            <a:avLst/>
            <a:gdLst>
              <a:gd name="connsiteX0" fmla="*/ 0 w 439387"/>
              <a:gd name="connsiteY0" fmla="*/ 0 h 322311"/>
              <a:gd name="connsiteX1" fmla="*/ 130629 w 439387"/>
              <a:gd name="connsiteY1" fmla="*/ 190006 h 322311"/>
              <a:gd name="connsiteX2" fmla="*/ 296883 w 439387"/>
              <a:gd name="connsiteY2" fmla="*/ 308759 h 322311"/>
              <a:gd name="connsiteX3" fmla="*/ 439387 w 439387"/>
              <a:gd name="connsiteY3" fmla="*/ 314696 h 322311"/>
            </a:gdLst>
            <a:ahLst/>
            <a:cxnLst>
              <a:cxn ang="0">
                <a:pos x="connsiteX0" y="connsiteY0"/>
              </a:cxn>
              <a:cxn ang="0">
                <a:pos x="connsiteX1" y="connsiteY1"/>
              </a:cxn>
              <a:cxn ang="0">
                <a:pos x="connsiteX2" y="connsiteY2"/>
              </a:cxn>
              <a:cxn ang="0">
                <a:pos x="connsiteX3" y="connsiteY3"/>
              </a:cxn>
            </a:cxnLst>
            <a:rect l="l" t="t" r="r" b="b"/>
            <a:pathLst>
              <a:path w="439387" h="322311">
                <a:moveTo>
                  <a:pt x="0" y="0"/>
                </a:moveTo>
                <a:cubicBezTo>
                  <a:pt x="40574" y="69273"/>
                  <a:pt x="81149" y="138546"/>
                  <a:pt x="130629" y="190006"/>
                </a:cubicBezTo>
                <a:cubicBezTo>
                  <a:pt x="180109" y="241466"/>
                  <a:pt x="245423" y="287977"/>
                  <a:pt x="296883" y="308759"/>
                </a:cubicBezTo>
                <a:cubicBezTo>
                  <a:pt x="348343" y="329541"/>
                  <a:pt x="393865" y="322118"/>
                  <a:pt x="439387" y="31469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B670FE0B-46F4-497D-B278-1C88F49B68ED}"/>
              </a:ext>
            </a:extLst>
          </p:cNvPr>
          <p:cNvSpPr/>
          <p:nvPr/>
        </p:nvSpPr>
        <p:spPr>
          <a:xfrm>
            <a:off x="6477990" y="4286992"/>
            <a:ext cx="807522" cy="349989"/>
          </a:xfrm>
          <a:custGeom>
            <a:avLst/>
            <a:gdLst>
              <a:gd name="connsiteX0" fmla="*/ 0 w 807522"/>
              <a:gd name="connsiteY0" fmla="*/ 0 h 349989"/>
              <a:gd name="connsiteX1" fmla="*/ 261257 w 807522"/>
              <a:gd name="connsiteY1" fmla="*/ 302821 h 349989"/>
              <a:gd name="connsiteX2" fmla="*/ 611579 w 807522"/>
              <a:gd name="connsiteY2" fmla="*/ 332509 h 349989"/>
              <a:gd name="connsiteX3" fmla="*/ 807522 w 807522"/>
              <a:gd name="connsiteY3" fmla="*/ 136566 h 349989"/>
            </a:gdLst>
            <a:ahLst/>
            <a:cxnLst>
              <a:cxn ang="0">
                <a:pos x="connsiteX0" y="connsiteY0"/>
              </a:cxn>
              <a:cxn ang="0">
                <a:pos x="connsiteX1" y="connsiteY1"/>
              </a:cxn>
              <a:cxn ang="0">
                <a:pos x="connsiteX2" y="connsiteY2"/>
              </a:cxn>
              <a:cxn ang="0">
                <a:pos x="connsiteX3" y="connsiteY3"/>
              </a:cxn>
            </a:cxnLst>
            <a:rect l="l" t="t" r="r" b="b"/>
            <a:pathLst>
              <a:path w="807522" h="349989">
                <a:moveTo>
                  <a:pt x="0" y="0"/>
                </a:moveTo>
                <a:cubicBezTo>
                  <a:pt x="79663" y="123701"/>
                  <a:pt x="159327" y="247403"/>
                  <a:pt x="261257" y="302821"/>
                </a:cubicBezTo>
                <a:cubicBezTo>
                  <a:pt x="363187" y="358239"/>
                  <a:pt x="520535" y="360218"/>
                  <a:pt x="611579" y="332509"/>
                </a:cubicBezTo>
                <a:cubicBezTo>
                  <a:pt x="702623" y="304800"/>
                  <a:pt x="755072" y="220683"/>
                  <a:pt x="807522" y="13656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A17126F4-339E-43F0-B9A1-100BB778A716}"/>
              </a:ext>
            </a:extLst>
          </p:cNvPr>
          <p:cNvSpPr/>
          <p:nvPr/>
        </p:nvSpPr>
        <p:spPr>
          <a:xfrm>
            <a:off x="6452134" y="3383146"/>
            <a:ext cx="684936" cy="891971"/>
          </a:xfrm>
          <a:custGeom>
            <a:avLst/>
            <a:gdLst>
              <a:gd name="connsiteX0" fmla="*/ 25856 w 684936"/>
              <a:gd name="connsiteY0" fmla="*/ 891971 h 891971"/>
              <a:gd name="connsiteX1" fmla="*/ 2105 w 684936"/>
              <a:gd name="connsiteY1" fmla="*/ 494148 h 891971"/>
              <a:gd name="connsiteX2" fmla="*/ 73357 w 684936"/>
              <a:gd name="connsiteY2" fmla="*/ 191327 h 891971"/>
              <a:gd name="connsiteX3" fmla="*/ 287113 w 684936"/>
              <a:gd name="connsiteY3" fmla="*/ 13197 h 891971"/>
              <a:gd name="connsiteX4" fmla="*/ 560245 w 684936"/>
              <a:gd name="connsiteY4" fmla="*/ 19135 h 891971"/>
              <a:gd name="connsiteX5" fmla="*/ 684936 w 684936"/>
              <a:gd name="connsiteY5" fmla="*/ 66636 h 8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936" h="891971">
                <a:moveTo>
                  <a:pt x="25856" y="891971"/>
                </a:moveTo>
                <a:cubicBezTo>
                  <a:pt x="10022" y="751446"/>
                  <a:pt x="-5812" y="610922"/>
                  <a:pt x="2105" y="494148"/>
                </a:cubicBezTo>
                <a:cubicBezTo>
                  <a:pt x="10022" y="377374"/>
                  <a:pt x="25856" y="271485"/>
                  <a:pt x="73357" y="191327"/>
                </a:cubicBezTo>
                <a:cubicBezTo>
                  <a:pt x="120858" y="111168"/>
                  <a:pt x="205965" y="41896"/>
                  <a:pt x="287113" y="13197"/>
                </a:cubicBezTo>
                <a:cubicBezTo>
                  <a:pt x="368261" y="-15502"/>
                  <a:pt x="493941" y="10229"/>
                  <a:pt x="560245" y="19135"/>
                </a:cubicBezTo>
                <a:cubicBezTo>
                  <a:pt x="626549" y="28041"/>
                  <a:pt x="655742" y="47338"/>
                  <a:pt x="684936" y="66636"/>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9" name="直線コネクタ 48">
            <a:extLst>
              <a:ext uri="{FF2B5EF4-FFF2-40B4-BE49-F238E27FC236}">
                <a16:creationId xmlns:a16="http://schemas.microsoft.com/office/drawing/2014/main" id="{295F3375-FFF5-4542-A4C4-057823217525}"/>
              </a:ext>
            </a:extLst>
          </p:cNvPr>
          <p:cNvCxnSpPr>
            <a:stCxn id="160" idx="6"/>
            <a:endCxn id="32" idx="1"/>
          </p:cNvCxnSpPr>
          <p:nvPr/>
        </p:nvCxnSpPr>
        <p:spPr>
          <a:xfrm flipV="1">
            <a:off x="7258433" y="3982389"/>
            <a:ext cx="155894" cy="159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6CD0E9E4-52AD-4D02-9B22-21B14015465C}"/>
              </a:ext>
            </a:extLst>
          </p:cNvPr>
          <p:cNvCxnSpPr>
            <a:cxnSpLocks/>
          </p:cNvCxnSpPr>
          <p:nvPr/>
        </p:nvCxnSpPr>
        <p:spPr>
          <a:xfrm flipV="1">
            <a:off x="7335695" y="4311152"/>
            <a:ext cx="291236" cy="102313"/>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673DD0F7-1C81-49F1-B538-94A84539A84D}"/>
              </a:ext>
            </a:extLst>
          </p:cNvPr>
          <p:cNvCxnSpPr>
            <a:cxnSpLocks/>
          </p:cNvCxnSpPr>
          <p:nvPr/>
        </p:nvCxnSpPr>
        <p:spPr>
          <a:xfrm>
            <a:off x="7139205" y="3460771"/>
            <a:ext cx="303651" cy="22668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AC71C609-A3BF-45CA-B226-0088FA2F2E41}"/>
              </a:ext>
            </a:extLst>
          </p:cNvPr>
          <p:cNvCxnSpPr>
            <a:cxnSpLocks/>
          </p:cNvCxnSpPr>
          <p:nvPr/>
        </p:nvCxnSpPr>
        <p:spPr>
          <a:xfrm flipV="1">
            <a:off x="7166481" y="3460767"/>
            <a:ext cx="415647" cy="11299"/>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870A6C3F-F3EB-4D6F-BDE0-96882B7A48BC}"/>
              </a:ext>
            </a:extLst>
          </p:cNvPr>
          <p:cNvCxnSpPr>
            <a:stCxn id="159" idx="7"/>
          </p:cNvCxnSpPr>
          <p:nvPr/>
        </p:nvCxnSpPr>
        <p:spPr>
          <a:xfrm flipV="1">
            <a:off x="7185090" y="3209307"/>
            <a:ext cx="296223" cy="22459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59" name="フリーフォーム: 図形 58">
            <a:extLst>
              <a:ext uri="{FF2B5EF4-FFF2-40B4-BE49-F238E27FC236}">
                <a16:creationId xmlns:a16="http://schemas.microsoft.com/office/drawing/2014/main" id="{AF7F9679-4258-4ABD-A836-7E55D47C6235}"/>
              </a:ext>
            </a:extLst>
          </p:cNvPr>
          <p:cNvSpPr/>
          <p:nvPr/>
        </p:nvSpPr>
        <p:spPr>
          <a:xfrm>
            <a:off x="6477990" y="4162301"/>
            <a:ext cx="1491881" cy="600097"/>
          </a:xfrm>
          <a:custGeom>
            <a:avLst/>
            <a:gdLst>
              <a:gd name="connsiteX0" fmla="*/ 0 w 1491881"/>
              <a:gd name="connsiteY0" fmla="*/ 142504 h 600097"/>
              <a:gd name="connsiteX1" fmla="*/ 231568 w 1491881"/>
              <a:gd name="connsiteY1" fmla="*/ 510639 h 600097"/>
              <a:gd name="connsiteX2" fmla="*/ 700644 w 1491881"/>
              <a:gd name="connsiteY2" fmla="*/ 599704 h 600097"/>
              <a:gd name="connsiteX3" fmla="*/ 1312223 w 1491881"/>
              <a:gd name="connsiteY3" fmla="*/ 528452 h 600097"/>
              <a:gd name="connsiteX4" fmla="*/ 1490353 w 1491881"/>
              <a:gd name="connsiteY4" fmla="*/ 231569 h 600097"/>
              <a:gd name="connsiteX5" fmla="*/ 1383475 w 1491881"/>
              <a:gd name="connsiteY5" fmla="*/ 0 h 60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1881" h="600097">
                <a:moveTo>
                  <a:pt x="0" y="142504"/>
                </a:moveTo>
                <a:cubicBezTo>
                  <a:pt x="57397" y="288471"/>
                  <a:pt x="114794" y="434439"/>
                  <a:pt x="231568" y="510639"/>
                </a:cubicBezTo>
                <a:cubicBezTo>
                  <a:pt x="348342" y="586839"/>
                  <a:pt x="520535" y="596735"/>
                  <a:pt x="700644" y="599704"/>
                </a:cubicBezTo>
                <a:cubicBezTo>
                  <a:pt x="880753" y="602673"/>
                  <a:pt x="1180605" y="589808"/>
                  <a:pt x="1312223" y="528452"/>
                </a:cubicBezTo>
                <a:cubicBezTo>
                  <a:pt x="1443841" y="467096"/>
                  <a:pt x="1478478" y="319644"/>
                  <a:pt x="1490353" y="231569"/>
                </a:cubicBezTo>
                <a:cubicBezTo>
                  <a:pt x="1502228" y="143494"/>
                  <a:pt x="1442851" y="71747"/>
                  <a:pt x="1383475" y="0"/>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3169715E-28BB-44CA-A769-BBD3AD8FA080}"/>
              </a:ext>
            </a:extLst>
          </p:cNvPr>
          <p:cNvSpPr/>
          <p:nvPr/>
        </p:nvSpPr>
        <p:spPr>
          <a:xfrm>
            <a:off x="6396062" y="2947724"/>
            <a:ext cx="1317683" cy="1315518"/>
          </a:xfrm>
          <a:custGeom>
            <a:avLst/>
            <a:gdLst>
              <a:gd name="connsiteX0" fmla="*/ 58177 w 1317683"/>
              <a:gd name="connsiteY0" fmla="*/ 1315518 h 1315518"/>
              <a:gd name="connsiteX1" fmla="*/ 4738 w 1317683"/>
              <a:gd name="connsiteY1" fmla="*/ 739564 h 1315518"/>
              <a:gd name="connsiteX2" fmla="*/ 165055 w 1317683"/>
              <a:gd name="connsiteY2" fmla="*/ 353616 h 1315518"/>
              <a:gd name="connsiteX3" fmla="*/ 551003 w 1317683"/>
              <a:gd name="connsiteY3" fmla="*/ 68608 h 1315518"/>
              <a:gd name="connsiteX4" fmla="*/ 972577 w 1317683"/>
              <a:gd name="connsiteY4" fmla="*/ 9232 h 1315518"/>
              <a:gd name="connsiteX5" fmla="*/ 1263522 w 1317683"/>
              <a:gd name="connsiteY5" fmla="*/ 217050 h 1315518"/>
              <a:gd name="connsiteX6" fmla="*/ 1316961 w 1317683"/>
              <a:gd name="connsiteY6" fmla="*/ 537684 h 131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683" h="1315518">
                <a:moveTo>
                  <a:pt x="58177" y="1315518"/>
                </a:moveTo>
                <a:cubicBezTo>
                  <a:pt x="22551" y="1107699"/>
                  <a:pt x="-13075" y="899881"/>
                  <a:pt x="4738" y="739564"/>
                </a:cubicBezTo>
                <a:cubicBezTo>
                  <a:pt x="22551" y="579247"/>
                  <a:pt x="74011" y="465442"/>
                  <a:pt x="165055" y="353616"/>
                </a:cubicBezTo>
                <a:cubicBezTo>
                  <a:pt x="256099" y="241790"/>
                  <a:pt x="416416" y="126005"/>
                  <a:pt x="551003" y="68608"/>
                </a:cubicBezTo>
                <a:cubicBezTo>
                  <a:pt x="685590" y="11211"/>
                  <a:pt x="853824" y="-15508"/>
                  <a:pt x="972577" y="9232"/>
                </a:cubicBezTo>
                <a:cubicBezTo>
                  <a:pt x="1091330" y="33972"/>
                  <a:pt x="1206125" y="128975"/>
                  <a:pt x="1263522" y="217050"/>
                </a:cubicBezTo>
                <a:cubicBezTo>
                  <a:pt x="1320919" y="305125"/>
                  <a:pt x="1318940" y="421404"/>
                  <a:pt x="1316961" y="537684"/>
                </a:cubicBez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Text Box 168">
            <a:extLst>
              <a:ext uri="{FF2B5EF4-FFF2-40B4-BE49-F238E27FC236}">
                <a16:creationId xmlns:a16="http://schemas.microsoft.com/office/drawing/2014/main" id="{75F6AC75-5FAF-42A3-8AC2-99A039278C15}"/>
              </a:ext>
            </a:extLst>
          </p:cNvPr>
          <p:cNvSpPr txBox="1">
            <a:spLocks noChangeArrowheads="1"/>
          </p:cNvSpPr>
          <p:nvPr/>
        </p:nvSpPr>
        <p:spPr bwMode="auto">
          <a:xfrm>
            <a:off x="4098442" y="4984535"/>
            <a:ext cx="3909366"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二部グラフ的でないとする．（背理法）</a:t>
            </a:r>
            <a:endParaRPr lang="en-US" altLang="ja-JP" sz="1600" dirty="0">
              <a:solidFill>
                <a:srgbClr val="000000"/>
              </a:solidFill>
            </a:endParaRPr>
          </a:p>
        </p:txBody>
      </p:sp>
      <p:sp>
        <p:nvSpPr>
          <p:cNvPr id="62" name="Text Box 168">
            <a:extLst>
              <a:ext uri="{FF2B5EF4-FFF2-40B4-BE49-F238E27FC236}">
                <a16:creationId xmlns:a16="http://schemas.microsoft.com/office/drawing/2014/main" id="{D4A8DD40-EB81-4E74-B3A7-1206CEC2CDF7}"/>
              </a:ext>
            </a:extLst>
          </p:cNvPr>
          <p:cNvSpPr txBox="1">
            <a:spLocks noChangeArrowheads="1"/>
          </p:cNvSpPr>
          <p:nvPr/>
        </p:nvSpPr>
        <p:spPr bwMode="auto">
          <a:xfrm>
            <a:off x="4122477" y="5408500"/>
            <a:ext cx="4124935"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奇閉路</a:t>
            </a:r>
            <a:r>
              <a:rPr lang="en-US" altLang="ja-JP" sz="1600" dirty="0">
                <a:solidFill>
                  <a:srgbClr val="000000"/>
                </a:solidFill>
              </a:rPr>
              <a:t>C</a:t>
            </a:r>
            <a:r>
              <a:rPr lang="ja-JP" altLang="en-US" sz="1600" dirty="0">
                <a:solidFill>
                  <a:srgbClr val="000000"/>
                </a:solidFill>
              </a:rPr>
              <a:t>が存在するが，その内部が四角形で分割できない．矛盾．</a:t>
            </a:r>
            <a:endParaRPr lang="en-US" altLang="ja-JP" sz="1600" dirty="0">
              <a:solidFill>
                <a:srgbClr val="000000"/>
              </a:solidFill>
            </a:endParaRPr>
          </a:p>
        </p:txBody>
      </p:sp>
      <p:sp>
        <p:nvSpPr>
          <p:cNvPr id="63" name="正方形/長方形 62">
            <a:extLst>
              <a:ext uri="{FF2B5EF4-FFF2-40B4-BE49-F238E27FC236}">
                <a16:creationId xmlns:a16="http://schemas.microsoft.com/office/drawing/2014/main" id="{8E9524B7-5C2A-470E-B390-D17FCE5F8867}"/>
              </a:ext>
            </a:extLst>
          </p:cNvPr>
          <p:cNvSpPr/>
          <p:nvPr/>
        </p:nvSpPr>
        <p:spPr>
          <a:xfrm>
            <a:off x="8387137" y="5905352"/>
            <a:ext cx="175846" cy="1758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83950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wipe(left)">
                                      <p:cBhvr>
                                        <p:cTn id="17" dur="500"/>
                                        <p:tgtEl>
                                          <p:spTgt spid="6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randombar(horizontal)">
                                      <p:cBhvr>
                                        <p:cTn id="2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14"/>
          <p:cNvGrpSpPr>
            <a:grpSpLocks/>
          </p:cNvGrpSpPr>
          <p:nvPr/>
        </p:nvGrpSpPr>
        <p:grpSpPr bwMode="auto">
          <a:xfrm>
            <a:off x="714373" y="3500439"/>
            <a:ext cx="1589088" cy="803274"/>
            <a:chOff x="4746623" y="3997201"/>
            <a:chExt cx="1589074" cy="801256"/>
          </a:xfrm>
        </p:grpSpPr>
        <p:sp>
          <p:nvSpPr>
            <p:cNvPr id="215" name="テキスト ボックス 214"/>
            <p:cNvSpPr txBox="1"/>
            <p:nvPr/>
          </p:nvSpPr>
          <p:spPr>
            <a:xfrm>
              <a:off x="4746623" y="4429498"/>
              <a:ext cx="1396987" cy="368959"/>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a:defRPr/>
              </a:pPr>
              <a:r>
                <a:rPr lang="ja-JP" altLang="en-US" sz="1800" dirty="0"/>
                <a:t>三角形分割</a:t>
              </a:r>
            </a:p>
          </p:txBody>
        </p:sp>
        <p:cxnSp>
          <p:nvCxnSpPr>
            <p:cNvPr id="216" name="直線矢印コネクタ 215"/>
            <p:cNvCxnSpPr>
              <a:cxnSpLocks/>
              <a:stCxn id="215" idx="0"/>
            </p:cNvCxnSpPr>
            <p:nvPr/>
          </p:nvCxnSpPr>
          <p:spPr>
            <a:xfrm flipV="1">
              <a:off x="5445117" y="3997201"/>
              <a:ext cx="890580" cy="432297"/>
            </a:xfrm>
            <a:prstGeom prst="straightConnector1">
              <a:avLst/>
            </a:prstGeom>
            <a:ln>
              <a:tailEnd type="arrow"/>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cxnSp>
      </p:grpSp>
      <p:pic>
        <p:nvPicPr>
          <p:cNvPr id="64" name="図 63" descr="K72.jp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81507" y="2947988"/>
            <a:ext cx="1873250" cy="156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テキスト ボックス 60"/>
          <p:cNvSpPr txBox="1">
            <a:spLocks noChangeArrowheads="1"/>
          </p:cNvSpPr>
          <p:nvPr/>
        </p:nvSpPr>
        <p:spPr bwMode="auto">
          <a:xfrm>
            <a:off x="684213" y="4983163"/>
            <a:ext cx="72009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a:t>閉曲面上に埋め込まれたグラフの性質を考える！</a:t>
            </a:r>
          </a:p>
        </p:txBody>
      </p:sp>
      <p:sp>
        <p:nvSpPr>
          <p:cNvPr id="62" name="テキスト ボックス 61"/>
          <p:cNvSpPr txBox="1">
            <a:spLocks noChangeArrowheads="1"/>
          </p:cNvSpPr>
          <p:nvPr/>
        </p:nvSpPr>
        <p:spPr bwMode="auto">
          <a:xfrm>
            <a:off x="611188" y="6021388"/>
            <a:ext cx="84248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2000" dirty="0"/>
              <a:t>四色問題（地図の色分け定理），局所変形理論，グラフの生成定理，再埋蔵理論，平面被覆に関する問題，極小マイナーに関する問題，　等々・・・・．</a:t>
            </a:r>
          </a:p>
        </p:txBody>
      </p:sp>
      <p:pic>
        <p:nvPicPr>
          <p:cNvPr id="63" name="図 62" descr="K7.jp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17719" y="1268413"/>
            <a:ext cx="1731963"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01" name="グループ化 124"/>
          <p:cNvGrpSpPr>
            <a:grpSpLocks/>
          </p:cNvGrpSpPr>
          <p:nvPr/>
        </p:nvGrpSpPr>
        <p:grpSpPr bwMode="auto">
          <a:xfrm>
            <a:off x="323850" y="1484313"/>
            <a:ext cx="1343025" cy="1333500"/>
            <a:chOff x="7546394" y="3967163"/>
            <a:chExt cx="1343416" cy="1333999"/>
          </a:xfrm>
        </p:grpSpPr>
        <p:sp>
          <p:nvSpPr>
            <p:cNvPr id="66" name="七角形 65"/>
            <p:cNvSpPr/>
            <p:nvPr/>
          </p:nvSpPr>
          <p:spPr>
            <a:xfrm>
              <a:off x="7625792" y="4014806"/>
              <a:ext cx="1213203" cy="1214891"/>
            </a:xfrm>
            <a:prstGeom prst="hep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8270" name="Oval 25"/>
            <p:cNvSpPr>
              <a:spLocks noChangeArrowheads="1"/>
            </p:cNvSpPr>
            <p:nvPr/>
          </p:nvSpPr>
          <p:spPr bwMode="auto">
            <a:xfrm>
              <a:off x="8161585" y="3967163"/>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1" name="Oval 25"/>
            <p:cNvSpPr>
              <a:spLocks noChangeArrowheads="1"/>
            </p:cNvSpPr>
            <p:nvPr/>
          </p:nvSpPr>
          <p:spPr bwMode="auto">
            <a:xfrm>
              <a:off x="7687138" y="4232992"/>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2" name="Oval 25"/>
            <p:cNvSpPr>
              <a:spLocks noChangeArrowheads="1"/>
            </p:cNvSpPr>
            <p:nvPr/>
          </p:nvSpPr>
          <p:spPr bwMode="auto">
            <a:xfrm>
              <a:off x="7546394" y="474143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3" name="Oval 25"/>
            <p:cNvSpPr>
              <a:spLocks noChangeArrowheads="1"/>
            </p:cNvSpPr>
            <p:nvPr/>
          </p:nvSpPr>
          <p:spPr bwMode="auto">
            <a:xfrm>
              <a:off x="7897188" y="5193216"/>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4" name="Oval 25"/>
            <p:cNvSpPr>
              <a:spLocks noChangeArrowheads="1"/>
            </p:cNvSpPr>
            <p:nvPr/>
          </p:nvSpPr>
          <p:spPr bwMode="auto">
            <a:xfrm>
              <a:off x="8416292" y="5191084"/>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5" name="Oval 25"/>
            <p:cNvSpPr>
              <a:spLocks noChangeArrowheads="1"/>
            </p:cNvSpPr>
            <p:nvPr/>
          </p:nvSpPr>
          <p:spPr bwMode="auto">
            <a:xfrm>
              <a:off x="8636852" y="4230860"/>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76" name="Oval 25"/>
            <p:cNvSpPr>
              <a:spLocks noChangeArrowheads="1"/>
            </p:cNvSpPr>
            <p:nvPr/>
          </p:nvSpPr>
          <p:spPr bwMode="auto">
            <a:xfrm>
              <a:off x="8781860" y="4764588"/>
              <a:ext cx="107950" cy="107946"/>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74" name="直線コネクタ 73"/>
            <p:cNvCxnSpPr/>
            <p:nvPr/>
          </p:nvCxnSpPr>
          <p:spPr>
            <a:xfrm rot="5400000" flipH="1" flipV="1">
              <a:off x="7901283" y="3996587"/>
              <a:ext cx="509779" cy="1089342"/>
            </a:xfrm>
            <a:prstGeom prst="line">
              <a:avLst/>
            </a:prstGeom>
            <a:ln w="9525"/>
          </p:spPr>
          <p:style>
            <a:lnRef idx="1">
              <a:schemeClr val="dk1"/>
            </a:lnRef>
            <a:fillRef idx="0">
              <a:schemeClr val="dk1"/>
            </a:fillRef>
            <a:effectRef idx="0">
              <a:schemeClr val="dk1"/>
            </a:effectRef>
            <a:fontRef idx="minor">
              <a:schemeClr val="tx1"/>
            </a:fontRef>
          </p:style>
        </p:cxnSp>
        <p:cxnSp>
          <p:nvCxnSpPr>
            <p:cNvPr id="75" name="直線コネクタ 74"/>
            <p:cNvCxnSpPr>
              <a:endCxn id="8276" idx="1"/>
            </p:cNvCxnSpPr>
            <p:nvPr/>
          </p:nvCxnSpPr>
          <p:spPr>
            <a:xfrm rot="16200000" flipH="1">
              <a:off x="8162493" y="4145052"/>
              <a:ext cx="719407" cy="551022"/>
            </a:xfrm>
            <a:prstGeom prst="line">
              <a:avLst/>
            </a:prstGeom>
            <a:ln w="9525"/>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rot="16200000" flipH="1">
              <a:off x="7736898" y="4499187"/>
              <a:ext cx="1227596" cy="284245"/>
            </a:xfrm>
            <a:prstGeom prst="line">
              <a:avLst/>
            </a:prstGeom>
            <a:ln w="9525"/>
          </p:spPr>
          <p:style>
            <a:lnRef idx="1">
              <a:schemeClr val="dk1"/>
            </a:lnRef>
            <a:fillRef idx="0">
              <a:schemeClr val="dk1"/>
            </a:fillRef>
            <a:effectRef idx="0">
              <a:schemeClr val="dk1"/>
            </a:effectRef>
            <a:fontRef idx="minor">
              <a:schemeClr val="tx1"/>
            </a:fontRef>
          </p:style>
        </p:cxnSp>
        <p:cxnSp>
          <p:nvCxnSpPr>
            <p:cNvPr id="77" name="直線コネクタ 76"/>
            <p:cNvCxnSpPr/>
            <p:nvPr/>
          </p:nvCxnSpPr>
          <p:spPr>
            <a:xfrm rot="16200000" flipH="1" flipV="1">
              <a:off x="7475679" y="4534916"/>
              <a:ext cx="1230772" cy="235018"/>
            </a:xfrm>
            <a:prstGeom prst="line">
              <a:avLst/>
            </a:prstGeom>
            <a:ln w="9525"/>
          </p:spPr>
          <p:style>
            <a:lnRef idx="1">
              <a:schemeClr val="dk1"/>
            </a:lnRef>
            <a:fillRef idx="0">
              <a:schemeClr val="dk1"/>
            </a:fillRef>
            <a:effectRef idx="0">
              <a:schemeClr val="dk1"/>
            </a:effectRef>
            <a:fontRef idx="minor">
              <a:schemeClr val="tx1"/>
            </a:fontRef>
          </p:style>
        </p:cxnSp>
        <p:cxnSp>
          <p:nvCxnSpPr>
            <p:cNvPr id="78" name="直線コネクタ 77"/>
            <p:cNvCxnSpPr>
              <a:endCxn id="8272" idx="3"/>
            </p:cNvCxnSpPr>
            <p:nvPr/>
          </p:nvCxnSpPr>
          <p:spPr>
            <a:xfrm rot="5400000">
              <a:off x="7497135" y="4122822"/>
              <a:ext cx="776578" cy="646301"/>
            </a:xfrm>
            <a:prstGeom prst="line">
              <a:avLst/>
            </a:prstGeom>
            <a:ln w="9525"/>
          </p:spPr>
          <p:style>
            <a:lnRef idx="1">
              <a:schemeClr val="dk1"/>
            </a:lnRef>
            <a:fillRef idx="0">
              <a:schemeClr val="dk1"/>
            </a:fillRef>
            <a:effectRef idx="0">
              <a:schemeClr val="dk1"/>
            </a:effectRef>
            <a:fontRef idx="minor">
              <a:schemeClr val="tx1"/>
            </a:fontRef>
          </p:style>
        </p:cxnSp>
        <p:cxnSp>
          <p:nvCxnSpPr>
            <p:cNvPr id="79" name="直線コネクタ 78"/>
            <p:cNvCxnSpPr>
              <a:stCxn id="8275" idx="3"/>
              <a:endCxn id="8271" idx="6"/>
            </p:cNvCxnSpPr>
            <p:nvPr/>
          </p:nvCxnSpPr>
          <p:spPr>
            <a:xfrm rot="5400000" flipH="1">
              <a:off x="8224454" y="3857620"/>
              <a:ext cx="0" cy="857500"/>
            </a:xfrm>
            <a:prstGeom prst="line">
              <a:avLst/>
            </a:prstGeom>
            <a:ln w="9525"/>
          </p:spPr>
          <p:style>
            <a:lnRef idx="1">
              <a:schemeClr val="dk1"/>
            </a:lnRef>
            <a:fillRef idx="0">
              <a:schemeClr val="dk1"/>
            </a:fillRef>
            <a:effectRef idx="0">
              <a:schemeClr val="dk1"/>
            </a:effectRef>
            <a:fontRef idx="minor">
              <a:schemeClr val="tx1"/>
            </a:fontRef>
          </p:style>
        </p:cxnSp>
        <p:cxnSp>
          <p:nvCxnSpPr>
            <p:cNvPr id="80" name="直線コネクタ 79"/>
            <p:cNvCxnSpPr/>
            <p:nvPr/>
          </p:nvCxnSpPr>
          <p:spPr>
            <a:xfrm rot="5400000">
              <a:off x="8141844" y="4654816"/>
              <a:ext cx="884568" cy="220727"/>
            </a:xfrm>
            <a:prstGeom prst="line">
              <a:avLst/>
            </a:prstGeom>
            <a:ln w="9525"/>
          </p:spPr>
          <p:style>
            <a:lnRef idx="1">
              <a:schemeClr val="dk1"/>
            </a:lnRef>
            <a:fillRef idx="0">
              <a:schemeClr val="dk1"/>
            </a:fillRef>
            <a:effectRef idx="0">
              <a:schemeClr val="dk1"/>
            </a:effectRef>
            <a:fontRef idx="minor">
              <a:schemeClr val="tx1"/>
            </a:fontRef>
          </p:style>
        </p:cxnSp>
        <p:cxnSp>
          <p:nvCxnSpPr>
            <p:cNvPr id="81" name="直線コネクタ 80"/>
            <p:cNvCxnSpPr/>
            <p:nvPr/>
          </p:nvCxnSpPr>
          <p:spPr>
            <a:xfrm rot="16200000" flipH="1" flipV="1">
              <a:off x="7860772" y="4410270"/>
              <a:ext cx="946504" cy="701879"/>
            </a:xfrm>
            <a:prstGeom prst="line">
              <a:avLst/>
            </a:prstGeom>
            <a:ln w="9525"/>
          </p:spPr>
          <p:style>
            <a:lnRef idx="1">
              <a:schemeClr val="dk1"/>
            </a:lnRef>
            <a:fillRef idx="0">
              <a:schemeClr val="dk1"/>
            </a:fillRef>
            <a:effectRef idx="0">
              <a:schemeClr val="dk1"/>
            </a:effectRef>
            <a:fontRef idx="minor">
              <a:schemeClr val="tx1"/>
            </a:fontRef>
          </p:style>
        </p:cxnSp>
        <p:cxnSp>
          <p:nvCxnSpPr>
            <p:cNvPr id="82" name="直線コネクタ 81"/>
            <p:cNvCxnSpPr>
              <a:endCxn id="8271" idx="5"/>
            </p:cNvCxnSpPr>
            <p:nvPr/>
          </p:nvCxnSpPr>
          <p:spPr>
            <a:xfrm rot="16200000" flipV="1">
              <a:off x="7665453" y="4438855"/>
              <a:ext cx="921095" cy="692352"/>
            </a:xfrm>
            <a:prstGeom prst="line">
              <a:avLst/>
            </a:prstGeom>
            <a:ln w="9525"/>
          </p:spPr>
          <p:style>
            <a:lnRef idx="1">
              <a:schemeClr val="dk1"/>
            </a:lnRef>
            <a:fillRef idx="0">
              <a:schemeClr val="dk1"/>
            </a:fillRef>
            <a:effectRef idx="0">
              <a:schemeClr val="dk1"/>
            </a:effectRef>
            <a:fontRef idx="minor">
              <a:schemeClr val="tx1"/>
            </a:fontRef>
          </p:style>
        </p:cxnSp>
        <p:cxnSp>
          <p:nvCxnSpPr>
            <p:cNvPr id="83" name="直線コネクタ 82"/>
            <p:cNvCxnSpPr/>
            <p:nvPr/>
          </p:nvCxnSpPr>
          <p:spPr>
            <a:xfrm rot="16200000" flipH="1">
              <a:off x="7384383" y="4688165"/>
              <a:ext cx="925859" cy="179439"/>
            </a:xfrm>
            <a:prstGeom prst="line">
              <a:avLst/>
            </a:prstGeom>
            <a:ln w="9525"/>
          </p:spPr>
          <p:style>
            <a:lnRef idx="1">
              <a:schemeClr val="dk1"/>
            </a:lnRef>
            <a:fillRef idx="0">
              <a:schemeClr val="dk1"/>
            </a:fillRef>
            <a:effectRef idx="0">
              <a:schemeClr val="dk1"/>
            </a:effectRef>
            <a:fontRef idx="minor">
              <a:schemeClr val="tx1"/>
            </a:fontRef>
          </p:style>
        </p:cxnSp>
        <p:cxnSp>
          <p:nvCxnSpPr>
            <p:cNvPr id="84" name="直線コネクタ 83"/>
            <p:cNvCxnSpPr/>
            <p:nvPr/>
          </p:nvCxnSpPr>
          <p:spPr>
            <a:xfrm rot="5400000" flipH="1" flipV="1">
              <a:off x="8190296" y="4630226"/>
              <a:ext cx="412904" cy="814624"/>
            </a:xfrm>
            <a:prstGeom prst="line">
              <a:avLst/>
            </a:prstGeom>
            <a:ln w="9525"/>
          </p:spPr>
          <p:style>
            <a:lnRef idx="1">
              <a:schemeClr val="dk1"/>
            </a:lnRef>
            <a:fillRef idx="0">
              <a:schemeClr val="dk1"/>
            </a:fillRef>
            <a:effectRef idx="0">
              <a:schemeClr val="dk1"/>
            </a:effectRef>
            <a:fontRef idx="minor">
              <a:schemeClr val="tx1"/>
            </a:fontRef>
          </p:style>
        </p:cxnSp>
        <p:cxnSp>
          <p:nvCxnSpPr>
            <p:cNvPr id="85" name="直線コネクタ 84"/>
            <p:cNvCxnSpPr>
              <a:stCxn id="8276" idx="1"/>
            </p:cNvCxnSpPr>
            <p:nvPr/>
          </p:nvCxnSpPr>
          <p:spPr>
            <a:xfrm rot="16200000" flipV="1">
              <a:off x="8042612" y="4025171"/>
              <a:ext cx="489133" cy="1021059"/>
            </a:xfrm>
            <a:prstGeom prst="line">
              <a:avLst/>
            </a:prstGeom>
            <a:ln w="9525"/>
          </p:spPr>
          <p:style>
            <a:lnRef idx="1">
              <a:schemeClr val="dk1"/>
            </a:lnRef>
            <a:fillRef idx="0">
              <a:schemeClr val="dk1"/>
            </a:fillRef>
            <a:effectRef idx="0">
              <a:schemeClr val="dk1"/>
            </a:effectRef>
            <a:fontRef idx="minor">
              <a:schemeClr val="tx1"/>
            </a:fontRef>
          </p:style>
        </p:cxnSp>
        <p:cxnSp>
          <p:nvCxnSpPr>
            <p:cNvPr id="86" name="直線コネクタ 85"/>
            <p:cNvCxnSpPr/>
            <p:nvPr/>
          </p:nvCxnSpPr>
          <p:spPr>
            <a:xfrm rot="10800000" flipV="1">
              <a:off x="7641672" y="4818381"/>
              <a:ext cx="115127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rot="16200000" flipH="1">
              <a:off x="7809978" y="4608787"/>
              <a:ext cx="433550" cy="830504"/>
            </a:xfrm>
            <a:prstGeom prst="line">
              <a:avLst/>
            </a:prstGeom>
            <a:ln w="9525"/>
          </p:spPr>
          <p:style>
            <a:lnRef idx="1">
              <a:schemeClr val="dk1"/>
            </a:lnRef>
            <a:fillRef idx="0">
              <a:schemeClr val="dk1"/>
            </a:fillRef>
            <a:effectRef idx="0">
              <a:schemeClr val="dk1"/>
            </a:effectRef>
            <a:fontRef idx="minor">
              <a:schemeClr val="tx1"/>
            </a:fontRef>
          </p:style>
        </p:cxnSp>
      </p:grpSp>
      <p:sp>
        <p:nvSpPr>
          <p:cNvPr id="8202" name="テキスト ボックス 87"/>
          <p:cNvSpPr txBox="1">
            <a:spLocks noChangeArrowheads="1"/>
          </p:cNvSpPr>
          <p:nvPr/>
        </p:nvSpPr>
        <p:spPr bwMode="auto">
          <a:xfrm>
            <a:off x="820738" y="2767013"/>
            <a:ext cx="4286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600" dirty="0">
                <a:latin typeface="+mn-lt"/>
              </a:rPr>
              <a:t>K</a:t>
            </a:r>
            <a:r>
              <a:rPr lang="en-US" altLang="ja-JP" sz="1600" baseline="-25000" dirty="0">
                <a:latin typeface="+mn-lt"/>
              </a:rPr>
              <a:t>7</a:t>
            </a:r>
            <a:endParaRPr lang="ja-JP" altLang="en-US" sz="1600" baseline="-25000" dirty="0">
              <a:latin typeface="+mn-lt"/>
            </a:endParaRPr>
          </a:p>
        </p:txBody>
      </p:sp>
      <p:grpSp>
        <p:nvGrpSpPr>
          <p:cNvPr id="5" name="グループ化 99"/>
          <p:cNvGrpSpPr>
            <a:grpSpLocks/>
          </p:cNvGrpSpPr>
          <p:nvPr/>
        </p:nvGrpSpPr>
        <p:grpSpPr bwMode="auto">
          <a:xfrm>
            <a:off x="1857375" y="1557338"/>
            <a:ext cx="3916362" cy="2540000"/>
            <a:chOff x="1857655" y="1556792"/>
            <a:chExt cx="3915983" cy="2540000"/>
          </a:xfrm>
        </p:grpSpPr>
        <p:grpSp>
          <p:nvGrpSpPr>
            <p:cNvPr id="8216" name="グループ化 98"/>
            <p:cNvGrpSpPr>
              <a:grpSpLocks/>
            </p:cNvGrpSpPr>
            <p:nvPr/>
          </p:nvGrpSpPr>
          <p:grpSpPr bwMode="auto">
            <a:xfrm>
              <a:off x="2555776" y="1556792"/>
              <a:ext cx="3217862" cy="2540000"/>
              <a:chOff x="2555776" y="1556792"/>
              <a:chExt cx="3217862" cy="2540000"/>
            </a:xfrm>
          </p:grpSpPr>
          <p:grpSp>
            <p:nvGrpSpPr>
              <p:cNvPr id="8220" name="グループ化 165"/>
              <p:cNvGrpSpPr>
                <a:grpSpLocks/>
              </p:cNvGrpSpPr>
              <p:nvPr/>
            </p:nvGrpSpPr>
            <p:grpSpPr bwMode="auto">
              <a:xfrm>
                <a:off x="2643088" y="1606004"/>
                <a:ext cx="3043238" cy="2408238"/>
                <a:chOff x="2588492" y="2653692"/>
                <a:chExt cx="3044568" cy="2407872"/>
              </a:xfrm>
            </p:grpSpPr>
            <p:sp>
              <p:nvSpPr>
                <p:cNvPr id="151" name="正方形/長方形 150"/>
                <p:cNvSpPr/>
                <p:nvPr/>
              </p:nvSpPr>
              <p:spPr>
                <a:xfrm>
                  <a:off x="2642789" y="2714008"/>
                  <a:ext cx="2929934" cy="2287240"/>
                </a:xfrm>
                <a:prstGeom prst="rect">
                  <a:avLst/>
                </a:prstGeom>
                <a:solidFill>
                  <a:schemeClr val="bg2">
                    <a:lumMod val="20000"/>
                    <a:lumOff val="80000"/>
                  </a:schemeClr>
                </a:solidFill>
                <a:ln>
                  <a:solidFill>
                    <a:schemeClr val="tx1"/>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ja-JP" altLang="en-US"/>
                </a:p>
              </p:txBody>
            </p:sp>
            <p:sp>
              <p:nvSpPr>
                <p:cNvPr id="8241" name="Oval 25"/>
                <p:cNvSpPr>
                  <a:spLocks noChangeArrowheads="1"/>
                </p:cNvSpPr>
                <p:nvPr/>
              </p:nvSpPr>
              <p:spPr bwMode="auto">
                <a:xfrm>
                  <a:off x="5521714" y="266420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2" name="Oval 25"/>
                <p:cNvSpPr>
                  <a:spLocks noChangeArrowheads="1"/>
                </p:cNvSpPr>
                <p:nvPr/>
              </p:nvSpPr>
              <p:spPr bwMode="auto">
                <a:xfrm>
                  <a:off x="5521714" y="494523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3" name="Oval 25"/>
                <p:cNvSpPr>
                  <a:spLocks noChangeArrowheads="1"/>
                </p:cNvSpPr>
                <p:nvPr/>
              </p:nvSpPr>
              <p:spPr bwMode="auto">
                <a:xfrm>
                  <a:off x="2592756" y="495021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4" name="Oval 25"/>
                <p:cNvSpPr>
                  <a:spLocks noChangeArrowheads="1"/>
                </p:cNvSpPr>
                <p:nvPr/>
              </p:nvSpPr>
              <p:spPr bwMode="auto">
                <a:xfrm>
                  <a:off x="2590624" y="417419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59" name="直線コネクタ 158"/>
                <p:cNvCxnSpPr>
                  <a:stCxn id="8243" idx="6"/>
                  <a:endCxn id="8255" idx="3"/>
                </p:cNvCxnSpPr>
                <p:nvPr/>
              </p:nvCxnSpPr>
              <p:spPr>
                <a:xfrm flipV="1">
                  <a:off x="2701546" y="3885405"/>
                  <a:ext cx="835309" cy="1119018"/>
                </a:xfrm>
                <a:prstGeom prst="line">
                  <a:avLst/>
                </a:prstGeom>
                <a:ln w="9525"/>
              </p:spPr>
              <p:style>
                <a:lnRef idx="1">
                  <a:schemeClr val="dk1"/>
                </a:lnRef>
                <a:fillRef idx="0">
                  <a:schemeClr val="dk1"/>
                </a:fillRef>
                <a:effectRef idx="0">
                  <a:schemeClr val="dk1"/>
                </a:effectRef>
                <a:fontRef idx="minor">
                  <a:schemeClr val="tx1"/>
                </a:fontRef>
              </p:style>
            </p:cxnSp>
            <p:cxnSp>
              <p:nvCxnSpPr>
                <p:cNvPr id="160" name="直線コネクタ 159"/>
                <p:cNvCxnSpPr/>
                <p:nvPr/>
              </p:nvCxnSpPr>
              <p:spPr>
                <a:xfrm rot="16200000" flipH="1">
                  <a:off x="4083936" y="3341521"/>
                  <a:ext cx="0" cy="1008405"/>
                </a:xfrm>
                <a:prstGeom prst="line">
                  <a:avLst/>
                </a:prstGeom>
                <a:ln w="9525"/>
              </p:spPr>
              <p:style>
                <a:lnRef idx="1">
                  <a:schemeClr val="dk1"/>
                </a:lnRef>
                <a:fillRef idx="0">
                  <a:schemeClr val="dk1"/>
                </a:fillRef>
                <a:effectRef idx="0">
                  <a:schemeClr val="dk1"/>
                </a:effectRef>
                <a:fontRef idx="minor">
                  <a:schemeClr val="tx1"/>
                </a:fontRef>
              </p:style>
            </p:cxnSp>
            <p:sp>
              <p:nvSpPr>
                <p:cNvPr id="8247" name="Oval 25"/>
                <p:cNvSpPr>
                  <a:spLocks noChangeArrowheads="1"/>
                </p:cNvSpPr>
                <p:nvPr/>
              </p:nvSpPr>
              <p:spPr bwMode="auto">
                <a:xfrm>
                  <a:off x="5525110" y="41749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8" name="Oval 25"/>
                <p:cNvSpPr>
                  <a:spLocks noChangeArrowheads="1"/>
                </p:cNvSpPr>
                <p:nvPr/>
              </p:nvSpPr>
              <p:spPr bwMode="auto">
                <a:xfrm>
                  <a:off x="5521714" y="341849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49" name="Oval 25"/>
                <p:cNvSpPr>
                  <a:spLocks noChangeArrowheads="1"/>
                </p:cNvSpPr>
                <p:nvPr/>
              </p:nvSpPr>
              <p:spPr bwMode="auto">
                <a:xfrm>
                  <a:off x="2590624" y="341849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76" name="直線コネクタ 175"/>
                <p:cNvCxnSpPr>
                  <a:stCxn id="8255" idx="4"/>
                </p:cNvCxnSpPr>
                <p:nvPr/>
              </p:nvCxnSpPr>
              <p:spPr>
                <a:xfrm rot="5400000">
                  <a:off x="3034507" y="4441739"/>
                  <a:ext cx="1080924" cy="0"/>
                </a:xfrm>
                <a:prstGeom prst="line">
                  <a:avLst/>
                </a:prstGeom>
                <a:ln w="9525"/>
              </p:spPr>
              <p:style>
                <a:lnRef idx="1">
                  <a:schemeClr val="dk1"/>
                </a:lnRef>
                <a:fillRef idx="0">
                  <a:schemeClr val="dk1"/>
                </a:fillRef>
                <a:effectRef idx="0">
                  <a:schemeClr val="dk1"/>
                </a:effectRef>
                <a:fontRef idx="minor">
                  <a:schemeClr val="tx1"/>
                </a:fontRef>
              </p:style>
            </p:cxnSp>
            <p:sp>
              <p:nvSpPr>
                <p:cNvPr id="8251" name="Oval 25"/>
                <p:cNvSpPr>
                  <a:spLocks noChangeArrowheads="1"/>
                </p:cNvSpPr>
                <p:nvPr/>
              </p:nvSpPr>
              <p:spPr bwMode="auto">
                <a:xfrm>
                  <a:off x="3529828" y="265895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2" name="Oval 25"/>
                <p:cNvSpPr>
                  <a:spLocks noChangeArrowheads="1"/>
                </p:cNvSpPr>
                <p:nvPr/>
              </p:nvSpPr>
              <p:spPr bwMode="auto">
                <a:xfrm>
                  <a:off x="4532092" y="265895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3" name="Oval 25"/>
                <p:cNvSpPr>
                  <a:spLocks noChangeArrowheads="1"/>
                </p:cNvSpPr>
                <p:nvPr/>
              </p:nvSpPr>
              <p:spPr bwMode="auto">
                <a:xfrm>
                  <a:off x="4521582" y="495361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4" name="Oval 25"/>
                <p:cNvSpPr>
                  <a:spLocks noChangeArrowheads="1"/>
                </p:cNvSpPr>
                <p:nvPr/>
              </p:nvSpPr>
              <p:spPr bwMode="auto">
                <a:xfrm>
                  <a:off x="3529828" y="494310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5" name="Oval 25"/>
                <p:cNvSpPr>
                  <a:spLocks noChangeArrowheads="1"/>
                </p:cNvSpPr>
                <p:nvPr/>
              </p:nvSpPr>
              <p:spPr bwMode="auto">
                <a:xfrm>
                  <a:off x="3521450" y="379385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256" name="Oval 25"/>
                <p:cNvSpPr>
                  <a:spLocks noChangeArrowheads="1"/>
                </p:cNvSpPr>
                <p:nvPr/>
              </p:nvSpPr>
              <p:spPr bwMode="auto">
                <a:xfrm>
                  <a:off x="4535488" y="379171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183" name="直線コネクタ 182"/>
                <p:cNvCxnSpPr/>
                <p:nvPr/>
              </p:nvCxnSpPr>
              <p:spPr>
                <a:xfrm rot="16200000" flipH="1">
                  <a:off x="2911256" y="3207426"/>
                  <a:ext cx="358720" cy="892479"/>
                </a:xfrm>
                <a:prstGeom prst="line">
                  <a:avLst/>
                </a:prstGeom>
                <a:ln w="9525"/>
              </p:spPr>
              <p:style>
                <a:lnRef idx="1">
                  <a:schemeClr val="dk1"/>
                </a:lnRef>
                <a:fillRef idx="0">
                  <a:schemeClr val="dk1"/>
                </a:fillRef>
                <a:effectRef idx="0">
                  <a:schemeClr val="dk1"/>
                </a:effectRef>
                <a:fontRef idx="minor">
                  <a:schemeClr val="tx1"/>
                </a:fontRef>
              </p:style>
            </p:cxnSp>
            <p:cxnSp>
              <p:nvCxnSpPr>
                <p:cNvPr id="184" name="直線コネクタ 183"/>
                <p:cNvCxnSpPr>
                  <a:stCxn id="8244" idx="7"/>
                  <a:endCxn id="8255" idx="2"/>
                </p:cNvCxnSpPr>
                <p:nvPr/>
              </p:nvCxnSpPr>
              <p:spPr>
                <a:xfrm rot="5400000" flipH="1" flipV="1">
                  <a:off x="2930309" y="3599492"/>
                  <a:ext cx="342848" cy="838485"/>
                </a:xfrm>
                <a:prstGeom prst="line">
                  <a:avLst/>
                </a:prstGeom>
                <a:ln w="9525"/>
              </p:spPr>
              <p:style>
                <a:lnRef idx="1">
                  <a:schemeClr val="dk1"/>
                </a:lnRef>
                <a:fillRef idx="0">
                  <a:schemeClr val="dk1"/>
                </a:fillRef>
                <a:effectRef idx="0">
                  <a:schemeClr val="dk1"/>
                </a:effectRef>
                <a:fontRef idx="minor">
                  <a:schemeClr val="tx1"/>
                </a:fontRef>
              </p:style>
            </p:cxnSp>
            <p:cxnSp>
              <p:nvCxnSpPr>
                <p:cNvPr id="185" name="直線コネクタ 184"/>
                <p:cNvCxnSpPr>
                  <a:stCxn id="8256" idx="6"/>
                </p:cNvCxnSpPr>
                <p:nvPr/>
              </p:nvCxnSpPr>
              <p:spPr>
                <a:xfrm flipV="1">
                  <a:off x="4643720" y="3494939"/>
                  <a:ext cx="870246" cy="350785"/>
                </a:xfrm>
                <a:prstGeom prst="line">
                  <a:avLst/>
                </a:prstGeom>
                <a:ln w="9525"/>
              </p:spPr>
              <p:style>
                <a:lnRef idx="1">
                  <a:schemeClr val="dk1"/>
                </a:lnRef>
                <a:fillRef idx="0">
                  <a:schemeClr val="dk1"/>
                </a:fillRef>
                <a:effectRef idx="0">
                  <a:schemeClr val="dk1"/>
                </a:effectRef>
                <a:fontRef idx="minor">
                  <a:schemeClr val="tx1"/>
                </a:fontRef>
              </p:style>
            </p:cxnSp>
            <p:cxnSp>
              <p:nvCxnSpPr>
                <p:cNvPr id="186" name="直線コネクタ 185"/>
                <p:cNvCxnSpPr/>
                <p:nvPr/>
              </p:nvCxnSpPr>
              <p:spPr>
                <a:xfrm rot="10800000" flipV="1">
                  <a:off x="3614670" y="2729880"/>
                  <a:ext cx="971881" cy="1079336"/>
                </a:xfrm>
                <a:prstGeom prst="line">
                  <a:avLst/>
                </a:prstGeom>
                <a:ln w="9525"/>
              </p:spPr>
              <p:style>
                <a:lnRef idx="1">
                  <a:schemeClr val="dk1"/>
                </a:lnRef>
                <a:fillRef idx="0">
                  <a:schemeClr val="dk1"/>
                </a:fillRef>
                <a:effectRef idx="0">
                  <a:schemeClr val="dk1"/>
                </a:effectRef>
                <a:fontRef idx="minor">
                  <a:schemeClr val="tx1"/>
                </a:fontRef>
              </p:style>
            </p:cxnSp>
            <p:cxnSp>
              <p:nvCxnSpPr>
                <p:cNvPr id="187" name="直線コネクタ 186"/>
                <p:cNvCxnSpPr/>
                <p:nvPr/>
              </p:nvCxnSpPr>
              <p:spPr>
                <a:xfrm rot="10800000" flipV="1">
                  <a:off x="3643255" y="3867945"/>
                  <a:ext cx="917887" cy="1096795"/>
                </a:xfrm>
                <a:prstGeom prst="line">
                  <a:avLst/>
                </a:prstGeom>
                <a:ln w="9525"/>
              </p:spPr>
              <p:style>
                <a:lnRef idx="1">
                  <a:schemeClr val="dk1"/>
                </a:lnRef>
                <a:fillRef idx="0">
                  <a:schemeClr val="dk1"/>
                </a:fillRef>
                <a:effectRef idx="0">
                  <a:schemeClr val="dk1"/>
                </a:effectRef>
                <a:fontRef idx="minor">
                  <a:schemeClr val="tx1"/>
                </a:fontRef>
              </p:style>
            </p:cxnSp>
            <p:cxnSp>
              <p:nvCxnSpPr>
                <p:cNvPr id="188" name="直線コネクタ 187"/>
                <p:cNvCxnSpPr/>
                <p:nvPr/>
              </p:nvCxnSpPr>
              <p:spPr>
                <a:xfrm rot="5400000">
                  <a:off x="4046097" y="3275105"/>
                  <a:ext cx="111584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189" name="直線コネクタ 188"/>
                <p:cNvCxnSpPr>
                  <a:endCxn id="8241" idx="3"/>
                </p:cNvCxnSpPr>
                <p:nvPr/>
              </p:nvCxnSpPr>
              <p:spPr>
                <a:xfrm rot="5400000" flipH="1" flipV="1">
                  <a:off x="4530444" y="2839967"/>
                  <a:ext cx="1090446" cy="924239"/>
                </a:xfrm>
                <a:prstGeom prst="line">
                  <a:avLst/>
                </a:prstGeom>
                <a:ln w="9525"/>
              </p:spPr>
              <p:style>
                <a:lnRef idx="1">
                  <a:schemeClr val="dk1"/>
                </a:lnRef>
                <a:fillRef idx="0">
                  <a:schemeClr val="dk1"/>
                </a:fillRef>
                <a:effectRef idx="0">
                  <a:schemeClr val="dk1"/>
                </a:effectRef>
                <a:fontRef idx="minor">
                  <a:schemeClr val="tx1"/>
                </a:fontRef>
              </p:style>
            </p:cxnSp>
            <p:cxnSp>
              <p:nvCxnSpPr>
                <p:cNvPr id="190" name="直線コネクタ 189"/>
                <p:cNvCxnSpPr>
                  <a:endCxn id="8247" idx="3"/>
                </p:cNvCxnSpPr>
                <p:nvPr/>
              </p:nvCxnSpPr>
              <p:spPr>
                <a:xfrm flipV="1">
                  <a:off x="3592438" y="4266347"/>
                  <a:ext cx="1948525" cy="734901"/>
                </a:xfrm>
                <a:prstGeom prst="line">
                  <a:avLst/>
                </a:prstGeom>
                <a:ln w="9525"/>
              </p:spPr>
              <p:style>
                <a:lnRef idx="1">
                  <a:schemeClr val="dk1"/>
                </a:lnRef>
                <a:fillRef idx="0">
                  <a:schemeClr val="dk1"/>
                </a:fillRef>
                <a:effectRef idx="0">
                  <a:schemeClr val="dk1"/>
                </a:effectRef>
                <a:fontRef idx="minor">
                  <a:schemeClr val="tx1"/>
                </a:fontRef>
              </p:style>
            </p:cxnSp>
            <p:cxnSp>
              <p:nvCxnSpPr>
                <p:cNvPr id="191" name="直線コネクタ 190"/>
                <p:cNvCxnSpPr/>
                <p:nvPr/>
              </p:nvCxnSpPr>
              <p:spPr>
                <a:xfrm flipV="1">
                  <a:off x="2642789" y="2717182"/>
                  <a:ext cx="1948525" cy="733314"/>
                </a:xfrm>
                <a:prstGeom prst="line">
                  <a:avLst/>
                </a:prstGeom>
                <a:ln w="9525"/>
              </p:spPr>
              <p:style>
                <a:lnRef idx="1">
                  <a:schemeClr val="dk1"/>
                </a:lnRef>
                <a:fillRef idx="0">
                  <a:schemeClr val="dk1"/>
                </a:fillRef>
                <a:effectRef idx="0">
                  <a:schemeClr val="dk1"/>
                </a:effectRef>
                <a:fontRef idx="minor">
                  <a:schemeClr val="tx1"/>
                </a:fontRef>
              </p:style>
            </p:cxnSp>
            <p:cxnSp>
              <p:nvCxnSpPr>
                <p:cNvPr id="192" name="直線コネクタ 191"/>
                <p:cNvCxnSpPr>
                  <a:endCxn id="8247" idx="6"/>
                </p:cNvCxnSpPr>
                <p:nvPr/>
              </p:nvCxnSpPr>
              <p:spPr>
                <a:xfrm flipV="1">
                  <a:off x="4592903" y="4228253"/>
                  <a:ext cx="1040166" cy="769821"/>
                </a:xfrm>
                <a:prstGeom prst="line">
                  <a:avLst/>
                </a:prstGeom>
                <a:ln w="9525"/>
              </p:spPr>
              <p:style>
                <a:lnRef idx="1">
                  <a:schemeClr val="dk1"/>
                </a:lnRef>
                <a:fillRef idx="0">
                  <a:schemeClr val="dk1"/>
                </a:fillRef>
                <a:effectRef idx="0">
                  <a:schemeClr val="dk1"/>
                </a:effectRef>
                <a:fontRef idx="minor">
                  <a:schemeClr val="tx1"/>
                </a:fontRef>
              </p:style>
            </p:cxnSp>
            <p:cxnSp>
              <p:nvCxnSpPr>
                <p:cNvPr id="193" name="直線コネクタ 192"/>
                <p:cNvCxnSpPr/>
                <p:nvPr/>
              </p:nvCxnSpPr>
              <p:spPr>
                <a:xfrm flipV="1">
                  <a:off x="2666610" y="2740992"/>
                  <a:ext cx="921063" cy="696806"/>
                </a:xfrm>
                <a:prstGeom prst="line">
                  <a:avLst/>
                </a:prstGeom>
                <a:ln w="9525"/>
              </p:spPr>
              <p:style>
                <a:lnRef idx="1">
                  <a:schemeClr val="dk1"/>
                </a:lnRef>
                <a:fillRef idx="0">
                  <a:schemeClr val="dk1"/>
                </a:fillRef>
                <a:effectRef idx="0">
                  <a:schemeClr val="dk1"/>
                </a:effectRef>
                <a:fontRef idx="minor">
                  <a:schemeClr val="tx1"/>
                </a:fontRef>
              </p:style>
            </p:cxnSp>
            <p:sp>
              <p:nvSpPr>
                <p:cNvPr id="8268" name="Oval 25"/>
                <p:cNvSpPr>
                  <a:spLocks noChangeArrowheads="1"/>
                </p:cNvSpPr>
                <p:nvPr/>
              </p:nvSpPr>
              <p:spPr bwMode="auto">
                <a:xfrm>
                  <a:off x="2588492" y="265369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8221" name="Text Box 102"/>
              <p:cNvSpPr txBox="1">
                <a:spLocks noChangeArrowheads="1"/>
              </p:cNvSpPr>
              <p:nvPr/>
            </p:nvSpPr>
            <p:spPr bwMode="auto">
              <a:xfrm>
                <a:off x="2639562" y="1643223"/>
                <a:ext cx="3603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1</a:t>
                </a:r>
              </a:p>
            </p:txBody>
          </p:sp>
          <p:sp>
            <p:nvSpPr>
              <p:cNvPr id="8222" name="Text Box 102"/>
              <p:cNvSpPr txBox="1">
                <a:spLocks noChangeArrowheads="1"/>
              </p:cNvSpPr>
              <p:nvPr/>
            </p:nvSpPr>
            <p:spPr bwMode="auto">
              <a:xfrm>
                <a:off x="5335488" y="1672680"/>
                <a:ext cx="3603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1</a:t>
                </a:r>
              </a:p>
            </p:txBody>
          </p:sp>
          <p:sp>
            <p:nvSpPr>
              <p:cNvPr id="8223" name="Text Box 102"/>
              <p:cNvSpPr txBox="1">
                <a:spLocks noChangeArrowheads="1"/>
              </p:cNvSpPr>
              <p:nvPr/>
            </p:nvSpPr>
            <p:spPr bwMode="auto">
              <a:xfrm>
                <a:off x="2628801" y="3630067"/>
                <a:ext cx="360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a:latin typeface="+mn-lt"/>
                  </a:rPr>
                  <a:t>1</a:t>
                </a:r>
              </a:p>
            </p:txBody>
          </p:sp>
          <p:sp>
            <p:nvSpPr>
              <p:cNvPr id="8224" name="Text Box 102"/>
              <p:cNvSpPr txBox="1">
                <a:spLocks noChangeArrowheads="1"/>
              </p:cNvSpPr>
              <p:nvPr/>
            </p:nvSpPr>
            <p:spPr bwMode="auto">
              <a:xfrm>
                <a:off x="5413276" y="3661817"/>
                <a:ext cx="360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a:latin typeface="+mn-lt"/>
                  </a:rPr>
                  <a:t>1</a:t>
                </a:r>
              </a:p>
            </p:txBody>
          </p:sp>
          <p:sp>
            <p:nvSpPr>
              <p:cNvPr id="8225" name="Text Box 102"/>
              <p:cNvSpPr txBox="1">
                <a:spLocks noChangeArrowheads="1"/>
              </p:cNvSpPr>
              <p:nvPr/>
            </p:nvSpPr>
            <p:spPr bwMode="auto">
              <a:xfrm>
                <a:off x="2626862" y="2432210"/>
                <a:ext cx="3603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2</a:t>
                </a:r>
              </a:p>
            </p:txBody>
          </p:sp>
          <p:sp>
            <p:nvSpPr>
              <p:cNvPr id="8226" name="Text Box 102"/>
              <p:cNvSpPr txBox="1">
                <a:spLocks noChangeArrowheads="1"/>
              </p:cNvSpPr>
              <p:nvPr/>
            </p:nvSpPr>
            <p:spPr bwMode="auto">
              <a:xfrm>
                <a:off x="5376763" y="2185442"/>
                <a:ext cx="3603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a:latin typeface="+mn-lt"/>
                  </a:rPr>
                  <a:t>2</a:t>
                </a:r>
              </a:p>
            </p:txBody>
          </p:sp>
          <p:sp>
            <p:nvSpPr>
              <p:cNvPr id="8227" name="Text Box 102"/>
              <p:cNvSpPr txBox="1">
                <a:spLocks noChangeArrowheads="1"/>
              </p:cNvSpPr>
              <p:nvPr/>
            </p:nvSpPr>
            <p:spPr bwMode="auto">
              <a:xfrm>
                <a:off x="5366361" y="2901934"/>
                <a:ext cx="360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3</a:t>
                </a:r>
              </a:p>
            </p:txBody>
          </p:sp>
          <p:sp>
            <p:nvSpPr>
              <p:cNvPr id="8228" name="Text Box 102"/>
              <p:cNvSpPr txBox="1">
                <a:spLocks noChangeArrowheads="1"/>
              </p:cNvSpPr>
              <p:nvPr/>
            </p:nvSpPr>
            <p:spPr bwMode="auto">
              <a:xfrm>
                <a:off x="2666725" y="3126477"/>
                <a:ext cx="3603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3</a:t>
                </a:r>
              </a:p>
            </p:txBody>
          </p:sp>
          <p:sp>
            <p:nvSpPr>
              <p:cNvPr id="8229" name="Text Box 102"/>
              <p:cNvSpPr txBox="1">
                <a:spLocks noChangeArrowheads="1"/>
              </p:cNvSpPr>
              <p:nvPr/>
            </p:nvSpPr>
            <p:spPr bwMode="auto">
              <a:xfrm>
                <a:off x="3563313" y="1649573"/>
                <a:ext cx="360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4</a:t>
                </a:r>
              </a:p>
            </p:txBody>
          </p:sp>
          <p:sp>
            <p:nvSpPr>
              <p:cNvPr id="8230" name="Text Box 102"/>
              <p:cNvSpPr txBox="1">
                <a:spLocks noChangeArrowheads="1"/>
              </p:cNvSpPr>
              <p:nvPr/>
            </p:nvSpPr>
            <p:spPr bwMode="auto">
              <a:xfrm>
                <a:off x="4608413" y="1659451"/>
                <a:ext cx="3603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5</a:t>
                </a:r>
              </a:p>
            </p:txBody>
          </p:sp>
          <p:sp>
            <p:nvSpPr>
              <p:cNvPr id="8231" name="Text Box 102"/>
              <p:cNvSpPr txBox="1">
                <a:spLocks noChangeArrowheads="1"/>
              </p:cNvSpPr>
              <p:nvPr/>
            </p:nvSpPr>
            <p:spPr bwMode="auto">
              <a:xfrm>
                <a:off x="3400326" y="3680867"/>
                <a:ext cx="3603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a:latin typeface="+mn-lt"/>
                  </a:rPr>
                  <a:t>4</a:t>
                </a:r>
              </a:p>
            </p:txBody>
          </p:sp>
          <p:sp>
            <p:nvSpPr>
              <p:cNvPr id="8232" name="Text Box 102"/>
              <p:cNvSpPr txBox="1">
                <a:spLocks noChangeArrowheads="1"/>
              </p:cNvSpPr>
              <p:nvPr/>
            </p:nvSpPr>
            <p:spPr bwMode="auto">
              <a:xfrm>
                <a:off x="4505226" y="3671871"/>
                <a:ext cx="3603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5</a:t>
                </a:r>
              </a:p>
            </p:txBody>
          </p:sp>
          <p:sp>
            <p:nvSpPr>
              <p:cNvPr id="8233" name="Text Box 102"/>
              <p:cNvSpPr txBox="1">
                <a:spLocks noChangeArrowheads="1"/>
              </p:cNvSpPr>
              <p:nvPr/>
            </p:nvSpPr>
            <p:spPr bwMode="auto">
              <a:xfrm>
                <a:off x="3571776" y="2773346"/>
                <a:ext cx="3603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6</a:t>
                </a:r>
              </a:p>
            </p:txBody>
          </p:sp>
          <p:sp>
            <p:nvSpPr>
              <p:cNvPr id="8234" name="Text Box 102"/>
              <p:cNvSpPr txBox="1">
                <a:spLocks noChangeArrowheads="1"/>
              </p:cNvSpPr>
              <p:nvPr/>
            </p:nvSpPr>
            <p:spPr bwMode="auto">
              <a:xfrm>
                <a:off x="4529038" y="2824499"/>
                <a:ext cx="3603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7</a:t>
                </a:r>
              </a:p>
            </p:txBody>
          </p:sp>
          <p:cxnSp>
            <p:nvCxnSpPr>
              <p:cNvPr id="209" name="直線コネクタ 208"/>
              <p:cNvCxnSpPr/>
              <p:nvPr/>
            </p:nvCxnSpPr>
            <p:spPr bwMode="auto">
              <a:xfrm>
                <a:off x="4613288" y="2783929"/>
                <a:ext cx="1039712" cy="406400"/>
              </a:xfrm>
              <a:prstGeom prst="line">
                <a:avLst/>
              </a:prstGeom>
              <a:ln w="9525"/>
            </p:spPr>
            <p:style>
              <a:lnRef idx="1">
                <a:schemeClr val="dk1"/>
              </a:lnRef>
              <a:fillRef idx="0">
                <a:schemeClr val="dk1"/>
              </a:fillRef>
              <a:effectRef idx="0">
                <a:schemeClr val="dk1"/>
              </a:effectRef>
              <a:fontRef idx="minor">
                <a:schemeClr val="tx1"/>
              </a:fontRef>
            </p:style>
          </p:cxnSp>
          <p:sp>
            <p:nvSpPr>
              <p:cNvPr id="8236" name="Line 139"/>
              <p:cNvSpPr>
                <a:spLocks noChangeShapeType="1"/>
              </p:cNvSpPr>
              <p:nvPr/>
            </p:nvSpPr>
            <p:spPr bwMode="auto">
              <a:xfrm>
                <a:off x="2762151" y="1556792"/>
                <a:ext cx="28432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8237" name="Line 141"/>
              <p:cNvSpPr>
                <a:spLocks noChangeShapeType="1"/>
              </p:cNvSpPr>
              <p:nvPr/>
            </p:nvSpPr>
            <p:spPr bwMode="auto">
              <a:xfrm flipV="1">
                <a:off x="2555776" y="1644104"/>
                <a:ext cx="0" cy="2339975"/>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8238" name="Line 139"/>
              <p:cNvSpPr>
                <a:spLocks noChangeShapeType="1"/>
              </p:cNvSpPr>
              <p:nvPr/>
            </p:nvSpPr>
            <p:spPr bwMode="auto">
              <a:xfrm>
                <a:off x="2766913" y="4096792"/>
                <a:ext cx="284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8239" name="Line 141"/>
              <p:cNvSpPr>
                <a:spLocks noChangeShapeType="1"/>
              </p:cNvSpPr>
              <p:nvPr/>
            </p:nvSpPr>
            <p:spPr bwMode="auto">
              <a:xfrm flipV="1">
                <a:off x="5767288" y="1648867"/>
                <a:ext cx="0" cy="2339975"/>
              </a:xfrm>
              <a:prstGeom prst="line">
                <a:avLst/>
              </a:prstGeom>
              <a:noFill/>
              <a:ln w="38100" cmpd="dbl">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grpSp>
        <p:sp>
          <p:nvSpPr>
            <p:cNvPr id="92" name="右矢印 91"/>
            <p:cNvSpPr/>
            <p:nvPr/>
          </p:nvSpPr>
          <p:spPr>
            <a:xfrm rot="1220183">
              <a:off x="1857655" y="2326984"/>
              <a:ext cx="321396" cy="184012"/>
            </a:xfrm>
            <a:prstGeom prst="rightArrow">
              <a:avLst/>
            </a:prstGeom>
            <a:gradFill flip="none" rotWithShape="1">
              <a:gsLst>
                <a:gs pos="50000">
                  <a:srgbClr val="FFFF99"/>
                </a:gs>
                <a:gs pos="100000">
                  <a:srgbClr val="FFC000">
                    <a:shade val="100000"/>
                    <a:satMod val="115000"/>
                  </a:srgbClr>
                </a:gs>
              </a:gsLst>
              <a:path path="circle">
                <a:fillToRect r="100000" b="100000"/>
              </a:path>
              <a:tileRect l="-100000" t="-100000"/>
            </a:gradFill>
            <a:ln>
              <a:solidFill>
                <a:schemeClr val="bg2"/>
              </a:solid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ja-JP" altLang="en-US"/>
            </a:p>
          </p:txBody>
        </p:sp>
      </p:grpSp>
      <p:grpSp>
        <p:nvGrpSpPr>
          <p:cNvPr id="8" name="グループ化 101"/>
          <p:cNvGrpSpPr>
            <a:grpSpLocks/>
          </p:cNvGrpSpPr>
          <p:nvPr/>
        </p:nvGrpSpPr>
        <p:grpSpPr bwMode="auto">
          <a:xfrm>
            <a:off x="1908175" y="1907294"/>
            <a:ext cx="5754688" cy="2901950"/>
            <a:chOff x="1907704" y="1862074"/>
            <a:chExt cx="5755724" cy="2901260"/>
          </a:xfrm>
        </p:grpSpPr>
        <p:pic>
          <p:nvPicPr>
            <p:cNvPr id="8207" name="Picture 93" descr="H:\研究関係\発表関係\他の講演等\新潟用\4色色つき.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07704" y="1862074"/>
              <a:ext cx="5755724" cy="290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円/楕円 92"/>
            <p:cNvSpPr/>
            <p:nvPr/>
          </p:nvSpPr>
          <p:spPr>
            <a:xfrm>
              <a:off x="6777444" y="2849264"/>
              <a:ext cx="71450" cy="71420"/>
            </a:xfrm>
            <a:prstGeom prst="ellipse">
              <a:avLst/>
            </a:prstGeom>
            <a:solidFill>
              <a:srgbClr val="FF8A3B"/>
            </a:solidFill>
            <a:ln w="12700">
              <a:solidFill>
                <a:srgbClr val="FF660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4" name="円/楕円 93"/>
            <p:cNvSpPr/>
            <p:nvPr/>
          </p:nvSpPr>
          <p:spPr>
            <a:xfrm>
              <a:off x="6096283" y="3407931"/>
              <a:ext cx="71451" cy="73008"/>
            </a:xfrm>
            <a:prstGeom prst="ellipse">
              <a:avLst/>
            </a:prstGeom>
            <a:solidFill>
              <a:srgbClr val="FF8A3B"/>
            </a:solidFill>
            <a:ln w="12700">
              <a:solidFill>
                <a:srgbClr val="FF660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6" name="円/楕円 95"/>
            <p:cNvSpPr/>
            <p:nvPr/>
          </p:nvSpPr>
          <p:spPr>
            <a:xfrm>
              <a:off x="6844131" y="3365079"/>
              <a:ext cx="71450" cy="73008"/>
            </a:xfrm>
            <a:prstGeom prst="ellipse">
              <a:avLst/>
            </a:prstGeom>
            <a:solidFill>
              <a:srgbClr val="FFFF00"/>
            </a:solidFill>
            <a:ln w="12700">
              <a:solidFill>
                <a:srgbClr val="FFFF0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7" name="円/楕円 96"/>
            <p:cNvSpPr/>
            <p:nvPr/>
          </p:nvSpPr>
          <p:spPr>
            <a:xfrm>
              <a:off x="5778726" y="2623893"/>
              <a:ext cx="73038" cy="71420"/>
            </a:xfrm>
            <a:prstGeom prst="ellipse">
              <a:avLst/>
            </a:prstGeom>
            <a:solidFill>
              <a:srgbClr val="FFFF00"/>
            </a:solidFill>
            <a:ln w="12700">
              <a:solidFill>
                <a:srgbClr val="FFFF0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8" name="円/楕円 97"/>
            <p:cNvSpPr/>
            <p:nvPr/>
          </p:nvSpPr>
          <p:spPr>
            <a:xfrm>
              <a:off x="6004191" y="3661871"/>
              <a:ext cx="71451" cy="73008"/>
            </a:xfrm>
            <a:prstGeom prst="ellipse">
              <a:avLst/>
            </a:prstGeom>
            <a:solidFill>
              <a:schemeClr val="tx2"/>
            </a:solidFill>
            <a:ln w="12700">
              <a:solidFill>
                <a:schemeClr val="tx2"/>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99" name="円/楕円 98"/>
            <p:cNvSpPr/>
            <p:nvPr/>
          </p:nvSpPr>
          <p:spPr>
            <a:xfrm>
              <a:off x="6088344" y="3098442"/>
              <a:ext cx="71450" cy="71421"/>
            </a:xfrm>
            <a:prstGeom prst="ellipse">
              <a:avLst/>
            </a:prstGeom>
            <a:solidFill>
              <a:schemeClr val="tx2"/>
            </a:solidFill>
            <a:ln w="12700">
              <a:solidFill>
                <a:schemeClr val="tx2"/>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0" name="円/楕円 99"/>
            <p:cNvSpPr/>
            <p:nvPr/>
          </p:nvSpPr>
          <p:spPr>
            <a:xfrm>
              <a:off x="6436069" y="2446135"/>
              <a:ext cx="71451" cy="73008"/>
            </a:xfrm>
            <a:prstGeom prst="ellipse">
              <a:avLst/>
            </a:prstGeom>
            <a:solidFill>
              <a:schemeClr val="tx2"/>
            </a:solidFill>
            <a:ln w="12700">
              <a:solidFill>
                <a:schemeClr val="tx2"/>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sp>
          <p:nvSpPr>
            <p:cNvPr id="101" name="円/楕円 100"/>
            <p:cNvSpPr/>
            <p:nvPr/>
          </p:nvSpPr>
          <p:spPr>
            <a:xfrm>
              <a:off x="5257932" y="3306356"/>
              <a:ext cx="71451" cy="73008"/>
            </a:xfrm>
            <a:prstGeom prst="ellipse">
              <a:avLst/>
            </a:prstGeom>
            <a:solidFill>
              <a:srgbClr val="92D050"/>
            </a:solidFill>
            <a:ln w="12700">
              <a:solidFill>
                <a:srgbClr val="92D050"/>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a:p>
          </p:txBody>
        </p:sp>
      </p:grpSp>
      <p:sp>
        <p:nvSpPr>
          <p:cNvPr id="103" name="Text Box 168">
            <a:extLst>
              <a:ext uri="{FF2B5EF4-FFF2-40B4-BE49-F238E27FC236}">
                <a16:creationId xmlns:a16="http://schemas.microsoft.com/office/drawing/2014/main" id="{A8029F0E-F4A3-4BA2-90B8-BFCC0BFE22DD}"/>
              </a:ext>
            </a:extLst>
          </p:cNvPr>
          <p:cNvSpPr txBox="1">
            <a:spLocks noChangeArrowheads="1"/>
          </p:cNvSpPr>
          <p:nvPr/>
        </p:nvSpPr>
        <p:spPr bwMode="auto">
          <a:xfrm>
            <a:off x="1504950" y="167001"/>
            <a:ext cx="7424738"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位相幾何学的グラフ理論</a:t>
            </a:r>
            <a:endParaRPr lang="en-US" altLang="ja-JP" sz="3600" dirty="0">
              <a:solidFill>
                <a:schemeClr val="tx2"/>
              </a:solidFill>
            </a:endParaRPr>
          </a:p>
        </p:txBody>
      </p:sp>
    </p:spTree>
    <p:extLst>
      <p:ext uri="{BB962C8B-B14F-4D97-AF65-F5344CB8AC3E}">
        <p14:creationId xmlns:p14="http://schemas.microsoft.com/office/powerpoint/2010/main" val="418995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blinds(horizontal)">
                                      <p:cBhvr>
                                        <p:cTn id="12" dur="500"/>
                                        <p:tgtEl>
                                          <p:spTgt spid="63"/>
                                        </p:tgtEl>
                                      </p:cBhvr>
                                    </p:animEffect>
                                  </p:childTnLst>
                                </p:cTn>
                              </p:par>
                            </p:childTnLst>
                          </p:cTn>
                        </p:par>
                        <p:par>
                          <p:cTn id="13" fill="hold" nodeType="afterGroup">
                            <p:stCondLst>
                              <p:cond delay="500"/>
                            </p:stCondLst>
                            <p:childTnLst>
                              <p:par>
                                <p:cTn id="14" presetID="3" presetClass="entr" presetSubtype="10" fill="hold"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blinds(horizontal)">
                                      <p:cBhvr>
                                        <p:cTn id="16" dur="500"/>
                                        <p:tgtEl>
                                          <p:spTgt spid="6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 presetClass="entr" presetSubtype="32"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ox(out)">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wipe(left)">
                                      <p:cBhvr>
                                        <p:cTn id="26" dur="500"/>
                                        <p:tgtEl>
                                          <p:spTgt spid="6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wipe(left)">
                                      <p:cBhvr>
                                        <p:cTn id="31" dur="500"/>
                                        <p:tgtEl>
                                          <p:spTgt spid="6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 presetClass="entr" presetSubtype="1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checkerboard(across)">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1"/>
          <p:cNvGrpSpPr>
            <a:grpSpLocks/>
          </p:cNvGrpSpPr>
          <p:nvPr/>
        </p:nvGrpSpPr>
        <p:grpSpPr bwMode="auto">
          <a:xfrm>
            <a:off x="1520825" y="2299644"/>
            <a:ext cx="1757363" cy="1739900"/>
            <a:chOff x="1520825" y="2816225"/>
            <a:chExt cx="1757363" cy="1739900"/>
          </a:xfrm>
        </p:grpSpPr>
        <p:sp>
          <p:nvSpPr>
            <p:cNvPr id="10" name="正方形/長方形 9"/>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1" name="正方形/長方形 10"/>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2" name="直線コネクタ 11"/>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1520825" y="2819400"/>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cxnSp>
          <p:nvCxnSpPr>
            <p:cNvPr id="16" name="直線コネクタ 15"/>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8" name="Oval 25"/>
            <p:cNvSpPr>
              <a:spLocks noChangeArrowheads="1"/>
            </p:cNvSpPr>
            <p:nvPr/>
          </p:nvSpPr>
          <p:spPr bwMode="auto">
            <a:xfrm>
              <a:off x="2782888" y="3209925"/>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3167063" y="444658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20" name="Oval 25"/>
            <p:cNvSpPr>
              <a:spLocks noChangeArrowheads="1"/>
            </p:cNvSpPr>
            <p:nvPr/>
          </p:nvSpPr>
          <p:spPr bwMode="auto">
            <a:xfrm>
              <a:off x="2774950" y="4057650"/>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1" name="Oval 25"/>
            <p:cNvSpPr>
              <a:spLocks noChangeArrowheads="1"/>
            </p:cNvSpPr>
            <p:nvPr/>
          </p:nvSpPr>
          <p:spPr bwMode="auto">
            <a:xfrm>
              <a:off x="1914525" y="32035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2" name="Oval 25"/>
            <p:cNvSpPr>
              <a:spLocks noChangeArrowheads="1"/>
            </p:cNvSpPr>
            <p:nvPr/>
          </p:nvSpPr>
          <p:spPr bwMode="auto">
            <a:xfrm>
              <a:off x="3170238" y="281622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23" name="Oval 25"/>
            <p:cNvSpPr>
              <a:spLocks noChangeArrowheads="1"/>
            </p:cNvSpPr>
            <p:nvPr/>
          </p:nvSpPr>
          <p:spPr bwMode="auto">
            <a:xfrm>
              <a:off x="1530350" y="4448175"/>
              <a:ext cx="107950" cy="10795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1917700" y="4059238"/>
              <a:ext cx="107950" cy="10795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82" name="Text Box 168">
            <a:extLst>
              <a:ext uri="{FF2B5EF4-FFF2-40B4-BE49-F238E27FC236}">
                <a16:creationId xmlns:a16="http://schemas.microsoft.com/office/drawing/2014/main" id="{50208A4A-D711-4794-B82C-049AAD1C43F5}"/>
              </a:ext>
            </a:extLst>
          </p:cNvPr>
          <p:cNvSpPr txBox="1">
            <a:spLocks noChangeArrowheads="1"/>
          </p:cNvSpPr>
          <p:nvPr/>
        </p:nvSpPr>
        <p:spPr bwMode="auto">
          <a:xfrm>
            <a:off x="1504950" y="167001"/>
            <a:ext cx="6487142"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球面の四角形分割</a:t>
            </a:r>
            <a:endParaRPr lang="en-US" altLang="ja-JP" sz="3600" dirty="0">
              <a:solidFill>
                <a:schemeClr val="tx2"/>
              </a:solidFill>
            </a:endParaRPr>
          </a:p>
        </p:txBody>
      </p:sp>
      <p:sp>
        <p:nvSpPr>
          <p:cNvPr id="142" name="Text Box 168">
            <a:extLst>
              <a:ext uri="{FF2B5EF4-FFF2-40B4-BE49-F238E27FC236}">
                <a16:creationId xmlns:a16="http://schemas.microsoft.com/office/drawing/2014/main" id="{56CDFEFB-E4A3-490B-9EAA-9C326669F39F}"/>
              </a:ext>
            </a:extLst>
          </p:cNvPr>
          <p:cNvSpPr txBox="1">
            <a:spLocks noChangeArrowheads="1"/>
          </p:cNvSpPr>
          <p:nvPr/>
        </p:nvSpPr>
        <p:spPr bwMode="auto">
          <a:xfrm>
            <a:off x="1581150" y="4451142"/>
            <a:ext cx="2002777"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球面の四角形分割</a:t>
            </a:r>
            <a:endParaRPr lang="en-US" altLang="ja-JP" sz="1600" dirty="0">
              <a:solidFill>
                <a:srgbClr val="000000"/>
              </a:solidFill>
            </a:endParaRPr>
          </a:p>
        </p:txBody>
      </p:sp>
      <p:sp>
        <p:nvSpPr>
          <p:cNvPr id="78" name="Text Box 168">
            <a:extLst>
              <a:ext uri="{FF2B5EF4-FFF2-40B4-BE49-F238E27FC236}">
                <a16:creationId xmlns:a16="http://schemas.microsoft.com/office/drawing/2014/main" id="{4F0E7141-BE87-43A6-88EC-482345007497}"/>
              </a:ext>
            </a:extLst>
          </p:cNvPr>
          <p:cNvSpPr txBox="1">
            <a:spLocks noChangeArrowheads="1"/>
          </p:cNvSpPr>
          <p:nvPr/>
        </p:nvSpPr>
        <p:spPr bwMode="auto">
          <a:xfrm>
            <a:off x="963267" y="1163423"/>
            <a:ext cx="5574095" cy="338554"/>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命題</a:t>
            </a:r>
            <a:r>
              <a:rPr lang="en-US" altLang="ja-JP" sz="1600" dirty="0">
                <a:solidFill>
                  <a:srgbClr val="000000"/>
                </a:solidFill>
              </a:rPr>
              <a:t>3-1 </a:t>
            </a:r>
            <a:r>
              <a:rPr lang="ja-JP" altLang="en-US" sz="1600" dirty="0">
                <a:solidFill>
                  <a:srgbClr val="000000"/>
                </a:solidFill>
              </a:rPr>
              <a:t>球面上の任意の四角形分割は二部グラフ的である．</a:t>
            </a:r>
            <a:endParaRPr lang="en-US" altLang="ja-JP" sz="1600" dirty="0">
              <a:solidFill>
                <a:srgbClr val="000000"/>
              </a:solidFill>
            </a:endParaRPr>
          </a:p>
        </p:txBody>
      </p:sp>
      <p:sp>
        <p:nvSpPr>
          <p:cNvPr id="64" name="Text Box 168">
            <a:extLst>
              <a:ext uri="{FF2B5EF4-FFF2-40B4-BE49-F238E27FC236}">
                <a16:creationId xmlns:a16="http://schemas.microsoft.com/office/drawing/2014/main" id="{EAB3BC8A-D9E3-4537-9C0C-71FD21B1B968}"/>
              </a:ext>
            </a:extLst>
          </p:cNvPr>
          <p:cNvSpPr txBox="1">
            <a:spLocks noChangeArrowheads="1"/>
          </p:cNvSpPr>
          <p:nvPr/>
        </p:nvSpPr>
        <p:spPr bwMode="auto">
          <a:xfrm>
            <a:off x="4543598" y="2456390"/>
            <a:ext cx="4458793"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b="1" dirty="0">
                <a:solidFill>
                  <a:srgbClr val="000000"/>
                </a:solidFill>
              </a:rPr>
              <a:t>極大平面二部グラフ</a:t>
            </a:r>
            <a:r>
              <a:rPr lang="ja-JP" altLang="en-US" sz="1600" dirty="0">
                <a:solidFill>
                  <a:srgbClr val="000000"/>
                </a:solidFill>
              </a:rPr>
              <a:t>，と呼べる．</a:t>
            </a:r>
            <a:endParaRPr lang="en-US" altLang="ja-JP" sz="1600" dirty="0">
              <a:solidFill>
                <a:srgbClr val="000000"/>
              </a:solidFill>
            </a:endParaRPr>
          </a:p>
        </p:txBody>
      </p:sp>
      <p:sp>
        <p:nvSpPr>
          <p:cNvPr id="66" name="Text Box 168">
            <a:extLst>
              <a:ext uri="{FF2B5EF4-FFF2-40B4-BE49-F238E27FC236}">
                <a16:creationId xmlns:a16="http://schemas.microsoft.com/office/drawing/2014/main" id="{90CA7B59-9160-4ADF-9415-AEC35544279A}"/>
              </a:ext>
            </a:extLst>
          </p:cNvPr>
          <p:cNvSpPr txBox="1">
            <a:spLocks noChangeArrowheads="1"/>
          </p:cNvSpPr>
          <p:nvPr/>
        </p:nvSpPr>
        <p:spPr bwMode="auto">
          <a:xfrm>
            <a:off x="4025900" y="3099010"/>
            <a:ext cx="4928099" cy="1077218"/>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　各部集合の大きさが</a:t>
            </a:r>
            <a:r>
              <a:rPr lang="en-US" altLang="ja-JP" sz="1600" dirty="0">
                <a:solidFill>
                  <a:srgbClr val="000000"/>
                </a:solidFill>
              </a:rPr>
              <a:t>2</a:t>
            </a:r>
            <a:r>
              <a:rPr lang="ja-JP" altLang="en-US" sz="1600" dirty="0">
                <a:solidFill>
                  <a:srgbClr val="000000"/>
                </a:solidFill>
              </a:rPr>
              <a:t>以上である任意の平面二部グラフ（もしくは球面上のグラフ）は単純性及び二部グラフ性を保ったまま辺を追加することで，各面の境界の長さを</a:t>
            </a:r>
            <a:r>
              <a:rPr lang="en-US" altLang="ja-JP" sz="1600" dirty="0">
                <a:solidFill>
                  <a:srgbClr val="000000"/>
                </a:solidFill>
              </a:rPr>
              <a:t>4</a:t>
            </a:r>
            <a:r>
              <a:rPr lang="ja-JP" altLang="en-US" sz="1600" dirty="0">
                <a:solidFill>
                  <a:srgbClr val="000000"/>
                </a:solidFill>
              </a:rPr>
              <a:t>にすることができる．</a:t>
            </a:r>
            <a:endParaRPr lang="en-US" altLang="ja-JP" sz="1600" dirty="0">
              <a:solidFill>
                <a:srgbClr val="000000"/>
              </a:solidFill>
            </a:endParaRPr>
          </a:p>
        </p:txBody>
      </p:sp>
      <p:sp>
        <p:nvSpPr>
          <p:cNvPr id="67" name="Text Box 168">
            <a:extLst>
              <a:ext uri="{FF2B5EF4-FFF2-40B4-BE49-F238E27FC236}">
                <a16:creationId xmlns:a16="http://schemas.microsoft.com/office/drawing/2014/main" id="{51580D9B-F23D-4AE5-B597-3C01090442CA}"/>
              </a:ext>
            </a:extLst>
          </p:cNvPr>
          <p:cNvSpPr txBox="1">
            <a:spLocks noChangeArrowheads="1"/>
          </p:cNvSpPr>
          <p:nvPr/>
        </p:nvSpPr>
        <p:spPr bwMode="auto">
          <a:xfrm>
            <a:off x="5064663" y="4422627"/>
            <a:ext cx="2113971" cy="338554"/>
          </a:xfrm>
          <a:prstGeom prst="rect">
            <a:avLst/>
          </a:prstGeom>
          <a:solidFill>
            <a:srgbClr val="E5FFE5"/>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他の閉曲面では・・・？</a:t>
            </a:r>
            <a:endParaRPr lang="en-US" altLang="ja-JP" sz="1600" dirty="0">
              <a:solidFill>
                <a:srgbClr val="000000"/>
              </a:solidFill>
            </a:endParaRPr>
          </a:p>
        </p:txBody>
      </p:sp>
      <p:grpSp>
        <p:nvGrpSpPr>
          <p:cNvPr id="4" name="グループ化 3">
            <a:extLst>
              <a:ext uri="{FF2B5EF4-FFF2-40B4-BE49-F238E27FC236}">
                <a16:creationId xmlns:a16="http://schemas.microsoft.com/office/drawing/2014/main" id="{2C0E564F-CBD9-4129-B0BA-A5B2F3507CDD}"/>
              </a:ext>
            </a:extLst>
          </p:cNvPr>
          <p:cNvGrpSpPr/>
          <p:nvPr/>
        </p:nvGrpSpPr>
        <p:grpSpPr>
          <a:xfrm>
            <a:off x="5504934" y="4876120"/>
            <a:ext cx="1772082" cy="1868387"/>
            <a:chOff x="5504934" y="4876120"/>
            <a:chExt cx="1772082" cy="1868387"/>
          </a:xfrm>
        </p:grpSpPr>
        <p:grpSp>
          <p:nvGrpSpPr>
            <p:cNvPr id="68" name="グループ化 81">
              <a:extLst>
                <a:ext uri="{FF2B5EF4-FFF2-40B4-BE49-F238E27FC236}">
                  <a16:creationId xmlns:a16="http://schemas.microsoft.com/office/drawing/2014/main" id="{23B53BCE-1C17-4FC9-8523-CF8790808705}"/>
                </a:ext>
              </a:extLst>
            </p:cNvPr>
            <p:cNvGrpSpPr>
              <a:grpSpLocks/>
            </p:cNvGrpSpPr>
            <p:nvPr/>
          </p:nvGrpSpPr>
          <p:grpSpPr bwMode="auto">
            <a:xfrm>
              <a:off x="5794337" y="5034922"/>
              <a:ext cx="1168805" cy="1709585"/>
              <a:chOff x="2500298" y="4572008"/>
              <a:chExt cx="1466105" cy="2141994"/>
            </a:xfrm>
          </p:grpSpPr>
          <p:grpSp>
            <p:nvGrpSpPr>
              <p:cNvPr id="69" name="グループ化 75">
                <a:extLst>
                  <a:ext uri="{FF2B5EF4-FFF2-40B4-BE49-F238E27FC236}">
                    <a16:creationId xmlns:a16="http://schemas.microsoft.com/office/drawing/2014/main" id="{3DB7625E-B866-4AB6-AD89-B7CBEC7F901B}"/>
                  </a:ext>
                </a:extLst>
              </p:cNvPr>
              <p:cNvGrpSpPr>
                <a:grpSpLocks/>
              </p:cNvGrpSpPr>
              <p:nvPr/>
            </p:nvGrpSpPr>
            <p:grpSpPr bwMode="auto">
              <a:xfrm>
                <a:off x="2500298" y="4572008"/>
                <a:ext cx="1466105" cy="1486232"/>
                <a:chOff x="2657081" y="4479550"/>
                <a:chExt cx="1466105" cy="1486232"/>
              </a:xfrm>
            </p:grpSpPr>
            <p:cxnSp>
              <p:nvCxnSpPr>
                <p:cNvPr id="71" name="直線コネクタ 70">
                  <a:extLst>
                    <a:ext uri="{FF2B5EF4-FFF2-40B4-BE49-F238E27FC236}">
                      <a16:creationId xmlns:a16="http://schemas.microsoft.com/office/drawing/2014/main" id="{13B95891-6216-4465-ACAE-AD14A41948C7}"/>
                    </a:ext>
                  </a:extLst>
                </p:cNvPr>
                <p:cNvCxnSpPr/>
                <p:nvPr/>
              </p:nvCxnSpPr>
              <p:spPr>
                <a:xfrm rot="16200000" flipH="1">
                  <a:off x="3104758" y="5583999"/>
                  <a:ext cx="405950" cy="225785"/>
                </a:xfrm>
                <a:prstGeom prst="line">
                  <a:avLst/>
                </a:prstGeom>
                <a:ln w="9525"/>
              </p:spPr>
              <p:style>
                <a:lnRef idx="1">
                  <a:schemeClr val="dk1"/>
                </a:lnRef>
                <a:fillRef idx="0">
                  <a:schemeClr val="dk1"/>
                </a:fillRef>
                <a:effectRef idx="0">
                  <a:schemeClr val="dk1"/>
                </a:effectRef>
                <a:fontRef idx="minor">
                  <a:schemeClr val="tx1"/>
                </a:fontRef>
              </p:style>
            </p:cxnSp>
            <p:cxnSp>
              <p:nvCxnSpPr>
                <p:cNvPr id="72" name="直線コネクタ 71">
                  <a:extLst>
                    <a:ext uri="{FF2B5EF4-FFF2-40B4-BE49-F238E27FC236}">
                      <a16:creationId xmlns:a16="http://schemas.microsoft.com/office/drawing/2014/main" id="{35A0466E-7786-4AFE-8BE0-DCE53445EC24}"/>
                    </a:ext>
                  </a:extLst>
                </p:cNvPr>
                <p:cNvCxnSpPr/>
                <p:nvPr/>
              </p:nvCxnSpPr>
              <p:spPr>
                <a:xfrm rot="5400000" flipH="1" flipV="1">
                  <a:off x="3329891" y="5615743"/>
                  <a:ext cx="377915" cy="147356"/>
                </a:xfrm>
                <a:prstGeom prst="line">
                  <a:avLst/>
                </a:prstGeom>
                <a:ln w="9525"/>
              </p:spPr>
              <p:style>
                <a:lnRef idx="1">
                  <a:schemeClr val="dk1"/>
                </a:lnRef>
                <a:fillRef idx="0">
                  <a:schemeClr val="dk1"/>
                </a:fillRef>
                <a:effectRef idx="0">
                  <a:schemeClr val="dk1"/>
                </a:effectRef>
                <a:fontRef idx="minor">
                  <a:schemeClr val="tx1"/>
                </a:fontRef>
              </p:style>
            </p:cxnSp>
            <p:cxnSp>
              <p:nvCxnSpPr>
                <p:cNvPr id="75" name="直線コネクタ 74">
                  <a:extLst>
                    <a:ext uri="{FF2B5EF4-FFF2-40B4-BE49-F238E27FC236}">
                      <a16:creationId xmlns:a16="http://schemas.microsoft.com/office/drawing/2014/main" id="{46F4247E-24DE-4E99-8576-4C183F17FACC}"/>
                    </a:ext>
                  </a:extLst>
                </p:cNvPr>
                <p:cNvCxnSpPr/>
                <p:nvPr/>
              </p:nvCxnSpPr>
              <p:spPr>
                <a:xfrm flipV="1">
                  <a:off x="3614430" y="5225172"/>
                  <a:ext cx="463972" cy="232716"/>
                </a:xfrm>
                <a:prstGeom prst="line">
                  <a:avLst/>
                </a:prstGeom>
                <a:ln w="9525"/>
              </p:spPr>
              <p:style>
                <a:lnRef idx="1">
                  <a:schemeClr val="dk1"/>
                </a:lnRef>
                <a:fillRef idx="0">
                  <a:schemeClr val="dk1"/>
                </a:fillRef>
                <a:effectRef idx="0">
                  <a:schemeClr val="dk1"/>
                </a:effectRef>
                <a:fontRef idx="minor">
                  <a:schemeClr val="tx1"/>
                </a:fontRef>
              </p:style>
            </p:cxnSp>
            <p:sp>
              <p:nvSpPr>
                <p:cNvPr id="77" name="八角形 76">
                  <a:extLst>
                    <a:ext uri="{FF2B5EF4-FFF2-40B4-BE49-F238E27FC236}">
                      <a16:creationId xmlns:a16="http://schemas.microsoft.com/office/drawing/2014/main" id="{F7AE641C-60A6-42DB-AE20-12B0CCC74A5A}"/>
                    </a:ext>
                  </a:extLst>
                </p:cNvPr>
                <p:cNvSpPr/>
                <p:nvPr/>
              </p:nvSpPr>
              <p:spPr>
                <a:xfrm rot="20168866">
                  <a:off x="2756181" y="4587500"/>
                  <a:ext cx="1288372" cy="1300824"/>
                </a:xfrm>
                <a:prstGeom prst="octagon">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81" name="Oval 25">
                  <a:extLst>
                    <a:ext uri="{FF2B5EF4-FFF2-40B4-BE49-F238E27FC236}">
                      <a16:creationId xmlns:a16="http://schemas.microsoft.com/office/drawing/2014/main" id="{FE3AD68F-B982-443F-BDF1-87E99EB30D13}"/>
                    </a:ext>
                  </a:extLst>
                </p:cNvPr>
                <p:cNvSpPr>
                  <a:spLocks noChangeArrowheads="1"/>
                </p:cNvSpPr>
                <p:nvPr/>
              </p:nvSpPr>
              <p:spPr bwMode="auto">
                <a:xfrm>
                  <a:off x="3323892" y="4479550"/>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3" name="Oval 25">
                  <a:extLst>
                    <a:ext uri="{FF2B5EF4-FFF2-40B4-BE49-F238E27FC236}">
                      <a16:creationId xmlns:a16="http://schemas.microsoft.com/office/drawing/2014/main" id="{F083ED50-FFE9-4877-A141-A92DB0D389EB}"/>
                    </a:ext>
                  </a:extLst>
                </p:cNvPr>
                <p:cNvSpPr>
                  <a:spLocks noChangeArrowheads="1"/>
                </p:cNvSpPr>
                <p:nvPr/>
              </p:nvSpPr>
              <p:spPr bwMode="auto">
                <a:xfrm>
                  <a:off x="3381552" y="5875571"/>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4" name="Oval 25">
                  <a:extLst>
                    <a:ext uri="{FF2B5EF4-FFF2-40B4-BE49-F238E27FC236}">
                      <a16:creationId xmlns:a16="http://schemas.microsoft.com/office/drawing/2014/main" id="{93961346-ACF2-4D60-86A4-3AFDD7F0BF39}"/>
                    </a:ext>
                  </a:extLst>
                </p:cNvPr>
                <p:cNvSpPr>
                  <a:spLocks noChangeArrowheads="1"/>
                </p:cNvSpPr>
                <p:nvPr/>
              </p:nvSpPr>
              <p:spPr bwMode="auto">
                <a:xfrm>
                  <a:off x="4032872" y="5175042"/>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5" name="Oval 25">
                  <a:extLst>
                    <a:ext uri="{FF2B5EF4-FFF2-40B4-BE49-F238E27FC236}">
                      <a16:creationId xmlns:a16="http://schemas.microsoft.com/office/drawing/2014/main" id="{17F20055-38A3-41CF-ABA8-8ED8E7D8A930}"/>
                    </a:ext>
                  </a:extLst>
                </p:cNvPr>
                <p:cNvSpPr>
                  <a:spLocks noChangeArrowheads="1"/>
                </p:cNvSpPr>
                <p:nvPr/>
              </p:nvSpPr>
              <p:spPr bwMode="auto">
                <a:xfrm>
                  <a:off x="2844846" y="469386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6" name="Oval 25">
                  <a:extLst>
                    <a:ext uri="{FF2B5EF4-FFF2-40B4-BE49-F238E27FC236}">
                      <a16:creationId xmlns:a16="http://schemas.microsoft.com/office/drawing/2014/main" id="{6ADA5FAF-6763-4C81-BCA6-00C08659D948}"/>
                    </a:ext>
                  </a:extLst>
                </p:cNvPr>
                <p:cNvSpPr>
                  <a:spLocks noChangeArrowheads="1"/>
                </p:cNvSpPr>
                <p:nvPr/>
              </p:nvSpPr>
              <p:spPr bwMode="auto">
                <a:xfrm>
                  <a:off x="3823081" y="4694979"/>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7" name="Oval 25">
                  <a:extLst>
                    <a:ext uri="{FF2B5EF4-FFF2-40B4-BE49-F238E27FC236}">
                      <a16:creationId xmlns:a16="http://schemas.microsoft.com/office/drawing/2014/main" id="{495736A0-BDE9-41CE-8A71-BD6ED00E30D9}"/>
                    </a:ext>
                  </a:extLst>
                </p:cNvPr>
                <p:cNvSpPr>
                  <a:spLocks noChangeArrowheads="1"/>
                </p:cNvSpPr>
                <p:nvPr/>
              </p:nvSpPr>
              <p:spPr bwMode="auto">
                <a:xfrm>
                  <a:off x="2867153" y="5679310"/>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8" name="Oval 25">
                  <a:extLst>
                    <a:ext uri="{FF2B5EF4-FFF2-40B4-BE49-F238E27FC236}">
                      <a16:creationId xmlns:a16="http://schemas.microsoft.com/office/drawing/2014/main" id="{C5F691DB-BA6C-4D38-873B-F0684E9B4C6D}"/>
                    </a:ext>
                  </a:extLst>
                </p:cNvPr>
                <p:cNvSpPr>
                  <a:spLocks noChangeArrowheads="1"/>
                </p:cNvSpPr>
                <p:nvPr/>
              </p:nvSpPr>
              <p:spPr bwMode="auto">
                <a:xfrm>
                  <a:off x="3831619" y="5654087"/>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89" name="Oval 25">
                  <a:extLst>
                    <a:ext uri="{FF2B5EF4-FFF2-40B4-BE49-F238E27FC236}">
                      <a16:creationId xmlns:a16="http://schemas.microsoft.com/office/drawing/2014/main" id="{17E920F0-A58B-450B-9845-9F73D664F638}"/>
                    </a:ext>
                  </a:extLst>
                </p:cNvPr>
                <p:cNvSpPr>
                  <a:spLocks noChangeArrowheads="1"/>
                </p:cNvSpPr>
                <p:nvPr/>
              </p:nvSpPr>
              <p:spPr bwMode="auto">
                <a:xfrm>
                  <a:off x="3141108" y="5422124"/>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cxnSp>
              <p:nvCxnSpPr>
                <p:cNvPr id="92" name="直線コネクタ 91">
                  <a:extLst>
                    <a:ext uri="{FF2B5EF4-FFF2-40B4-BE49-F238E27FC236}">
                      <a16:creationId xmlns:a16="http://schemas.microsoft.com/office/drawing/2014/main" id="{75416320-ABA4-4CE3-A3E0-00FD3B2D59F0}"/>
                    </a:ext>
                  </a:extLst>
                </p:cNvPr>
                <p:cNvCxnSpPr>
                  <a:endCxn id="89" idx="1"/>
                </p:cNvCxnSpPr>
                <p:nvPr/>
              </p:nvCxnSpPr>
              <p:spPr>
                <a:xfrm>
                  <a:off x="2719531" y="5257587"/>
                  <a:ext cx="434803" cy="177747"/>
                </a:xfrm>
                <a:prstGeom prst="line">
                  <a:avLst/>
                </a:prstGeom>
                <a:ln w="9525"/>
              </p:spPr>
              <p:style>
                <a:lnRef idx="1">
                  <a:schemeClr val="dk1"/>
                </a:lnRef>
                <a:fillRef idx="0">
                  <a:schemeClr val="dk1"/>
                </a:fillRef>
                <a:effectRef idx="0">
                  <a:schemeClr val="dk1"/>
                </a:effectRef>
                <a:fontRef idx="minor">
                  <a:schemeClr val="tx1"/>
                </a:fontRef>
              </p:style>
            </p:cxnSp>
            <p:sp>
              <p:nvSpPr>
                <p:cNvPr id="93" name="Oval 25">
                  <a:extLst>
                    <a:ext uri="{FF2B5EF4-FFF2-40B4-BE49-F238E27FC236}">
                      <a16:creationId xmlns:a16="http://schemas.microsoft.com/office/drawing/2014/main" id="{A8DCC681-95E7-4A70-9637-1BDF34CCE396}"/>
                    </a:ext>
                  </a:extLst>
                </p:cNvPr>
                <p:cNvSpPr>
                  <a:spLocks noChangeArrowheads="1"/>
                </p:cNvSpPr>
                <p:nvPr/>
              </p:nvSpPr>
              <p:spPr bwMode="auto">
                <a:xfrm>
                  <a:off x="3562623" y="5410376"/>
                  <a:ext cx="90314" cy="90211"/>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94" name="Oval 25">
                  <a:extLst>
                    <a:ext uri="{FF2B5EF4-FFF2-40B4-BE49-F238E27FC236}">
                      <a16:creationId xmlns:a16="http://schemas.microsoft.com/office/drawing/2014/main" id="{318928EB-C88F-44F5-8375-CCE4488C654D}"/>
                    </a:ext>
                  </a:extLst>
                </p:cNvPr>
                <p:cNvSpPr>
                  <a:spLocks noChangeArrowheads="1"/>
                </p:cNvSpPr>
                <p:nvPr/>
              </p:nvSpPr>
              <p:spPr bwMode="auto">
                <a:xfrm>
                  <a:off x="2657081" y="5196064"/>
                  <a:ext cx="90314" cy="90211"/>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
            <p:nvSpPr>
              <p:cNvPr id="70" name="テキスト ボックス 79">
                <a:extLst>
                  <a:ext uri="{FF2B5EF4-FFF2-40B4-BE49-F238E27FC236}">
                    <a16:creationId xmlns:a16="http://schemas.microsoft.com/office/drawing/2014/main" id="{EAE042BF-A090-48FB-A894-B213B4272FA3}"/>
                  </a:ext>
                </a:extLst>
              </p:cNvPr>
              <p:cNvSpPr txBox="1">
                <a:spLocks noChangeArrowheads="1"/>
              </p:cNvSpPr>
              <p:nvPr/>
            </p:nvSpPr>
            <p:spPr bwMode="auto">
              <a:xfrm>
                <a:off x="2915658" y="6251254"/>
                <a:ext cx="821301" cy="46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K</a:t>
                </a:r>
                <a:r>
                  <a:rPr lang="en-US" altLang="ja-JP" sz="1800" baseline="-25000" dirty="0">
                    <a:latin typeface="+mn-lt"/>
                  </a:rPr>
                  <a:t>2,4</a:t>
                </a:r>
                <a:endParaRPr lang="ja-JP" altLang="en-US" sz="1800" baseline="-25000" dirty="0">
                  <a:latin typeface="+mn-lt"/>
                </a:endParaRPr>
              </a:p>
            </p:txBody>
          </p:sp>
        </p:grpSp>
        <p:sp>
          <p:nvSpPr>
            <p:cNvPr id="95" name="テキスト ボックス 94">
              <a:extLst>
                <a:ext uri="{FF2B5EF4-FFF2-40B4-BE49-F238E27FC236}">
                  <a16:creationId xmlns:a16="http://schemas.microsoft.com/office/drawing/2014/main" id="{C6F6436F-DA2D-42DD-AB45-C67528D9AE5E}"/>
                </a:ext>
              </a:extLst>
            </p:cNvPr>
            <p:cNvSpPr txBox="1"/>
            <p:nvPr/>
          </p:nvSpPr>
          <p:spPr>
            <a:xfrm>
              <a:off x="6343836" y="4876120"/>
              <a:ext cx="386864" cy="276999"/>
            </a:xfrm>
            <a:prstGeom prst="rect">
              <a:avLst/>
            </a:prstGeom>
            <a:noFill/>
          </p:spPr>
          <p:txBody>
            <a:bodyPr wrap="square" rtlCol="0">
              <a:spAutoFit/>
            </a:bodyPr>
            <a:lstStyle/>
            <a:p>
              <a:r>
                <a:rPr lang="en-US" altLang="ja-JP" sz="1200" dirty="0">
                  <a:latin typeface="+mn-lt"/>
                </a:rPr>
                <a:t>w</a:t>
              </a:r>
              <a:r>
                <a:rPr lang="en-US" altLang="ja-JP" sz="1200" baseline="-25000" dirty="0">
                  <a:latin typeface="+mn-lt"/>
                </a:rPr>
                <a:t>1</a:t>
              </a:r>
              <a:endParaRPr kumimoji="1" lang="ja-JP" altLang="en-US" sz="1200" baseline="-25000" dirty="0">
                <a:latin typeface="+mn-lt"/>
              </a:endParaRPr>
            </a:p>
          </p:txBody>
        </p:sp>
        <p:sp>
          <p:nvSpPr>
            <p:cNvPr id="98" name="テキスト ボックス 97">
              <a:extLst>
                <a:ext uri="{FF2B5EF4-FFF2-40B4-BE49-F238E27FC236}">
                  <a16:creationId xmlns:a16="http://schemas.microsoft.com/office/drawing/2014/main" id="{D07EE148-BCCE-40B9-810D-890D1C04621C}"/>
                </a:ext>
              </a:extLst>
            </p:cNvPr>
            <p:cNvSpPr txBox="1"/>
            <p:nvPr/>
          </p:nvSpPr>
          <p:spPr>
            <a:xfrm>
              <a:off x="6736947" y="5074739"/>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1</a:t>
              </a:r>
              <a:endParaRPr kumimoji="1" lang="ja-JP" altLang="en-US" sz="1200" baseline="-25000" dirty="0">
                <a:latin typeface="+mn-lt"/>
              </a:endParaRPr>
            </a:p>
          </p:txBody>
        </p:sp>
        <p:sp>
          <p:nvSpPr>
            <p:cNvPr id="101" name="テキスト ボックス 100">
              <a:extLst>
                <a:ext uri="{FF2B5EF4-FFF2-40B4-BE49-F238E27FC236}">
                  <a16:creationId xmlns:a16="http://schemas.microsoft.com/office/drawing/2014/main" id="{E2EA114E-4735-42FE-9D2B-5F404D52F433}"/>
                </a:ext>
              </a:extLst>
            </p:cNvPr>
            <p:cNvSpPr txBox="1"/>
            <p:nvPr/>
          </p:nvSpPr>
          <p:spPr>
            <a:xfrm>
              <a:off x="6900089" y="5487513"/>
              <a:ext cx="376927" cy="276999"/>
            </a:xfrm>
            <a:prstGeom prst="rect">
              <a:avLst/>
            </a:prstGeom>
            <a:noFill/>
          </p:spPr>
          <p:txBody>
            <a:bodyPr wrap="square" rtlCol="0">
              <a:spAutoFit/>
            </a:bodyPr>
            <a:lstStyle/>
            <a:p>
              <a:r>
                <a:rPr lang="en-US" altLang="ja-JP" sz="1200" dirty="0">
                  <a:latin typeface="+mn-lt"/>
                </a:rPr>
                <a:t>w</a:t>
              </a:r>
              <a:r>
                <a:rPr lang="en-US" altLang="ja-JP" sz="1200" baseline="-25000" dirty="0">
                  <a:latin typeface="+mn-lt"/>
                </a:rPr>
                <a:t>2</a:t>
              </a:r>
              <a:endParaRPr kumimoji="1" lang="ja-JP" altLang="en-US" sz="1200" baseline="-25000" dirty="0">
                <a:latin typeface="+mn-lt"/>
              </a:endParaRPr>
            </a:p>
          </p:txBody>
        </p:sp>
        <p:sp>
          <p:nvSpPr>
            <p:cNvPr id="102" name="テキスト ボックス 101">
              <a:extLst>
                <a:ext uri="{FF2B5EF4-FFF2-40B4-BE49-F238E27FC236}">
                  <a16:creationId xmlns:a16="http://schemas.microsoft.com/office/drawing/2014/main" id="{936E8304-2B12-46FC-AC00-737B65369954}"/>
                </a:ext>
              </a:extLst>
            </p:cNvPr>
            <p:cNvSpPr txBox="1"/>
            <p:nvPr/>
          </p:nvSpPr>
          <p:spPr>
            <a:xfrm>
              <a:off x="6394819" y="6101916"/>
              <a:ext cx="386864" cy="276999"/>
            </a:xfrm>
            <a:prstGeom prst="rect">
              <a:avLst/>
            </a:prstGeom>
            <a:noFill/>
          </p:spPr>
          <p:txBody>
            <a:bodyPr wrap="square" rtlCol="0">
              <a:spAutoFit/>
            </a:bodyPr>
            <a:lstStyle/>
            <a:p>
              <a:r>
                <a:rPr lang="en-US" altLang="ja-JP" sz="1200" dirty="0">
                  <a:latin typeface="+mn-lt"/>
                </a:rPr>
                <a:t>w</a:t>
              </a:r>
              <a:r>
                <a:rPr lang="en-US" altLang="ja-JP" sz="1200" baseline="-25000" dirty="0">
                  <a:latin typeface="+mn-lt"/>
                </a:rPr>
                <a:t>1</a:t>
              </a:r>
              <a:endParaRPr kumimoji="1" lang="ja-JP" altLang="en-US" sz="1200" baseline="-25000" dirty="0">
                <a:latin typeface="+mn-lt"/>
              </a:endParaRPr>
            </a:p>
          </p:txBody>
        </p:sp>
        <p:sp>
          <p:nvSpPr>
            <p:cNvPr id="103" name="テキスト ボックス 102">
              <a:extLst>
                <a:ext uri="{FF2B5EF4-FFF2-40B4-BE49-F238E27FC236}">
                  <a16:creationId xmlns:a16="http://schemas.microsoft.com/office/drawing/2014/main" id="{8A9BC671-51DA-4CFC-B937-91BF0FF3DCB0}"/>
                </a:ext>
              </a:extLst>
            </p:cNvPr>
            <p:cNvSpPr txBox="1"/>
            <p:nvPr/>
          </p:nvSpPr>
          <p:spPr>
            <a:xfrm>
              <a:off x="6754262" y="5919926"/>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2</a:t>
              </a:r>
              <a:endParaRPr kumimoji="1" lang="ja-JP" altLang="en-US" sz="1200" baseline="-25000" dirty="0">
                <a:latin typeface="+mn-lt"/>
              </a:endParaRPr>
            </a:p>
          </p:txBody>
        </p:sp>
        <p:sp>
          <p:nvSpPr>
            <p:cNvPr id="104" name="テキスト ボックス 103">
              <a:extLst>
                <a:ext uri="{FF2B5EF4-FFF2-40B4-BE49-F238E27FC236}">
                  <a16:creationId xmlns:a16="http://schemas.microsoft.com/office/drawing/2014/main" id="{AF6F5CA2-3749-412F-8373-DA410DCE4EEB}"/>
                </a:ext>
              </a:extLst>
            </p:cNvPr>
            <p:cNvSpPr txBox="1"/>
            <p:nvPr/>
          </p:nvSpPr>
          <p:spPr>
            <a:xfrm>
              <a:off x="5667998" y="5103472"/>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2</a:t>
              </a:r>
              <a:endParaRPr kumimoji="1" lang="ja-JP" altLang="en-US" sz="1200" baseline="-25000" dirty="0">
                <a:latin typeface="+mn-lt"/>
              </a:endParaRPr>
            </a:p>
          </p:txBody>
        </p:sp>
        <p:sp>
          <p:nvSpPr>
            <p:cNvPr id="105" name="テキスト ボックス 104">
              <a:extLst>
                <a:ext uri="{FF2B5EF4-FFF2-40B4-BE49-F238E27FC236}">
                  <a16:creationId xmlns:a16="http://schemas.microsoft.com/office/drawing/2014/main" id="{E8453EDE-E18F-4AA7-8A02-AEE58CA20BA8}"/>
                </a:ext>
              </a:extLst>
            </p:cNvPr>
            <p:cNvSpPr txBox="1"/>
            <p:nvPr/>
          </p:nvSpPr>
          <p:spPr>
            <a:xfrm>
              <a:off x="5732738" y="5938544"/>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1</a:t>
              </a:r>
              <a:endParaRPr kumimoji="1" lang="ja-JP" altLang="en-US" sz="1200" baseline="-25000" dirty="0">
                <a:latin typeface="+mn-lt"/>
              </a:endParaRPr>
            </a:p>
          </p:txBody>
        </p:sp>
        <p:sp>
          <p:nvSpPr>
            <p:cNvPr id="106" name="テキスト ボックス 105">
              <a:extLst>
                <a:ext uri="{FF2B5EF4-FFF2-40B4-BE49-F238E27FC236}">
                  <a16:creationId xmlns:a16="http://schemas.microsoft.com/office/drawing/2014/main" id="{B50C7402-6821-4FE7-A347-7CE3A324FEF8}"/>
                </a:ext>
              </a:extLst>
            </p:cNvPr>
            <p:cNvSpPr txBox="1"/>
            <p:nvPr/>
          </p:nvSpPr>
          <p:spPr>
            <a:xfrm>
              <a:off x="5504934" y="5531669"/>
              <a:ext cx="376927" cy="276999"/>
            </a:xfrm>
            <a:prstGeom prst="rect">
              <a:avLst/>
            </a:prstGeom>
            <a:noFill/>
          </p:spPr>
          <p:txBody>
            <a:bodyPr wrap="square" rtlCol="0">
              <a:spAutoFit/>
            </a:bodyPr>
            <a:lstStyle/>
            <a:p>
              <a:r>
                <a:rPr lang="en-US" altLang="ja-JP" sz="1200" dirty="0">
                  <a:latin typeface="+mn-lt"/>
                </a:rPr>
                <a:t>w</a:t>
              </a:r>
              <a:r>
                <a:rPr lang="en-US" altLang="ja-JP" sz="1200" baseline="-25000" dirty="0">
                  <a:latin typeface="+mn-lt"/>
                </a:rPr>
                <a:t>2</a:t>
              </a:r>
              <a:endParaRPr kumimoji="1" lang="ja-JP" altLang="en-US" sz="1200" baseline="-25000" dirty="0">
                <a:latin typeface="+mn-lt"/>
              </a:endParaRPr>
            </a:p>
          </p:txBody>
        </p:sp>
        <p:sp>
          <p:nvSpPr>
            <p:cNvPr id="107" name="テキスト ボックス 106">
              <a:extLst>
                <a:ext uri="{FF2B5EF4-FFF2-40B4-BE49-F238E27FC236}">
                  <a16:creationId xmlns:a16="http://schemas.microsoft.com/office/drawing/2014/main" id="{C57E7B5C-54EE-4E14-B823-FCC70B7BA0A0}"/>
                </a:ext>
              </a:extLst>
            </p:cNvPr>
            <p:cNvSpPr txBox="1"/>
            <p:nvPr/>
          </p:nvSpPr>
          <p:spPr>
            <a:xfrm>
              <a:off x="6010113" y="5545330"/>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3</a:t>
              </a:r>
              <a:endParaRPr kumimoji="1" lang="ja-JP" altLang="en-US" sz="1200" baseline="-25000" dirty="0">
                <a:latin typeface="+mn-lt"/>
              </a:endParaRPr>
            </a:p>
          </p:txBody>
        </p:sp>
        <p:sp>
          <p:nvSpPr>
            <p:cNvPr id="108" name="テキスト ボックス 107">
              <a:extLst>
                <a:ext uri="{FF2B5EF4-FFF2-40B4-BE49-F238E27FC236}">
                  <a16:creationId xmlns:a16="http://schemas.microsoft.com/office/drawing/2014/main" id="{26E72984-3D58-4C3A-8F7B-29F18BA6AD5D}"/>
                </a:ext>
              </a:extLst>
            </p:cNvPr>
            <p:cNvSpPr txBox="1"/>
            <p:nvPr/>
          </p:nvSpPr>
          <p:spPr>
            <a:xfrm>
              <a:off x="6387692" y="5547447"/>
              <a:ext cx="368850" cy="276999"/>
            </a:xfrm>
            <a:prstGeom prst="rect">
              <a:avLst/>
            </a:prstGeom>
            <a:noFill/>
          </p:spPr>
          <p:txBody>
            <a:bodyPr wrap="square" rtlCol="0">
              <a:spAutoFit/>
            </a:bodyPr>
            <a:lstStyle/>
            <a:p>
              <a:r>
                <a:rPr lang="en-US" altLang="ja-JP" sz="1200" dirty="0">
                  <a:latin typeface="+mn-lt"/>
                </a:rPr>
                <a:t>b</a:t>
              </a:r>
              <a:r>
                <a:rPr lang="en-US" altLang="ja-JP" sz="1200" baseline="-25000" dirty="0">
                  <a:latin typeface="+mn-lt"/>
                </a:rPr>
                <a:t>4</a:t>
              </a:r>
              <a:endParaRPr kumimoji="1" lang="ja-JP" altLang="en-US" sz="1200" baseline="-25000" dirty="0">
                <a:latin typeface="+mn-lt"/>
              </a:endParaRPr>
            </a:p>
          </p:txBody>
        </p:sp>
      </p:grpSp>
      <p:grpSp>
        <p:nvGrpSpPr>
          <p:cNvPr id="3" name="グループ化 2">
            <a:extLst>
              <a:ext uri="{FF2B5EF4-FFF2-40B4-BE49-F238E27FC236}">
                <a16:creationId xmlns:a16="http://schemas.microsoft.com/office/drawing/2014/main" id="{9E3F716C-1AC3-42FB-9164-33C947467933}"/>
              </a:ext>
            </a:extLst>
          </p:cNvPr>
          <p:cNvGrpSpPr/>
          <p:nvPr/>
        </p:nvGrpSpPr>
        <p:grpSpPr>
          <a:xfrm>
            <a:off x="3110532" y="1658315"/>
            <a:ext cx="5316851" cy="1370111"/>
            <a:chOff x="3110532" y="1658315"/>
            <a:chExt cx="5316851" cy="1370111"/>
          </a:xfrm>
        </p:grpSpPr>
        <p:sp>
          <p:nvSpPr>
            <p:cNvPr id="65" name="Text Box 168">
              <a:extLst>
                <a:ext uri="{FF2B5EF4-FFF2-40B4-BE49-F238E27FC236}">
                  <a16:creationId xmlns:a16="http://schemas.microsoft.com/office/drawing/2014/main" id="{82042386-35BD-4482-AE3F-49D2C1A4F0ED}"/>
                </a:ext>
              </a:extLst>
            </p:cNvPr>
            <p:cNvSpPr txBox="1">
              <a:spLocks noChangeArrowheads="1"/>
            </p:cNvSpPr>
            <p:nvPr/>
          </p:nvSpPr>
          <p:spPr bwMode="auto">
            <a:xfrm>
              <a:off x="3110532" y="1658315"/>
              <a:ext cx="5316851" cy="338554"/>
            </a:xfrm>
            <a:prstGeom prst="rect">
              <a:avLst/>
            </a:prstGeom>
            <a:solidFill>
              <a:srgbClr val="FFE7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“平面性”，とりわけ「</a:t>
              </a:r>
              <a:r>
                <a:rPr lang="en-US" altLang="ja-JP" sz="1600" dirty="0">
                  <a:solidFill>
                    <a:srgbClr val="000000"/>
                  </a:solidFill>
                </a:rPr>
                <a:t>Jordan</a:t>
              </a:r>
              <a:r>
                <a:rPr lang="ja-JP" altLang="en-US" sz="1600" dirty="0" err="1">
                  <a:solidFill>
                    <a:srgbClr val="000000"/>
                  </a:solidFill>
                </a:rPr>
                <a:t>の閉</a:t>
              </a:r>
              <a:r>
                <a:rPr lang="ja-JP" altLang="en-US" sz="1600" dirty="0">
                  <a:solidFill>
                    <a:srgbClr val="000000"/>
                  </a:solidFill>
                </a:rPr>
                <a:t>曲線定理」が効いている．</a:t>
              </a:r>
              <a:endParaRPr lang="en-US" altLang="ja-JP" sz="1600" dirty="0">
                <a:solidFill>
                  <a:srgbClr val="000000"/>
                </a:solidFill>
              </a:endParaRPr>
            </a:p>
          </p:txBody>
        </p:sp>
        <p:cxnSp>
          <p:nvCxnSpPr>
            <p:cNvPr id="52" name="直線矢印コネクタ 51">
              <a:extLst>
                <a:ext uri="{FF2B5EF4-FFF2-40B4-BE49-F238E27FC236}">
                  <a16:creationId xmlns:a16="http://schemas.microsoft.com/office/drawing/2014/main" id="{1D733B09-80A5-4861-BECA-4A14A187D3C0}"/>
                </a:ext>
              </a:extLst>
            </p:cNvPr>
            <p:cNvCxnSpPr>
              <a:cxnSpLocks/>
            </p:cNvCxnSpPr>
            <p:nvPr/>
          </p:nvCxnSpPr>
          <p:spPr>
            <a:xfrm flipH="1">
              <a:off x="7623175" y="1997515"/>
              <a:ext cx="219784" cy="1030911"/>
            </a:xfrm>
            <a:prstGeom prst="straightConnector1">
              <a:avLst/>
            </a:prstGeom>
            <a:ln w="12700">
              <a:solidFill>
                <a:srgbClr val="FFCCFF"/>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7110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wipe(left)">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left)">
                                      <p:cBhvr>
                                        <p:cTn id="22" dur="500"/>
                                        <p:tgtEl>
                                          <p:spTgt spid="67"/>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randombar(horizontal)">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6" grpId="0"/>
      <p:bldP spid="6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グループ化 56"/>
          <p:cNvGrpSpPr/>
          <p:nvPr/>
        </p:nvGrpSpPr>
        <p:grpSpPr>
          <a:xfrm>
            <a:off x="5292984" y="4010686"/>
            <a:ext cx="3165216" cy="2807109"/>
            <a:chOff x="5292984" y="4010686"/>
            <a:chExt cx="3165216" cy="2807109"/>
          </a:xfrm>
        </p:grpSpPr>
        <p:sp>
          <p:nvSpPr>
            <p:cNvPr id="43" name="二等辺三角形 42"/>
            <p:cNvSpPr/>
            <p:nvPr/>
          </p:nvSpPr>
          <p:spPr>
            <a:xfrm>
              <a:off x="5419726" y="4161064"/>
              <a:ext cx="2879040" cy="2557148"/>
            </a:xfrm>
            <a:prstGeom prst="triangle">
              <a:avLst>
                <a:gd name="adj" fmla="val 100000"/>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5" name="直線コネクタ 44"/>
            <p:cNvCxnSpPr/>
            <p:nvPr/>
          </p:nvCxnSpPr>
          <p:spPr>
            <a:xfrm flipV="1">
              <a:off x="5292984" y="4010686"/>
              <a:ext cx="3165216" cy="28071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グループ化 55"/>
          <p:cNvGrpSpPr/>
          <p:nvPr/>
        </p:nvGrpSpPr>
        <p:grpSpPr>
          <a:xfrm>
            <a:off x="5160474" y="5136854"/>
            <a:ext cx="2362742" cy="1462705"/>
            <a:chOff x="5160474" y="5136854"/>
            <a:chExt cx="2362742" cy="1462705"/>
          </a:xfrm>
        </p:grpSpPr>
        <p:cxnSp>
          <p:nvCxnSpPr>
            <p:cNvPr id="40" name="直線コネクタ 39"/>
            <p:cNvCxnSpPr/>
            <p:nvPr/>
          </p:nvCxnSpPr>
          <p:spPr>
            <a:xfrm>
              <a:off x="7487216" y="5136854"/>
              <a:ext cx="0" cy="14450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Oval 25"/>
            <p:cNvSpPr>
              <a:spLocks noChangeArrowheads="1"/>
            </p:cNvSpPr>
            <p:nvPr/>
          </p:nvSpPr>
          <p:spPr bwMode="auto">
            <a:xfrm rot="16200000">
              <a:off x="7451216" y="51376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8" name="Oval 25"/>
            <p:cNvSpPr>
              <a:spLocks noChangeArrowheads="1"/>
            </p:cNvSpPr>
            <p:nvPr/>
          </p:nvSpPr>
          <p:spPr bwMode="auto">
            <a:xfrm rot="16200000">
              <a:off x="7451216" y="652755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9" name="Oval 25"/>
            <p:cNvSpPr>
              <a:spLocks noChangeArrowheads="1"/>
            </p:cNvSpPr>
            <p:nvPr/>
          </p:nvSpPr>
          <p:spPr bwMode="auto">
            <a:xfrm rot="16200000">
              <a:off x="7451216" y="5796583"/>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80" name="テキスト ボックス 68"/>
            <p:cNvSpPr txBox="1">
              <a:spLocks noChangeArrowheads="1"/>
            </p:cNvSpPr>
            <p:nvPr/>
          </p:nvSpPr>
          <p:spPr bwMode="auto">
            <a:xfrm>
              <a:off x="6687025" y="5663305"/>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n=3</a:t>
              </a:r>
              <a:endParaRPr lang="ja-JP" altLang="en-US" sz="1600" baseline="-25000" dirty="0">
                <a:latin typeface="+mn-lt"/>
              </a:endParaRPr>
            </a:p>
          </p:txBody>
        </p:sp>
        <p:cxnSp>
          <p:nvCxnSpPr>
            <p:cNvPr id="47" name="直線矢印コネクタ 46"/>
            <p:cNvCxnSpPr/>
            <p:nvPr/>
          </p:nvCxnSpPr>
          <p:spPr>
            <a:xfrm>
              <a:off x="5160474" y="6315608"/>
              <a:ext cx="1448556"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5" name="グループ化 54"/>
          <p:cNvGrpSpPr/>
          <p:nvPr/>
        </p:nvGrpSpPr>
        <p:grpSpPr>
          <a:xfrm>
            <a:off x="756960" y="1097487"/>
            <a:ext cx="6012306" cy="5538703"/>
            <a:chOff x="756960" y="1097487"/>
            <a:chExt cx="6012306" cy="5538703"/>
          </a:xfrm>
        </p:grpSpPr>
        <p:pic>
          <p:nvPicPr>
            <p:cNvPr id="4" name="図 3"/>
            <p:cNvPicPr>
              <a:picLocks noChangeAspect="1"/>
            </p:cNvPicPr>
            <p:nvPr/>
          </p:nvPicPr>
          <p:blipFill rotWithShape="1">
            <a:blip r:embed="rId3" cstate="print">
              <a:extLst>
                <a:ext uri="{28A0092B-C50C-407E-A947-70E740481C1C}">
                  <a14:useLocalDpi xmlns:a14="http://schemas.microsoft.com/office/drawing/2010/main" val="0"/>
                </a:ext>
              </a:extLst>
            </a:blip>
            <a:srcRect l="6101" t="5052" r="76031" b="63547"/>
            <a:stretch/>
          </p:blipFill>
          <p:spPr>
            <a:xfrm>
              <a:off x="4155539" y="5613148"/>
              <a:ext cx="1050203" cy="1023042"/>
            </a:xfrm>
            <a:prstGeom prst="rect">
              <a:avLst/>
            </a:prstGeom>
          </p:spPr>
        </p:pic>
        <p:grpSp>
          <p:nvGrpSpPr>
            <p:cNvPr id="5" name="グループ化 81"/>
            <p:cNvGrpSpPr>
              <a:grpSpLocks/>
            </p:cNvGrpSpPr>
            <p:nvPr/>
          </p:nvGrpSpPr>
          <p:grpSpPr bwMode="auto">
            <a:xfrm rot="16200000">
              <a:off x="4160996" y="1096260"/>
              <a:ext cx="845693" cy="848147"/>
              <a:chOff x="1520510" y="2816227"/>
              <a:chExt cx="1746032" cy="1751101"/>
            </a:xfrm>
          </p:grpSpPr>
          <p:sp>
            <p:nvSpPr>
              <p:cNvPr id="6" name="正方形/長方形 5"/>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7" name="正方形/長方形 6"/>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8" name="直線コネクタ 7"/>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0" name="Oval 25"/>
              <p:cNvSpPr>
                <a:spLocks noChangeArrowheads="1"/>
              </p:cNvSpPr>
              <p:nvPr/>
            </p:nvSpPr>
            <p:spPr bwMode="auto">
              <a:xfrm>
                <a:off x="1520825" y="2819400"/>
                <a:ext cx="148652" cy="148652"/>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 name="Oval 25"/>
              <p:cNvSpPr>
                <a:spLocks noChangeArrowheads="1"/>
              </p:cNvSpPr>
              <p:nvPr/>
            </p:nvSpPr>
            <p:spPr bwMode="auto">
              <a:xfrm>
                <a:off x="1917699" y="4019902"/>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 name="直線コネクタ 11"/>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2723886" y="3200091"/>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3117890" y="4417093"/>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 name="Oval 25"/>
              <p:cNvSpPr>
                <a:spLocks noChangeArrowheads="1"/>
              </p:cNvSpPr>
              <p:nvPr/>
            </p:nvSpPr>
            <p:spPr bwMode="auto">
              <a:xfrm>
                <a:off x="2725780" y="4008481"/>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7" name="Oval 25"/>
              <p:cNvSpPr>
                <a:spLocks noChangeArrowheads="1"/>
              </p:cNvSpPr>
              <p:nvPr/>
            </p:nvSpPr>
            <p:spPr bwMode="auto">
              <a:xfrm>
                <a:off x="1914524" y="3203574"/>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8" name="Oval 25"/>
              <p:cNvSpPr>
                <a:spLocks noChangeArrowheads="1"/>
              </p:cNvSpPr>
              <p:nvPr/>
            </p:nvSpPr>
            <p:spPr bwMode="auto">
              <a:xfrm>
                <a:off x="3111237" y="2816227"/>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1520510" y="4418676"/>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pic>
          <p:nvPicPr>
            <p:cNvPr id="20" name="図 19"/>
            <p:cNvPicPr>
              <a:picLocks noChangeAspect="1"/>
            </p:cNvPicPr>
            <p:nvPr/>
          </p:nvPicPr>
          <p:blipFill rotWithShape="1">
            <a:blip r:embed="rId3" cstate="print">
              <a:extLst>
                <a:ext uri="{28A0092B-C50C-407E-A947-70E740481C1C}">
                  <a14:useLocalDpi xmlns:a14="http://schemas.microsoft.com/office/drawing/2010/main" val="0"/>
                </a:ext>
              </a:extLst>
            </a:blip>
            <a:srcRect l="47997" t="57850" r="34597" b="11305"/>
            <a:stretch/>
          </p:blipFill>
          <p:spPr>
            <a:xfrm>
              <a:off x="4082957" y="2141564"/>
              <a:ext cx="1023043" cy="1004935"/>
            </a:xfrm>
            <a:prstGeom prst="rect">
              <a:avLst/>
            </a:prstGeom>
          </p:spPr>
        </p:pic>
        <p:pic>
          <p:nvPicPr>
            <p:cNvPr id="21" name="図 20"/>
            <p:cNvPicPr>
              <a:picLocks noChangeAspect="1"/>
            </p:cNvPicPr>
            <p:nvPr/>
          </p:nvPicPr>
          <p:blipFill rotWithShape="1">
            <a:blip r:embed="rId3" cstate="print">
              <a:extLst>
                <a:ext uri="{28A0092B-C50C-407E-A947-70E740481C1C}">
                  <a14:useLocalDpi xmlns:a14="http://schemas.microsoft.com/office/drawing/2010/main" val="0"/>
                </a:ext>
              </a:extLst>
            </a:blip>
            <a:srcRect l="69869" t="57017" r="14112" b="10471"/>
            <a:stretch/>
          </p:blipFill>
          <p:spPr>
            <a:xfrm>
              <a:off x="5314308" y="2087244"/>
              <a:ext cx="941560" cy="1059255"/>
            </a:xfrm>
            <a:prstGeom prst="rect">
              <a:avLst/>
            </a:prstGeom>
          </p:spPr>
        </p:pic>
        <p:pic>
          <p:nvPicPr>
            <p:cNvPr id="22" name="図 21"/>
            <p:cNvPicPr>
              <a:picLocks noChangeAspect="1"/>
            </p:cNvPicPr>
            <p:nvPr/>
          </p:nvPicPr>
          <p:blipFill rotWithShape="1">
            <a:blip r:embed="rId3" cstate="print">
              <a:extLst>
                <a:ext uri="{28A0092B-C50C-407E-A947-70E740481C1C}">
                  <a14:useLocalDpi xmlns:a14="http://schemas.microsoft.com/office/drawing/2010/main" val="0"/>
                </a:ext>
              </a:extLst>
            </a:blip>
            <a:srcRect l="26895" t="57295" r="56007" b="11027"/>
            <a:stretch/>
          </p:blipFill>
          <p:spPr>
            <a:xfrm>
              <a:off x="2869714" y="2158238"/>
              <a:ext cx="1004935" cy="1032096"/>
            </a:xfrm>
            <a:prstGeom prst="rect">
              <a:avLst/>
            </a:prstGeom>
          </p:spPr>
        </p:pic>
        <p:pic>
          <p:nvPicPr>
            <p:cNvPr id="23" name="図 22"/>
            <p:cNvPicPr>
              <a:picLocks noChangeAspect="1"/>
            </p:cNvPicPr>
            <p:nvPr/>
          </p:nvPicPr>
          <p:blipFill rotWithShape="1">
            <a:blip r:embed="rId3" cstate="print">
              <a:extLst>
                <a:ext uri="{28A0092B-C50C-407E-A947-70E740481C1C}">
                  <a14:useLocalDpi xmlns:a14="http://schemas.microsoft.com/office/drawing/2010/main" val="0"/>
                </a:ext>
              </a:extLst>
            </a:blip>
            <a:srcRect l="6127" t="57897" r="76929" b="11537"/>
            <a:stretch/>
          </p:blipFill>
          <p:spPr>
            <a:xfrm>
              <a:off x="1665526" y="2194453"/>
              <a:ext cx="995880" cy="995881"/>
            </a:xfrm>
            <a:prstGeom prst="rect">
              <a:avLst/>
            </a:prstGeom>
          </p:spPr>
        </p:pic>
        <p:pic>
          <p:nvPicPr>
            <p:cNvPr id="24" name="図 23"/>
            <p:cNvPicPr>
              <a:picLocks noChangeAspect="1"/>
            </p:cNvPicPr>
            <p:nvPr/>
          </p:nvPicPr>
          <p:blipFill rotWithShape="1">
            <a:blip r:embed="rId3" cstate="print">
              <a:extLst>
                <a:ext uri="{28A0092B-C50C-407E-A947-70E740481C1C}">
                  <a14:useLocalDpi xmlns:a14="http://schemas.microsoft.com/office/drawing/2010/main" val="0"/>
                </a:ext>
              </a:extLst>
            </a:blip>
            <a:srcRect l="56777" t="3940" r="5023" b="64937"/>
            <a:stretch/>
          </p:blipFill>
          <p:spPr>
            <a:xfrm>
              <a:off x="3511663" y="3356051"/>
              <a:ext cx="2245259" cy="1013989"/>
            </a:xfrm>
            <a:prstGeom prst="rect">
              <a:avLst/>
            </a:prstGeom>
          </p:spPr>
        </p:pic>
        <p:pic>
          <p:nvPicPr>
            <p:cNvPr id="25" name="図 24"/>
            <p:cNvPicPr>
              <a:picLocks noChangeAspect="1"/>
            </p:cNvPicPr>
            <p:nvPr/>
          </p:nvPicPr>
          <p:blipFill rotWithShape="1">
            <a:blip r:embed="rId3" cstate="print">
              <a:extLst>
                <a:ext uri="{28A0092B-C50C-407E-A947-70E740481C1C}">
                  <a14:useLocalDpi xmlns:a14="http://schemas.microsoft.com/office/drawing/2010/main" val="0"/>
                </a:ext>
              </a:extLst>
            </a:blip>
            <a:srcRect l="31542" t="4821" r="51361" b="65446"/>
            <a:stretch/>
          </p:blipFill>
          <p:spPr>
            <a:xfrm>
              <a:off x="4155539" y="4481472"/>
              <a:ext cx="1004935" cy="968721"/>
            </a:xfrm>
            <a:prstGeom prst="rect">
              <a:avLst/>
            </a:prstGeom>
          </p:spPr>
        </p:pic>
        <p:cxnSp>
          <p:nvCxnSpPr>
            <p:cNvPr id="26" name="直線矢印コネクタ 25"/>
            <p:cNvCxnSpPr/>
            <p:nvPr/>
          </p:nvCxnSpPr>
          <p:spPr>
            <a:xfrm>
              <a:off x="4581053" y="1946499"/>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a:stCxn id="20" idx="2"/>
            </p:cNvCxnSpPr>
            <p:nvPr/>
          </p:nvCxnSpPr>
          <p:spPr>
            <a:xfrm flipH="1">
              <a:off x="4082957" y="3146499"/>
              <a:ext cx="511522" cy="28476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20" idx="2"/>
            </p:cNvCxnSpPr>
            <p:nvPr/>
          </p:nvCxnSpPr>
          <p:spPr>
            <a:xfrm>
              <a:off x="4594479" y="3146499"/>
              <a:ext cx="565995"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4068297" y="4278754"/>
              <a:ext cx="565995"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H="1">
              <a:off x="4642271" y="4276602"/>
              <a:ext cx="511522" cy="28476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4642922" y="5412472"/>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48" name="直線矢印コネクタ 2047"/>
            <p:cNvCxnSpPr>
              <a:stCxn id="23" idx="2"/>
            </p:cNvCxnSpPr>
            <p:nvPr/>
          </p:nvCxnSpPr>
          <p:spPr>
            <a:xfrm>
              <a:off x="2163466" y="3190334"/>
              <a:ext cx="1453102"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1" name="直線矢印コネクタ 2050"/>
            <p:cNvCxnSpPr>
              <a:stCxn id="22" idx="2"/>
            </p:cNvCxnSpPr>
            <p:nvPr/>
          </p:nvCxnSpPr>
          <p:spPr>
            <a:xfrm>
              <a:off x="3372182" y="3190334"/>
              <a:ext cx="452694"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5" name="直線矢印コネクタ 2054"/>
            <p:cNvCxnSpPr>
              <a:stCxn id="22" idx="2"/>
            </p:cNvCxnSpPr>
            <p:nvPr/>
          </p:nvCxnSpPr>
          <p:spPr>
            <a:xfrm>
              <a:off x="3372182" y="3190334"/>
              <a:ext cx="1577171"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7" name="直線矢印コネクタ 2056"/>
            <p:cNvCxnSpPr>
              <a:stCxn id="21" idx="2"/>
            </p:cNvCxnSpPr>
            <p:nvPr/>
          </p:nvCxnSpPr>
          <p:spPr>
            <a:xfrm flipH="1">
              <a:off x="5299955" y="3146499"/>
              <a:ext cx="485133" cy="27355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9" name="直線矢印コネクタ 2058"/>
            <p:cNvCxnSpPr>
              <a:stCxn id="21" idx="2"/>
            </p:cNvCxnSpPr>
            <p:nvPr/>
          </p:nvCxnSpPr>
          <p:spPr>
            <a:xfrm flipH="1">
              <a:off x="4213304" y="3146499"/>
              <a:ext cx="1571784"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テキスト ボックス 68"/>
            <p:cNvSpPr txBox="1">
              <a:spLocks noChangeArrowheads="1"/>
            </p:cNvSpPr>
            <p:nvPr/>
          </p:nvSpPr>
          <p:spPr bwMode="auto">
            <a:xfrm>
              <a:off x="2839988" y="6034134"/>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n=4</a:t>
              </a:r>
              <a:endParaRPr lang="ja-JP" altLang="en-US" sz="1600" baseline="-25000" dirty="0">
                <a:latin typeface="+mn-lt"/>
              </a:endParaRPr>
            </a:p>
          </p:txBody>
        </p:sp>
        <p:sp>
          <p:nvSpPr>
            <p:cNvPr id="50" name="テキスト ボックス 68"/>
            <p:cNvSpPr txBox="1">
              <a:spLocks noChangeArrowheads="1"/>
            </p:cNvSpPr>
            <p:nvPr/>
          </p:nvSpPr>
          <p:spPr bwMode="auto">
            <a:xfrm>
              <a:off x="2839987" y="4915991"/>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n=5</a:t>
              </a:r>
              <a:endParaRPr lang="ja-JP" altLang="en-US" sz="1600" baseline="-25000" dirty="0">
                <a:latin typeface="+mn-lt"/>
              </a:endParaRPr>
            </a:p>
          </p:txBody>
        </p:sp>
        <p:sp>
          <p:nvSpPr>
            <p:cNvPr id="51" name="テキスト ボックス 68"/>
            <p:cNvSpPr txBox="1">
              <a:spLocks noChangeArrowheads="1"/>
            </p:cNvSpPr>
            <p:nvPr/>
          </p:nvSpPr>
          <p:spPr bwMode="auto">
            <a:xfrm>
              <a:off x="2361368" y="3785547"/>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n=6</a:t>
              </a:r>
              <a:endParaRPr lang="ja-JP" altLang="en-US" sz="1600" baseline="-25000" dirty="0">
                <a:latin typeface="+mn-lt"/>
              </a:endParaRPr>
            </a:p>
          </p:txBody>
        </p:sp>
        <p:sp>
          <p:nvSpPr>
            <p:cNvPr id="52" name="テキスト ボックス 68"/>
            <p:cNvSpPr txBox="1">
              <a:spLocks noChangeArrowheads="1"/>
            </p:cNvSpPr>
            <p:nvPr/>
          </p:nvSpPr>
          <p:spPr bwMode="auto">
            <a:xfrm>
              <a:off x="756960" y="2602130"/>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n=7</a:t>
              </a:r>
              <a:endParaRPr lang="ja-JP" altLang="en-US" sz="1600" baseline="-25000" dirty="0">
                <a:latin typeface="+mn-lt"/>
              </a:endParaRPr>
            </a:p>
          </p:txBody>
        </p:sp>
        <p:cxnSp>
          <p:nvCxnSpPr>
            <p:cNvPr id="2062" name="直線矢印コネクタ 2061"/>
            <p:cNvCxnSpPr/>
            <p:nvPr/>
          </p:nvCxnSpPr>
          <p:spPr>
            <a:xfrm>
              <a:off x="1629781" y="1667288"/>
              <a:ext cx="407249" cy="4742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4" name="直線矢印コネクタ 2063"/>
            <p:cNvCxnSpPr/>
            <p:nvPr/>
          </p:nvCxnSpPr>
          <p:spPr>
            <a:xfrm>
              <a:off x="2097416" y="1721582"/>
              <a:ext cx="147922" cy="39370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6" name="直線矢印コネクタ 2065"/>
            <p:cNvCxnSpPr/>
            <p:nvPr/>
          </p:nvCxnSpPr>
          <p:spPr>
            <a:xfrm>
              <a:off x="2839987" y="1649990"/>
              <a:ext cx="503806" cy="48606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8" name="直線矢印コネクタ 2067"/>
            <p:cNvCxnSpPr/>
            <p:nvPr/>
          </p:nvCxnSpPr>
          <p:spPr>
            <a:xfrm flipH="1">
              <a:off x="5757928" y="1667288"/>
              <a:ext cx="344108" cy="38192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70" name="直線矢印コネクタ 2069"/>
            <p:cNvCxnSpPr/>
            <p:nvPr/>
          </p:nvCxnSpPr>
          <p:spPr>
            <a:xfrm flipH="1">
              <a:off x="6031251" y="1678801"/>
              <a:ext cx="738015" cy="34293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76" name="直線矢印コネクタ 2075"/>
            <p:cNvCxnSpPr/>
            <p:nvPr/>
          </p:nvCxnSpPr>
          <p:spPr>
            <a:xfrm>
              <a:off x="3274290" y="1667288"/>
              <a:ext cx="190380" cy="44187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4" name="テキスト ボックス 68"/>
            <p:cNvSpPr txBox="1">
              <a:spLocks noChangeArrowheads="1"/>
            </p:cNvSpPr>
            <p:nvPr/>
          </p:nvSpPr>
          <p:spPr bwMode="auto">
            <a:xfrm>
              <a:off x="760498" y="1425405"/>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n=8</a:t>
              </a:r>
              <a:endParaRPr lang="ja-JP" altLang="en-US" sz="1600" baseline="-25000" dirty="0">
                <a:latin typeface="+mn-lt"/>
              </a:endParaRPr>
            </a:p>
          </p:txBody>
        </p:sp>
      </p:grpSp>
      <p:sp>
        <p:nvSpPr>
          <p:cNvPr id="60" name="Text Box 168">
            <a:extLst>
              <a:ext uri="{FF2B5EF4-FFF2-40B4-BE49-F238E27FC236}">
                <a16:creationId xmlns:a16="http://schemas.microsoft.com/office/drawing/2014/main" id="{FEA0ABA9-C380-4C33-A1EB-193B4498073F}"/>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頂点数の小さい球面の四角形分割</a:t>
            </a:r>
            <a:endParaRPr lang="en-US" altLang="ja-JP" sz="3600" dirty="0">
              <a:solidFill>
                <a:schemeClr val="tx2"/>
              </a:solidFill>
            </a:endParaRPr>
          </a:p>
        </p:txBody>
      </p:sp>
      <p:sp>
        <p:nvSpPr>
          <p:cNvPr id="61" name="Text Box 168">
            <a:extLst>
              <a:ext uri="{FF2B5EF4-FFF2-40B4-BE49-F238E27FC236}">
                <a16:creationId xmlns:a16="http://schemas.microsoft.com/office/drawing/2014/main" id="{BE573985-7724-4C04-9D26-E5B81D32CFDD}"/>
              </a:ext>
            </a:extLst>
          </p:cNvPr>
          <p:cNvSpPr txBox="1">
            <a:spLocks noChangeArrowheads="1"/>
          </p:cNvSpPr>
          <p:nvPr/>
        </p:nvSpPr>
        <p:spPr bwMode="auto">
          <a:xfrm>
            <a:off x="5121991" y="1374524"/>
            <a:ext cx="3913624" cy="584775"/>
          </a:xfrm>
          <a:prstGeom prst="rect">
            <a:avLst/>
          </a:prstGeom>
          <a:solidFill>
            <a:srgbClr val="97E4FF"/>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単に，四角形分割，という場合には，“</a:t>
            </a:r>
            <a:r>
              <a:rPr lang="ja-JP" altLang="en-US" sz="1600" b="1" dirty="0">
                <a:solidFill>
                  <a:srgbClr val="000000"/>
                </a:solidFill>
              </a:rPr>
              <a:t>良い</a:t>
            </a:r>
            <a:r>
              <a:rPr lang="ja-JP" altLang="en-US" sz="1600" dirty="0">
                <a:solidFill>
                  <a:srgbClr val="000000"/>
                </a:solidFill>
              </a:rPr>
              <a:t>”埋め込みであることは期待されていない．</a:t>
            </a:r>
            <a:endParaRPr lang="en-US" altLang="ja-JP" sz="1600" dirty="0">
              <a:solidFill>
                <a:srgbClr val="000000"/>
              </a:solidFill>
            </a:endParaRPr>
          </a:p>
        </p:txBody>
      </p:sp>
      <p:grpSp>
        <p:nvGrpSpPr>
          <p:cNvPr id="2" name="グループ化 1">
            <a:extLst>
              <a:ext uri="{FF2B5EF4-FFF2-40B4-BE49-F238E27FC236}">
                <a16:creationId xmlns:a16="http://schemas.microsoft.com/office/drawing/2014/main" id="{452A4F33-D923-469E-BC90-C4BD599A00DB}"/>
              </a:ext>
            </a:extLst>
          </p:cNvPr>
          <p:cNvGrpSpPr/>
          <p:nvPr/>
        </p:nvGrpSpPr>
        <p:grpSpPr>
          <a:xfrm>
            <a:off x="181711" y="2223187"/>
            <a:ext cx="1514128" cy="4516569"/>
            <a:chOff x="181711" y="2223187"/>
            <a:chExt cx="1514128" cy="4516569"/>
          </a:xfrm>
        </p:grpSpPr>
        <p:sp>
          <p:nvSpPr>
            <p:cNvPr id="27" name="左中かっこ 26">
              <a:extLst>
                <a:ext uri="{FF2B5EF4-FFF2-40B4-BE49-F238E27FC236}">
                  <a16:creationId xmlns:a16="http://schemas.microsoft.com/office/drawing/2014/main" id="{14BF6B57-3F37-4734-A83E-046BB471A7B2}"/>
                </a:ext>
              </a:extLst>
            </p:cNvPr>
            <p:cNvSpPr/>
            <p:nvPr/>
          </p:nvSpPr>
          <p:spPr>
            <a:xfrm>
              <a:off x="1557151" y="2223187"/>
              <a:ext cx="138688" cy="4516569"/>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3" name="Text Box 168">
              <a:extLst>
                <a:ext uri="{FF2B5EF4-FFF2-40B4-BE49-F238E27FC236}">
                  <a16:creationId xmlns:a16="http://schemas.microsoft.com/office/drawing/2014/main" id="{EB78FC42-EA89-479C-BE5C-97EAF2B4903C}"/>
                </a:ext>
              </a:extLst>
            </p:cNvPr>
            <p:cNvSpPr txBox="1">
              <a:spLocks noChangeArrowheads="1"/>
            </p:cNvSpPr>
            <p:nvPr/>
          </p:nvSpPr>
          <p:spPr bwMode="auto">
            <a:xfrm>
              <a:off x="181711" y="3942862"/>
              <a:ext cx="1242930" cy="1077218"/>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これらも，</a:t>
              </a:r>
              <a:endParaRPr lang="en-US" altLang="ja-JP" sz="1600" dirty="0">
                <a:solidFill>
                  <a:srgbClr val="000000"/>
                </a:solidFill>
              </a:endParaRPr>
            </a:p>
            <a:p>
              <a:pPr>
                <a:spcBef>
                  <a:spcPct val="50000"/>
                </a:spcBef>
                <a:defRPr/>
              </a:pPr>
              <a:r>
                <a:rPr lang="ja-JP" altLang="en-US" sz="1600" dirty="0">
                  <a:solidFill>
                    <a:srgbClr val="000000"/>
                  </a:solidFill>
                </a:rPr>
                <a:t>四角形分割，</a:t>
              </a:r>
              <a:endParaRPr lang="en-US" altLang="ja-JP" sz="1600" dirty="0">
                <a:solidFill>
                  <a:srgbClr val="000000"/>
                </a:solidFill>
              </a:endParaRPr>
            </a:p>
            <a:p>
              <a:pPr>
                <a:spcBef>
                  <a:spcPct val="50000"/>
                </a:spcBef>
                <a:defRPr/>
              </a:pPr>
              <a:r>
                <a:rPr lang="ja-JP" altLang="en-US" sz="1600" dirty="0">
                  <a:solidFill>
                    <a:srgbClr val="000000"/>
                  </a:solidFill>
                </a:rPr>
                <a:t>である．</a:t>
              </a:r>
              <a:endParaRPr lang="en-US" altLang="ja-JP" sz="1600" dirty="0">
                <a:solidFill>
                  <a:srgbClr val="000000"/>
                </a:solidFill>
              </a:endParaRPr>
            </a:p>
          </p:txBody>
        </p:sp>
      </p:grpSp>
      <p:sp>
        <p:nvSpPr>
          <p:cNvPr id="62" name="Text Box 168">
            <a:extLst>
              <a:ext uri="{FF2B5EF4-FFF2-40B4-BE49-F238E27FC236}">
                <a16:creationId xmlns:a16="http://schemas.microsoft.com/office/drawing/2014/main" id="{A8C1C88B-3C2E-4414-AF70-362EF4177A76}"/>
              </a:ext>
            </a:extLst>
          </p:cNvPr>
          <p:cNvSpPr txBox="1">
            <a:spLocks noChangeArrowheads="1"/>
          </p:cNvSpPr>
          <p:nvPr/>
        </p:nvSpPr>
        <p:spPr bwMode="auto">
          <a:xfrm>
            <a:off x="5896113" y="4368593"/>
            <a:ext cx="3066176" cy="584775"/>
          </a:xfrm>
          <a:prstGeom prst="rect">
            <a:avLst/>
          </a:prstGeom>
          <a:solidFill>
            <a:srgbClr val="FFFFE7"/>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これ（</a:t>
            </a:r>
            <a:r>
              <a:rPr lang="en-US" altLang="ja-JP" sz="1600" dirty="0">
                <a:solidFill>
                  <a:srgbClr val="000000"/>
                </a:solidFill>
              </a:rPr>
              <a:t>P</a:t>
            </a:r>
            <a:r>
              <a:rPr lang="en-US" altLang="ja-JP" sz="1600" baseline="-25000" dirty="0">
                <a:solidFill>
                  <a:srgbClr val="000000"/>
                </a:solidFill>
              </a:rPr>
              <a:t>2</a:t>
            </a:r>
            <a:r>
              <a:rPr lang="ja-JP" altLang="en-US" sz="1600" dirty="0">
                <a:solidFill>
                  <a:srgbClr val="000000"/>
                </a:solidFill>
              </a:rPr>
              <a:t>）はさすがに，四角形分割，として扱われることはない．</a:t>
            </a:r>
            <a:endParaRPr lang="en-US" altLang="ja-JP" sz="1600" dirty="0">
              <a:solidFill>
                <a:srgbClr val="000000"/>
              </a:solidFill>
            </a:endParaRPr>
          </a:p>
        </p:txBody>
      </p:sp>
      <p:sp>
        <p:nvSpPr>
          <p:cNvPr id="64" name="Text Box 168">
            <a:extLst>
              <a:ext uri="{FF2B5EF4-FFF2-40B4-BE49-F238E27FC236}">
                <a16:creationId xmlns:a16="http://schemas.microsoft.com/office/drawing/2014/main" id="{16205F29-90FA-48C6-B7C1-A50D69B75DC7}"/>
              </a:ext>
            </a:extLst>
          </p:cNvPr>
          <p:cNvSpPr txBox="1">
            <a:spLocks noChangeArrowheads="1"/>
          </p:cNvSpPr>
          <p:nvPr/>
        </p:nvSpPr>
        <p:spPr bwMode="auto">
          <a:xfrm>
            <a:off x="61204" y="6470507"/>
            <a:ext cx="4324777" cy="338554"/>
          </a:xfrm>
          <a:prstGeom prst="rect">
            <a:avLst/>
          </a:prstGeom>
          <a:solidFill>
            <a:schemeClr val="accent2">
              <a:lumMod val="20000"/>
              <a:lumOff val="8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閉</a:t>
            </a:r>
            <a:r>
              <a:rPr lang="en-US" altLang="ja-JP" sz="1600" dirty="0">
                <a:solidFill>
                  <a:srgbClr val="000000"/>
                </a:solidFill>
              </a:rPr>
              <a:t>2-</a:t>
            </a:r>
            <a:r>
              <a:rPr lang="ja-JP" altLang="en-US" sz="1600" dirty="0">
                <a:solidFill>
                  <a:srgbClr val="000000"/>
                </a:solidFill>
              </a:rPr>
              <a:t>胞体埋め込みであることは期待されている．</a:t>
            </a:r>
            <a:endParaRPr lang="en-US" altLang="ja-JP" sz="1600" dirty="0">
              <a:solidFill>
                <a:srgbClr val="000000"/>
              </a:solidFill>
            </a:endParaRPr>
          </a:p>
        </p:txBody>
      </p:sp>
    </p:spTree>
    <p:extLst>
      <p:ext uri="{BB962C8B-B14F-4D97-AF65-F5344CB8AC3E}">
        <p14:creationId xmlns:p14="http://schemas.microsoft.com/office/powerpoint/2010/main" val="3448757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randombar(horizontal)">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wipe(left)">
                                      <p:cBhvr>
                                        <p:cTn id="17" dur="500"/>
                                        <p:tgtEl>
                                          <p:spTgt spid="6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168"/>
          <p:cNvSpPr txBox="1">
            <a:spLocks noChangeArrowheads="1"/>
          </p:cNvSpPr>
          <p:nvPr/>
        </p:nvSpPr>
        <p:spPr bwMode="auto">
          <a:xfrm>
            <a:off x="5333832" y="2734613"/>
            <a:ext cx="121047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四角形分割</a:t>
            </a:r>
            <a:endParaRPr lang="en-US" altLang="ja-JP" sz="1600" dirty="0">
              <a:solidFill>
                <a:srgbClr val="000000"/>
              </a:solidFill>
            </a:endParaRPr>
          </a:p>
        </p:txBody>
      </p:sp>
      <p:sp>
        <p:nvSpPr>
          <p:cNvPr id="62" name="Text Box 168"/>
          <p:cNvSpPr txBox="1">
            <a:spLocks noChangeArrowheads="1"/>
          </p:cNvSpPr>
          <p:nvPr/>
        </p:nvSpPr>
        <p:spPr bwMode="auto">
          <a:xfrm>
            <a:off x="4995260" y="3650270"/>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2</a:t>
            </a:r>
            <a:r>
              <a:rPr lang="ja-JP" altLang="en-US" sz="1600" dirty="0" err="1">
                <a:solidFill>
                  <a:srgbClr val="000000"/>
                </a:solidFill>
              </a:rPr>
              <a:t>つの</a:t>
            </a:r>
            <a:r>
              <a:rPr lang="ja-JP" altLang="en-US" sz="1600" dirty="0">
                <a:solidFill>
                  <a:srgbClr val="000000"/>
                </a:solidFill>
              </a:rPr>
              <a:t>面が共有して良いもの．</a:t>
            </a:r>
            <a:endParaRPr lang="en-US" altLang="ja-JP" sz="1600" dirty="0">
              <a:solidFill>
                <a:srgbClr val="000000"/>
              </a:solidFill>
            </a:endParaRPr>
          </a:p>
        </p:txBody>
      </p:sp>
      <p:sp>
        <p:nvSpPr>
          <p:cNvPr id="63" name="Text Box 168"/>
          <p:cNvSpPr txBox="1">
            <a:spLocks noChangeArrowheads="1"/>
          </p:cNvSpPr>
          <p:nvPr/>
        </p:nvSpPr>
        <p:spPr bwMode="auto">
          <a:xfrm>
            <a:off x="4995260" y="4181607"/>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●何も共有しない．</a:t>
            </a:r>
            <a:endParaRPr lang="en-US" altLang="ja-JP" sz="1600" dirty="0">
              <a:solidFill>
                <a:srgbClr val="000000"/>
              </a:solidFill>
            </a:endParaRPr>
          </a:p>
        </p:txBody>
      </p:sp>
      <p:sp>
        <p:nvSpPr>
          <p:cNvPr id="64" name="Text Box 168"/>
          <p:cNvSpPr txBox="1">
            <a:spLocks noChangeArrowheads="1"/>
          </p:cNvSpPr>
          <p:nvPr/>
        </p:nvSpPr>
        <p:spPr bwMode="auto">
          <a:xfrm>
            <a:off x="5002807" y="4515070"/>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頂点のみ．</a:t>
            </a:r>
            <a:endParaRPr lang="en-US" altLang="ja-JP" sz="1600" dirty="0">
              <a:solidFill>
                <a:srgbClr val="000000"/>
              </a:solidFill>
            </a:endParaRPr>
          </a:p>
        </p:txBody>
      </p:sp>
      <p:sp>
        <p:nvSpPr>
          <p:cNvPr id="65" name="Text Box 168"/>
          <p:cNvSpPr txBox="1">
            <a:spLocks noChangeArrowheads="1"/>
          </p:cNvSpPr>
          <p:nvPr/>
        </p:nvSpPr>
        <p:spPr bwMode="auto">
          <a:xfrm>
            <a:off x="5010355" y="4857589"/>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辺とその両端点．</a:t>
            </a:r>
            <a:endParaRPr lang="en-US" altLang="ja-JP" sz="1600" dirty="0">
              <a:solidFill>
                <a:srgbClr val="000000"/>
              </a:solidFill>
            </a:endParaRPr>
          </a:p>
        </p:txBody>
      </p:sp>
      <p:cxnSp>
        <p:nvCxnSpPr>
          <p:cNvPr id="29" name="直線コネクタ 28"/>
          <p:cNvCxnSpPr/>
          <p:nvPr/>
        </p:nvCxnSpPr>
        <p:spPr>
          <a:xfrm>
            <a:off x="4427145" y="1104523"/>
            <a:ext cx="0" cy="56403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 Box 168"/>
          <p:cNvSpPr txBox="1">
            <a:spLocks noChangeArrowheads="1"/>
          </p:cNvSpPr>
          <p:nvPr/>
        </p:nvSpPr>
        <p:spPr bwMode="auto">
          <a:xfrm>
            <a:off x="5017902" y="5227267"/>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endParaRPr lang="en-US" altLang="ja-JP" sz="1600" dirty="0">
              <a:solidFill>
                <a:srgbClr val="000000"/>
              </a:solidFill>
            </a:endParaRPr>
          </a:p>
        </p:txBody>
      </p:sp>
      <p:sp>
        <p:nvSpPr>
          <p:cNvPr id="75" name="Text Box 168"/>
          <p:cNvSpPr txBox="1">
            <a:spLocks noChangeArrowheads="1"/>
          </p:cNvSpPr>
          <p:nvPr/>
        </p:nvSpPr>
        <p:spPr bwMode="auto">
          <a:xfrm>
            <a:off x="5025451" y="5578837"/>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a:solidFill>
                  <a:srgbClr val="000000"/>
                </a:solidFill>
              </a:rPr>
              <a:t>●</a:t>
            </a:r>
            <a:endParaRPr lang="en-US" altLang="ja-JP" sz="1600" dirty="0">
              <a:solidFill>
                <a:srgbClr val="000000"/>
              </a:solidFill>
            </a:endParaRPr>
          </a:p>
        </p:txBody>
      </p:sp>
      <p:sp>
        <p:nvSpPr>
          <p:cNvPr id="2052" name="テキスト ボックス 2051"/>
          <p:cNvSpPr txBox="1"/>
          <p:nvPr/>
        </p:nvSpPr>
        <p:spPr>
          <a:xfrm>
            <a:off x="4953000" y="5930407"/>
            <a:ext cx="553998" cy="615640"/>
          </a:xfrm>
          <a:prstGeom prst="rect">
            <a:avLst/>
          </a:prstGeom>
          <a:noFill/>
        </p:spPr>
        <p:txBody>
          <a:bodyPr vert="eaVert" wrap="square" rtlCol="0">
            <a:spAutoFit/>
          </a:bodyPr>
          <a:lstStyle/>
          <a:p>
            <a:r>
              <a:rPr lang="ja-JP" altLang="en-US" dirty="0"/>
              <a:t>・・・</a:t>
            </a:r>
            <a:endParaRPr kumimoji="1" lang="ja-JP" altLang="en-US" dirty="0"/>
          </a:p>
        </p:txBody>
      </p:sp>
      <p:pic>
        <p:nvPicPr>
          <p:cNvPr id="25" name="図 24"/>
          <p:cNvPicPr>
            <a:picLocks noChangeAspect="1"/>
          </p:cNvPicPr>
          <p:nvPr/>
        </p:nvPicPr>
        <p:blipFill rotWithShape="1">
          <a:blip r:embed="rId3" cstate="print">
            <a:extLst>
              <a:ext uri="{28A0092B-C50C-407E-A947-70E740481C1C}">
                <a14:useLocalDpi xmlns:a14="http://schemas.microsoft.com/office/drawing/2010/main" val="0"/>
              </a:ext>
            </a:extLst>
          </a:blip>
          <a:srcRect l="6101" t="5052" r="76031" b="63547"/>
          <a:stretch/>
        </p:blipFill>
        <p:spPr>
          <a:xfrm>
            <a:off x="5441131" y="1448556"/>
            <a:ext cx="1050203" cy="1023042"/>
          </a:xfrm>
          <a:prstGeom prst="rect">
            <a:avLst/>
          </a:prstGeom>
        </p:spPr>
      </p:pic>
      <p:grpSp>
        <p:nvGrpSpPr>
          <p:cNvPr id="77" name="グループ化 76"/>
          <p:cNvGrpSpPr/>
          <p:nvPr/>
        </p:nvGrpSpPr>
        <p:grpSpPr>
          <a:xfrm>
            <a:off x="503971" y="1564743"/>
            <a:ext cx="1147854" cy="603137"/>
            <a:chOff x="503971" y="1564743"/>
            <a:chExt cx="1147854" cy="603137"/>
          </a:xfrm>
        </p:grpSpPr>
        <p:sp>
          <p:nvSpPr>
            <p:cNvPr id="4" name="正方形/長方形 3"/>
            <p:cNvSpPr/>
            <p:nvPr/>
          </p:nvSpPr>
          <p:spPr>
            <a:xfrm>
              <a:off x="545700" y="1590131"/>
              <a:ext cx="542196" cy="54219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円/楕円 4"/>
            <p:cNvSpPr/>
            <p:nvPr/>
          </p:nvSpPr>
          <p:spPr>
            <a:xfrm>
              <a:off x="516046" y="2091347"/>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円/楕円 26"/>
            <p:cNvSpPr/>
            <p:nvPr/>
          </p:nvSpPr>
          <p:spPr>
            <a:xfrm>
              <a:off x="1039637" y="1564743"/>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27"/>
            <p:cNvSpPr/>
            <p:nvPr/>
          </p:nvSpPr>
          <p:spPr>
            <a:xfrm>
              <a:off x="503971" y="1572291"/>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7" name="正方形/長方形 36"/>
            <p:cNvSpPr/>
            <p:nvPr/>
          </p:nvSpPr>
          <p:spPr>
            <a:xfrm>
              <a:off x="1087393" y="1597680"/>
              <a:ext cx="542196" cy="54219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p:nvSpPr>
          <p:spPr>
            <a:xfrm>
              <a:off x="1573794" y="2089841"/>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p:nvSpPr>
          <p:spPr>
            <a:xfrm>
              <a:off x="1579825" y="1570785"/>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円/楕円 29"/>
            <p:cNvSpPr/>
            <p:nvPr/>
          </p:nvSpPr>
          <p:spPr>
            <a:xfrm>
              <a:off x="1054722" y="2095880"/>
              <a:ext cx="72000" cy="72000"/>
            </a:xfrm>
            <a:prstGeom prst="ellipse">
              <a:avLst/>
            </a:prstGeom>
            <a:solidFill>
              <a:srgbClr val="FFFF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8" name="グループ化 77"/>
          <p:cNvGrpSpPr/>
          <p:nvPr/>
        </p:nvGrpSpPr>
        <p:grpSpPr>
          <a:xfrm>
            <a:off x="2566634" y="1315515"/>
            <a:ext cx="897374" cy="1184066"/>
            <a:chOff x="2566634" y="1315515"/>
            <a:chExt cx="897374" cy="1184066"/>
          </a:xfrm>
        </p:grpSpPr>
        <p:sp>
          <p:nvSpPr>
            <p:cNvPr id="7" name="円/楕円 6"/>
            <p:cNvSpPr/>
            <p:nvPr/>
          </p:nvSpPr>
          <p:spPr>
            <a:xfrm>
              <a:off x="2601341" y="1355221"/>
              <a:ext cx="822356" cy="109500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円/楕円 49"/>
            <p:cNvSpPr/>
            <p:nvPr/>
          </p:nvSpPr>
          <p:spPr>
            <a:xfrm>
              <a:off x="2978569" y="1315515"/>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50"/>
            <p:cNvSpPr/>
            <p:nvPr/>
          </p:nvSpPr>
          <p:spPr>
            <a:xfrm>
              <a:off x="2995170" y="2427581"/>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円/楕円 51"/>
            <p:cNvSpPr/>
            <p:nvPr/>
          </p:nvSpPr>
          <p:spPr>
            <a:xfrm>
              <a:off x="3392008" y="1855714"/>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65"/>
            <p:cNvSpPr/>
            <p:nvPr/>
          </p:nvSpPr>
          <p:spPr>
            <a:xfrm>
              <a:off x="2566634" y="1872319"/>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2746184" y="1354755"/>
              <a:ext cx="271616" cy="1113576"/>
            </a:xfrm>
            <a:custGeom>
              <a:avLst/>
              <a:gdLst>
                <a:gd name="connsiteX0" fmla="*/ 271616 w 271616"/>
                <a:gd name="connsiteY0" fmla="*/ 0 h 1113576"/>
                <a:gd name="connsiteX1" fmla="*/ 12 w 271616"/>
                <a:gd name="connsiteY1" fmla="*/ 534154 h 1113576"/>
                <a:gd name="connsiteX2" fmla="*/ 262563 w 271616"/>
                <a:gd name="connsiteY2" fmla="*/ 1113576 h 1113576"/>
              </a:gdLst>
              <a:ahLst/>
              <a:cxnLst>
                <a:cxn ang="0">
                  <a:pos x="connsiteX0" y="connsiteY0"/>
                </a:cxn>
                <a:cxn ang="0">
                  <a:pos x="connsiteX1" y="connsiteY1"/>
                </a:cxn>
                <a:cxn ang="0">
                  <a:pos x="connsiteX2" y="connsiteY2"/>
                </a:cxn>
              </a:cxnLst>
              <a:rect l="l" t="t" r="r" b="b"/>
              <a:pathLst>
                <a:path w="271616" h="1113576">
                  <a:moveTo>
                    <a:pt x="271616" y="0"/>
                  </a:moveTo>
                  <a:cubicBezTo>
                    <a:pt x="136568" y="174279"/>
                    <a:pt x="1521" y="348558"/>
                    <a:pt x="12" y="534154"/>
                  </a:cubicBezTo>
                  <a:cubicBezTo>
                    <a:pt x="-1497" y="719750"/>
                    <a:pt x="130533" y="916663"/>
                    <a:pt x="262563" y="1113576"/>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H="1">
              <a:off x="3016276" y="1344192"/>
              <a:ext cx="271616" cy="1113576"/>
            </a:xfrm>
            <a:custGeom>
              <a:avLst/>
              <a:gdLst>
                <a:gd name="connsiteX0" fmla="*/ 271616 w 271616"/>
                <a:gd name="connsiteY0" fmla="*/ 0 h 1113576"/>
                <a:gd name="connsiteX1" fmla="*/ 12 w 271616"/>
                <a:gd name="connsiteY1" fmla="*/ 534154 h 1113576"/>
                <a:gd name="connsiteX2" fmla="*/ 262563 w 271616"/>
                <a:gd name="connsiteY2" fmla="*/ 1113576 h 1113576"/>
              </a:gdLst>
              <a:ahLst/>
              <a:cxnLst>
                <a:cxn ang="0">
                  <a:pos x="connsiteX0" y="connsiteY0"/>
                </a:cxn>
                <a:cxn ang="0">
                  <a:pos x="connsiteX1" y="connsiteY1"/>
                </a:cxn>
                <a:cxn ang="0">
                  <a:pos x="connsiteX2" y="connsiteY2"/>
                </a:cxn>
              </a:cxnLst>
              <a:rect l="l" t="t" r="r" b="b"/>
              <a:pathLst>
                <a:path w="271616" h="1113576">
                  <a:moveTo>
                    <a:pt x="271616" y="0"/>
                  </a:moveTo>
                  <a:cubicBezTo>
                    <a:pt x="136568" y="174279"/>
                    <a:pt x="1521" y="348558"/>
                    <a:pt x="12" y="534154"/>
                  </a:cubicBezTo>
                  <a:cubicBezTo>
                    <a:pt x="-1497" y="719750"/>
                    <a:pt x="130533" y="916663"/>
                    <a:pt x="262563" y="1113576"/>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p:nvSpPr>
          <p:spPr>
            <a:xfrm>
              <a:off x="3245645" y="1845155"/>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円/楕円 68"/>
            <p:cNvSpPr/>
            <p:nvPr/>
          </p:nvSpPr>
          <p:spPr>
            <a:xfrm>
              <a:off x="2728093" y="1870813"/>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9" name="グループ化 78"/>
          <p:cNvGrpSpPr/>
          <p:nvPr/>
        </p:nvGrpSpPr>
        <p:grpSpPr>
          <a:xfrm>
            <a:off x="589384" y="3071437"/>
            <a:ext cx="1030149" cy="1039210"/>
            <a:chOff x="589384" y="3071437"/>
            <a:chExt cx="1030149" cy="1039210"/>
          </a:xfrm>
        </p:grpSpPr>
        <p:sp>
          <p:nvSpPr>
            <p:cNvPr id="9" name="正方形/長方形 8"/>
            <p:cNvSpPr/>
            <p:nvPr/>
          </p:nvSpPr>
          <p:spPr>
            <a:xfrm>
              <a:off x="612988" y="3106922"/>
              <a:ext cx="977774" cy="9777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0" name="円/楕円 69"/>
            <p:cNvSpPr/>
            <p:nvPr/>
          </p:nvSpPr>
          <p:spPr>
            <a:xfrm>
              <a:off x="598429" y="3088048"/>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70"/>
            <p:cNvSpPr/>
            <p:nvPr/>
          </p:nvSpPr>
          <p:spPr>
            <a:xfrm>
              <a:off x="1547533" y="4037148"/>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円/楕円 71"/>
            <p:cNvSpPr/>
            <p:nvPr/>
          </p:nvSpPr>
          <p:spPr>
            <a:xfrm>
              <a:off x="1541502" y="3071437"/>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円/楕円 72"/>
            <p:cNvSpPr/>
            <p:nvPr/>
          </p:nvSpPr>
          <p:spPr>
            <a:xfrm>
              <a:off x="589384" y="4038647"/>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p:cNvCxnSpPr/>
            <p:nvPr/>
          </p:nvCxnSpPr>
          <p:spPr>
            <a:xfrm flipV="1">
              <a:off x="634225" y="3123840"/>
              <a:ext cx="941574" cy="94175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円/楕円 75"/>
            <p:cNvSpPr/>
            <p:nvPr/>
          </p:nvSpPr>
          <p:spPr>
            <a:xfrm>
              <a:off x="1075246" y="3546755"/>
              <a:ext cx="72000" cy="72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0" name="グループ化 79"/>
          <p:cNvGrpSpPr/>
          <p:nvPr/>
        </p:nvGrpSpPr>
        <p:grpSpPr>
          <a:xfrm>
            <a:off x="2466644" y="3275455"/>
            <a:ext cx="1291955" cy="1139382"/>
            <a:chOff x="2466644" y="3275455"/>
            <a:chExt cx="1291955" cy="1139382"/>
          </a:xfrm>
        </p:grpSpPr>
        <p:sp>
          <p:nvSpPr>
            <p:cNvPr id="85" name="正方形/長方形 84"/>
            <p:cNvSpPr/>
            <p:nvPr/>
          </p:nvSpPr>
          <p:spPr>
            <a:xfrm>
              <a:off x="2508373" y="3300843"/>
              <a:ext cx="542196" cy="54219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円/楕円 85"/>
            <p:cNvSpPr/>
            <p:nvPr/>
          </p:nvSpPr>
          <p:spPr>
            <a:xfrm>
              <a:off x="2478719" y="3802059"/>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円/楕円 86"/>
            <p:cNvSpPr/>
            <p:nvPr/>
          </p:nvSpPr>
          <p:spPr>
            <a:xfrm>
              <a:off x="3002310" y="3275455"/>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円/楕円 87"/>
            <p:cNvSpPr/>
            <p:nvPr/>
          </p:nvSpPr>
          <p:spPr>
            <a:xfrm>
              <a:off x="2466644" y="3283003"/>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p:nvSpPr>
          <p:spPr>
            <a:xfrm>
              <a:off x="3017395" y="3806592"/>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2544024" y="3289499"/>
              <a:ext cx="1214575" cy="1125338"/>
            </a:xfrm>
            <a:custGeom>
              <a:avLst/>
              <a:gdLst>
                <a:gd name="connsiteX0" fmla="*/ 506994 w 1214575"/>
                <a:gd name="connsiteY0" fmla="*/ 33123 h 1125338"/>
                <a:gd name="connsiteX1" fmla="*/ 1023041 w 1214575"/>
                <a:gd name="connsiteY1" fmla="*/ 60283 h 1125338"/>
                <a:gd name="connsiteX2" fmla="*/ 1213164 w 1214575"/>
                <a:gd name="connsiteY2" fmla="*/ 585384 h 1125338"/>
                <a:gd name="connsiteX3" fmla="*/ 941560 w 1214575"/>
                <a:gd name="connsiteY3" fmla="*/ 1074271 h 1125338"/>
                <a:gd name="connsiteX4" fmla="*/ 344031 w 1214575"/>
                <a:gd name="connsiteY4" fmla="*/ 1056164 h 1125338"/>
                <a:gd name="connsiteX5" fmla="*/ 0 w 1214575"/>
                <a:gd name="connsiteY5" fmla="*/ 594438 h 112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75" h="1125338">
                  <a:moveTo>
                    <a:pt x="506994" y="33123"/>
                  </a:moveTo>
                  <a:cubicBezTo>
                    <a:pt x="706170" y="681"/>
                    <a:pt x="905346" y="-31761"/>
                    <a:pt x="1023041" y="60283"/>
                  </a:cubicBezTo>
                  <a:cubicBezTo>
                    <a:pt x="1140736" y="152327"/>
                    <a:pt x="1226744" y="416386"/>
                    <a:pt x="1213164" y="585384"/>
                  </a:cubicBezTo>
                  <a:cubicBezTo>
                    <a:pt x="1199584" y="754382"/>
                    <a:pt x="1086415" y="995808"/>
                    <a:pt x="941560" y="1074271"/>
                  </a:cubicBezTo>
                  <a:cubicBezTo>
                    <a:pt x="796705" y="1152734"/>
                    <a:pt x="500958" y="1136136"/>
                    <a:pt x="344031" y="1056164"/>
                  </a:cubicBezTo>
                  <a:cubicBezTo>
                    <a:pt x="187104" y="976192"/>
                    <a:pt x="93552" y="785315"/>
                    <a:pt x="0" y="59443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2534970" y="3838669"/>
              <a:ext cx="959675" cy="382236"/>
            </a:xfrm>
            <a:custGeom>
              <a:avLst/>
              <a:gdLst>
                <a:gd name="connsiteX0" fmla="*/ 0 w 959675"/>
                <a:gd name="connsiteY0" fmla="*/ 27161 h 382236"/>
                <a:gd name="connsiteX1" fmla="*/ 561315 w 959675"/>
                <a:gd name="connsiteY1" fmla="*/ 380246 h 382236"/>
                <a:gd name="connsiteX2" fmla="*/ 959668 w 959675"/>
                <a:gd name="connsiteY2" fmla="*/ 162963 h 382236"/>
                <a:gd name="connsiteX3" fmla="*/ 552262 w 959675"/>
                <a:gd name="connsiteY3" fmla="*/ 0 h 382236"/>
              </a:gdLst>
              <a:ahLst/>
              <a:cxnLst>
                <a:cxn ang="0">
                  <a:pos x="connsiteX0" y="connsiteY0"/>
                </a:cxn>
                <a:cxn ang="0">
                  <a:pos x="connsiteX1" y="connsiteY1"/>
                </a:cxn>
                <a:cxn ang="0">
                  <a:pos x="connsiteX2" y="connsiteY2"/>
                </a:cxn>
                <a:cxn ang="0">
                  <a:pos x="connsiteX3" y="connsiteY3"/>
                </a:cxn>
              </a:cxnLst>
              <a:rect l="l" t="t" r="r" b="b"/>
              <a:pathLst>
                <a:path w="959675" h="382236">
                  <a:moveTo>
                    <a:pt x="0" y="27161"/>
                  </a:moveTo>
                  <a:cubicBezTo>
                    <a:pt x="200685" y="192386"/>
                    <a:pt x="401370" y="357612"/>
                    <a:pt x="561315" y="380246"/>
                  </a:cubicBezTo>
                  <a:cubicBezTo>
                    <a:pt x="721260" y="402880"/>
                    <a:pt x="961177" y="226337"/>
                    <a:pt x="959668" y="162963"/>
                  </a:cubicBezTo>
                  <a:cubicBezTo>
                    <a:pt x="958159" y="99589"/>
                    <a:pt x="755210" y="49794"/>
                    <a:pt x="552262"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p:nvSpPr>
          <p:spPr>
            <a:xfrm>
              <a:off x="3242223" y="4149111"/>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1" name="グループ化 80"/>
          <p:cNvGrpSpPr/>
          <p:nvPr/>
        </p:nvGrpSpPr>
        <p:grpSpPr>
          <a:xfrm>
            <a:off x="1308540" y="5037611"/>
            <a:ext cx="1556588" cy="1550185"/>
            <a:chOff x="1308540" y="5037611"/>
            <a:chExt cx="1556588" cy="1550185"/>
          </a:xfrm>
        </p:grpSpPr>
        <p:sp>
          <p:nvSpPr>
            <p:cNvPr id="91" name="正方形/長方形 90"/>
            <p:cNvSpPr/>
            <p:nvPr/>
          </p:nvSpPr>
          <p:spPr>
            <a:xfrm>
              <a:off x="1517452" y="5317650"/>
              <a:ext cx="542196" cy="54219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円/楕円 91"/>
            <p:cNvSpPr/>
            <p:nvPr/>
          </p:nvSpPr>
          <p:spPr>
            <a:xfrm>
              <a:off x="1487798" y="5818866"/>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円/楕円 92"/>
            <p:cNvSpPr/>
            <p:nvPr/>
          </p:nvSpPr>
          <p:spPr>
            <a:xfrm>
              <a:off x="2011389" y="5292262"/>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円/楕円 93"/>
            <p:cNvSpPr/>
            <p:nvPr/>
          </p:nvSpPr>
          <p:spPr>
            <a:xfrm>
              <a:off x="1475723" y="5299810"/>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正方形/長方形 94"/>
            <p:cNvSpPr/>
            <p:nvPr/>
          </p:nvSpPr>
          <p:spPr>
            <a:xfrm>
              <a:off x="2059145" y="5325199"/>
              <a:ext cx="542196" cy="54219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p:nvSpPr>
          <p:spPr>
            <a:xfrm>
              <a:off x="2545546" y="5817360"/>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円/楕円 96"/>
            <p:cNvSpPr/>
            <p:nvPr/>
          </p:nvSpPr>
          <p:spPr>
            <a:xfrm>
              <a:off x="2551577" y="5298304"/>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円/楕円 97"/>
            <p:cNvSpPr/>
            <p:nvPr/>
          </p:nvSpPr>
          <p:spPr>
            <a:xfrm>
              <a:off x="2026474" y="5823399"/>
              <a:ext cx="72000" cy="72000"/>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 name="直線矢印コネクタ 19"/>
            <p:cNvCxnSpPr/>
            <p:nvPr/>
          </p:nvCxnSpPr>
          <p:spPr>
            <a:xfrm flipV="1">
              <a:off x="1421405" y="5283209"/>
              <a:ext cx="0" cy="597098"/>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a:off x="2678329" y="5317916"/>
              <a:ext cx="0" cy="597098"/>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テキスト ボックス 88"/>
            <p:cNvSpPr txBox="1">
              <a:spLocks noChangeArrowheads="1"/>
            </p:cNvSpPr>
            <p:nvPr/>
          </p:nvSpPr>
          <p:spPr bwMode="auto">
            <a:xfrm>
              <a:off x="1308540" y="5037611"/>
              <a:ext cx="353989" cy="338554"/>
            </a:xfrm>
            <a:prstGeom prst="rect">
              <a:avLst/>
            </a:prstGeom>
            <a:noFill/>
            <a:ln w="9525">
              <a:noFill/>
              <a:miter lim="800000"/>
              <a:headEnd/>
              <a:tailEnd/>
            </a:ln>
          </p:spPr>
          <p:txBody>
            <a:bodyPr wrap="square">
              <a:spAutoFit/>
            </a:bodyPr>
            <a:lstStyle/>
            <a:p>
              <a:r>
                <a:rPr lang="en-US" altLang="ja-JP" sz="1600" dirty="0">
                  <a:latin typeface="+mn-lt"/>
                </a:rPr>
                <a:t>a</a:t>
              </a:r>
              <a:endParaRPr lang="ja-JP" altLang="en-US" sz="1600" dirty="0">
                <a:latin typeface="+mn-lt"/>
              </a:endParaRPr>
            </a:p>
          </p:txBody>
        </p:sp>
        <p:sp>
          <p:nvSpPr>
            <p:cNvPr id="101" name="テキスト ボックス 88"/>
            <p:cNvSpPr txBox="1">
              <a:spLocks noChangeArrowheads="1"/>
            </p:cNvSpPr>
            <p:nvPr/>
          </p:nvSpPr>
          <p:spPr bwMode="auto">
            <a:xfrm>
              <a:off x="2511139" y="5832800"/>
              <a:ext cx="353989" cy="338554"/>
            </a:xfrm>
            <a:prstGeom prst="rect">
              <a:avLst/>
            </a:prstGeom>
            <a:noFill/>
            <a:ln w="9525">
              <a:noFill/>
              <a:miter lim="800000"/>
              <a:headEnd/>
              <a:tailEnd/>
            </a:ln>
          </p:spPr>
          <p:txBody>
            <a:bodyPr wrap="square">
              <a:spAutoFit/>
            </a:bodyPr>
            <a:lstStyle/>
            <a:p>
              <a:r>
                <a:rPr lang="en-US" altLang="ja-JP" sz="1600" dirty="0">
                  <a:latin typeface="+mn-lt"/>
                </a:rPr>
                <a:t>a</a:t>
              </a:r>
              <a:endParaRPr lang="ja-JP" altLang="en-US" sz="1600" dirty="0">
                <a:latin typeface="+mn-lt"/>
              </a:endParaRPr>
            </a:p>
          </p:txBody>
        </p:sp>
        <p:sp>
          <p:nvSpPr>
            <p:cNvPr id="102" name="テキスト ボックス 88"/>
            <p:cNvSpPr txBox="1">
              <a:spLocks noChangeArrowheads="1"/>
            </p:cNvSpPr>
            <p:nvPr/>
          </p:nvSpPr>
          <p:spPr bwMode="auto">
            <a:xfrm>
              <a:off x="2473421" y="5043637"/>
              <a:ext cx="353989" cy="338554"/>
            </a:xfrm>
            <a:prstGeom prst="rect">
              <a:avLst/>
            </a:prstGeom>
            <a:noFill/>
            <a:ln w="9525">
              <a:noFill/>
              <a:miter lim="800000"/>
              <a:headEnd/>
              <a:tailEnd/>
            </a:ln>
          </p:spPr>
          <p:txBody>
            <a:bodyPr wrap="square">
              <a:spAutoFit/>
            </a:bodyPr>
            <a:lstStyle/>
            <a:p>
              <a:r>
                <a:rPr lang="en-US" altLang="ja-JP" sz="1600" dirty="0">
                  <a:latin typeface="+mn-lt"/>
                </a:rPr>
                <a:t>b</a:t>
              </a:r>
              <a:endParaRPr lang="ja-JP" altLang="en-US" sz="1600" dirty="0">
                <a:latin typeface="+mn-lt"/>
              </a:endParaRPr>
            </a:p>
          </p:txBody>
        </p:sp>
        <p:sp>
          <p:nvSpPr>
            <p:cNvPr id="103" name="テキスト ボックス 88"/>
            <p:cNvSpPr txBox="1">
              <a:spLocks noChangeArrowheads="1"/>
            </p:cNvSpPr>
            <p:nvPr/>
          </p:nvSpPr>
          <p:spPr bwMode="auto">
            <a:xfrm>
              <a:off x="1322112" y="5811668"/>
              <a:ext cx="353989" cy="338554"/>
            </a:xfrm>
            <a:prstGeom prst="rect">
              <a:avLst/>
            </a:prstGeom>
            <a:noFill/>
            <a:ln w="9525">
              <a:noFill/>
              <a:miter lim="800000"/>
              <a:headEnd/>
              <a:tailEnd/>
            </a:ln>
          </p:spPr>
          <p:txBody>
            <a:bodyPr wrap="square">
              <a:spAutoFit/>
            </a:bodyPr>
            <a:lstStyle/>
            <a:p>
              <a:r>
                <a:rPr lang="en-US" altLang="ja-JP" sz="1600" dirty="0">
                  <a:latin typeface="+mn-lt"/>
                </a:rPr>
                <a:t>b</a:t>
              </a:r>
              <a:endParaRPr lang="ja-JP" altLang="en-US" sz="1600" dirty="0">
                <a:latin typeface="+mn-lt"/>
              </a:endParaRPr>
            </a:p>
          </p:txBody>
        </p:sp>
        <p:sp>
          <p:nvSpPr>
            <p:cNvPr id="104" name="テキスト ボックス 88"/>
            <p:cNvSpPr txBox="1">
              <a:spLocks noChangeArrowheads="1"/>
            </p:cNvSpPr>
            <p:nvPr/>
          </p:nvSpPr>
          <p:spPr bwMode="auto">
            <a:xfrm>
              <a:off x="1800434" y="5067781"/>
              <a:ext cx="353989" cy="338554"/>
            </a:xfrm>
            <a:prstGeom prst="rect">
              <a:avLst/>
            </a:prstGeom>
            <a:noFill/>
            <a:ln w="9525">
              <a:noFill/>
              <a:miter lim="800000"/>
              <a:headEnd/>
              <a:tailEnd/>
            </a:ln>
          </p:spPr>
          <p:txBody>
            <a:bodyPr wrap="square">
              <a:spAutoFit/>
            </a:bodyPr>
            <a:lstStyle/>
            <a:p>
              <a:r>
                <a:rPr lang="en-US" altLang="ja-JP" sz="1600" dirty="0">
                  <a:latin typeface="+mn-lt"/>
                </a:rPr>
                <a:t>c</a:t>
              </a:r>
              <a:endParaRPr lang="ja-JP" altLang="en-US" sz="1600" dirty="0">
                <a:latin typeface="+mn-lt"/>
              </a:endParaRPr>
            </a:p>
          </p:txBody>
        </p:sp>
        <p:sp>
          <p:nvSpPr>
            <p:cNvPr id="105" name="テキスト ボックス 88"/>
            <p:cNvSpPr txBox="1">
              <a:spLocks noChangeArrowheads="1"/>
            </p:cNvSpPr>
            <p:nvPr/>
          </p:nvSpPr>
          <p:spPr bwMode="auto">
            <a:xfrm>
              <a:off x="1979995" y="5835815"/>
              <a:ext cx="353989" cy="338554"/>
            </a:xfrm>
            <a:prstGeom prst="rect">
              <a:avLst/>
            </a:prstGeom>
            <a:noFill/>
            <a:ln w="9525">
              <a:noFill/>
              <a:miter lim="800000"/>
              <a:headEnd/>
              <a:tailEnd/>
            </a:ln>
          </p:spPr>
          <p:txBody>
            <a:bodyPr wrap="square">
              <a:spAutoFit/>
            </a:bodyPr>
            <a:lstStyle/>
            <a:p>
              <a:r>
                <a:rPr lang="en-US" altLang="ja-JP" sz="1600" dirty="0">
                  <a:latin typeface="+mn-lt"/>
                </a:rPr>
                <a:t>d</a:t>
              </a:r>
              <a:endParaRPr lang="ja-JP" altLang="en-US" sz="1600" dirty="0">
                <a:latin typeface="+mn-lt"/>
              </a:endParaRPr>
            </a:p>
          </p:txBody>
        </p:sp>
        <p:sp>
          <p:nvSpPr>
            <p:cNvPr id="106" name="Text Box 49"/>
            <p:cNvSpPr txBox="1">
              <a:spLocks noChangeArrowheads="1"/>
            </p:cNvSpPr>
            <p:nvPr/>
          </p:nvSpPr>
          <p:spPr bwMode="auto">
            <a:xfrm>
              <a:off x="1884985" y="6249242"/>
              <a:ext cx="49897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K</a:t>
              </a:r>
              <a:r>
                <a:rPr lang="en-US" altLang="ja-JP" sz="1600" baseline="-25000" dirty="0">
                  <a:latin typeface="+mn-lt"/>
                </a:rPr>
                <a:t>4</a:t>
              </a:r>
            </a:p>
          </p:txBody>
        </p:sp>
      </p:grpSp>
      <p:sp>
        <p:nvSpPr>
          <p:cNvPr id="82" name="Text Box 168">
            <a:extLst>
              <a:ext uri="{FF2B5EF4-FFF2-40B4-BE49-F238E27FC236}">
                <a16:creationId xmlns:a16="http://schemas.microsoft.com/office/drawing/2014/main" id="{A96FE74F-4C4F-434C-AAA6-6B1FD2E2203E}"/>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異なる</a:t>
            </a:r>
            <a:r>
              <a:rPr lang="en-US" altLang="ja-JP" sz="3600" dirty="0">
                <a:solidFill>
                  <a:schemeClr val="tx2"/>
                </a:solidFill>
              </a:rPr>
              <a:t>2</a:t>
            </a:r>
            <a:r>
              <a:rPr lang="ja-JP" altLang="en-US" sz="3600" dirty="0">
                <a:solidFill>
                  <a:schemeClr val="tx2"/>
                </a:solidFill>
              </a:rPr>
              <a:t>面の関係</a:t>
            </a:r>
            <a:endParaRPr lang="en-US" altLang="ja-JP" sz="3600" dirty="0">
              <a:solidFill>
                <a:schemeClr val="tx2"/>
              </a:solidFill>
            </a:endParaRPr>
          </a:p>
        </p:txBody>
      </p:sp>
      <p:sp>
        <p:nvSpPr>
          <p:cNvPr id="83" name="Text Box 168">
            <a:extLst>
              <a:ext uri="{FF2B5EF4-FFF2-40B4-BE49-F238E27FC236}">
                <a16:creationId xmlns:a16="http://schemas.microsoft.com/office/drawing/2014/main" id="{A1A0FBAB-CC24-457D-B2FE-59C7B633B047}"/>
              </a:ext>
            </a:extLst>
          </p:cNvPr>
          <p:cNvSpPr txBox="1">
            <a:spLocks noChangeArrowheads="1"/>
          </p:cNvSpPr>
          <p:nvPr/>
        </p:nvSpPr>
        <p:spPr bwMode="auto">
          <a:xfrm>
            <a:off x="2098474" y="863062"/>
            <a:ext cx="6568816" cy="338554"/>
          </a:xfrm>
          <a:prstGeom prst="rect">
            <a:avLst/>
          </a:prstGeom>
          <a:solidFill>
            <a:srgbClr val="CCFFCC"/>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単純性を仮定したとしても，</a:t>
            </a:r>
            <a:r>
              <a:rPr lang="en-US" altLang="ja-JP" sz="1600" dirty="0">
                <a:solidFill>
                  <a:srgbClr val="000000"/>
                </a:solidFill>
              </a:rPr>
              <a:t>3-</a:t>
            </a:r>
            <a:r>
              <a:rPr lang="ja-JP" altLang="en-US" sz="1600" dirty="0">
                <a:solidFill>
                  <a:srgbClr val="000000"/>
                </a:solidFill>
              </a:rPr>
              <a:t>連結ではないグラフはいくらでもつくれる</a:t>
            </a:r>
            <a:r>
              <a:rPr lang="ja-JP" altLang="en-US" sz="1600" dirty="0" err="1">
                <a:solidFill>
                  <a:srgbClr val="000000"/>
                </a:solidFill>
              </a:rPr>
              <a:t>．．．</a:t>
            </a:r>
            <a:endParaRPr lang="en-US" altLang="ja-JP" sz="1600" dirty="0">
              <a:solidFill>
                <a:srgbClr val="000000"/>
              </a:solidFill>
            </a:endParaRPr>
          </a:p>
        </p:txBody>
      </p:sp>
    </p:spTree>
    <p:extLst>
      <p:ext uri="{BB962C8B-B14F-4D97-AF65-F5344CB8AC3E}">
        <p14:creationId xmlns:p14="http://schemas.microsoft.com/office/powerpoint/2010/main" val="218524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checkerboard(across)">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checkerboard(across)">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checkerboard(across)">
                                      <p:cBhvr>
                                        <p:cTn id="17" dur="500"/>
                                        <p:tgtEl>
                                          <p:spTgt spid="79"/>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checkerboard(across)">
                                      <p:cBhvr>
                                        <p:cTn id="22" dur="500"/>
                                        <p:tgtEl>
                                          <p:spTgt spid="80"/>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checkerboard(across)">
                                      <p:cBhvr>
                                        <p:cTn id="27" dur="500"/>
                                        <p:tgtEl>
                                          <p:spTgt spid="8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left)">
                                      <p:cBhvr>
                                        <p:cTn id="32"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9067800" y="0"/>
            <a:ext cx="76200" cy="6858000"/>
          </a:xfrm>
          <a:prstGeom prst="rect">
            <a:avLst/>
          </a:prstGeom>
          <a:solidFill>
            <a:srgbClr val="FF9933"/>
          </a:solidFill>
          <a:ln w="9525">
            <a:solidFill>
              <a:srgbClr val="FF99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3" name="テキスト ボックス 2"/>
          <p:cNvSpPr txBox="1"/>
          <p:nvPr/>
        </p:nvSpPr>
        <p:spPr>
          <a:xfrm>
            <a:off x="2409913" y="538387"/>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0. </a:t>
            </a:r>
            <a:r>
              <a:rPr kumimoji="1" lang="ja-JP" altLang="en-US" dirty="0">
                <a:solidFill>
                  <a:schemeClr val="tx2">
                    <a:lumMod val="20000"/>
                    <a:lumOff val="80000"/>
                  </a:schemeClr>
                </a:solidFill>
                <a:latin typeface="+mn-lt"/>
              </a:rPr>
              <a:t>位相幾何学的グラフ理論</a:t>
            </a:r>
          </a:p>
        </p:txBody>
      </p:sp>
      <p:sp>
        <p:nvSpPr>
          <p:cNvPr id="6" name="テキスト ボックス 5"/>
          <p:cNvSpPr txBox="1"/>
          <p:nvPr/>
        </p:nvSpPr>
        <p:spPr>
          <a:xfrm>
            <a:off x="2417035" y="1066801"/>
            <a:ext cx="39823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1. </a:t>
            </a:r>
            <a:r>
              <a:rPr lang="ja-JP" altLang="en-US" dirty="0">
                <a:solidFill>
                  <a:schemeClr val="tx2">
                    <a:lumMod val="20000"/>
                    <a:lumOff val="80000"/>
                  </a:schemeClr>
                </a:solidFill>
                <a:latin typeface="+mn-lt"/>
              </a:rPr>
              <a:t>オイラーの多面体公式</a:t>
            </a:r>
            <a:endParaRPr kumimoji="1" lang="ja-JP" altLang="en-US" dirty="0">
              <a:solidFill>
                <a:schemeClr val="tx2">
                  <a:lumMod val="20000"/>
                  <a:lumOff val="80000"/>
                </a:schemeClr>
              </a:solidFill>
              <a:latin typeface="+mn-lt"/>
            </a:endParaRPr>
          </a:p>
        </p:txBody>
      </p:sp>
      <p:sp>
        <p:nvSpPr>
          <p:cNvPr id="7" name="テキスト ボックス 6"/>
          <p:cNvSpPr txBox="1"/>
          <p:nvPr/>
        </p:nvSpPr>
        <p:spPr>
          <a:xfrm>
            <a:off x="2427008" y="1595217"/>
            <a:ext cx="6627974"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2.</a:t>
            </a:r>
            <a:r>
              <a:rPr lang="ja-JP" altLang="en-US" dirty="0">
                <a:solidFill>
                  <a:schemeClr val="tx2">
                    <a:lumMod val="20000"/>
                    <a:lumOff val="80000"/>
                  </a:schemeClr>
                </a:solidFill>
                <a:latin typeface="+mn-lt"/>
              </a:rPr>
              <a:t> オイラーの多面体公式（一般の閉曲面上）</a:t>
            </a:r>
            <a:endParaRPr kumimoji="1" lang="ja-JP" altLang="en-US" dirty="0">
              <a:solidFill>
                <a:schemeClr val="tx2">
                  <a:lumMod val="20000"/>
                  <a:lumOff val="80000"/>
                </a:schemeClr>
              </a:solidFill>
              <a:latin typeface="+mn-lt"/>
            </a:endParaRPr>
          </a:p>
        </p:txBody>
      </p:sp>
      <p:sp>
        <p:nvSpPr>
          <p:cNvPr id="8" name="テキスト ボックス 7"/>
          <p:cNvSpPr txBox="1"/>
          <p:nvPr/>
        </p:nvSpPr>
        <p:spPr>
          <a:xfrm>
            <a:off x="2425582" y="2123631"/>
            <a:ext cx="4990557"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3.</a:t>
            </a:r>
            <a:r>
              <a:rPr lang="ja-JP" altLang="en-US" dirty="0">
                <a:solidFill>
                  <a:schemeClr val="tx2">
                    <a:lumMod val="20000"/>
                    <a:lumOff val="80000"/>
                  </a:schemeClr>
                </a:solidFill>
                <a:latin typeface="+mn-lt"/>
              </a:rPr>
              <a:t> 三角形，四角形埋め込みの定義</a:t>
            </a:r>
            <a:endParaRPr kumimoji="1" lang="ja-JP" altLang="en-US" dirty="0">
              <a:solidFill>
                <a:schemeClr val="tx2">
                  <a:lumMod val="20000"/>
                  <a:lumOff val="80000"/>
                </a:schemeClr>
              </a:solidFill>
              <a:latin typeface="+mn-lt"/>
            </a:endParaRPr>
          </a:p>
        </p:txBody>
      </p:sp>
      <p:sp>
        <p:nvSpPr>
          <p:cNvPr id="9" name="テキスト ボックス 8"/>
          <p:cNvSpPr txBox="1"/>
          <p:nvPr/>
        </p:nvSpPr>
        <p:spPr>
          <a:xfrm>
            <a:off x="2424155" y="2690735"/>
            <a:ext cx="5545385" cy="461665"/>
          </a:xfrm>
          <a:prstGeom prst="rect">
            <a:avLst/>
          </a:prstGeom>
          <a:noFill/>
        </p:spPr>
        <p:txBody>
          <a:bodyPr wrap="square" rtlCol="0">
            <a:spAutoFit/>
          </a:bodyPr>
          <a:lstStyle/>
          <a:p>
            <a:r>
              <a:rPr kumimoji="1" lang="en-US" altLang="ja-JP" dirty="0">
                <a:solidFill>
                  <a:schemeClr val="tx2"/>
                </a:solidFill>
                <a:latin typeface="+mn-lt"/>
              </a:rPr>
              <a:t>4. </a:t>
            </a:r>
            <a:r>
              <a:rPr kumimoji="1" lang="ja-JP" altLang="en-US" dirty="0">
                <a:solidFill>
                  <a:schemeClr val="tx2"/>
                </a:solidFill>
                <a:latin typeface="+mn-lt"/>
              </a:rPr>
              <a:t>“良い”</a:t>
            </a:r>
            <a:r>
              <a:rPr lang="ja-JP" altLang="en-US" dirty="0">
                <a:solidFill>
                  <a:schemeClr val="tx2"/>
                </a:solidFill>
                <a:latin typeface="+mn-lt"/>
              </a:rPr>
              <a:t>四角形分割に関する結果</a:t>
            </a:r>
            <a:endParaRPr kumimoji="1" lang="ja-JP" altLang="en-US" dirty="0">
              <a:solidFill>
                <a:schemeClr val="tx2"/>
              </a:solidFill>
              <a:latin typeface="+mn-lt"/>
            </a:endParaRPr>
          </a:p>
        </p:txBody>
      </p:sp>
      <p:sp>
        <p:nvSpPr>
          <p:cNvPr id="10" name="テキスト ボックス 9"/>
          <p:cNvSpPr txBox="1"/>
          <p:nvPr/>
        </p:nvSpPr>
        <p:spPr>
          <a:xfrm>
            <a:off x="2425582" y="3294410"/>
            <a:ext cx="6778240"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5.</a:t>
            </a:r>
            <a:r>
              <a:rPr lang="ja-JP" altLang="en-US" dirty="0">
                <a:solidFill>
                  <a:schemeClr val="tx2">
                    <a:lumMod val="20000"/>
                    <a:lumOff val="80000"/>
                  </a:schemeClr>
                </a:solidFill>
                <a:latin typeface="+mn-lt"/>
              </a:rPr>
              <a:t> </a:t>
            </a:r>
            <a:r>
              <a:rPr lang="en-US" altLang="ja-JP" dirty="0">
                <a:solidFill>
                  <a:schemeClr val="tx2">
                    <a:lumMod val="20000"/>
                    <a:lumOff val="80000"/>
                  </a:schemeClr>
                </a:solidFill>
                <a:latin typeface="+mn-lt"/>
              </a:rPr>
              <a:t>1-</a:t>
            </a:r>
            <a:r>
              <a:rPr lang="ja-JP" altLang="en-US" dirty="0">
                <a:solidFill>
                  <a:schemeClr val="tx2">
                    <a:lumMod val="20000"/>
                    <a:lumOff val="80000"/>
                  </a:schemeClr>
                </a:solidFill>
                <a:latin typeface="+mn-lt"/>
              </a:rPr>
              <a:t>交差埋め込みとその辺数の上界</a:t>
            </a:r>
            <a:endParaRPr kumimoji="1" lang="ja-JP" altLang="en-US" dirty="0">
              <a:solidFill>
                <a:schemeClr val="tx2">
                  <a:lumMod val="20000"/>
                  <a:lumOff val="80000"/>
                </a:schemeClr>
              </a:solidFill>
              <a:latin typeface="+mn-lt"/>
            </a:endParaRPr>
          </a:p>
        </p:txBody>
      </p:sp>
      <p:sp>
        <p:nvSpPr>
          <p:cNvPr id="11" name="テキスト ボックス 10"/>
          <p:cNvSpPr txBox="1"/>
          <p:nvPr/>
        </p:nvSpPr>
        <p:spPr>
          <a:xfrm>
            <a:off x="2422730" y="3858434"/>
            <a:ext cx="6184375" cy="461665"/>
          </a:xfrm>
          <a:prstGeom prst="rect">
            <a:avLst/>
          </a:prstGeom>
          <a:noFill/>
        </p:spPr>
        <p:txBody>
          <a:bodyPr wrap="square" rtlCol="0">
            <a:spAutoFit/>
          </a:bodyPr>
          <a:lstStyle/>
          <a:p>
            <a:r>
              <a:rPr kumimoji="1" lang="en-US" altLang="ja-JP" dirty="0">
                <a:solidFill>
                  <a:schemeClr val="tx2">
                    <a:lumMod val="20000"/>
                    <a:lumOff val="80000"/>
                  </a:schemeClr>
                </a:solidFill>
                <a:latin typeface="+mn-lt"/>
              </a:rPr>
              <a:t>6. </a:t>
            </a:r>
            <a:r>
              <a:rPr kumimoji="1" lang="ja-JP" altLang="en-US" dirty="0">
                <a:solidFill>
                  <a:schemeClr val="tx2">
                    <a:lumMod val="20000"/>
                    <a:lumOff val="80000"/>
                  </a:schemeClr>
                </a:solidFill>
                <a:latin typeface="+mn-lt"/>
              </a:rPr>
              <a:t>三角形分割</a:t>
            </a:r>
            <a:r>
              <a:rPr lang="ja-JP" altLang="en-US" dirty="0">
                <a:solidFill>
                  <a:schemeClr val="tx2">
                    <a:lumMod val="20000"/>
                    <a:lumOff val="80000"/>
                  </a:schemeClr>
                </a:solidFill>
                <a:latin typeface="+mn-lt"/>
              </a:rPr>
              <a:t>，四角形分割，</a:t>
            </a:r>
            <a:r>
              <a:rPr lang="en-US" altLang="ja-JP" dirty="0">
                <a:solidFill>
                  <a:schemeClr val="tx2">
                    <a:lumMod val="20000"/>
                    <a:lumOff val="80000"/>
                  </a:schemeClr>
                </a:solidFill>
                <a:latin typeface="+mn-lt"/>
              </a:rPr>
              <a:t>O1PG</a:t>
            </a:r>
            <a:r>
              <a:rPr lang="ja-JP" altLang="en-US" dirty="0">
                <a:solidFill>
                  <a:schemeClr val="tx2">
                    <a:lumMod val="20000"/>
                    <a:lumOff val="80000"/>
                  </a:schemeClr>
                </a:solidFill>
                <a:latin typeface="+mn-lt"/>
              </a:rPr>
              <a:t>の関係</a:t>
            </a:r>
            <a:endParaRPr kumimoji="1" lang="en-US" altLang="ja-JP" dirty="0">
              <a:solidFill>
                <a:schemeClr val="tx2">
                  <a:lumMod val="20000"/>
                  <a:lumOff val="80000"/>
                </a:schemeClr>
              </a:solidFill>
              <a:latin typeface="+mn-lt"/>
            </a:endParaRPr>
          </a:p>
        </p:txBody>
      </p:sp>
      <p:sp>
        <p:nvSpPr>
          <p:cNvPr id="12" name="テキスト ボックス 11"/>
          <p:cNvSpPr txBox="1"/>
          <p:nvPr/>
        </p:nvSpPr>
        <p:spPr>
          <a:xfrm>
            <a:off x="2429852" y="4378306"/>
            <a:ext cx="5967527" cy="461665"/>
          </a:xfrm>
          <a:prstGeom prst="rect">
            <a:avLst/>
          </a:prstGeom>
          <a:noFill/>
        </p:spPr>
        <p:txBody>
          <a:bodyPr wrap="square" rtlCol="0">
            <a:spAutoFit/>
          </a:bodyPr>
          <a:lstStyle/>
          <a:p>
            <a:r>
              <a:rPr lang="en-US" altLang="ja-JP" dirty="0">
                <a:solidFill>
                  <a:schemeClr val="tx2">
                    <a:lumMod val="20000"/>
                    <a:lumOff val="80000"/>
                  </a:schemeClr>
                </a:solidFill>
                <a:latin typeface="+mn-lt"/>
              </a:rPr>
              <a:t>7</a:t>
            </a:r>
            <a:r>
              <a:rPr kumimoji="1" lang="en-US" altLang="ja-JP" dirty="0">
                <a:solidFill>
                  <a:schemeClr val="tx2">
                    <a:lumMod val="20000"/>
                    <a:lumOff val="80000"/>
                  </a:schemeClr>
                </a:solidFill>
                <a:latin typeface="+mn-lt"/>
              </a:rPr>
              <a:t>.</a:t>
            </a:r>
            <a:r>
              <a:rPr kumimoji="1" lang="ja-JP" altLang="en-US" dirty="0">
                <a:solidFill>
                  <a:schemeClr val="tx2">
                    <a:lumMod val="20000"/>
                    <a:lumOff val="80000"/>
                  </a:schemeClr>
                </a:solidFill>
                <a:latin typeface="+mn-lt"/>
              </a:rPr>
              <a:t>“良くない”四角形分割（多重四角形分割）</a:t>
            </a:r>
            <a:r>
              <a:rPr kumimoji="1" lang="en-US" altLang="ja-JP" dirty="0">
                <a:solidFill>
                  <a:schemeClr val="tx2">
                    <a:lumMod val="20000"/>
                    <a:lumOff val="80000"/>
                  </a:schemeClr>
                </a:solidFill>
                <a:latin typeface="+mn-lt"/>
              </a:rPr>
              <a:t> </a:t>
            </a:r>
            <a:endParaRPr kumimoji="1" lang="ja-JP" altLang="en-US" dirty="0">
              <a:solidFill>
                <a:schemeClr val="tx2">
                  <a:lumMod val="20000"/>
                  <a:lumOff val="80000"/>
                </a:schemeClr>
              </a:solidFill>
              <a:latin typeface="+mn-lt"/>
            </a:endParaRPr>
          </a:p>
        </p:txBody>
      </p:sp>
    </p:spTree>
    <p:extLst>
      <p:ext uri="{BB962C8B-B14F-4D97-AF65-F5344CB8AC3E}">
        <p14:creationId xmlns:p14="http://schemas.microsoft.com/office/powerpoint/2010/main" val="291611317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フリーフォーム 53"/>
          <p:cNvSpPr/>
          <p:nvPr/>
        </p:nvSpPr>
        <p:spPr>
          <a:xfrm>
            <a:off x="1411112" y="-13171"/>
            <a:ext cx="6378222" cy="2154298"/>
          </a:xfrm>
          <a:custGeom>
            <a:avLst/>
            <a:gdLst>
              <a:gd name="connsiteX0" fmla="*/ 0 w 3093155"/>
              <a:gd name="connsiteY0" fmla="*/ 45155 h 1055511"/>
              <a:gd name="connsiteX1" fmla="*/ 214488 w 3093155"/>
              <a:gd name="connsiteY1" fmla="*/ 45155 h 1055511"/>
              <a:gd name="connsiteX2" fmla="*/ 801511 w 3093155"/>
              <a:gd name="connsiteY2" fmla="*/ 203200 h 1055511"/>
              <a:gd name="connsiteX3" fmla="*/ 1061155 w 3093155"/>
              <a:gd name="connsiteY3" fmla="*/ 643466 h 1055511"/>
              <a:gd name="connsiteX4" fmla="*/ 1411111 w 3093155"/>
              <a:gd name="connsiteY4" fmla="*/ 993422 h 1055511"/>
              <a:gd name="connsiteX5" fmla="*/ 1817511 w 3093155"/>
              <a:gd name="connsiteY5" fmla="*/ 1016000 h 1055511"/>
              <a:gd name="connsiteX6" fmla="*/ 2460977 w 3093155"/>
              <a:gd name="connsiteY6" fmla="*/ 914400 h 1055511"/>
              <a:gd name="connsiteX7" fmla="*/ 2686755 w 3093155"/>
              <a:gd name="connsiteY7" fmla="*/ 304800 h 1055511"/>
              <a:gd name="connsiteX8" fmla="*/ 3093155 w 3093155"/>
              <a:gd name="connsiteY8" fmla="*/ 0 h 1055511"/>
              <a:gd name="connsiteX9" fmla="*/ 3093155 w 3093155"/>
              <a:gd name="connsiteY9" fmla="*/ 0 h 1055511"/>
              <a:gd name="connsiteX0" fmla="*/ 0 w 3589866"/>
              <a:gd name="connsiteY0" fmla="*/ 248355 h 1258711"/>
              <a:gd name="connsiteX1" fmla="*/ 214488 w 3589866"/>
              <a:gd name="connsiteY1" fmla="*/ 248355 h 1258711"/>
              <a:gd name="connsiteX2" fmla="*/ 801511 w 3589866"/>
              <a:gd name="connsiteY2" fmla="*/ 406400 h 1258711"/>
              <a:gd name="connsiteX3" fmla="*/ 1061155 w 3589866"/>
              <a:gd name="connsiteY3" fmla="*/ 846666 h 1258711"/>
              <a:gd name="connsiteX4" fmla="*/ 1411111 w 3589866"/>
              <a:gd name="connsiteY4" fmla="*/ 1196622 h 1258711"/>
              <a:gd name="connsiteX5" fmla="*/ 1817511 w 3589866"/>
              <a:gd name="connsiteY5" fmla="*/ 1219200 h 1258711"/>
              <a:gd name="connsiteX6" fmla="*/ 2460977 w 3589866"/>
              <a:gd name="connsiteY6" fmla="*/ 1117600 h 1258711"/>
              <a:gd name="connsiteX7" fmla="*/ 2686755 w 3589866"/>
              <a:gd name="connsiteY7" fmla="*/ 508000 h 1258711"/>
              <a:gd name="connsiteX8" fmla="*/ 3093155 w 3589866"/>
              <a:gd name="connsiteY8" fmla="*/ 203200 h 1258711"/>
              <a:gd name="connsiteX9" fmla="*/ 3589866 w 3589866"/>
              <a:gd name="connsiteY9" fmla="*/ 0 h 1258711"/>
              <a:gd name="connsiteX0" fmla="*/ 0 w 3826933"/>
              <a:gd name="connsiteY0" fmla="*/ 13171 h 1283171"/>
              <a:gd name="connsiteX1" fmla="*/ 451555 w 3826933"/>
              <a:gd name="connsiteY1" fmla="*/ 272815 h 1283171"/>
              <a:gd name="connsiteX2" fmla="*/ 1038578 w 3826933"/>
              <a:gd name="connsiteY2" fmla="*/ 430860 h 1283171"/>
              <a:gd name="connsiteX3" fmla="*/ 1298222 w 3826933"/>
              <a:gd name="connsiteY3" fmla="*/ 871126 h 1283171"/>
              <a:gd name="connsiteX4" fmla="*/ 1648178 w 3826933"/>
              <a:gd name="connsiteY4" fmla="*/ 1221082 h 1283171"/>
              <a:gd name="connsiteX5" fmla="*/ 2054578 w 3826933"/>
              <a:gd name="connsiteY5" fmla="*/ 1243660 h 1283171"/>
              <a:gd name="connsiteX6" fmla="*/ 2698044 w 3826933"/>
              <a:gd name="connsiteY6" fmla="*/ 1142060 h 1283171"/>
              <a:gd name="connsiteX7" fmla="*/ 2923822 w 3826933"/>
              <a:gd name="connsiteY7" fmla="*/ 532460 h 1283171"/>
              <a:gd name="connsiteX8" fmla="*/ 3330222 w 3826933"/>
              <a:gd name="connsiteY8" fmla="*/ 227660 h 1283171"/>
              <a:gd name="connsiteX9" fmla="*/ 3826933 w 3826933"/>
              <a:gd name="connsiteY9" fmla="*/ 24460 h 1283171"/>
              <a:gd name="connsiteX0" fmla="*/ 0 w 4967111"/>
              <a:gd name="connsiteY0" fmla="*/ 13171 h 2129838"/>
              <a:gd name="connsiteX1" fmla="*/ 1591733 w 4967111"/>
              <a:gd name="connsiteY1" fmla="*/ 1119482 h 2129838"/>
              <a:gd name="connsiteX2" fmla="*/ 2178756 w 4967111"/>
              <a:gd name="connsiteY2" fmla="*/ 1277527 h 2129838"/>
              <a:gd name="connsiteX3" fmla="*/ 2438400 w 4967111"/>
              <a:gd name="connsiteY3" fmla="*/ 1717793 h 2129838"/>
              <a:gd name="connsiteX4" fmla="*/ 2788356 w 4967111"/>
              <a:gd name="connsiteY4" fmla="*/ 2067749 h 2129838"/>
              <a:gd name="connsiteX5" fmla="*/ 3194756 w 4967111"/>
              <a:gd name="connsiteY5" fmla="*/ 2090327 h 2129838"/>
              <a:gd name="connsiteX6" fmla="*/ 3838222 w 4967111"/>
              <a:gd name="connsiteY6" fmla="*/ 1988727 h 2129838"/>
              <a:gd name="connsiteX7" fmla="*/ 4064000 w 4967111"/>
              <a:gd name="connsiteY7" fmla="*/ 1379127 h 2129838"/>
              <a:gd name="connsiteX8" fmla="*/ 4470400 w 4967111"/>
              <a:gd name="connsiteY8" fmla="*/ 1074327 h 2129838"/>
              <a:gd name="connsiteX9" fmla="*/ 4967111 w 4967111"/>
              <a:gd name="connsiteY9" fmla="*/ 871127 h 2129838"/>
              <a:gd name="connsiteX0" fmla="*/ 0 w 6378222"/>
              <a:gd name="connsiteY0" fmla="*/ 13171 h 2129838"/>
              <a:gd name="connsiteX1" fmla="*/ 1591733 w 6378222"/>
              <a:gd name="connsiteY1" fmla="*/ 1119482 h 2129838"/>
              <a:gd name="connsiteX2" fmla="*/ 2178756 w 6378222"/>
              <a:gd name="connsiteY2" fmla="*/ 1277527 h 2129838"/>
              <a:gd name="connsiteX3" fmla="*/ 2438400 w 6378222"/>
              <a:gd name="connsiteY3" fmla="*/ 1717793 h 2129838"/>
              <a:gd name="connsiteX4" fmla="*/ 2788356 w 6378222"/>
              <a:gd name="connsiteY4" fmla="*/ 2067749 h 2129838"/>
              <a:gd name="connsiteX5" fmla="*/ 3194756 w 6378222"/>
              <a:gd name="connsiteY5" fmla="*/ 2090327 h 2129838"/>
              <a:gd name="connsiteX6" fmla="*/ 3838222 w 6378222"/>
              <a:gd name="connsiteY6" fmla="*/ 1988727 h 2129838"/>
              <a:gd name="connsiteX7" fmla="*/ 4064000 w 6378222"/>
              <a:gd name="connsiteY7" fmla="*/ 1379127 h 2129838"/>
              <a:gd name="connsiteX8" fmla="*/ 4470400 w 6378222"/>
              <a:gd name="connsiteY8" fmla="*/ 1074327 h 2129838"/>
              <a:gd name="connsiteX9" fmla="*/ 6378222 w 6378222"/>
              <a:gd name="connsiteY9" fmla="*/ 13171 h 2129838"/>
              <a:gd name="connsiteX0" fmla="*/ 0 w 6378222"/>
              <a:gd name="connsiteY0" fmla="*/ 13171 h 2129838"/>
              <a:gd name="connsiteX1" fmla="*/ 1591733 w 6378222"/>
              <a:gd name="connsiteY1" fmla="*/ 1119482 h 2129838"/>
              <a:gd name="connsiteX2" fmla="*/ 2133600 w 6378222"/>
              <a:gd name="connsiteY2" fmla="*/ 1401704 h 2129838"/>
              <a:gd name="connsiteX3" fmla="*/ 2438400 w 6378222"/>
              <a:gd name="connsiteY3" fmla="*/ 1717793 h 2129838"/>
              <a:gd name="connsiteX4" fmla="*/ 2788356 w 6378222"/>
              <a:gd name="connsiteY4" fmla="*/ 2067749 h 2129838"/>
              <a:gd name="connsiteX5" fmla="*/ 3194756 w 6378222"/>
              <a:gd name="connsiteY5" fmla="*/ 2090327 h 2129838"/>
              <a:gd name="connsiteX6" fmla="*/ 3838222 w 6378222"/>
              <a:gd name="connsiteY6" fmla="*/ 1988727 h 2129838"/>
              <a:gd name="connsiteX7" fmla="*/ 4064000 w 6378222"/>
              <a:gd name="connsiteY7" fmla="*/ 1379127 h 2129838"/>
              <a:gd name="connsiteX8" fmla="*/ 4470400 w 6378222"/>
              <a:gd name="connsiteY8" fmla="*/ 1074327 h 2129838"/>
              <a:gd name="connsiteX9" fmla="*/ 6378222 w 6378222"/>
              <a:gd name="connsiteY9" fmla="*/ 13171 h 2129838"/>
              <a:gd name="connsiteX0" fmla="*/ 0 w 6378222"/>
              <a:gd name="connsiteY0" fmla="*/ 13171 h 2129838"/>
              <a:gd name="connsiteX1" fmla="*/ 1591733 w 6378222"/>
              <a:gd name="connsiteY1" fmla="*/ 1119482 h 2129838"/>
              <a:gd name="connsiteX2" fmla="*/ 2133600 w 6378222"/>
              <a:gd name="connsiteY2" fmla="*/ 1401704 h 2129838"/>
              <a:gd name="connsiteX3" fmla="*/ 2438400 w 6378222"/>
              <a:gd name="connsiteY3" fmla="*/ 1717793 h 2129838"/>
              <a:gd name="connsiteX4" fmla="*/ 2788356 w 6378222"/>
              <a:gd name="connsiteY4" fmla="*/ 2067749 h 2129838"/>
              <a:gd name="connsiteX5" fmla="*/ 3194756 w 6378222"/>
              <a:gd name="connsiteY5" fmla="*/ 2090327 h 2129838"/>
              <a:gd name="connsiteX6" fmla="*/ 3838222 w 6378222"/>
              <a:gd name="connsiteY6" fmla="*/ 1988727 h 2129838"/>
              <a:gd name="connsiteX7" fmla="*/ 4233334 w 6378222"/>
              <a:gd name="connsiteY7" fmla="*/ 1548460 h 2129838"/>
              <a:gd name="connsiteX8" fmla="*/ 4470400 w 6378222"/>
              <a:gd name="connsiteY8" fmla="*/ 1074327 h 2129838"/>
              <a:gd name="connsiteX9" fmla="*/ 6378222 w 6378222"/>
              <a:gd name="connsiteY9" fmla="*/ 13171 h 2129838"/>
              <a:gd name="connsiteX0" fmla="*/ 0 w 6378222"/>
              <a:gd name="connsiteY0" fmla="*/ 13171 h 2129838"/>
              <a:gd name="connsiteX1" fmla="*/ 1591733 w 6378222"/>
              <a:gd name="connsiteY1" fmla="*/ 1119482 h 2129838"/>
              <a:gd name="connsiteX2" fmla="*/ 2133600 w 6378222"/>
              <a:gd name="connsiteY2" fmla="*/ 1401704 h 2129838"/>
              <a:gd name="connsiteX3" fmla="*/ 2438400 w 6378222"/>
              <a:gd name="connsiteY3" fmla="*/ 1717793 h 2129838"/>
              <a:gd name="connsiteX4" fmla="*/ 2788356 w 6378222"/>
              <a:gd name="connsiteY4" fmla="*/ 2067749 h 2129838"/>
              <a:gd name="connsiteX5" fmla="*/ 3194756 w 6378222"/>
              <a:gd name="connsiteY5" fmla="*/ 2090327 h 2129838"/>
              <a:gd name="connsiteX6" fmla="*/ 3838222 w 6378222"/>
              <a:gd name="connsiteY6" fmla="*/ 1988727 h 2129838"/>
              <a:gd name="connsiteX7" fmla="*/ 4233334 w 6378222"/>
              <a:gd name="connsiteY7" fmla="*/ 1548460 h 2129838"/>
              <a:gd name="connsiteX8" fmla="*/ 4888089 w 6378222"/>
              <a:gd name="connsiteY8" fmla="*/ 927572 h 2129838"/>
              <a:gd name="connsiteX9" fmla="*/ 6378222 w 6378222"/>
              <a:gd name="connsiteY9" fmla="*/ 13171 h 2129838"/>
              <a:gd name="connsiteX0" fmla="*/ 0 w 6378222"/>
              <a:gd name="connsiteY0" fmla="*/ 13171 h 2129838"/>
              <a:gd name="connsiteX1" fmla="*/ 1332089 w 6378222"/>
              <a:gd name="connsiteY1" fmla="*/ 871127 h 2129838"/>
              <a:gd name="connsiteX2" fmla="*/ 2133600 w 6378222"/>
              <a:gd name="connsiteY2" fmla="*/ 1401704 h 2129838"/>
              <a:gd name="connsiteX3" fmla="*/ 2438400 w 6378222"/>
              <a:gd name="connsiteY3" fmla="*/ 1717793 h 2129838"/>
              <a:gd name="connsiteX4" fmla="*/ 2788356 w 6378222"/>
              <a:gd name="connsiteY4" fmla="*/ 2067749 h 2129838"/>
              <a:gd name="connsiteX5" fmla="*/ 3194756 w 6378222"/>
              <a:gd name="connsiteY5" fmla="*/ 2090327 h 2129838"/>
              <a:gd name="connsiteX6" fmla="*/ 3838222 w 6378222"/>
              <a:gd name="connsiteY6" fmla="*/ 1988727 h 2129838"/>
              <a:gd name="connsiteX7" fmla="*/ 4233334 w 6378222"/>
              <a:gd name="connsiteY7" fmla="*/ 1548460 h 2129838"/>
              <a:gd name="connsiteX8" fmla="*/ 4888089 w 6378222"/>
              <a:gd name="connsiteY8" fmla="*/ 927572 h 2129838"/>
              <a:gd name="connsiteX9" fmla="*/ 6378222 w 6378222"/>
              <a:gd name="connsiteY9" fmla="*/ 13171 h 2129838"/>
              <a:gd name="connsiteX0" fmla="*/ 0 w 6378222"/>
              <a:gd name="connsiteY0" fmla="*/ 13171 h 2158061"/>
              <a:gd name="connsiteX1" fmla="*/ 1332089 w 6378222"/>
              <a:gd name="connsiteY1" fmla="*/ 871127 h 2158061"/>
              <a:gd name="connsiteX2" fmla="*/ 2133600 w 6378222"/>
              <a:gd name="connsiteY2" fmla="*/ 1401704 h 2158061"/>
              <a:gd name="connsiteX3" fmla="*/ 2438400 w 6378222"/>
              <a:gd name="connsiteY3" fmla="*/ 1717793 h 2158061"/>
              <a:gd name="connsiteX4" fmla="*/ 2788356 w 6378222"/>
              <a:gd name="connsiteY4" fmla="*/ 2067749 h 2158061"/>
              <a:gd name="connsiteX5" fmla="*/ 3194756 w 6378222"/>
              <a:gd name="connsiteY5" fmla="*/ 2090327 h 2158061"/>
              <a:gd name="connsiteX6" fmla="*/ 3680178 w 6378222"/>
              <a:gd name="connsiteY6" fmla="*/ 2067750 h 2158061"/>
              <a:gd name="connsiteX7" fmla="*/ 4233334 w 6378222"/>
              <a:gd name="connsiteY7" fmla="*/ 1548460 h 2158061"/>
              <a:gd name="connsiteX8" fmla="*/ 4888089 w 6378222"/>
              <a:gd name="connsiteY8" fmla="*/ 927572 h 2158061"/>
              <a:gd name="connsiteX9" fmla="*/ 6378222 w 6378222"/>
              <a:gd name="connsiteY9" fmla="*/ 13171 h 2158061"/>
              <a:gd name="connsiteX0" fmla="*/ 0 w 6378222"/>
              <a:gd name="connsiteY0" fmla="*/ 13171 h 2154298"/>
              <a:gd name="connsiteX1" fmla="*/ 1332089 w 6378222"/>
              <a:gd name="connsiteY1" fmla="*/ 871127 h 2154298"/>
              <a:gd name="connsiteX2" fmla="*/ 2133600 w 6378222"/>
              <a:gd name="connsiteY2" fmla="*/ 1401704 h 2154298"/>
              <a:gd name="connsiteX3" fmla="*/ 2438400 w 6378222"/>
              <a:gd name="connsiteY3" fmla="*/ 1717793 h 2154298"/>
              <a:gd name="connsiteX4" fmla="*/ 2788356 w 6378222"/>
              <a:gd name="connsiteY4" fmla="*/ 2067749 h 2154298"/>
              <a:gd name="connsiteX5" fmla="*/ 3194756 w 6378222"/>
              <a:gd name="connsiteY5" fmla="*/ 2090327 h 2154298"/>
              <a:gd name="connsiteX6" fmla="*/ 3680178 w 6378222"/>
              <a:gd name="connsiteY6" fmla="*/ 2067750 h 2154298"/>
              <a:gd name="connsiteX7" fmla="*/ 4075289 w 6378222"/>
              <a:gd name="connsiteY7" fmla="*/ 1571037 h 2154298"/>
              <a:gd name="connsiteX8" fmla="*/ 4888089 w 6378222"/>
              <a:gd name="connsiteY8" fmla="*/ 927572 h 2154298"/>
              <a:gd name="connsiteX9" fmla="*/ 6378222 w 6378222"/>
              <a:gd name="connsiteY9" fmla="*/ 13171 h 215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222" h="2154298">
                <a:moveTo>
                  <a:pt x="0" y="13171"/>
                </a:moveTo>
                <a:cubicBezTo>
                  <a:pt x="40451" y="0"/>
                  <a:pt x="976489" y="639705"/>
                  <a:pt x="1332089" y="871127"/>
                </a:cubicBezTo>
                <a:cubicBezTo>
                  <a:pt x="1687689" y="1102549"/>
                  <a:pt x="1949215" y="1260593"/>
                  <a:pt x="2133600" y="1401704"/>
                </a:cubicBezTo>
                <a:cubicBezTo>
                  <a:pt x="2317985" y="1542815"/>
                  <a:pt x="2329274" y="1606786"/>
                  <a:pt x="2438400" y="1717793"/>
                </a:cubicBezTo>
                <a:cubicBezTo>
                  <a:pt x="2547526" y="1828801"/>
                  <a:pt x="2662297" y="2005660"/>
                  <a:pt x="2788356" y="2067749"/>
                </a:cubicBezTo>
                <a:cubicBezTo>
                  <a:pt x="2914415" y="2129838"/>
                  <a:pt x="3046119" y="2090327"/>
                  <a:pt x="3194756" y="2090327"/>
                </a:cubicBezTo>
                <a:cubicBezTo>
                  <a:pt x="3343393" y="2090327"/>
                  <a:pt x="3533423" y="2154298"/>
                  <a:pt x="3680178" y="2067750"/>
                </a:cubicBezTo>
                <a:cubicBezTo>
                  <a:pt x="3826934" y="1981202"/>
                  <a:pt x="3873971" y="1761067"/>
                  <a:pt x="4075289" y="1571037"/>
                </a:cubicBezTo>
                <a:cubicBezTo>
                  <a:pt x="4276607" y="1381007"/>
                  <a:pt x="4504267" y="1187216"/>
                  <a:pt x="4888089" y="927572"/>
                </a:cubicBezTo>
                <a:cubicBezTo>
                  <a:pt x="5271911" y="667928"/>
                  <a:pt x="6212652" y="80904"/>
                  <a:pt x="6378222" y="13171"/>
                </a:cubicBezTo>
              </a:path>
            </a:pathLst>
          </a:custGeom>
          <a:solidFill>
            <a:srgbClr val="FFCCFF"/>
          </a:solidFill>
          <a:ln w="127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二等辺三角形 42"/>
          <p:cNvSpPr/>
          <p:nvPr/>
        </p:nvSpPr>
        <p:spPr>
          <a:xfrm>
            <a:off x="5419726" y="4161064"/>
            <a:ext cx="2879040" cy="2557148"/>
          </a:xfrm>
          <a:prstGeom prst="triangle">
            <a:avLst>
              <a:gd name="adj" fmla="val 100000"/>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rotWithShape="1">
          <a:blip r:embed="rId3" cstate="print">
            <a:extLst>
              <a:ext uri="{28A0092B-C50C-407E-A947-70E740481C1C}">
                <a14:useLocalDpi xmlns:a14="http://schemas.microsoft.com/office/drawing/2010/main" val="0"/>
              </a:ext>
            </a:extLst>
          </a:blip>
          <a:srcRect l="6101" t="5052" r="76031" b="63547"/>
          <a:stretch/>
        </p:blipFill>
        <p:spPr>
          <a:xfrm>
            <a:off x="4155539" y="5613148"/>
            <a:ext cx="1050203" cy="1023042"/>
          </a:xfrm>
          <a:prstGeom prst="rect">
            <a:avLst/>
          </a:prstGeom>
        </p:spPr>
      </p:pic>
      <p:grpSp>
        <p:nvGrpSpPr>
          <p:cNvPr id="2" name="グループ化 81"/>
          <p:cNvGrpSpPr>
            <a:grpSpLocks/>
          </p:cNvGrpSpPr>
          <p:nvPr/>
        </p:nvGrpSpPr>
        <p:grpSpPr bwMode="auto">
          <a:xfrm rot="16200000">
            <a:off x="4160996" y="1096260"/>
            <a:ext cx="845693" cy="848147"/>
            <a:chOff x="1520510" y="2816227"/>
            <a:chExt cx="1746032" cy="1751101"/>
          </a:xfrm>
        </p:grpSpPr>
        <p:sp>
          <p:nvSpPr>
            <p:cNvPr id="6" name="正方形/長方形 5"/>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7" name="正方形/長方形 6"/>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8" name="直線コネクタ 7"/>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0" name="Oval 25"/>
            <p:cNvSpPr>
              <a:spLocks noChangeArrowheads="1"/>
            </p:cNvSpPr>
            <p:nvPr/>
          </p:nvSpPr>
          <p:spPr bwMode="auto">
            <a:xfrm>
              <a:off x="1520825" y="2819400"/>
              <a:ext cx="148652" cy="148652"/>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1" name="Oval 25"/>
            <p:cNvSpPr>
              <a:spLocks noChangeArrowheads="1"/>
            </p:cNvSpPr>
            <p:nvPr/>
          </p:nvSpPr>
          <p:spPr bwMode="auto">
            <a:xfrm>
              <a:off x="1917699" y="4019902"/>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2" name="直線コネクタ 11"/>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3" name="直線コネクタ 12"/>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4" name="Oval 25"/>
            <p:cNvSpPr>
              <a:spLocks noChangeArrowheads="1"/>
            </p:cNvSpPr>
            <p:nvPr/>
          </p:nvSpPr>
          <p:spPr bwMode="auto">
            <a:xfrm>
              <a:off x="2723886" y="3200091"/>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5" name="Oval 25"/>
            <p:cNvSpPr>
              <a:spLocks noChangeArrowheads="1"/>
            </p:cNvSpPr>
            <p:nvPr/>
          </p:nvSpPr>
          <p:spPr bwMode="auto">
            <a:xfrm>
              <a:off x="3117890" y="4417093"/>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 name="Oval 25"/>
            <p:cNvSpPr>
              <a:spLocks noChangeArrowheads="1"/>
            </p:cNvSpPr>
            <p:nvPr/>
          </p:nvSpPr>
          <p:spPr bwMode="auto">
            <a:xfrm>
              <a:off x="2725780" y="4008481"/>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7" name="Oval 25"/>
            <p:cNvSpPr>
              <a:spLocks noChangeArrowheads="1"/>
            </p:cNvSpPr>
            <p:nvPr/>
          </p:nvSpPr>
          <p:spPr bwMode="auto">
            <a:xfrm>
              <a:off x="1914524" y="3203574"/>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8" name="Oval 25"/>
            <p:cNvSpPr>
              <a:spLocks noChangeArrowheads="1"/>
            </p:cNvSpPr>
            <p:nvPr/>
          </p:nvSpPr>
          <p:spPr bwMode="auto">
            <a:xfrm>
              <a:off x="3111237" y="2816227"/>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9" name="Oval 25"/>
            <p:cNvSpPr>
              <a:spLocks noChangeArrowheads="1"/>
            </p:cNvSpPr>
            <p:nvPr/>
          </p:nvSpPr>
          <p:spPr bwMode="auto">
            <a:xfrm>
              <a:off x="1520510" y="4418676"/>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pic>
        <p:nvPicPr>
          <p:cNvPr id="20" name="図 19"/>
          <p:cNvPicPr>
            <a:picLocks noChangeAspect="1"/>
          </p:cNvPicPr>
          <p:nvPr/>
        </p:nvPicPr>
        <p:blipFill rotWithShape="1">
          <a:blip r:embed="rId3" cstate="print">
            <a:extLst>
              <a:ext uri="{28A0092B-C50C-407E-A947-70E740481C1C}">
                <a14:useLocalDpi xmlns:a14="http://schemas.microsoft.com/office/drawing/2010/main" val="0"/>
              </a:ext>
            </a:extLst>
          </a:blip>
          <a:srcRect l="47997" t="57850" r="34597" b="11305"/>
          <a:stretch/>
        </p:blipFill>
        <p:spPr>
          <a:xfrm>
            <a:off x="4082957" y="2141564"/>
            <a:ext cx="1023043" cy="1004935"/>
          </a:xfrm>
          <a:prstGeom prst="rect">
            <a:avLst/>
          </a:prstGeom>
        </p:spPr>
      </p:pic>
      <p:pic>
        <p:nvPicPr>
          <p:cNvPr id="21" name="図 20"/>
          <p:cNvPicPr>
            <a:picLocks noChangeAspect="1"/>
          </p:cNvPicPr>
          <p:nvPr/>
        </p:nvPicPr>
        <p:blipFill rotWithShape="1">
          <a:blip r:embed="rId3" cstate="print">
            <a:extLst>
              <a:ext uri="{28A0092B-C50C-407E-A947-70E740481C1C}">
                <a14:useLocalDpi xmlns:a14="http://schemas.microsoft.com/office/drawing/2010/main" val="0"/>
              </a:ext>
            </a:extLst>
          </a:blip>
          <a:srcRect l="69869" t="57017" r="14112" b="10471"/>
          <a:stretch/>
        </p:blipFill>
        <p:spPr>
          <a:xfrm>
            <a:off x="5314308" y="2087244"/>
            <a:ext cx="941560" cy="1059255"/>
          </a:xfrm>
          <a:prstGeom prst="rect">
            <a:avLst/>
          </a:prstGeom>
        </p:spPr>
      </p:pic>
      <p:pic>
        <p:nvPicPr>
          <p:cNvPr id="22" name="図 21"/>
          <p:cNvPicPr>
            <a:picLocks noChangeAspect="1"/>
          </p:cNvPicPr>
          <p:nvPr/>
        </p:nvPicPr>
        <p:blipFill rotWithShape="1">
          <a:blip r:embed="rId3" cstate="print">
            <a:extLst>
              <a:ext uri="{28A0092B-C50C-407E-A947-70E740481C1C}">
                <a14:useLocalDpi xmlns:a14="http://schemas.microsoft.com/office/drawing/2010/main" val="0"/>
              </a:ext>
            </a:extLst>
          </a:blip>
          <a:srcRect l="26895" t="57295" r="56007" b="11027"/>
          <a:stretch/>
        </p:blipFill>
        <p:spPr>
          <a:xfrm>
            <a:off x="2869714" y="2158238"/>
            <a:ext cx="1004935" cy="1032096"/>
          </a:xfrm>
          <a:prstGeom prst="rect">
            <a:avLst/>
          </a:prstGeom>
        </p:spPr>
      </p:pic>
      <p:pic>
        <p:nvPicPr>
          <p:cNvPr id="23" name="図 22"/>
          <p:cNvPicPr>
            <a:picLocks noChangeAspect="1"/>
          </p:cNvPicPr>
          <p:nvPr/>
        </p:nvPicPr>
        <p:blipFill rotWithShape="1">
          <a:blip r:embed="rId3" cstate="print">
            <a:extLst>
              <a:ext uri="{28A0092B-C50C-407E-A947-70E740481C1C}">
                <a14:useLocalDpi xmlns:a14="http://schemas.microsoft.com/office/drawing/2010/main" val="0"/>
              </a:ext>
            </a:extLst>
          </a:blip>
          <a:srcRect l="6127" t="57897" r="76929" b="11537"/>
          <a:stretch/>
        </p:blipFill>
        <p:spPr>
          <a:xfrm>
            <a:off x="1665526" y="2194453"/>
            <a:ext cx="995880" cy="995881"/>
          </a:xfrm>
          <a:prstGeom prst="rect">
            <a:avLst/>
          </a:prstGeom>
        </p:spPr>
      </p:pic>
      <p:pic>
        <p:nvPicPr>
          <p:cNvPr id="24" name="図 23"/>
          <p:cNvPicPr>
            <a:picLocks noChangeAspect="1"/>
          </p:cNvPicPr>
          <p:nvPr/>
        </p:nvPicPr>
        <p:blipFill rotWithShape="1">
          <a:blip r:embed="rId3" cstate="print">
            <a:extLst>
              <a:ext uri="{28A0092B-C50C-407E-A947-70E740481C1C}">
                <a14:useLocalDpi xmlns:a14="http://schemas.microsoft.com/office/drawing/2010/main" val="0"/>
              </a:ext>
            </a:extLst>
          </a:blip>
          <a:srcRect l="56777" t="3940" r="5023" b="64937"/>
          <a:stretch/>
        </p:blipFill>
        <p:spPr>
          <a:xfrm>
            <a:off x="3511663" y="3356051"/>
            <a:ext cx="2245259" cy="1013989"/>
          </a:xfrm>
          <a:prstGeom prst="rect">
            <a:avLst/>
          </a:prstGeom>
        </p:spPr>
      </p:pic>
      <p:pic>
        <p:nvPicPr>
          <p:cNvPr id="25" name="図 24"/>
          <p:cNvPicPr>
            <a:picLocks noChangeAspect="1"/>
          </p:cNvPicPr>
          <p:nvPr/>
        </p:nvPicPr>
        <p:blipFill rotWithShape="1">
          <a:blip r:embed="rId3" cstate="print">
            <a:extLst>
              <a:ext uri="{28A0092B-C50C-407E-A947-70E740481C1C}">
                <a14:useLocalDpi xmlns:a14="http://schemas.microsoft.com/office/drawing/2010/main" val="0"/>
              </a:ext>
            </a:extLst>
          </a:blip>
          <a:srcRect l="31542" t="4821" r="51361" b="65446"/>
          <a:stretch/>
        </p:blipFill>
        <p:spPr>
          <a:xfrm>
            <a:off x="4155539" y="4481472"/>
            <a:ext cx="1004935" cy="968721"/>
          </a:xfrm>
          <a:prstGeom prst="rect">
            <a:avLst/>
          </a:prstGeom>
        </p:spPr>
      </p:pic>
      <p:cxnSp>
        <p:nvCxnSpPr>
          <p:cNvPr id="26" name="直線矢印コネクタ 25"/>
          <p:cNvCxnSpPr/>
          <p:nvPr/>
        </p:nvCxnSpPr>
        <p:spPr>
          <a:xfrm>
            <a:off x="4581053" y="1946499"/>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a:stCxn id="20" idx="2"/>
          </p:cNvCxnSpPr>
          <p:nvPr/>
        </p:nvCxnSpPr>
        <p:spPr>
          <a:xfrm flipH="1">
            <a:off x="4082957" y="3146499"/>
            <a:ext cx="511522" cy="28476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20" idx="2"/>
          </p:cNvCxnSpPr>
          <p:nvPr/>
        </p:nvCxnSpPr>
        <p:spPr>
          <a:xfrm>
            <a:off x="4594479" y="3146499"/>
            <a:ext cx="565995"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4068297" y="4278754"/>
            <a:ext cx="565995"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H="1">
            <a:off x="4642271" y="4276602"/>
            <a:ext cx="511522" cy="28476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4642922" y="5412472"/>
            <a:ext cx="0" cy="2716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48" name="直線矢印コネクタ 2047"/>
          <p:cNvCxnSpPr>
            <a:stCxn id="23" idx="2"/>
          </p:cNvCxnSpPr>
          <p:nvPr/>
        </p:nvCxnSpPr>
        <p:spPr>
          <a:xfrm>
            <a:off x="2163466" y="3190334"/>
            <a:ext cx="1453102"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1" name="直線矢印コネクタ 2050"/>
          <p:cNvCxnSpPr>
            <a:stCxn id="22" idx="2"/>
          </p:cNvCxnSpPr>
          <p:nvPr/>
        </p:nvCxnSpPr>
        <p:spPr>
          <a:xfrm>
            <a:off x="3372182" y="3190334"/>
            <a:ext cx="452694"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5" name="直線矢印コネクタ 2054"/>
          <p:cNvCxnSpPr>
            <a:stCxn id="22" idx="2"/>
          </p:cNvCxnSpPr>
          <p:nvPr/>
        </p:nvCxnSpPr>
        <p:spPr>
          <a:xfrm>
            <a:off x="3372182" y="3190334"/>
            <a:ext cx="1577171" cy="2318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7" name="直線矢印コネクタ 2056"/>
          <p:cNvCxnSpPr>
            <a:stCxn id="21" idx="2"/>
          </p:cNvCxnSpPr>
          <p:nvPr/>
        </p:nvCxnSpPr>
        <p:spPr>
          <a:xfrm flipH="1">
            <a:off x="5299955" y="3146499"/>
            <a:ext cx="485133" cy="27355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59" name="直線矢印コネクタ 2058"/>
          <p:cNvCxnSpPr>
            <a:stCxn id="21" idx="2"/>
          </p:cNvCxnSpPr>
          <p:nvPr/>
        </p:nvCxnSpPr>
        <p:spPr>
          <a:xfrm flipH="1">
            <a:off x="4213304" y="3146499"/>
            <a:ext cx="1571784" cy="2757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テキスト ボックス 68"/>
          <p:cNvSpPr txBox="1">
            <a:spLocks noChangeArrowheads="1"/>
          </p:cNvSpPr>
          <p:nvPr/>
        </p:nvSpPr>
        <p:spPr bwMode="auto">
          <a:xfrm>
            <a:off x="2839988" y="6034134"/>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n=4</a:t>
            </a:r>
            <a:endParaRPr lang="ja-JP" altLang="en-US" sz="1600" baseline="-25000" dirty="0">
              <a:latin typeface="+mn-lt"/>
            </a:endParaRPr>
          </a:p>
        </p:txBody>
      </p:sp>
      <p:sp>
        <p:nvSpPr>
          <p:cNvPr id="50" name="テキスト ボックス 68"/>
          <p:cNvSpPr txBox="1">
            <a:spLocks noChangeArrowheads="1"/>
          </p:cNvSpPr>
          <p:nvPr/>
        </p:nvSpPr>
        <p:spPr bwMode="auto">
          <a:xfrm>
            <a:off x="2839987" y="4915991"/>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n=5</a:t>
            </a:r>
            <a:endParaRPr lang="ja-JP" altLang="en-US" sz="1600" baseline="-25000" dirty="0">
              <a:latin typeface="+mn-lt"/>
            </a:endParaRPr>
          </a:p>
        </p:txBody>
      </p:sp>
      <p:sp>
        <p:nvSpPr>
          <p:cNvPr id="51" name="テキスト ボックス 68"/>
          <p:cNvSpPr txBox="1">
            <a:spLocks noChangeArrowheads="1"/>
          </p:cNvSpPr>
          <p:nvPr/>
        </p:nvSpPr>
        <p:spPr bwMode="auto">
          <a:xfrm>
            <a:off x="2361368" y="3785547"/>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n=6</a:t>
            </a:r>
            <a:endParaRPr lang="ja-JP" altLang="en-US" sz="1600" baseline="-25000" dirty="0">
              <a:latin typeface="+mn-lt"/>
            </a:endParaRPr>
          </a:p>
        </p:txBody>
      </p:sp>
      <p:sp>
        <p:nvSpPr>
          <p:cNvPr id="52" name="テキスト ボックス 68"/>
          <p:cNvSpPr txBox="1">
            <a:spLocks noChangeArrowheads="1"/>
          </p:cNvSpPr>
          <p:nvPr/>
        </p:nvSpPr>
        <p:spPr bwMode="auto">
          <a:xfrm>
            <a:off x="756960" y="2602130"/>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n=7</a:t>
            </a:r>
            <a:endParaRPr lang="ja-JP" altLang="en-US" sz="1600" baseline="-25000" dirty="0">
              <a:latin typeface="+mn-lt"/>
            </a:endParaRPr>
          </a:p>
        </p:txBody>
      </p:sp>
      <p:cxnSp>
        <p:nvCxnSpPr>
          <p:cNvPr id="2062" name="直線矢印コネクタ 2061"/>
          <p:cNvCxnSpPr/>
          <p:nvPr/>
        </p:nvCxnSpPr>
        <p:spPr>
          <a:xfrm>
            <a:off x="1629781" y="1667288"/>
            <a:ext cx="407249" cy="47427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4" name="直線矢印コネクタ 2063"/>
          <p:cNvCxnSpPr/>
          <p:nvPr/>
        </p:nvCxnSpPr>
        <p:spPr>
          <a:xfrm>
            <a:off x="2097416" y="1721582"/>
            <a:ext cx="147922" cy="39370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6" name="直線矢印コネクタ 2065"/>
          <p:cNvCxnSpPr/>
          <p:nvPr/>
        </p:nvCxnSpPr>
        <p:spPr>
          <a:xfrm>
            <a:off x="2839987" y="1649990"/>
            <a:ext cx="503806" cy="48606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8" name="直線矢印コネクタ 2067"/>
          <p:cNvCxnSpPr/>
          <p:nvPr/>
        </p:nvCxnSpPr>
        <p:spPr>
          <a:xfrm flipH="1">
            <a:off x="5757928" y="1667288"/>
            <a:ext cx="344108" cy="38192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70" name="直線矢印コネクタ 2069"/>
          <p:cNvCxnSpPr/>
          <p:nvPr/>
        </p:nvCxnSpPr>
        <p:spPr>
          <a:xfrm flipH="1">
            <a:off x="6031251" y="1678801"/>
            <a:ext cx="738015" cy="34293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76" name="直線矢印コネクタ 2075"/>
          <p:cNvCxnSpPr/>
          <p:nvPr/>
        </p:nvCxnSpPr>
        <p:spPr>
          <a:xfrm>
            <a:off x="3274290" y="1667288"/>
            <a:ext cx="190380" cy="44187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7487216" y="5136854"/>
            <a:ext cx="0" cy="14450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Oval 25"/>
          <p:cNvSpPr>
            <a:spLocks noChangeArrowheads="1"/>
          </p:cNvSpPr>
          <p:nvPr/>
        </p:nvSpPr>
        <p:spPr bwMode="auto">
          <a:xfrm rot="16200000">
            <a:off x="7451216" y="513760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8" name="Oval 25"/>
          <p:cNvSpPr>
            <a:spLocks noChangeArrowheads="1"/>
          </p:cNvSpPr>
          <p:nvPr/>
        </p:nvSpPr>
        <p:spPr bwMode="auto">
          <a:xfrm rot="16200000">
            <a:off x="7451216" y="652755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79" name="Oval 25"/>
          <p:cNvSpPr>
            <a:spLocks noChangeArrowheads="1"/>
          </p:cNvSpPr>
          <p:nvPr/>
        </p:nvSpPr>
        <p:spPr bwMode="auto">
          <a:xfrm rot="16200000">
            <a:off x="7451216" y="5796583"/>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80" name="テキスト ボックス 68"/>
          <p:cNvSpPr txBox="1">
            <a:spLocks noChangeArrowheads="1"/>
          </p:cNvSpPr>
          <p:nvPr/>
        </p:nvSpPr>
        <p:spPr bwMode="auto">
          <a:xfrm>
            <a:off x="6687025" y="5663305"/>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n=3</a:t>
            </a:r>
            <a:endParaRPr lang="ja-JP" altLang="en-US" sz="1600" baseline="-25000" dirty="0">
              <a:latin typeface="+mn-lt"/>
            </a:endParaRPr>
          </a:p>
        </p:txBody>
      </p:sp>
      <p:cxnSp>
        <p:nvCxnSpPr>
          <p:cNvPr id="45" name="直線コネクタ 44"/>
          <p:cNvCxnSpPr/>
          <p:nvPr/>
        </p:nvCxnSpPr>
        <p:spPr>
          <a:xfrm flipV="1">
            <a:off x="5292984" y="4010686"/>
            <a:ext cx="3165216" cy="28071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矢印コネクタ 46"/>
          <p:cNvCxnSpPr/>
          <p:nvPr/>
        </p:nvCxnSpPr>
        <p:spPr>
          <a:xfrm>
            <a:off x="5160474" y="6315608"/>
            <a:ext cx="1448556"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68"/>
          <p:cNvSpPr txBox="1">
            <a:spLocks noChangeArrowheads="1"/>
          </p:cNvSpPr>
          <p:nvPr/>
        </p:nvSpPr>
        <p:spPr bwMode="auto">
          <a:xfrm>
            <a:off x="760498" y="1425405"/>
            <a:ext cx="600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n=8</a:t>
            </a:r>
            <a:endParaRPr lang="ja-JP" altLang="en-US" sz="1600" baseline="-25000" dirty="0">
              <a:latin typeface="+mn-lt"/>
            </a:endParaRPr>
          </a:p>
        </p:txBody>
      </p:sp>
      <p:sp>
        <p:nvSpPr>
          <p:cNvPr id="58" name="Text Box 168">
            <a:extLst>
              <a:ext uri="{FF2B5EF4-FFF2-40B4-BE49-F238E27FC236}">
                <a16:creationId xmlns:a16="http://schemas.microsoft.com/office/drawing/2014/main" id="{FD215C8D-22D6-4097-AFC7-892CEA2A548A}"/>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“良い”四角形分割を目指して</a:t>
            </a:r>
            <a:endParaRPr lang="en-US" altLang="ja-JP" sz="3600" dirty="0">
              <a:solidFill>
                <a:schemeClr val="tx2"/>
              </a:solidFill>
            </a:endParaRPr>
          </a:p>
        </p:txBody>
      </p:sp>
      <p:grpSp>
        <p:nvGrpSpPr>
          <p:cNvPr id="3" name="グループ化 2">
            <a:extLst>
              <a:ext uri="{FF2B5EF4-FFF2-40B4-BE49-F238E27FC236}">
                <a16:creationId xmlns:a16="http://schemas.microsoft.com/office/drawing/2014/main" id="{53EEBE70-FBB7-4698-9B72-B6A6077CFFF6}"/>
              </a:ext>
            </a:extLst>
          </p:cNvPr>
          <p:cNvGrpSpPr/>
          <p:nvPr/>
        </p:nvGrpSpPr>
        <p:grpSpPr>
          <a:xfrm>
            <a:off x="113956" y="4306622"/>
            <a:ext cx="2811273" cy="1660464"/>
            <a:chOff x="113956" y="4306622"/>
            <a:chExt cx="2811273" cy="1660464"/>
          </a:xfrm>
        </p:grpSpPr>
        <p:sp>
          <p:nvSpPr>
            <p:cNvPr id="59" name="Text Box 168">
              <a:extLst>
                <a:ext uri="{FF2B5EF4-FFF2-40B4-BE49-F238E27FC236}">
                  <a16:creationId xmlns:a16="http://schemas.microsoft.com/office/drawing/2014/main" id="{B5D48364-E6CD-402F-BB27-FDA762E38E48}"/>
                </a:ext>
              </a:extLst>
            </p:cNvPr>
            <p:cNvSpPr txBox="1">
              <a:spLocks noChangeArrowheads="1"/>
            </p:cNvSpPr>
            <p:nvPr/>
          </p:nvSpPr>
          <p:spPr bwMode="auto">
            <a:xfrm>
              <a:off x="113956" y="4370040"/>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en-US" altLang="ja-JP" sz="1600" dirty="0">
                  <a:solidFill>
                    <a:srgbClr val="000000"/>
                  </a:solidFill>
                </a:rPr>
                <a:t>2</a:t>
              </a:r>
              <a:r>
                <a:rPr lang="ja-JP" altLang="en-US" sz="1600" dirty="0" err="1">
                  <a:solidFill>
                    <a:srgbClr val="000000"/>
                  </a:solidFill>
                </a:rPr>
                <a:t>つの</a:t>
              </a:r>
              <a:r>
                <a:rPr lang="ja-JP" altLang="en-US" sz="1600" dirty="0">
                  <a:solidFill>
                    <a:srgbClr val="000000"/>
                  </a:solidFill>
                </a:rPr>
                <a:t>面が共有して良いもの．</a:t>
              </a:r>
              <a:endParaRPr lang="en-US" altLang="ja-JP" sz="1600" dirty="0">
                <a:solidFill>
                  <a:srgbClr val="000000"/>
                </a:solidFill>
              </a:endParaRPr>
            </a:p>
          </p:txBody>
        </p:sp>
        <p:sp>
          <p:nvSpPr>
            <p:cNvPr id="60" name="Text Box 168">
              <a:extLst>
                <a:ext uri="{FF2B5EF4-FFF2-40B4-BE49-F238E27FC236}">
                  <a16:creationId xmlns:a16="http://schemas.microsoft.com/office/drawing/2014/main" id="{25BDDCDA-57A4-41A6-B369-9EB01585E7EF}"/>
                </a:ext>
              </a:extLst>
            </p:cNvPr>
            <p:cNvSpPr txBox="1">
              <a:spLocks noChangeArrowheads="1"/>
            </p:cNvSpPr>
            <p:nvPr/>
          </p:nvSpPr>
          <p:spPr bwMode="auto">
            <a:xfrm>
              <a:off x="113956" y="4901377"/>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●何も共有しない．</a:t>
              </a:r>
              <a:endParaRPr lang="en-US" altLang="ja-JP" sz="1600" dirty="0">
                <a:solidFill>
                  <a:srgbClr val="000000"/>
                </a:solidFill>
              </a:endParaRPr>
            </a:p>
          </p:txBody>
        </p:sp>
        <p:sp>
          <p:nvSpPr>
            <p:cNvPr id="61" name="Text Box 168">
              <a:extLst>
                <a:ext uri="{FF2B5EF4-FFF2-40B4-BE49-F238E27FC236}">
                  <a16:creationId xmlns:a16="http://schemas.microsoft.com/office/drawing/2014/main" id="{26CCEC39-6B28-420E-BE17-A2FBF71FAC6F}"/>
                </a:ext>
              </a:extLst>
            </p:cNvPr>
            <p:cNvSpPr txBox="1">
              <a:spLocks noChangeArrowheads="1"/>
            </p:cNvSpPr>
            <p:nvPr/>
          </p:nvSpPr>
          <p:spPr bwMode="auto">
            <a:xfrm>
              <a:off x="121503" y="5234840"/>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頂点のみ．</a:t>
              </a:r>
              <a:endParaRPr lang="en-US" altLang="ja-JP" sz="1600" dirty="0">
                <a:solidFill>
                  <a:srgbClr val="000000"/>
                </a:solidFill>
              </a:endParaRPr>
            </a:p>
          </p:txBody>
        </p:sp>
        <p:sp>
          <p:nvSpPr>
            <p:cNvPr id="62" name="Text Box 168">
              <a:extLst>
                <a:ext uri="{FF2B5EF4-FFF2-40B4-BE49-F238E27FC236}">
                  <a16:creationId xmlns:a16="http://schemas.microsoft.com/office/drawing/2014/main" id="{AD2CF3E7-E46D-4EA8-8714-69A19EDE72AD}"/>
                </a:ext>
              </a:extLst>
            </p:cNvPr>
            <p:cNvSpPr txBox="1">
              <a:spLocks noChangeArrowheads="1"/>
            </p:cNvSpPr>
            <p:nvPr/>
          </p:nvSpPr>
          <p:spPr bwMode="auto">
            <a:xfrm>
              <a:off x="129051" y="5577359"/>
              <a:ext cx="2796178"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a:t>
              </a:r>
              <a:r>
                <a:rPr lang="en-US" altLang="ja-JP" sz="1600" dirty="0">
                  <a:solidFill>
                    <a:srgbClr val="000000"/>
                  </a:solidFill>
                </a:rPr>
                <a:t>1</a:t>
              </a:r>
              <a:r>
                <a:rPr lang="ja-JP" altLang="en-US" sz="1600" dirty="0">
                  <a:solidFill>
                    <a:srgbClr val="000000"/>
                  </a:solidFill>
                </a:rPr>
                <a:t>辺とその両端点．</a:t>
              </a:r>
              <a:endParaRPr lang="en-US" altLang="ja-JP" sz="1600" dirty="0">
                <a:solidFill>
                  <a:srgbClr val="000000"/>
                </a:solidFill>
              </a:endParaRPr>
            </a:p>
          </p:txBody>
        </p:sp>
        <p:sp>
          <p:nvSpPr>
            <p:cNvPr id="66" name="四角形: 角を丸くする 65">
              <a:extLst>
                <a:ext uri="{FF2B5EF4-FFF2-40B4-BE49-F238E27FC236}">
                  <a16:creationId xmlns:a16="http://schemas.microsoft.com/office/drawing/2014/main" id="{867263BF-10D8-4C4D-839C-2155685FADA0}"/>
                </a:ext>
              </a:extLst>
            </p:cNvPr>
            <p:cNvSpPr/>
            <p:nvPr/>
          </p:nvSpPr>
          <p:spPr>
            <a:xfrm>
              <a:off x="123833" y="4306622"/>
              <a:ext cx="2680149" cy="1660464"/>
            </a:xfrm>
            <a:prstGeom prst="roundRect">
              <a:avLst>
                <a:gd name="adj" fmla="val 2844"/>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4">
            <a:extLst>
              <a:ext uri="{FF2B5EF4-FFF2-40B4-BE49-F238E27FC236}">
                <a16:creationId xmlns:a16="http://schemas.microsoft.com/office/drawing/2014/main" id="{7E2B214C-8DAB-4DD5-A1E4-54034EEDA8DB}"/>
              </a:ext>
            </a:extLst>
          </p:cNvPr>
          <p:cNvGrpSpPr/>
          <p:nvPr/>
        </p:nvGrpSpPr>
        <p:grpSpPr>
          <a:xfrm>
            <a:off x="43411" y="6094528"/>
            <a:ext cx="3048479" cy="585932"/>
            <a:chOff x="43411" y="6094528"/>
            <a:chExt cx="3048479" cy="585932"/>
          </a:xfrm>
        </p:grpSpPr>
        <p:sp>
          <p:nvSpPr>
            <p:cNvPr id="67" name="Text Box 168">
              <a:extLst>
                <a:ext uri="{FF2B5EF4-FFF2-40B4-BE49-F238E27FC236}">
                  <a16:creationId xmlns:a16="http://schemas.microsoft.com/office/drawing/2014/main" id="{55865AC9-8404-4E4C-89EB-D4E81994383F}"/>
                </a:ext>
              </a:extLst>
            </p:cNvPr>
            <p:cNvSpPr txBox="1">
              <a:spLocks noChangeArrowheads="1"/>
            </p:cNvSpPr>
            <p:nvPr/>
          </p:nvSpPr>
          <p:spPr bwMode="auto">
            <a:xfrm>
              <a:off x="43411" y="6341906"/>
              <a:ext cx="3048479" cy="338554"/>
            </a:xfrm>
            <a:prstGeom prst="rect">
              <a:avLst/>
            </a:prstGeom>
            <a:solidFill>
              <a:schemeClr val="accent2">
                <a:lumMod val="20000"/>
                <a:lumOff val="80000"/>
              </a:schemeClr>
            </a:solidFill>
            <a:ln>
              <a:solidFill>
                <a:schemeClr val="accent6">
                  <a:lumMod val="75000"/>
                </a:schemeClr>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球面では，“</a:t>
              </a:r>
              <a:r>
                <a:rPr lang="en-US" altLang="ja-JP" sz="1600" dirty="0">
                  <a:solidFill>
                    <a:srgbClr val="000000"/>
                  </a:solidFill>
                </a:rPr>
                <a:t>3-</a:t>
              </a:r>
              <a:r>
                <a:rPr lang="ja-JP" altLang="en-US" sz="1600" dirty="0">
                  <a:solidFill>
                    <a:srgbClr val="000000"/>
                  </a:solidFill>
                </a:rPr>
                <a:t>連結四角形分割”</a:t>
              </a:r>
              <a:endParaRPr lang="en-US" altLang="ja-JP" sz="1600" dirty="0">
                <a:solidFill>
                  <a:srgbClr val="000000"/>
                </a:solidFill>
              </a:endParaRPr>
            </a:p>
          </p:txBody>
        </p:sp>
        <p:sp>
          <p:nvSpPr>
            <p:cNvPr id="27" name="矢印: 右 26">
              <a:extLst>
                <a:ext uri="{FF2B5EF4-FFF2-40B4-BE49-F238E27FC236}">
                  <a16:creationId xmlns:a16="http://schemas.microsoft.com/office/drawing/2014/main" id="{4D2F63B8-76BD-412F-AC38-D2C445016D99}"/>
                </a:ext>
              </a:extLst>
            </p:cNvPr>
            <p:cNvSpPr/>
            <p:nvPr/>
          </p:nvSpPr>
          <p:spPr>
            <a:xfrm rot="16200000">
              <a:off x="965144" y="6137331"/>
              <a:ext cx="247377" cy="161772"/>
            </a:xfrm>
            <a:prstGeom prst="rightArrow">
              <a:avLst/>
            </a:prstGeom>
            <a:solidFill>
              <a:schemeClr val="accent2">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98594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wipe(down)">
                                      <p:cBhvr>
                                        <p:cTn id="1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B5AA1B30-09A5-497D-9DDD-9168D64AEF76}"/>
              </a:ext>
            </a:extLst>
          </p:cNvPr>
          <p:cNvGrpSpPr/>
          <p:nvPr/>
        </p:nvGrpSpPr>
        <p:grpSpPr>
          <a:xfrm>
            <a:off x="6114205" y="4690016"/>
            <a:ext cx="2724993" cy="1927486"/>
            <a:chOff x="6114205" y="4690016"/>
            <a:chExt cx="2724993" cy="1927486"/>
          </a:xfrm>
        </p:grpSpPr>
        <p:grpSp>
          <p:nvGrpSpPr>
            <p:cNvPr id="515" name="グループ化 45"/>
            <p:cNvGrpSpPr>
              <a:grpSpLocks/>
            </p:cNvGrpSpPr>
            <p:nvPr/>
          </p:nvGrpSpPr>
          <p:grpSpPr bwMode="auto">
            <a:xfrm>
              <a:off x="6614934" y="4690016"/>
              <a:ext cx="1498600" cy="1507099"/>
              <a:chOff x="6829425" y="3640153"/>
              <a:chExt cx="1498600" cy="1507098"/>
            </a:xfrm>
          </p:grpSpPr>
          <p:sp>
            <p:nvSpPr>
              <p:cNvPr id="516" name="Oval 25"/>
              <p:cNvSpPr>
                <a:spLocks noChangeArrowheads="1"/>
              </p:cNvSpPr>
              <p:nvPr/>
            </p:nvSpPr>
            <p:spPr bwMode="auto">
              <a:xfrm>
                <a:off x="7545389" y="407353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nvGrpSpPr>
              <p:cNvPr id="517" name="グループ化 32"/>
              <p:cNvGrpSpPr>
                <a:grpSpLocks/>
              </p:cNvGrpSpPr>
              <p:nvPr/>
            </p:nvGrpSpPr>
            <p:grpSpPr bwMode="auto">
              <a:xfrm>
                <a:off x="6829425" y="3670314"/>
                <a:ext cx="1498600" cy="1447800"/>
                <a:chOff x="674688" y="3267075"/>
                <a:chExt cx="2684462" cy="2592388"/>
              </a:xfrm>
            </p:grpSpPr>
            <p:sp>
              <p:nvSpPr>
                <p:cNvPr id="527" name="円/楕円 526"/>
                <p:cNvSpPr/>
                <p:nvPr/>
              </p:nvSpPr>
              <p:spPr>
                <a:xfrm>
                  <a:off x="1132526" y="4071512"/>
                  <a:ext cx="1785850" cy="178510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cxnSp>
              <p:nvCxnSpPr>
                <p:cNvPr id="528" name="直線コネクタ 527"/>
                <p:cNvCxnSpPr>
                  <a:stCxn id="527" idx="0"/>
                  <a:endCxn id="527" idx="4"/>
                </p:cNvCxnSpPr>
                <p:nvPr/>
              </p:nvCxnSpPr>
              <p:spPr>
                <a:xfrm rot="16200000" flipH="1">
                  <a:off x="1134319" y="4965485"/>
                  <a:ext cx="1785108" cy="2843"/>
                </a:xfrm>
                <a:prstGeom prst="line">
                  <a:avLst/>
                </a:prstGeom>
                <a:ln w="9525"/>
              </p:spPr>
              <p:style>
                <a:lnRef idx="1">
                  <a:schemeClr val="dk1"/>
                </a:lnRef>
                <a:fillRef idx="0">
                  <a:schemeClr val="dk1"/>
                </a:fillRef>
                <a:effectRef idx="0">
                  <a:schemeClr val="dk1"/>
                </a:effectRef>
                <a:fontRef idx="minor">
                  <a:schemeClr val="tx1"/>
                </a:fontRef>
              </p:style>
            </p:cxnSp>
            <p:cxnSp>
              <p:nvCxnSpPr>
                <p:cNvPr id="529" name="直線コネクタ 528"/>
                <p:cNvCxnSpPr>
                  <a:stCxn id="527" idx="2"/>
                  <a:endCxn id="527" idx="6"/>
                </p:cNvCxnSpPr>
                <p:nvPr/>
              </p:nvCxnSpPr>
              <p:spPr>
                <a:xfrm rot="10800000" flipH="1">
                  <a:off x="1132526" y="4966907"/>
                  <a:ext cx="1785850" cy="0"/>
                </a:xfrm>
                <a:prstGeom prst="line">
                  <a:avLst/>
                </a:prstGeom>
                <a:ln w="9525"/>
              </p:spPr>
              <p:style>
                <a:lnRef idx="1">
                  <a:schemeClr val="dk1"/>
                </a:lnRef>
                <a:fillRef idx="0">
                  <a:schemeClr val="dk1"/>
                </a:fillRef>
                <a:effectRef idx="0">
                  <a:schemeClr val="dk1"/>
                </a:effectRef>
                <a:fontRef idx="minor">
                  <a:schemeClr val="tx1"/>
                </a:fontRef>
              </p:style>
            </p:cxnSp>
            <p:cxnSp>
              <p:nvCxnSpPr>
                <p:cNvPr id="530" name="直線コネクタ 529"/>
                <p:cNvCxnSpPr/>
                <p:nvPr/>
              </p:nvCxnSpPr>
              <p:spPr>
                <a:xfrm rot="5400000">
                  <a:off x="1154074" y="3492917"/>
                  <a:ext cx="1060264" cy="665428"/>
                </a:xfrm>
                <a:prstGeom prst="line">
                  <a:avLst/>
                </a:prstGeom>
                <a:ln w="9525"/>
              </p:spPr>
              <p:style>
                <a:lnRef idx="1">
                  <a:schemeClr val="dk1"/>
                </a:lnRef>
                <a:fillRef idx="0">
                  <a:schemeClr val="dk1"/>
                </a:fillRef>
                <a:effectRef idx="0">
                  <a:schemeClr val="dk1"/>
                </a:effectRef>
                <a:fontRef idx="minor">
                  <a:schemeClr val="tx1"/>
                </a:fontRef>
              </p:style>
            </p:cxnSp>
            <p:cxnSp>
              <p:nvCxnSpPr>
                <p:cNvPr id="531" name="直線コネクタ 530"/>
                <p:cNvCxnSpPr/>
                <p:nvPr/>
              </p:nvCxnSpPr>
              <p:spPr>
                <a:xfrm rot="16200000" flipH="1">
                  <a:off x="1847924" y="3509992"/>
                  <a:ext cx="989200" cy="571587"/>
                </a:xfrm>
                <a:prstGeom prst="line">
                  <a:avLst/>
                </a:prstGeom>
                <a:ln w="9525"/>
              </p:spPr>
              <p:style>
                <a:lnRef idx="1">
                  <a:schemeClr val="dk1"/>
                </a:lnRef>
                <a:fillRef idx="0">
                  <a:schemeClr val="dk1"/>
                </a:fillRef>
                <a:effectRef idx="0">
                  <a:schemeClr val="dk1"/>
                </a:effectRef>
                <a:fontRef idx="minor">
                  <a:schemeClr val="tx1"/>
                </a:fontRef>
              </p:style>
            </p:cxnSp>
            <p:sp>
              <p:nvSpPr>
                <p:cNvPr id="532" name="フリーフォーム 531"/>
                <p:cNvSpPr/>
                <p:nvPr/>
              </p:nvSpPr>
              <p:spPr>
                <a:xfrm>
                  <a:off x="674688" y="3275603"/>
                  <a:ext cx="1342231" cy="2339400"/>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sp>
              <p:nvSpPr>
                <p:cNvPr id="533" name="フリーフォーム 532"/>
                <p:cNvSpPr/>
                <p:nvPr/>
              </p:nvSpPr>
              <p:spPr>
                <a:xfrm flipH="1">
                  <a:off x="2014076" y="3267075"/>
                  <a:ext cx="1345074" cy="2339402"/>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grpSp>
          <p:sp>
            <p:nvSpPr>
              <p:cNvPr id="518" name="Oval 25"/>
              <p:cNvSpPr>
                <a:spLocks noChangeArrowheads="1"/>
              </p:cNvSpPr>
              <p:nvPr/>
            </p:nvSpPr>
            <p:spPr bwMode="auto">
              <a:xfrm>
                <a:off x="8040689" y="457519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19" name="Oval 25"/>
              <p:cNvSpPr>
                <a:spLocks noChangeArrowheads="1"/>
              </p:cNvSpPr>
              <p:nvPr/>
            </p:nvSpPr>
            <p:spPr bwMode="auto">
              <a:xfrm>
                <a:off x="7050089" y="458312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0" name="Oval 25"/>
              <p:cNvSpPr>
                <a:spLocks noChangeArrowheads="1"/>
              </p:cNvSpPr>
              <p:nvPr/>
            </p:nvSpPr>
            <p:spPr bwMode="auto">
              <a:xfrm>
                <a:off x="7550151" y="507525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1" name="Oval 25"/>
              <p:cNvSpPr>
                <a:spLocks noChangeArrowheads="1"/>
              </p:cNvSpPr>
              <p:nvPr/>
            </p:nvSpPr>
            <p:spPr bwMode="auto">
              <a:xfrm>
                <a:off x="7546977" y="36401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2" name="Oval 25"/>
              <p:cNvSpPr>
                <a:spLocks noChangeArrowheads="1"/>
              </p:cNvSpPr>
              <p:nvPr/>
            </p:nvSpPr>
            <p:spPr bwMode="auto">
              <a:xfrm>
                <a:off x="7189788" y="422117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3" name="Oval 25"/>
              <p:cNvSpPr>
                <a:spLocks noChangeArrowheads="1"/>
              </p:cNvSpPr>
              <p:nvPr/>
            </p:nvSpPr>
            <p:spPr bwMode="auto">
              <a:xfrm>
                <a:off x="7859713" y="4192601"/>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4" name="Oval 25"/>
              <p:cNvSpPr>
                <a:spLocks noChangeArrowheads="1"/>
              </p:cNvSpPr>
              <p:nvPr/>
            </p:nvSpPr>
            <p:spPr bwMode="auto">
              <a:xfrm>
                <a:off x="7183438" y="492761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5" name="Oval 25"/>
              <p:cNvSpPr>
                <a:spLocks noChangeArrowheads="1"/>
              </p:cNvSpPr>
              <p:nvPr/>
            </p:nvSpPr>
            <p:spPr bwMode="auto">
              <a:xfrm>
                <a:off x="7904164" y="492126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6" name="Oval 25"/>
              <p:cNvSpPr>
                <a:spLocks noChangeArrowheads="1"/>
              </p:cNvSpPr>
              <p:nvPr/>
            </p:nvSpPr>
            <p:spPr bwMode="auto">
              <a:xfrm>
                <a:off x="7540625" y="456883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534" name="テキスト ボックス 110"/>
            <p:cNvSpPr txBox="1">
              <a:spLocks noChangeArrowheads="1"/>
            </p:cNvSpPr>
            <p:nvPr/>
          </p:nvSpPr>
          <p:spPr bwMode="auto">
            <a:xfrm>
              <a:off x="6114205" y="6248170"/>
              <a:ext cx="2724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Pseudo double wheel </a:t>
              </a:r>
              <a:endParaRPr lang="ja-JP" altLang="en-US" sz="1800" dirty="0">
                <a:latin typeface="+mn-lt"/>
              </a:endParaRPr>
            </a:p>
          </p:txBody>
        </p:sp>
      </p:grpSp>
      <p:sp>
        <p:nvSpPr>
          <p:cNvPr id="43" name="Text Box 168"/>
          <p:cNvSpPr txBox="1">
            <a:spLocks noChangeArrowheads="1"/>
          </p:cNvSpPr>
          <p:nvPr/>
        </p:nvSpPr>
        <p:spPr bwMode="auto">
          <a:xfrm>
            <a:off x="669870" y="1192545"/>
            <a:ext cx="7873451" cy="830997"/>
          </a:xfrm>
          <a:prstGeom prst="rect">
            <a:avLst/>
          </a:prstGeom>
          <a:noFill/>
          <a:ln>
            <a:solidFill>
              <a:schemeClr val="tx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4-1 (Brinkmann et al., 2005)</a:t>
            </a:r>
            <a:r>
              <a:rPr lang="ja-JP" altLang="en-US" sz="1600" dirty="0">
                <a:solidFill>
                  <a:srgbClr val="000000"/>
                </a:solidFill>
              </a:rPr>
              <a:t>　球面上の任意の</a:t>
            </a:r>
            <a:r>
              <a:rPr lang="en-US" altLang="ja-JP" sz="1600" dirty="0">
                <a:solidFill>
                  <a:srgbClr val="000000"/>
                </a:solidFill>
              </a:rPr>
              <a:t>3-</a:t>
            </a:r>
            <a:r>
              <a:rPr lang="ja-JP" altLang="en-US" sz="1600" dirty="0">
                <a:solidFill>
                  <a:srgbClr val="000000"/>
                </a:solidFill>
              </a:rPr>
              <a:t>連結四角形分割は，面縮約と正六面体の除去を繰り返すことにより，</a:t>
            </a:r>
            <a:r>
              <a:rPr lang="en-US" altLang="ja-JP" sz="1600" dirty="0">
                <a:solidFill>
                  <a:srgbClr val="000000"/>
                </a:solidFill>
              </a:rPr>
              <a:t>Pseudo double wheel</a:t>
            </a:r>
            <a:r>
              <a:rPr lang="ja-JP" altLang="en-US" sz="1600" dirty="0">
                <a:solidFill>
                  <a:srgbClr val="000000"/>
                </a:solidFill>
              </a:rPr>
              <a:t>にできる．（球面上の任意の</a:t>
            </a:r>
            <a:r>
              <a:rPr lang="en-US" altLang="ja-JP" sz="1600" dirty="0">
                <a:solidFill>
                  <a:srgbClr val="000000"/>
                </a:solidFill>
              </a:rPr>
              <a:t>3-</a:t>
            </a:r>
            <a:r>
              <a:rPr lang="ja-JP" altLang="en-US" sz="1600" dirty="0">
                <a:solidFill>
                  <a:srgbClr val="000000"/>
                </a:solidFill>
              </a:rPr>
              <a:t>連結四角形分割は</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と</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の逆操作を繰り返すことにより得られる．（生成定理））</a:t>
            </a:r>
            <a:endParaRPr lang="en-US" altLang="ja-JP" sz="1600" dirty="0">
              <a:solidFill>
                <a:srgbClr val="000000"/>
              </a:solidFill>
            </a:endParaRPr>
          </a:p>
        </p:txBody>
      </p:sp>
      <p:sp>
        <p:nvSpPr>
          <p:cNvPr id="45" name="Text Box 168">
            <a:extLst>
              <a:ext uri="{FF2B5EF4-FFF2-40B4-BE49-F238E27FC236}">
                <a16:creationId xmlns:a16="http://schemas.microsoft.com/office/drawing/2014/main" id="{105A8C00-0576-4211-9B4E-F9A6EF960F9D}"/>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cxnSp>
        <p:nvCxnSpPr>
          <p:cNvPr id="47" name="直線コネクタ 46">
            <a:extLst>
              <a:ext uri="{FF2B5EF4-FFF2-40B4-BE49-F238E27FC236}">
                <a16:creationId xmlns:a16="http://schemas.microsoft.com/office/drawing/2014/main" id="{E855CEFD-1232-406C-A2DC-172CB1F17D02}"/>
              </a:ext>
            </a:extLst>
          </p:cNvPr>
          <p:cNvCxnSpPr/>
          <p:nvPr/>
        </p:nvCxnSpPr>
        <p:spPr>
          <a:xfrm rot="5400000" flipH="1" flipV="1">
            <a:off x="699572" y="3029033"/>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6CE12F05-351D-46AC-8F4D-15C1AA3A355A}"/>
              </a:ext>
            </a:extLst>
          </p:cNvPr>
          <p:cNvCxnSpPr/>
          <p:nvPr/>
        </p:nvCxnSpPr>
        <p:spPr>
          <a:xfrm rot="5400000" flipH="1" flipV="1">
            <a:off x="1352035" y="28559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99D7E6B3-D20D-44AD-B6B0-84B9E0B0E35F}"/>
              </a:ext>
            </a:extLst>
          </p:cNvPr>
          <p:cNvCxnSpPr/>
          <p:nvPr/>
        </p:nvCxnSpPr>
        <p:spPr>
          <a:xfrm rot="16200000" flipV="1">
            <a:off x="704335" y="28623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9DEB56E-23AB-4CBC-979C-CBB4F92A11D8}"/>
              </a:ext>
            </a:extLst>
          </p:cNvPr>
          <p:cNvCxnSpPr/>
          <p:nvPr/>
        </p:nvCxnSpPr>
        <p:spPr>
          <a:xfrm rot="16200000" flipV="1">
            <a:off x="1342510" y="3024270"/>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E6E15D6D-F1A9-4FD5-9A03-0E88C51E1B1C}"/>
              </a:ext>
            </a:extLst>
          </p:cNvPr>
          <p:cNvCxnSpPr/>
          <p:nvPr/>
        </p:nvCxnSpPr>
        <p:spPr>
          <a:xfrm rot="5400000" flipH="1" flipV="1">
            <a:off x="990085"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FF242F62-9060-4F5F-B2D7-C862A50A618C}"/>
              </a:ext>
            </a:extLst>
          </p:cNvPr>
          <p:cNvCxnSpPr/>
          <p:nvPr/>
        </p:nvCxnSpPr>
        <p:spPr>
          <a:xfrm rot="5400000" flipH="1" flipV="1">
            <a:off x="1075810" y="24241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87C33130-8FBF-46D7-964D-E4BD6F05F6FA}"/>
              </a:ext>
            </a:extLst>
          </p:cNvPr>
          <p:cNvCxnSpPr/>
          <p:nvPr/>
        </p:nvCxnSpPr>
        <p:spPr>
          <a:xfrm rot="16200000" flipV="1">
            <a:off x="1075810"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0925BF79-744A-42D0-B368-207AB4ED262B}"/>
              </a:ext>
            </a:extLst>
          </p:cNvPr>
          <p:cNvCxnSpPr/>
          <p:nvPr/>
        </p:nvCxnSpPr>
        <p:spPr>
          <a:xfrm rot="16200000" flipV="1">
            <a:off x="980560" y="2414670"/>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55" name="AutoShape 140">
            <a:extLst>
              <a:ext uri="{FF2B5EF4-FFF2-40B4-BE49-F238E27FC236}">
                <a16:creationId xmlns:a16="http://schemas.microsoft.com/office/drawing/2014/main" id="{8CA86B30-8D18-4D8E-952F-1427C01E1F27}"/>
              </a:ext>
            </a:extLst>
          </p:cNvPr>
          <p:cNvSpPr>
            <a:spLocks noChangeArrowheads="1"/>
          </p:cNvSpPr>
          <p:nvPr/>
        </p:nvSpPr>
        <p:spPr bwMode="auto">
          <a:xfrm>
            <a:off x="811491" y="2548814"/>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6" name="Oval 142">
            <a:extLst>
              <a:ext uri="{FF2B5EF4-FFF2-40B4-BE49-F238E27FC236}">
                <a16:creationId xmlns:a16="http://schemas.microsoft.com/office/drawing/2014/main" id="{40374E75-77A1-403F-8F04-8D6F59386A28}"/>
              </a:ext>
            </a:extLst>
          </p:cNvPr>
          <p:cNvSpPr>
            <a:spLocks noChangeArrowheads="1"/>
          </p:cNvSpPr>
          <p:nvPr/>
        </p:nvSpPr>
        <p:spPr bwMode="auto">
          <a:xfrm flipH="1">
            <a:off x="1065491" y="250912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7" name="Oval 142">
            <a:extLst>
              <a:ext uri="{FF2B5EF4-FFF2-40B4-BE49-F238E27FC236}">
                <a16:creationId xmlns:a16="http://schemas.microsoft.com/office/drawing/2014/main" id="{B8454DE1-22E6-4ABF-8D7C-8541E40EA52B}"/>
              </a:ext>
            </a:extLst>
          </p:cNvPr>
          <p:cNvSpPr>
            <a:spLocks noChangeArrowheads="1"/>
          </p:cNvSpPr>
          <p:nvPr/>
        </p:nvSpPr>
        <p:spPr bwMode="auto">
          <a:xfrm flipH="1">
            <a:off x="1071841" y="336637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a:extLst>
              <a:ext uri="{FF2B5EF4-FFF2-40B4-BE49-F238E27FC236}">
                <a16:creationId xmlns:a16="http://schemas.microsoft.com/office/drawing/2014/main" id="{7F9A79BC-FFA2-41E8-B748-C0B11AFBEDA9}"/>
              </a:ext>
            </a:extLst>
          </p:cNvPr>
          <p:cNvCxnSpPr/>
          <p:nvPr/>
        </p:nvCxnSpPr>
        <p:spPr>
          <a:xfrm rot="16200000" flipH="1">
            <a:off x="1459191" y="291076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507304-8154-4145-B2DB-F49A2A20AC6A}"/>
              </a:ext>
            </a:extLst>
          </p:cNvPr>
          <p:cNvCxnSpPr/>
          <p:nvPr/>
        </p:nvCxnSpPr>
        <p:spPr>
          <a:xfrm rot="5400000" flipH="1" flipV="1">
            <a:off x="3111257" y="30090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3BA2AFCA-A95C-4F70-A902-B36475E7B417}"/>
              </a:ext>
            </a:extLst>
          </p:cNvPr>
          <p:cNvCxnSpPr/>
          <p:nvPr/>
        </p:nvCxnSpPr>
        <p:spPr>
          <a:xfrm rot="5400000" flipH="1" flipV="1">
            <a:off x="3220794" y="2832826"/>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DBB2EEB2-26E7-44FE-842F-177BF702624D}"/>
              </a:ext>
            </a:extLst>
          </p:cNvPr>
          <p:cNvCxnSpPr/>
          <p:nvPr/>
        </p:nvCxnSpPr>
        <p:spPr>
          <a:xfrm rot="16200000" flipV="1">
            <a:off x="3116019" y="28423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2D6D95D8-2876-4876-AB69-982CBBE5D873}"/>
              </a:ext>
            </a:extLst>
          </p:cNvPr>
          <p:cNvCxnSpPr/>
          <p:nvPr/>
        </p:nvCxnSpPr>
        <p:spPr>
          <a:xfrm rot="16200000" flipV="1">
            <a:off x="3212063" y="3000307"/>
            <a:ext cx="152400"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757344-49B7-4E4D-9F54-A2CBA4938901}"/>
              </a:ext>
            </a:extLst>
          </p:cNvPr>
          <p:cNvCxnSpPr/>
          <p:nvPr/>
        </p:nvCxnSpPr>
        <p:spPr>
          <a:xfrm rot="5400000" flipH="1" flipV="1">
            <a:off x="3135069"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8C196B16-F92D-4B38-94DC-E89966389795}"/>
              </a:ext>
            </a:extLst>
          </p:cNvPr>
          <p:cNvCxnSpPr/>
          <p:nvPr/>
        </p:nvCxnSpPr>
        <p:spPr>
          <a:xfrm rot="16200000" flipV="1">
            <a:off x="3220794"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ACAB2D0A-DB1C-4B40-96FD-7883F81341FB}"/>
              </a:ext>
            </a:extLst>
          </p:cNvPr>
          <p:cNvCxnSpPr/>
          <p:nvPr/>
        </p:nvCxnSpPr>
        <p:spPr>
          <a:xfrm rot="16200000" flipH="1">
            <a:off x="3327951" y="288759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C49A7FEC-149C-4180-A5F8-EACCF173F167}"/>
              </a:ext>
            </a:extLst>
          </p:cNvPr>
          <p:cNvCxnSpPr/>
          <p:nvPr/>
        </p:nvCxnSpPr>
        <p:spPr>
          <a:xfrm rot="16200000" flipH="1">
            <a:off x="2813601" y="2952682"/>
            <a:ext cx="857250" cy="6350"/>
          </a:xfrm>
          <a:prstGeom prst="line">
            <a:avLst/>
          </a:prstGeom>
          <a:ln w="9525"/>
        </p:spPr>
        <p:style>
          <a:lnRef idx="1">
            <a:schemeClr val="dk1"/>
          </a:lnRef>
          <a:fillRef idx="0">
            <a:schemeClr val="dk1"/>
          </a:fillRef>
          <a:effectRef idx="0">
            <a:schemeClr val="dk1"/>
          </a:effectRef>
          <a:fontRef idx="minor">
            <a:schemeClr val="tx1"/>
          </a:fontRef>
        </p:style>
      </p:cxnSp>
      <p:cxnSp>
        <p:nvCxnSpPr>
          <p:cNvPr id="67" name="直線コネクタ 66">
            <a:extLst>
              <a:ext uri="{FF2B5EF4-FFF2-40B4-BE49-F238E27FC236}">
                <a16:creationId xmlns:a16="http://schemas.microsoft.com/office/drawing/2014/main" id="{E868AAEE-ECBF-4F73-8DFB-A1ECB3232E7B}"/>
              </a:ext>
            </a:extLst>
          </p:cNvPr>
          <p:cNvCxnSpPr/>
          <p:nvPr/>
        </p:nvCxnSpPr>
        <p:spPr>
          <a:xfrm rot="5400000" flipH="1" flipV="1">
            <a:off x="3211269" y="23994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8" name="直線コネクタ 67">
            <a:extLst>
              <a:ext uri="{FF2B5EF4-FFF2-40B4-BE49-F238E27FC236}">
                <a16:creationId xmlns:a16="http://schemas.microsoft.com/office/drawing/2014/main" id="{99E457AD-AF5E-4110-9342-FDEE73413BB2}"/>
              </a:ext>
            </a:extLst>
          </p:cNvPr>
          <p:cNvCxnSpPr/>
          <p:nvPr/>
        </p:nvCxnSpPr>
        <p:spPr>
          <a:xfrm rot="16200000" flipV="1">
            <a:off x="3116019" y="2389913"/>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69" name="Oval 142">
            <a:extLst>
              <a:ext uri="{FF2B5EF4-FFF2-40B4-BE49-F238E27FC236}">
                <a16:creationId xmlns:a16="http://schemas.microsoft.com/office/drawing/2014/main" id="{F53923EE-BAB7-4F35-9CED-0E4B603836D6}"/>
              </a:ext>
            </a:extLst>
          </p:cNvPr>
          <p:cNvSpPr>
            <a:spLocks noChangeArrowheads="1"/>
          </p:cNvSpPr>
          <p:nvPr/>
        </p:nvSpPr>
        <p:spPr bwMode="auto">
          <a:xfrm flipH="1">
            <a:off x="3200951" y="2484369"/>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0" name="Oval 142">
            <a:extLst>
              <a:ext uri="{FF2B5EF4-FFF2-40B4-BE49-F238E27FC236}">
                <a16:creationId xmlns:a16="http://schemas.microsoft.com/office/drawing/2014/main" id="{CCC3FDD7-0FFE-4FC9-8AC2-1DB4BB7ED6E2}"/>
              </a:ext>
            </a:extLst>
          </p:cNvPr>
          <p:cNvSpPr>
            <a:spLocks noChangeArrowheads="1"/>
          </p:cNvSpPr>
          <p:nvPr/>
        </p:nvSpPr>
        <p:spPr bwMode="auto">
          <a:xfrm flipH="1">
            <a:off x="3216826" y="338448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1" name="Oval 143">
            <a:extLst>
              <a:ext uri="{FF2B5EF4-FFF2-40B4-BE49-F238E27FC236}">
                <a16:creationId xmlns:a16="http://schemas.microsoft.com/office/drawing/2014/main" id="{77D4D199-C882-4618-B162-75F12FE1395C}"/>
              </a:ext>
            </a:extLst>
          </p:cNvPr>
          <p:cNvSpPr>
            <a:spLocks noChangeArrowheads="1"/>
          </p:cNvSpPr>
          <p:nvPr/>
        </p:nvSpPr>
        <p:spPr bwMode="auto">
          <a:xfrm flipH="1">
            <a:off x="786091"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144">
            <a:extLst>
              <a:ext uri="{FF2B5EF4-FFF2-40B4-BE49-F238E27FC236}">
                <a16:creationId xmlns:a16="http://schemas.microsoft.com/office/drawing/2014/main" id="{0199A953-AACD-4AF6-BEC7-8F9EB4095161}"/>
              </a:ext>
            </a:extLst>
          </p:cNvPr>
          <p:cNvSpPr>
            <a:spLocks noChangeArrowheads="1"/>
          </p:cNvSpPr>
          <p:nvPr/>
        </p:nvSpPr>
        <p:spPr bwMode="auto">
          <a:xfrm flipH="1">
            <a:off x="1335366"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144">
            <a:extLst>
              <a:ext uri="{FF2B5EF4-FFF2-40B4-BE49-F238E27FC236}">
                <a16:creationId xmlns:a16="http://schemas.microsoft.com/office/drawing/2014/main" id="{DC4A947E-DA60-4497-BD7D-9383E554B855}"/>
              </a:ext>
            </a:extLst>
          </p:cNvPr>
          <p:cNvSpPr>
            <a:spLocks noChangeArrowheads="1"/>
          </p:cNvSpPr>
          <p:nvPr/>
        </p:nvSpPr>
        <p:spPr bwMode="auto">
          <a:xfrm flipH="1">
            <a:off x="3204126" y="2922519"/>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右矢印 101">
            <a:extLst>
              <a:ext uri="{FF2B5EF4-FFF2-40B4-BE49-F238E27FC236}">
                <a16:creationId xmlns:a16="http://schemas.microsoft.com/office/drawing/2014/main" id="{F39D3FBC-940B-4B0A-90BE-F5094F9F2E29}"/>
              </a:ext>
            </a:extLst>
          </p:cNvPr>
          <p:cNvSpPr/>
          <p:nvPr/>
        </p:nvSpPr>
        <p:spPr>
          <a:xfrm>
            <a:off x="2125614" y="288514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Text Box 168">
            <a:extLst>
              <a:ext uri="{FF2B5EF4-FFF2-40B4-BE49-F238E27FC236}">
                <a16:creationId xmlns:a16="http://schemas.microsoft.com/office/drawing/2014/main" id="{4F924687-7AB6-4398-90E6-798D59360870}"/>
              </a:ext>
            </a:extLst>
          </p:cNvPr>
          <p:cNvSpPr txBox="1">
            <a:spLocks noChangeArrowheads="1"/>
          </p:cNvSpPr>
          <p:nvPr/>
        </p:nvSpPr>
        <p:spPr bwMode="auto">
          <a:xfrm>
            <a:off x="1743473" y="3288888"/>
            <a:ext cx="121047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面縮約（</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a:t>
            </a:r>
            <a:endParaRPr lang="en-US" altLang="ja-JP" sz="1600" dirty="0">
              <a:solidFill>
                <a:srgbClr val="000000"/>
              </a:solidFill>
            </a:endParaRPr>
          </a:p>
        </p:txBody>
      </p:sp>
      <p:grpSp>
        <p:nvGrpSpPr>
          <p:cNvPr id="76" name="グループ化 75">
            <a:extLst>
              <a:ext uri="{FF2B5EF4-FFF2-40B4-BE49-F238E27FC236}">
                <a16:creationId xmlns:a16="http://schemas.microsoft.com/office/drawing/2014/main" id="{7AE2F756-C158-4190-ABC3-EB2E359DACF3}"/>
              </a:ext>
            </a:extLst>
          </p:cNvPr>
          <p:cNvGrpSpPr/>
          <p:nvPr/>
        </p:nvGrpSpPr>
        <p:grpSpPr>
          <a:xfrm>
            <a:off x="4963990" y="2307761"/>
            <a:ext cx="2681232" cy="1516906"/>
            <a:chOff x="5299814" y="4349097"/>
            <a:chExt cx="2681232" cy="1516906"/>
          </a:xfrm>
        </p:grpSpPr>
        <p:cxnSp>
          <p:nvCxnSpPr>
            <p:cNvPr id="77" name="直線コネクタ 76">
              <a:extLst>
                <a:ext uri="{FF2B5EF4-FFF2-40B4-BE49-F238E27FC236}">
                  <a16:creationId xmlns:a16="http://schemas.microsoft.com/office/drawing/2014/main" id="{DE5E9A7A-DE30-45AC-B966-9C148EDD2088}"/>
                </a:ext>
              </a:extLst>
            </p:cNvPr>
            <p:cNvCxnSpPr/>
            <p:nvPr/>
          </p:nvCxnSpPr>
          <p:spPr>
            <a:xfrm flipV="1">
              <a:off x="5814164" y="4985564"/>
              <a:ext cx="11271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455725B9-4EF8-4E29-BF2D-17140DC5AD0D}"/>
                </a:ext>
              </a:extLst>
            </p:cNvPr>
            <p:cNvCxnSpPr/>
            <p:nvPr/>
          </p:nvCxnSpPr>
          <p:spPr>
            <a:xfrm flipV="1">
              <a:off x="5666527" y="5209402"/>
              <a:ext cx="0" cy="179387"/>
            </a:xfrm>
            <a:prstGeom prst="line">
              <a:avLst/>
            </a:prstGeom>
            <a:ln w="9525"/>
          </p:spPr>
          <p:style>
            <a:lnRef idx="1">
              <a:schemeClr val="dk1"/>
            </a:lnRef>
            <a:fillRef idx="0">
              <a:schemeClr val="dk1"/>
            </a:fillRef>
            <a:effectRef idx="0">
              <a:schemeClr val="dk1"/>
            </a:effectRef>
            <a:fontRef idx="minor">
              <a:schemeClr val="tx1"/>
            </a:fontRef>
          </p:style>
        </p:cxnSp>
        <p:cxnSp>
          <p:nvCxnSpPr>
            <p:cNvPr id="79" name="直線コネクタ 78">
              <a:extLst>
                <a:ext uri="{FF2B5EF4-FFF2-40B4-BE49-F238E27FC236}">
                  <a16:creationId xmlns:a16="http://schemas.microsoft.com/office/drawing/2014/main" id="{5C4D86E7-E278-46E2-8BFA-81477235A753}"/>
                </a:ext>
              </a:extLst>
            </p:cNvPr>
            <p:cNvCxnSpPr/>
            <p:nvPr/>
          </p:nvCxnSpPr>
          <p:spPr>
            <a:xfrm flipV="1">
              <a:off x="5663352" y="4545827"/>
              <a:ext cx="0" cy="246062"/>
            </a:xfrm>
            <a:prstGeom prst="line">
              <a:avLst/>
            </a:prstGeom>
            <a:ln w="9525"/>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636849CC-E8A1-4D89-A2C0-4C87227A3C91}"/>
                </a:ext>
              </a:extLst>
            </p:cNvPr>
            <p:cNvCxnSpPr/>
            <p:nvPr/>
          </p:nvCxnSpPr>
          <p:spPr>
            <a:xfrm flipV="1">
              <a:off x="5396652" y="4982389"/>
              <a:ext cx="111125" cy="0"/>
            </a:xfrm>
            <a:prstGeom prst="line">
              <a:avLst/>
            </a:prstGeom>
            <a:ln w="9525"/>
          </p:spPr>
          <p:style>
            <a:lnRef idx="1">
              <a:schemeClr val="dk1"/>
            </a:lnRef>
            <a:fillRef idx="0">
              <a:schemeClr val="dk1"/>
            </a:fillRef>
            <a:effectRef idx="0">
              <a:schemeClr val="dk1"/>
            </a:effectRef>
            <a:fontRef idx="minor">
              <a:schemeClr val="tx1"/>
            </a:fontRef>
          </p:style>
        </p:cxnSp>
        <p:cxnSp>
          <p:nvCxnSpPr>
            <p:cNvPr id="81" name="直線コネクタ 80">
              <a:extLst>
                <a:ext uri="{FF2B5EF4-FFF2-40B4-BE49-F238E27FC236}">
                  <a16:creationId xmlns:a16="http://schemas.microsoft.com/office/drawing/2014/main" id="{73570209-D2E3-4EC9-AAC9-C0B512A24D34}"/>
                </a:ext>
              </a:extLst>
            </p:cNvPr>
            <p:cNvCxnSpPr/>
            <p:nvPr/>
          </p:nvCxnSpPr>
          <p:spPr>
            <a:xfrm rot="5400000" flipH="1" flipV="1">
              <a:off x="5260920" y="503557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2819D4AC-E450-4696-B85C-0986413BA175}"/>
                </a:ext>
              </a:extLst>
            </p:cNvPr>
            <p:cNvCxnSpPr/>
            <p:nvPr/>
          </p:nvCxnSpPr>
          <p:spPr>
            <a:xfrm rot="5400000" flipH="1" flipV="1">
              <a:off x="5913383" y="48625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0A61C619-A95F-430E-A741-5D3F524AF0F9}"/>
                </a:ext>
              </a:extLst>
            </p:cNvPr>
            <p:cNvCxnSpPr/>
            <p:nvPr/>
          </p:nvCxnSpPr>
          <p:spPr>
            <a:xfrm rot="16200000" flipV="1">
              <a:off x="5265683" y="48688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4" name="直線コネクタ 83">
              <a:extLst>
                <a:ext uri="{FF2B5EF4-FFF2-40B4-BE49-F238E27FC236}">
                  <a16:creationId xmlns:a16="http://schemas.microsoft.com/office/drawing/2014/main" id="{E3484271-66B8-4387-B709-A1C1743B1B72}"/>
                </a:ext>
              </a:extLst>
            </p:cNvPr>
            <p:cNvCxnSpPr/>
            <p:nvPr/>
          </p:nvCxnSpPr>
          <p:spPr>
            <a:xfrm rot="16200000" flipV="1">
              <a:off x="5903858" y="503080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05166E3A-2B09-4AA1-9D6C-D05458B7EC35}"/>
                </a:ext>
              </a:extLst>
            </p:cNvPr>
            <p:cNvCxnSpPr/>
            <p:nvPr/>
          </p:nvCxnSpPr>
          <p:spPr>
            <a:xfrm rot="5400000" flipH="1" flipV="1">
              <a:off x="5551433"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6" name="直線コネクタ 85">
              <a:extLst>
                <a:ext uri="{FF2B5EF4-FFF2-40B4-BE49-F238E27FC236}">
                  <a16:creationId xmlns:a16="http://schemas.microsoft.com/office/drawing/2014/main" id="{D52B00C0-8A55-4CA3-9E39-7F9CE02CDFF2}"/>
                </a:ext>
              </a:extLst>
            </p:cNvPr>
            <p:cNvCxnSpPr/>
            <p:nvPr/>
          </p:nvCxnSpPr>
          <p:spPr>
            <a:xfrm rot="5400000" flipH="1" flipV="1">
              <a:off x="5637158" y="44307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A76162B8-F28D-413F-B10A-A62C3C336DC5}"/>
                </a:ext>
              </a:extLst>
            </p:cNvPr>
            <p:cNvCxnSpPr/>
            <p:nvPr/>
          </p:nvCxnSpPr>
          <p:spPr>
            <a:xfrm rot="16200000" flipV="1">
              <a:off x="5637158"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4BBFCAB9-F329-430F-BD2F-006EEFAC989A}"/>
                </a:ext>
              </a:extLst>
            </p:cNvPr>
            <p:cNvCxnSpPr/>
            <p:nvPr/>
          </p:nvCxnSpPr>
          <p:spPr>
            <a:xfrm rot="16200000" flipV="1">
              <a:off x="5541908" y="4421208"/>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89" name="AutoShape 140">
              <a:extLst>
                <a:ext uri="{FF2B5EF4-FFF2-40B4-BE49-F238E27FC236}">
                  <a16:creationId xmlns:a16="http://schemas.microsoft.com/office/drawing/2014/main" id="{F2EAA2E2-81E2-4ACF-8D1C-984F0171C078}"/>
                </a:ext>
              </a:extLst>
            </p:cNvPr>
            <p:cNvSpPr>
              <a:spLocks noChangeArrowheads="1"/>
            </p:cNvSpPr>
            <p:nvPr/>
          </p:nvSpPr>
          <p:spPr bwMode="auto">
            <a:xfrm>
              <a:off x="5372839" y="4555352"/>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0" name="Oval 142">
              <a:extLst>
                <a:ext uri="{FF2B5EF4-FFF2-40B4-BE49-F238E27FC236}">
                  <a16:creationId xmlns:a16="http://schemas.microsoft.com/office/drawing/2014/main" id="{67CF2D66-C413-48AD-869D-6B87CDF94A35}"/>
                </a:ext>
              </a:extLst>
            </p:cNvPr>
            <p:cNvSpPr>
              <a:spLocks noChangeArrowheads="1"/>
            </p:cNvSpPr>
            <p:nvPr/>
          </p:nvSpPr>
          <p:spPr bwMode="auto">
            <a:xfrm flipH="1">
              <a:off x="5626839" y="451566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1" name="Oval 142">
              <a:extLst>
                <a:ext uri="{FF2B5EF4-FFF2-40B4-BE49-F238E27FC236}">
                  <a16:creationId xmlns:a16="http://schemas.microsoft.com/office/drawing/2014/main" id="{8845532D-3DD5-4151-B66F-4E20CA80F6E8}"/>
                </a:ext>
              </a:extLst>
            </p:cNvPr>
            <p:cNvSpPr>
              <a:spLocks noChangeArrowheads="1"/>
            </p:cNvSpPr>
            <p:nvPr/>
          </p:nvSpPr>
          <p:spPr bwMode="auto">
            <a:xfrm flipH="1">
              <a:off x="5633189" y="537291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2" name="直線コネクタ 91">
              <a:extLst>
                <a:ext uri="{FF2B5EF4-FFF2-40B4-BE49-F238E27FC236}">
                  <a16:creationId xmlns:a16="http://schemas.microsoft.com/office/drawing/2014/main" id="{038800C7-D71D-494C-810B-FCCEE6584CA9}"/>
                </a:ext>
              </a:extLst>
            </p:cNvPr>
            <p:cNvCxnSpPr/>
            <p:nvPr/>
          </p:nvCxnSpPr>
          <p:spPr>
            <a:xfrm rot="16200000" flipH="1">
              <a:off x="6020539" y="4917302"/>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93" name="AutoShape 140">
              <a:extLst>
                <a:ext uri="{FF2B5EF4-FFF2-40B4-BE49-F238E27FC236}">
                  <a16:creationId xmlns:a16="http://schemas.microsoft.com/office/drawing/2014/main" id="{7A86FDEE-405F-4135-8765-5BA40ECD996F}"/>
                </a:ext>
              </a:extLst>
            </p:cNvPr>
            <p:cNvSpPr>
              <a:spLocks noChangeArrowheads="1"/>
            </p:cNvSpPr>
            <p:nvPr/>
          </p:nvSpPr>
          <p:spPr bwMode="auto">
            <a:xfrm>
              <a:off x="5515714" y="4769664"/>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4" name="Oval 142">
              <a:extLst>
                <a:ext uri="{FF2B5EF4-FFF2-40B4-BE49-F238E27FC236}">
                  <a16:creationId xmlns:a16="http://schemas.microsoft.com/office/drawing/2014/main" id="{0AA62683-3D05-4666-8065-768C5977BD97}"/>
                </a:ext>
              </a:extLst>
            </p:cNvPr>
            <p:cNvSpPr>
              <a:spLocks noChangeArrowheads="1"/>
            </p:cNvSpPr>
            <p:nvPr/>
          </p:nvSpPr>
          <p:spPr bwMode="auto">
            <a:xfrm flipH="1">
              <a:off x="5774477" y="494270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5" name="Oval 142">
              <a:extLst>
                <a:ext uri="{FF2B5EF4-FFF2-40B4-BE49-F238E27FC236}">
                  <a16:creationId xmlns:a16="http://schemas.microsoft.com/office/drawing/2014/main" id="{ACE102AA-139B-4515-83D5-4EFF27240009}"/>
                </a:ext>
              </a:extLst>
            </p:cNvPr>
            <p:cNvSpPr>
              <a:spLocks noChangeArrowheads="1"/>
            </p:cNvSpPr>
            <p:nvPr/>
          </p:nvSpPr>
          <p:spPr bwMode="auto">
            <a:xfrm flipH="1">
              <a:off x="5479202" y="494587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6" name="直線コネクタ 95">
              <a:extLst>
                <a:ext uri="{FF2B5EF4-FFF2-40B4-BE49-F238E27FC236}">
                  <a16:creationId xmlns:a16="http://schemas.microsoft.com/office/drawing/2014/main" id="{EF5C479F-094C-456F-9F04-7DED2A898B0B}"/>
                </a:ext>
              </a:extLst>
            </p:cNvPr>
            <p:cNvCxnSpPr/>
            <p:nvPr/>
          </p:nvCxnSpPr>
          <p:spPr>
            <a:xfrm rot="5400000" flipH="1" flipV="1">
              <a:off x="7142052" y="5002354"/>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17036893-CFC6-4C66-87FE-FF71BFCE7A1D}"/>
                </a:ext>
              </a:extLst>
            </p:cNvPr>
            <p:cNvCxnSpPr/>
            <p:nvPr/>
          </p:nvCxnSpPr>
          <p:spPr>
            <a:xfrm rot="5400000" flipH="1" flipV="1">
              <a:off x="7794515" y="48293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2727780-501B-472A-A1D4-941953937696}"/>
                </a:ext>
              </a:extLst>
            </p:cNvPr>
            <p:cNvCxnSpPr/>
            <p:nvPr/>
          </p:nvCxnSpPr>
          <p:spPr>
            <a:xfrm rot="16200000" flipV="1">
              <a:off x="7146815" y="48356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a:extLst>
                <a:ext uri="{FF2B5EF4-FFF2-40B4-BE49-F238E27FC236}">
                  <a16:creationId xmlns:a16="http://schemas.microsoft.com/office/drawing/2014/main" id="{DC31CEAA-060C-4918-960B-F0527A80DE4F}"/>
                </a:ext>
              </a:extLst>
            </p:cNvPr>
            <p:cNvCxnSpPr/>
            <p:nvPr/>
          </p:nvCxnSpPr>
          <p:spPr>
            <a:xfrm rot="16200000" flipV="1">
              <a:off x="7784990" y="4997591"/>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a:extLst>
                <a:ext uri="{FF2B5EF4-FFF2-40B4-BE49-F238E27FC236}">
                  <a16:creationId xmlns:a16="http://schemas.microsoft.com/office/drawing/2014/main" id="{35FA0B79-3ABF-4A2C-B9BA-24698483786E}"/>
                </a:ext>
              </a:extLst>
            </p:cNvPr>
            <p:cNvCxnSpPr/>
            <p:nvPr/>
          </p:nvCxnSpPr>
          <p:spPr>
            <a:xfrm rot="5400000" flipH="1" flipV="1">
              <a:off x="7432565"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a:extLst>
                <a:ext uri="{FF2B5EF4-FFF2-40B4-BE49-F238E27FC236}">
                  <a16:creationId xmlns:a16="http://schemas.microsoft.com/office/drawing/2014/main" id="{2159DBA4-FF56-4949-ACCF-D5E0489C4D89}"/>
                </a:ext>
              </a:extLst>
            </p:cNvPr>
            <p:cNvCxnSpPr/>
            <p:nvPr/>
          </p:nvCxnSpPr>
          <p:spPr>
            <a:xfrm rot="5400000" flipH="1" flipV="1">
              <a:off x="7518290" y="43975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a:extLst>
                <a:ext uri="{FF2B5EF4-FFF2-40B4-BE49-F238E27FC236}">
                  <a16:creationId xmlns:a16="http://schemas.microsoft.com/office/drawing/2014/main" id="{FCD3BC5A-4EE1-43DD-A84E-8040DEDDBBCB}"/>
                </a:ext>
              </a:extLst>
            </p:cNvPr>
            <p:cNvCxnSpPr/>
            <p:nvPr/>
          </p:nvCxnSpPr>
          <p:spPr>
            <a:xfrm rot="16200000" flipV="1">
              <a:off x="7518290"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3" name="直線コネクタ 102">
              <a:extLst>
                <a:ext uri="{FF2B5EF4-FFF2-40B4-BE49-F238E27FC236}">
                  <a16:creationId xmlns:a16="http://schemas.microsoft.com/office/drawing/2014/main" id="{CD1DB78B-9274-412B-B22F-1DC2010E7788}"/>
                </a:ext>
              </a:extLst>
            </p:cNvPr>
            <p:cNvCxnSpPr/>
            <p:nvPr/>
          </p:nvCxnSpPr>
          <p:spPr>
            <a:xfrm rot="16200000" flipV="1">
              <a:off x="7423040" y="4387991"/>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104" name="AutoShape 140">
              <a:extLst>
                <a:ext uri="{FF2B5EF4-FFF2-40B4-BE49-F238E27FC236}">
                  <a16:creationId xmlns:a16="http://schemas.microsoft.com/office/drawing/2014/main" id="{7D96DF88-45D8-4479-A390-CBAD9B056212}"/>
                </a:ext>
              </a:extLst>
            </p:cNvPr>
            <p:cNvSpPr>
              <a:spLocks noChangeArrowheads="1"/>
            </p:cNvSpPr>
            <p:nvPr/>
          </p:nvSpPr>
          <p:spPr bwMode="auto">
            <a:xfrm>
              <a:off x="7253971" y="452213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05" name="Oval 142">
              <a:extLst>
                <a:ext uri="{FF2B5EF4-FFF2-40B4-BE49-F238E27FC236}">
                  <a16:creationId xmlns:a16="http://schemas.microsoft.com/office/drawing/2014/main" id="{DE8B3879-34AC-45E6-B61F-6A95D98453E8}"/>
                </a:ext>
              </a:extLst>
            </p:cNvPr>
            <p:cNvSpPr>
              <a:spLocks noChangeArrowheads="1"/>
            </p:cNvSpPr>
            <p:nvPr/>
          </p:nvSpPr>
          <p:spPr bwMode="auto">
            <a:xfrm flipH="1">
              <a:off x="7507971" y="448244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06" name="Oval 143">
              <a:extLst>
                <a:ext uri="{FF2B5EF4-FFF2-40B4-BE49-F238E27FC236}">
                  <a16:creationId xmlns:a16="http://schemas.microsoft.com/office/drawing/2014/main" id="{B6A087A4-BD77-45FD-972D-4301E5936B58}"/>
                </a:ext>
              </a:extLst>
            </p:cNvPr>
            <p:cNvSpPr>
              <a:spLocks noChangeArrowheads="1"/>
            </p:cNvSpPr>
            <p:nvPr/>
          </p:nvSpPr>
          <p:spPr bwMode="auto">
            <a:xfrm flipH="1">
              <a:off x="7228571"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142">
              <a:extLst>
                <a:ext uri="{FF2B5EF4-FFF2-40B4-BE49-F238E27FC236}">
                  <a16:creationId xmlns:a16="http://schemas.microsoft.com/office/drawing/2014/main" id="{11C755C5-D58B-4909-B5B6-0AC4FB9A8017}"/>
                </a:ext>
              </a:extLst>
            </p:cNvPr>
            <p:cNvSpPr>
              <a:spLocks noChangeArrowheads="1"/>
            </p:cNvSpPr>
            <p:nvPr/>
          </p:nvSpPr>
          <p:spPr bwMode="auto">
            <a:xfrm flipH="1">
              <a:off x="7514321" y="533969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08" name="直線コネクタ 107">
              <a:extLst>
                <a:ext uri="{FF2B5EF4-FFF2-40B4-BE49-F238E27FC236}">
                  <a16:creationId xmlns:a16="http://schemas.microsoft.com/office/drawing/2014/main" id="{EDAC3DC2-F726-4855-A987-E51E3BD89039}"/>
                </a:ext>
              </a:extLst>
            </p:cNvPr>
            <p:cNvCxnSpPr/>
            <p:nvPr/>
          </p:nvCxnSpPr>
          <p:spPr>
            <a:xfrm rot="16200000" flipH="1">
              <a:off x="7901671" y="4884085"/>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109" name="Oval 143">
              <a:extLst>
                <a:ext uri="{FF2B5EF4-FFF2-40B4-BE49-F238E27FC236}">
                  <a16:creationId xmlns:a16="http://schemas.microsoft.com/office/drawing/2014/main" id="{4F9D23B0-48DA-4B8B-9FFE-06EFEB0CFA46}"/>
                </a:ext>
              </a:extLst>
            </p:cNvPr>
            <p:cNvSpPr>
              <a:spLocks noChangeArrowheads="1"/>
            </p:cNvSpPr>
            <p:nvPr/>
          </p:nvSpPr>
          <p:spPr bwMode="auto">
            <a:xfrm flipH="1">
              <a:off x="5347439"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144">
              <a:extLst>
                <a:ext uri="{FF2B5EF4-FFF2-40B4-BE49-F238E27FC236}">
                  <a16:creationId xmlns:a16="http://schemas.microsoft.com/office/drawing/2014/main" id="{71AD7D3D-4EEC-49D4-B004-D0A48C485B84}"/>
                </a:ext>
              </a:extLst>
            </p:cNvPr>
            <p:cNvSpPr>
              <a:spLocks noChangeArrowheads="1"/>
            </p:cNvSpPr>
            <p:nvPr/>
          </p:nvSpPr>
          <p:spPr bwMode="auto">
            <a:xfrm flipH="1">
              <a:off x="5896714"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143">
              <a:extLst>
                <a:ext uri="{FF2B5EF4-FFF2-40B4-BE49-F238E27FC236}">
                  <a16:creationId xmlns:a16="http://schemas.microsoft.com/office/drawing/2014/main" id="{651308F8-176F-48F2-8F80-C8E564600D5B}"/>
                </a:ext>
              </a:extLst>
            </p:cNvPr>
            <p:cNvSpPr>
              <a:spLocks noChangeArrowheads="1"/>
            </p:cNvSpPr>
            <p:nvPr/>
          </p:nvSpPr>
          <p:spPr bwMode="auto">
            <a:xfrm flipH="1">
              <a:off x="5623664" y="4739502"/>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143">
              <a:extLst>
                <a:ext uri="{FF2B5EF4-FFF2-40B4-BE49-F238E27FC236}">
                  <a16:creationId xmlns:a16="http://schemas.microsoft.com/office/drawing/2014/main" id="{8962BE6C-1A4D-475D-AEE1-46960B97998E}"/>
                </a:ext>
              </a:extLst>
            </p:cNvPr>
            <p:cNvSpPr>
              <a:spLocks noChangeArrowheads="1"/>
            </p:cNvSpPr>
            <p:nvPr/>
          </p:nvSpPr>
          <p:spPr bwMode="auto">
            <a:xfrm flipH="1">
              <a:off x="5623664" y="5153839"/>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144">
              <a:extLst>
                <a:ext uri="{FF2B5EF4-FFF2-40B4-BE49-F238E27FC236}">
                  <a16:creationId xmlns:a16="http://schemas.microsoft.com/office/drawing/2014/main" id="{8BCBB429-ED2E-4B8B-80CE-13EA0C9B8AB4}"/>
                </a:ext>
              </a:extLst>
            </p:cNvPr>
            <p:cNvSpPr>
              <a:spLocks noChangeArrowheads="1"/>
            </p:cNvSpPr>
            <p:nvPr/>
          </p:nvSpPr>
          <p:spPr bwMode="auto">
            <a:xfrm flipH="1">
              <a:off x="7777846"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右矢印 460">
              <a:extLst>
                <a:ext uri="{FF2B5EF4-FFF2-40B4-BE49-F238E27FC236}">
                  <a16:creationId xmlns:a16="http://schemas.microsoft.com/office/drawing/2014/main" id="{6FEC7F31-359E-458B-AE79-3CA90580F1BE}"/>
                </a:ext>
              </a:extLst>
            </p:cNvPr>
            <p:cNvSpPr/>
            <p:nvPr/>
          </p:nvSpPr>
          <p:spPr>
            <a:xfrm>
              <a:off x="6506314" y="48774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Text Box 168">
              <a:extLst>
                <a:ext uri="{FF2B5EF4-FFF2-40B4-BE49-F238E27FC236}">
                  <a16:creationId xmlns:a16="http://schemas.microsoft.com/office/drawing/2014/main" id="{909B5743-CE1A-4897-AD2B-19D4004D17C5}"/>
                </a:ext>
              </a:extLst>
            </p:cNvPr>
            <p:cNvSpPr txBox="1">
              <a:spLocks noChangeArrowheads="1"/>
            </p:cNvSpPr>
            <p:nvPr/>
          </p:nvSpPr>
          <p:spPr bwMode="auto">
            <a:xfrm>
              <a:off x="6124173" y="5281228"/>
              <a:ext cx="12104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正六面体の除去（</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a:t>
              </a:r>
              <a:endParaRPr lang="en-US" altLang="ja-JP" sz="1600" dirty="0">
                <a:solidFill>
                  <a:srgbClr val="000000"/>
                </a:solidFill>
              </a:endParaRPr>
            </a:p>
          </p:txBody>
        </p:sp>
      </p:grpSp>
      <p:grpSp>
        <p:nvGrpSpPr>
          <p:cNvPr id="4" name="グループ化 3">
            <a:extLst>
              <a:ext uri="{FF2B5EF4-FFF2-40B4-BE49-F238E27FC236}">
                <a16:creationId xmlns:a16="http://schemas.microsoft.com/office/drawing/2014/main" id="{E82FCB6F-6DBF-4AC6-8C28-9B82C5B8B794}"/>
              </a:ext>
            </a:extLst>
          </p:cNvPr>
          <p:cNvGrpSpPr/>
          <p:nvPr/>
        </p:nvGrpSpPr>
        <p:grpSpPr>
          <a:xfrm>
            <a:off x="1847779" y="5344688"/>
            <a:ext cx="4343400" cy="955892"/>
            <a:chOff x="1847779" y="5344688"/>
            <a:chExt cx="4343400" cy="955892"/>
          </a:xfrm>
        </p:grpSpPr>
        <p:grpSp>
          <p:nvGrpSpPr>
            <p:cNvPr id="257" name="グループ化 27"/>
            <p:cNvGrpSpPr>
              <a:grpSpLocks/>
            </p:cNvGrpSpPr>
            <p:nvPr/>
          </p:nvGrpSpPr>
          <p:grpSpPr bwMode="auto">
            <a:xfrm>
              <a:off x="1847779" y="5344688"/>
              <a:ext cx="4343400" cy="593322"/>
              <a:chOff x="2163230" y="2244725"/>
              <a:chExt cx="4343400" cy="593322"/>
            </a:xfrm>
          </p:grpSpPr>
          <p:sp>
            <p:nvSpPr>
              <p:cNvPr id="469" name="Text Box 44"/>
              <p:cNvSpPr txBox="1">
                <a:spLocks noChangeArrowheads="1"/>
              </p:cNvSpPr>
              <p:nvPr/>
            </p:nvSpPr>
            <p:spPr bwMode="auto">
              <a:xfrm>
                <a:off x="4067175" y="2244725"/>
                <a:ext cx="6651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a:t>・・・</a:t>
                </a:r>
              </a:p>
            </p:txBody>
          </p:sp>
          <p:sp>
            <p:nvSpPr>
              <p:cNvPr id="470" name="AutoShape 45"/>
              <p:cNvSpPr>
                <a:spLocks/>
              </p:cNvSpPr>
              <p:nvPr/>
            </p:nvSpPr>
            <p:spPr bwMode="auto">
              <a:xfrm rot="16200000">
                <a:off x="4209035" y="540452"/>
                <a:ext cx="251790" cy="4343400"/>
              </a:xfrm>
              <a:prstGeom prst="leftBrace">
                <a:avLst>
                  <a:gd name="adj1" fmla="val 3322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grpSp>
        <p:sp>
          <p:nvSpPr>
            <p:cNvPr id="473" name="Text Box 48"/>
            <p:cNvSpPr txBox="1">
              <a:spLocks noChangeArrowheads="1"/>
            </p:cNvSpPr>
            <p:nvPr/>
          </p:nvSpPr>
          <p:spPr bwMode="auto">
            <a:xfrm>
              <a:off x="1979893" y="5931248"/>
              <a:ext cx="4148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dirty="0">
                  <a:latin typeface="+mn-lt"/>
                </a:rPr>
                <a:t>面縮約</a:t>
              </a:r>
              <a:r>
                <a:rPr lang="en-US" altLang="ja-JP" sz="1800" dirty="0">
                  <a:latin typeface="+mn-lt"/>
                </a:rPr>
                <a:t>(R</a:t>
              </a:r>
              <a:r>
                <a:rPr lang="en-US" altLang="ja-JP" sz="1800" baseline="-25000" dirty="0">
                  <a:latin typeface="+mn-lt"/>
                </a:rPr>
                <a:t>1</a:t>
              </a:r>
              <a:r>
                <a:rPr lang="en-US" altLang="ja-JP" sz="1800" dirty="0">
                  <a:latin typeface="+mn-lt"/>
                </a:rPr>
                <a:t>)</a:t>
              </a:r>
              <a:r>
                <a:rPr lang="ja-JP" altLang="en-US" sz="1800" dirty="0">
                  <a:latin typeface="+mn-lt"/>
                </a:rPr>
                <a:t>もしくは正六面体の除去</a:t>
              </a:r>
              <a:r>
                <a:rPr lang="en-US" altLang="ja-JP" sz="1800" dirty="0">
                  <a:latin typeface="+mn-lt"/>
                </a:rPr>
                <a:t>(R</a:t>
              </a:r>
              <a:r>
                <a:rPr lang="en-US" altLang="ja-JP" sz="1800" baseline="-25000" dirty="0">
                  <a:latin typeface="+mn-lt"/>
                </a:rPr>
                <a:t>2</a:t>
              </a:r>
              <a:r>
                <a:rPr lang="en-US" altLang="ja-JP" sz="1800" dirty="0">
                  <a:latin typeface="+mn-lt"/>
                </a:rPr>
                <a:t>)</a:t>
              </a:r>
              <a:endParaRPr lang="ja-JP" altLang="en-US" sz="1800" dirty="0">
                <a:latin typeface="+mn-lt"/>
              </a:endParaRPr>
            </a:p>
          </p:txBody>
        </p:sp>
        <p:sp>
          <p:nvSpPr>
            <p:cNvPr id="116" name="右矢印 101">
              <a:extLst>
                <a:ext uri="{FF2B5EF4-FFF2-40B4-BE49-F238E27FC236}">
                  <a16:creationId xmlns:a16="http://schemas.microsoft.com/office/drawing/2014/main" id="{904DE14D-39E8-448A-9333-87464B59529D}"/>
                </a:ext>
              </a:extLst>
            </p:cNvPr>
            <p:cNvSpPr/>
            <p:nvPr/>
          </p:nvSpPr>
          <p:spPr>
            <a:xfrm>
              <a:off x="2076292" y="544834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右矢印 101">
              <a:extLst>
                <a:ext uri="{FF2B5EF4-FFF2-40B4-BE49-F238E27FC236}">
                  <a16:creationId xmlns:a16="http://schemas.microsoft.com/office/drawing/2014/main" id="{A8D3663B-05B6-4523-ADF2-551C44E54371}"/>
                </a:ext>
              </a:extLst>
            </p:cNvPr>
            <p:cNvSpPr/>
            <p:nvPr/>
          </p:nvSpPr>
          <p:spPr>
            <a:xfrm>
              <a:off x="2494828" y="5454341"/>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右矢印 101">
              <a:extLst>
                <a:ext uri="{FF2B5EF4-FFF2-40B4-BE49-F238E27FC236}">
                  <a16:creationId xmlns:a16="http://schemas.microsoft.com/office/drawing/2014/main" id="{DB76F932-2AC1-43F9-AD8D-D3F60CA41144}"/>
                </a:ext>
              </a:extLst>
            </p:cNvPr>
            <p:cNvSpPr/>
            <p:nvPr/>
          </p:nvSpPr>
          <p:spPr>
            <a:xfrm>
              <a:off x="2913364" y="5456668"/>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右矢印 101">
              <a:extLst>
                <a:ext uri="{FF2B5EF4-FFF2-40B4-BE49-F238E27FC236}">
                  <a16:creationId xmlns:a16="http://schemas.microsoft.com/office/drawing/2014/main" id="{58E0906F-FDEC-4DCE-AD6D-0DC976F95DEE}"/>
                </a:ext>
              </a:extLst>
            </p:cNvPr>
            <p:cNvSpPr/>
            <p:nvPr/>
          </p:nvSpPr>
          <p:spPr>
            <a:xfrm>
              <a:off x="3331900" y="5451923"/>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右矢印 101">
              <a:extLst>
                <a:ext uri="{FF2B5EF4-FFF2-40B4-BE49-F238E27FC236}">
                  <a16:creationId xmlns:a16="http://schemas.microsoft.com/office/drawing/2014/main" id="{82CF5183-BED9-4003-B768-46C0F27295D7}"/>
                </a:ext>
              </a:extLst>
            </p:cNvPr>
            <p:cNvSpPr/>
            <p:nvPr/>
          </p:nvSpPr>
          <p:spPr>
            <a:xfrm>
              <a:off x="4419526" y="54428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右矢印 101">
              <a:extLst>
                <a:ext uri="{FF2B5EF4-FFF2-40B4-BE49-F238E27FC236}">
                  <a16:creationId xmlns:a16="http://schemas.microsoft.com/office/drawing/2014/main" id="{92F91E4F-4710-4999-B44B-8EFC4901F99E}"/>
                </a:ext>
              </a:extLst>
            </p:cNvPr>
            <p:cNvSpPr/>
            <p:nvPr/>
          </p:nvSpPr>
          <p:spPr>
            <a:xfrm>
              <a:off x="4838062" y="5448877"/>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右矢印 101">
              <a:extLst>
                <a:ext uri="{FF2B5EF4-FFF2-40B4-BE49-F238E27FC236}">
                  <a16:creationId xmlns:a16="http://schemas.microsoft.com/office/drawing/2014/main" id="{ABCFAACC-9B24-44DB-9A40-ACA7717654EC}"/>
                </a:ext>
              </a:extLst>
            </p:cNvPr>
            <p:cNvSpPr/>
            <p:nvPr/>
          </p:nvSpPr>
          <p:spPr>
            <a:xfrm>
              <a:off x="5256598" y="5451204"/>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右矢印 101">
              <a:extLst>
                <a:ext uri="{FF2B5EF4-FFF2-40B4-BE49-F238E27FC236}">
                  <a16:creationId xmlns:a16="http://schemas.microsoft.com/office/drawing/2014/main" id="{87683493-7A63-4A94-BF3F-18E7A04BE6ED}"/>
                </a:ext>
              </a:extLst>
            </p:cNvPr>
            <p:cNvSpPr/>
            <p:nvPr/>
          </p:nvSpPr>
          <p:spPr>
            <a:xfrm>
              <a:off x="5675134" y="544645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 name="グループ化 2">
            <a:extLst>
              <a:ext uri="{FF2B5EF4-FFF2-40B4-BE49-F238E27FC236}">
                <a16:creationId xmlns:a16="http://schemas.microsoft.com/office/drawing/2014/main" id="{39CE0025-AD0D-45AF-A9EE-48B5FF90125E}"/>
              </a:ext>
            </a:extLst>
          </p:cNvPr>
          <p:cNvGrpSpPr/>
          <p:nvPr/>
        </p:nvGrpSpPr>
        <p:grpSpPr>
          <a:xfrm>
            <a:off x="-13077" y="5293313"/>
            <a:ext cx="1887171" cy="1007933"/>
            <a:chOff x="-13077" y="5293313"/>
            <a:chExt cx="1887171" cy="1007933"/>
          </a:xfrm>
        </p:grpSpPr>
        <p:grpSp>
          <p:nvGrpSpPr>
            <p:cNvPr id="2" name="グループ化 1">
              <a:extLst>
                <a:ext uri="{FF2B5EF4-FFF2-40B4-BE49-F238E27FC236}">
                  <a16:creationId xmlns:a16="http://schemas.microsoft.com/office/drawing/2014/main" id="{2CE22E97-BDEF-4FE8-AFAA-12B93385409D}"/>
                </a:ext>
              </a:extLst>
            </p:cNvPr>
            <p:cNvGrpSpPr/>
            <p:nvPr/>
          </p:nvGrpSpPr>
          <p:grpSpPr>
            <a:xfrm>
              <a:off x="867138" y="5293313"/>
              <a:ext cx="889129" cy="630336"/>
              <a:chOff x="867138" y="5293313"/>
              <a:chExt cx="889129" cy="630336"/>
            </a:xfrm>
          </p:grpSpPr>
          <p:sp>
            <p:nvSpPr>
              <p:cNvPr id="474" name="Text Box 49"/>
              <p:cNvSpPr txBox="1">
                <a:spLocks noChangeArrowheads="1"/>
              </p:cNvSpPr>
              <p:nvPr/>
            </p:nvSpPr>
            <p:spPr bwMode="auto">
              <a:xfrm>
                <a:off x="867138" y="5293313"/>
                <a:ext cx="58172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3200" dirty="0">
                    <a:latin typeface="+mn-lt"/>
                  </a:rPr>
                  <a:t>G</a:t>
                </a:r>
                <a:endParaRPr lang="en-US" altLang="ja-JP" sz="2000" baseline="30000" dirty="0">
                  <a:latin typeface="+mn-lt"/>
                </a:endParaRPr>
              </a:p>
            </p:txBody>
          </p:sp>
          <p:sp>
            <p:nvSpPr>
              <p:cNvPr id="514" name="Text Box 49"/>
              <p:cNvSpPr txBox="1">
                <a:spLocks noChangeArrowheads="1"/>
              </p:cNvSpPr>
              <p:nvPr/>
            </p:nvSpPr>
            <p:spPr bwMode="auto">
              <a:xfrm>
                <a:off x="1157329" y="5585095"/>
                <a:ext cx="5989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600" dirty="0">
                    <a:latin typeface="+mn-lt"/>
                  </a:rPr>
                  <a:t>⊂</a:t>
                </a:r>
                <a:r>
                  <a:rPr lang="en-US" altLang="ja-JP" sz="1600" dirty="0">
                    <a:latin typeface="+mn-lt"/>
                  </a:rPr>
                  <a:t>S</a:t>
                </a:r>
                <a:r>
                  <a:rPr lang="en-US" altLang="ja-JP" sz="1600" baseline="30000" dirty="0">
                    <a:latin typeface="+mn-lt"/>
                  </a:rPr>
                  <a:t>2</a:t>
                </a:r>
                <a:endParaRPr lang="en-US" altLang="ja-JP" sz="1600" dirty="0">
                  <a:latin typeface="+mn-lt"/>
                </a:endParaRPr>
              </a:p>
            </p:txBody>
          </p:sp>
        </p:grpSp>
        <p:sp>
          <p:nvSpPr>
            <p:cNvPr id="124" name="Text Box 49">
              <a:extLst>
                <a:ext uri="{FF2B5EF4-FFF2-40B4-BE49-F238E27FC236}">
                  <a16:creationId xmlns:a16="http://schemas.microsoft.com/office/drawing/2014/main" id="{3E9B92A2-B599-4C29-9B21-F99C78B7456B}"/>
                </a:ext>
              </a:extLst>
            </p:cNvPr>
            <p:cNvSpPr txBox="1">
              <a:spLocks noChangeArrowheads="1"/>
            </p:cNvSpPr>
            <p:nvPr/>
          </p:nvSpPr>
          <p:spPr bwMode="auto">
            <a:xfrm>
              <a:off x="-13077" y="5962692"/>
              <a:ext cx="188717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3-</a:t>
              </a:r>
              <a:r>
                <a:rPr lang="ja-JP" altLang="en-US" sz="1600" dirty="0">
                  <a:latin typeface="+mn-lt"/>
                </a:rPr>
                <a:t>連結四角形分割</a:t>
              </a:r>
              <a:endParaRPr lang="en-US" altLang="ja-JP" sz="1600" dirty="0">
                <a:latin typeface="+mn-lt"/>
              </a:endParaRPr>
            </a:p>
          </p:txBody>
        </p:sp>
      </p:grpSp>
    </p:spTree>
    <p:extLst>
      <p:ext uri="{BB962C8B-B14F-4D97-AF65-F5344CB8AC3E}">
        <p14:creationId xmlns:p14="http://schemas.microsoft.com/office/powerpoint/2010/main" val="2382733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randombar(horizont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168"/>
          <p:cNvSpPr txBox="1">
            <a:spLocks noChangeArrowheads="1"/>
          </p:cNvSpPr>
          <p:nvPr/>
        </p:nvSpPr>
        <p:spPr bwMode="auto">
          <a:xfrm>
            <a:off x="669870" y="1192545"/>
            <a:ext cx="7873451" cy="830997"/>
          </a:xfrm>
          <a:prstGeom prst="rect">
            <a:avLst/>
          </a:prstGeom>
          <a:noFill/>
          <a:ln>
            <a:solidFill>
              <a:schemeClr val="tx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4-1 (Brinkmann et al., 2005)</a:t>
            </a:r>
            <a:r>
              <a:rPr lang="ja-JP" altLang="en-US" sz="1600" dirty="0">
                <a:solidFill>
                  <a:srgbClr val="000000"/>
                </a:solidFill>
              </a:rPr>
              <a:t>　球面上の任意の</a:t>
            </a:r>
            <a:r>
              <a:rPr lang="en-US" altLang="ja-JP" sz="1600" dirty="0">
                <a:solidFill>
                  <a:srgbClr val="000000"/>
                </a:solidFill>
              </a:rPr>
              <a:t>3-</a:t>
            </a:r>
            <a:r>
              <a:rPr lang="ja-JP" altLang="en-US" sz="1600" dirty="0">
                <a:solidFill>
                  <a:srgbClr val="000000"/>
                </a:solidFill>
              </a:rPr>
              <a:t>連結四角形分割は，面縮約と正六面体の除去を繰り返すことにより，</a:t>
            </a:r>
            <a:r>
              <a:rPr lang="en-US" altLang="ja-JP" sz="1600" dirty="0">
                <a:solidFill>
                  <a:srgbClr val="000000"/>
                </a:solidFill>
              </a:rPr>
              <a:t>Pseudo double wheel</a:t>
            </a:r>
            <a:r>
              <a:rPr lang="ja-JP" altLang="en-US" sz="1600" dirty="0">
                <a:solidFill>
                  <a:srgbClr val="000000"/>
                </a:solidFill>
              </a:rPr>
              <a:t>にできる．（球面上の任意の</a:t>
            </a:r>
            <a:r>
              <a:rPr lang="en-US" altLang="ja-JP" sz="1600" dirty="0">
                <a:solidFill>
                  <a:srgbClr val="000000"/>
                </a:solidFill>
              </a:rPr>
              <a:t>3-</a:t>
            </a:r>
            <a:r>
              <a:rPr lang="ja-JP" altLang="en-US" sz="1600" dirty="0">
                <a:solidFill>
                  <a:srgbClr val="000000"/>
                </a:solidFill>
              </a:rPr>
              <a:t>連結四角形分割は</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と</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の逆操作を繰り返すことにより得られる．（生成定理））</a:t>
            </a:r>
            <a:endParaRPr lang="en-US" altLang="ja-JP" sz="1600" dirty="0">
              <a:solidFill>
                <a:srgbClr val="000000"/>
              </a:solidFill>
            </a:endParaRPr>
          </a:p>
        </p:txBody>
      </p:sp>
      <p:sp>
        <p:nvSpPr>
          <p:cNvPr id="45" name="Text Box 168">
            <a:extLst>
              <a:ext uri="{FF2B5EF4-FFF2-40B4-BE49-F238E27FC236}">
                <a16:creationId xmlns:a16="http://schemas.microsoft.com/office/drawing/2014/main" id="{105A8C00-0576-4211-9B4E-F9A6EF960F9D}"/>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cxnSp>
        <p:nvCxnSpPr>
          <p:cNvPr id="47" name="直線コネクタ 46">
            <a:extLst>
              <a:ext uri="{FF2B5EF4-FFF2-40B4-BE49-F238E27FC236}">
                <a16:creationId xmlns:a16="http://schemas.microsoft.com/office/drawing/2014/main" id="{E855CEFD-1232-406C-A2DC-172CB1F17D02}"/>
              </a:ext>
            </a:extLst>
          </p:cNvPr>
          <p:cNvCxnSpPr/>
          <p:nvPr/>
        </p:nvCxnSpPr>
        <p:spPr>
          <a:xfrm rot="5400000" flipH="1" flipV="1">
            <a:off x="699572" y="3029033"/>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6CE12F05-351D-46AC-8F4D-15C1AA3A355A}"/>
              </a:ext>
            </a:extLst>
          </p:cNvPr>
          <p:cNvCxnSpPr/>
          <p:nvPr/>
        </p:nvCxnSpPr>
        <p:spPr>
          <a:xfrm rot="5400000" flipH="1" flipV="1">
            <a:off x="1352035" y="28559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99D7E6B3-D20D-44AD-B6B0-84B9E0B0E35F}"/>
              </a:ext>
            </a:extLst>
          </p:cNvPr>
          <p:cNvCxnSpPr/>
          <p:nvPr/>
        </p:nvCxnSpPr>
        <p:spPr>
          <a:xfrm rot="16200000" flipV="1">
            <a:off x="704335" y="28623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9DEB56E-23AB-4CBC-979C-CBB4F92A11D8}"/>
              </a:ext>
            </a:extLst>
          </p:cNvPr>
          <p:cNvCxnSpPr/>
          <p:nvPr/>
        </p:nvCxnSpPr>
        <p:spPr>
          <a:xfrm rot="16200000" flipV="1">
            <a:off x="1342510" y="3024270"/>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E6E15D6D-F1A9-4FD5-9A03-0E88C51E1B1C}"/>
              </a:ext>
            </a:extLst>
          </p:cNvPr>
          <p:cNvCxnSpPr/>
          <p:nvPr/>
        </p:nvCxnSpPr>
        <p:spPr>
          <a:xfrm rot="5400000" flipH="1" flipV="1">
            <a:off x="990085"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FF242F62-9060-4F5F-B2D7-C862A50A618C}"/>
              </a:ext>
            </a:extLst>
          </p:cNvPr>
          <p:cNvCxnSpPr/>
          <p:nvPr/>
        </p:nvCxnSpPr>
        <p:spPr>
          <a:xfrm rot="5400000" flipH="1" flipV="1">
            <a:off x="1075810" y="24241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87C33130-8FBF-46D7-964D-E4BD6F05F6FA}"/>
              </a:ext>
            </a:extLst>
          </p:cNvPr>
          <p:cNvCxnSpPr/>
          <p:nvPr/>
        </p:nvCxnSpPr>
        <p:spPr>
          <a:xfrm rot="16200000" flipV="1">
            <a:off x="1075810"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0925BF79-744A-42D0-B368-207AB4ED262B}"/>
              </a:ext>
            </a:extLst>
          </p:cNvPr>
          <p:cNvCxnSpPr/>
          <p:nvPr/>
        </p:nvCxnSpPr>
        <p:spPr>
          <a:xfrm rot="16200000" flipV="1">
            <a:off x="980560" y="2414670"/>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55" name="AutoShape 140">
            <a:extLst>
              <a:ext uri="{FF2B5EF4-FFF2-40B4-BE49-F238E27FC236}">
                <a16:creationId xmlns:a16="http://schemas.microsoft.com/office/drawing/2014/main" id="{8CA86B30-8D18-4D8E-952F-1427C01E1F27}"/>
              </a:ext>
            </a:extLst>
          </p:cNvPr>
          <p:cNvSpPr>
            <a:spLocks noChangeArrowheads="1"/>
          </p:cNvSpPr>
          <p:nvPr/>
        </p:nvSpPr>
        <p:spPr bwMode="auto">
          <a:xfrm>
            <a:off x="811491" y="2548814"/>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6" name="Oval 142">
            <a:extLst>
              <a:ext uri="{FF2B5EF4-FFF2-40B4-BE49-F238E27FC236}">
                <a16:creationId xmlns:a16="http://schemas.microsoft.com/office/drawing/2014/main" id="{40374E75-77A1-403F-8F04-8D6F59386A28}"/>
              </a:ext>
            </a:extLst>
          </p:cNvPr>
          <p:cNvSpPr>
            <a:spLocks noChangeArrowheads="1"/>
          </p:cNvSpPr>
          <p:nvPr/>
        </p:nvSpPr>
        <p:spPr bwMode="auto">
          <a:xfrm flipH="1">
            <a:off x="1065491" y="250912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7" name="Oval 142">
            <a:extLst>
              <a:ext uri="{FF2B5EF4-FFF2-40B4-BE49-F238E27FC236}">
                <a16:creationId xmlns:a16="http://schemas.microsoft.com/office/drawing/2014/main" id="{B8454DE1-22E6-4ABF-8D7C-8541E40EA52B}"/>
              </a:ext>
            </a:extLst>
          </p:cNvPr>
          <p:cNvSpPr>
            <a:spLocks noChangeArrowheads="1"/>
          </p:cNvSpPr>
          <p:nvPr/>
        </p:nvSpPr>
        <p:spPr bwMode="auto">
          <a:xfrm flipH="1">
            <a:off x="1071841" y="336637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a:extLst>
              <a:ext uri="{FF2B5EF4-FFF2-40B4-BE49-F238E27FC236}">
                <a16:creationId xmlns:a16="http://schemas.microsoft.com/office/drawing/2014/main" id="{7F9A79BC-FFA2-41E8-B748-C0B11AFBEDA9}"/>
              </a:ext>
            </a:extLst>
          </p:cNvPr>
          <p:cNvCxnSpPr/>
          <p:nvPr/>
        </p:nvCxnSpPr>
        <p:spPr>
          <a:xfrm rot="16200000" flipH="1">
            <a:off x="1459191" y="291076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507304-8154-4145-B2DB-F49A2A20AC6A}"/>
              </a:ext>
            </a:extLst>
          </p:cNvPr>
          <p:cNvCxnSpPr/>
          <p:nvPr/>
        </p:nvCxnSpPr>
        <p:spPr>
          <a:xfrm rot="5400000" flipH="1" flipV="1">
            <a:off x="3111257" y="30090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3BA2AFCA-A95C-4F70-A902-B36475E7B417}"/>
              </a:ext>
            </a:extLst>
          </p:cNvPr>
          <p:cNvCxnSpPr/>
          <p:nvPr/>
        </p:nvCxnSpPr>
        <p:spPr>
          <a:xfrm rot="5400000" flipH="1" flipV="1">
            <a:off x="3220794" y="2832826"/>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DBB2EEB2-26E7-44FE-842F-177BF702624D}"/>
              </a:ext>
            </a:extLst>
          </p:cNvPr>
          <p:cNvCxnSpPr/>
          <p:nvPr/>
        </p:nvCxnSpPr>
        <p:spPr>
          <a:xfrm rot="16200000" flipV="1">
            <a:off x="3116019" y="28423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2D6D95D8-2876-4876-AB69-982CBBE5D873}"/>
              </a:ext>
            </a:extLst>
          </p:cNvPr>
          <p:cNvCxnSpPr/>
          <p:nvPr/>
        </p:nvCxnSpPr>
        <p:spPr>
          <a:xfrm rot="16200000" flipV="1">
            <a:off x="3212063" y="3000307"/>
            <a:ext cx="152400"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757344-49B7-4E4D-9F54-A2CBA4938901}"/>
              </a:ext>
            </a:extLst>
          </p:cNvPr>
          <p:cNvCxnSpPr/>
          <p:nvPr/>
        </p:nvCxnSpPr>
        <p:spPr>
          <a:xfrm rot="5400000" flipH="1" flipV="1">
            <a:off x="3135069"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8C196B16-F92D-4B38-94DC-E89966389795}"/>
              </a:ext>
            </a:extLst>
          </p:cNvPr>
          <p:cNvCxnSpPr/>
          <p:nvPr/>
        </p:nvCxnSpPr>
        <p:spPr>
          <a:xfrm rot="16200000" flipV="1">
            <a:off x="3220794"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ACAB2D0A-DB1C-4B40-96FD-7883F81341FB}"/>
              </a:ext>
            </a:extLst>
          </p:cNvPr>
          <p:cNvCxnSpPr/>
          <p:nvPr/>
        </p:nvCxnSpPr>
        <p:spPr>
          <a:xfrm rot="16200000" flipH="1">
            <a:off x="3327951" y="288759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C49A7FEC-149C-4180-A5F8-EACCF173F167}"/>
              </a:ext>
            </a:extLst>
          </p:cNvPr>
          <p:cNvCxnSpPr/>
          <p:nvPr/>
        </p:nvCxnSpPr>
        <p:spPr>
          <a:xfrm rot="16200000" flipH="1">
            <a:off x="2813601" y="2952682"/>
            <a:ext cx="857250" cy="6350"/>
          </a:xfrm>
          <a:prstGeom prst="line">
            <a:avLst/>
          </a:prstGeom>
          <a:ln w="9525"/>
        </p:spPr>
        <p:style>
          <a:lnRef idx="1">
            <a:schemeClr val="dk1"/>
          </a:lnRef>
          <a:fillRef idx="0">
            <a:schemeClr val="dk1"/>
          </a:fillRef>
          <a:effectRef idx="0">
            <a:schemeClr val="dk1"/>
          </a:effectRef>
          <a:fontRef idx="minor">
            <a:schemeClr val="tx1"/>
          </a:fontRef>
        </p:style>
      </p:cxnSp>
      <p:cxnSp>
        <p:nvCxnSpPr>
          <p:cNvPr id="67" name="直線コネクタ 66">
            <a:extLst>
              <a:ext uri="{FF2B5EF4-FFF2-40B4-BE49-F238E27FC236}">
                <a16:creationId xmlns:a16="http://schemas.microsoft.com/office/drawing/2014/main" id="{E868AAEE-ECBF-4F73-8DFB-A1ECB3232E7B}"/>
              </a:ext>
            </a:extLst>
          </p:cNvPr>
          <p:cNvCxnSpPr/>
          <p:nvPr/>
        </p:nvCxnSpPr>
        <p:spPr>
          <a:xfrm rot="5400000" flipH="1" flipV="1">
            <a:off x="3211269" y="23994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8" name="直線コネクタ 67">
            <a:extLst>
              <a:ext uri="{FF2B5EF4-FFF2-40B4-BE49-F238E27FC236}">
                <a16:creationId xmlns:a16="http://schemas.microsoft.com/office/drawing/2014/main" id="{99E457AD-AF5E-4110-9342-FDEE73413BB2}"/>
              </a:ext>
            </a:extLst>
          </p:cNvPr>
          <p:cNvCxnSpPr/>
          <p:nvPr/>
        </p:nvCxnSpPr>
        <p:spPr>
          <a:xfrm rot="16200000" flipV="1">
            <a:off x="3116019" y="2389913"/>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69" name="Oval 142">
            <a:extLst>
              <a:ext uri="{FF2B5EF4-FFF2-40B4-BE49-F238E27FC236}">
                <a16:creationId xmlns:a16="http://schemas.microsoft.com/office/drawing/2014/main" id="{F53923EE-BAB7-4F35-9CED-0E4B603836D6}"/>
              </a:ext>
            </a:extLst>
          </p:cNvPr>
          <p:cNvSpPr>
            <a:spLocks noChangeArrowheads="1"/>
          </p:cNvSpPr>
          <p:nvPr/>
        </p:nvSpPr>
        <p:spPr bwMode="auto">
          <a:xfrm flipH="1">
            <a:off x="3200951" y="2484369"/>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0" name="Oval 142">
            <a:extLst>
              <a:ext uri="{FF2B5EF4-FFF2-40B4-BE49-F238E27FC236}">
                <a16:creationId xmlns:a16="http://schemas.microsoft.com/office/drawing/2014/main" id="{CCC3FDD7-0FFE-4FC9-8AC2-1DB4BB7ED6E2}"/>
              </a:ext>
            </a:extLst>
          </p:cNvPr>
          <p:cNvSpPr>
            <a:spLocks noChangeArrowheads="1"/>
          </p:cNvSpPr>
          <p:nvPr/>
        </p:nvSpPr>
        <p:spPr bwMode="auto">
          <a:xfrm flipH="1">
            <a:off x="3216826" y="338448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1" name="Oval 143">
            <a:extLst>
              <a:ext uri="{FF2B5EF4-FFF2-40B4-BE49-F238E27FC236}">
                <a16:creationId xmlns:a16="http://schemas.microsoft.com/office/drawing/2014/main" id="{77D4D199-C882-4618-B162-75F12FE1395C}"/>
              </a:ext>
            </a:extLst>
          </p:cNvPr>
          <p:cNvSpPr>
            <a:spLocks noChangeArrowheads="1"/>
          </p:cNvSpPr>
          <p:nvPr/>
        </p:nvSpPr>
        <p:spPr bwMode="auto">
          <a:xfrm flipH="1">
            <a:off x="786091"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144">
            <a:extLst>
              <a:ext uri="{FF2B5EF4-FFF2-40B4-BE49-F238E27FC236}">
                <a16:creationId xmlns:a16="http://schemas.microsoft.com/office/drawing/2014/main" id="{0199A953-AACD-4AF6-BEC7-8F9EB4095161}"/>
              </a:ext>
            </a:extLst>
          </p:cNvPr>
          <p:cNvSpPr>
            <a:spLocks noChangeArrowheads="1"/>
          </p:cNvSpPr>
          <p:nvPr/>
        </p:nvSpPr>
        <p:spPr bwMode="auto">
          <a:xfrm flipH="1">
            <a:off x="1335366"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144">
            <a:extLst>
              <a:ext uri="{FF2B5EF4-FFF2-40B4-BE49-F238E27FC236}">
                <a16:creationId xmlns:a16="http://schemas.microsoft.com/office/drawing/2014/main" id="{DC4A947E-DA60-4497-BD7D-9383E554B855}"/>
              </a:ext>
            </a:extLst>
          </p:cNvPr>
          <p:cNvSpPr>
            <a:spLocks noChangeArrowheads="1"/>
          </p:cNvSpPr>
          <p:nvPr/>
        </p:nvSpPr>
        <p:spPr bwMode="auto">
          <a:xfrm flipH="1">
            <a:off x="3204126" y="2922519"/>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右矢印 101">
            <a:extLst>
              <a:ext uri="{FF2B5EF4-FFF2-40B4-BE49-F238E27FC236}">
                <a16:creationId xmlns:a16="http://schemas.microsoft.com/office/drawing/2014/main" id="{F39D3FBC-940B-4B0A-90BE-F5094F9F2E29}"/>
              </a:ext>
            </a:extLst>
          </p:cNvPr>
          <p:cNvSpPr/>
          <p:nvPr/>
        </p:nvSpPr>
        <p:spPr>
          <a:xfrm>
            <a:off x="2125614" y="288514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Text Box 168">
            <a:extLst>
              <a:ext uri="{FF2B5EF4-FFF2-40B4-BE49-F238E27FC236}">
                <a16:creationId xmlns:a16="http://schemas.microsoft.com/office/drawing/2014/main" id="{4F924687-7AB6-4398-90E6-798D59360870}"/>
              </a:ext>
            </a:extLst>
          </p:cNvPr>
          <p:cNvSpPr txBox="1">
            <a:spLocks noChangeArrowheads="1"/>
          </p:cNvSpPr>
          <p:nvPr/>
        </p:nvSpPr>
        <p:spPr bwMode="auto">
          <a:xfrm>
            <a:off x="1743473" y="3288888"/>
            <a:ext cx="121047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面縮約（</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a:t>
            </a:r>
            <a:endParaRPr lang="en-US" altLang="ja-JP" sz="1600" dirty="0">
              <a:solidFill>
                <a:srgbClr val="000000"/>
              </a:solidFill>
            </a:endParaRPr>
          </a:p>
        </p:txBody>
      </p:sp>
      <p:grpSp>
        <p:nvGrpSpPr>
          <p:cNvPr id="76" name="グループ化 75">
            <a:extLst>
              <a:ext uri="{FF2B5EF4-FFF2-40B4-BE49-F238E27FC236}">
                <a16:creationId xmlns:a16="http://schemas.microsoft.com/office/drawing/2014/main" id="{7AE2F756-C158-4190-ABC3-EB2E359DACF3}"/>
              </a:ext>
            </a:extLst>
          </p:cNvPr>
          <p:cNvGrpSpPr/>
          <p:nvPr/>
        </p:nvGrpSpPr>
        <p:grpSpPr>
          <a:xfrm>
            <a:off x="4963990" y="2303917"/>
            <a:ext cx="2681232" cy="1516906"/>
            <a:chOff x="5299814" y="4349097"/>
            <a:chExt cx="2681232" cy="1516906"/>
          </a:xfrm>
        </p:grpSpPr>
        <p:cxnSp>
          <p:nvCxnSpPr>
            <p:cNvPr id="77" name="直線コネクタ 76">
              <a:extLst>
                <a:ext uri="{FF2B5EF4-FFF2-40B4-BE49-F238E27FC236}">
                  <a16:creationId xmlns:a16="http://schemas.microsoft.com/office/drawing/2014/main" id="{DE5E9A7A-DE30-45AC-B966-9C148EDD2088}"/>
                </a:ext>
              </a:extLst>
            </p:cNvPr>
            <p:cNvCxnSpPr/>
            <p:nvPr/>
          </p:nvCxnSpPr>
          <p:spPr>
            <a:xfrm flipV="1">
              <a:off x="5814164" y="4985564"/>
              <a:ext cx="11271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455725B9-4EF8-4E29-BF2D-17140DC5AD0D}"/>
                </a:ext>
              </a:extLst>
            </p:cNvPr>
            <p:cNvCxnSpPr/>
            <p:nvPr/>
          </p:nvCxnSpPr>
          <p:spPr>
            <a:xfrm flipV="1">
              <a:off x="5666527" y="5209402"/>
              <a:ext cx="0" cy="179387"/>
            </a:xfrm>
            <a:prstGeom prst="line">
              <a:avLst/>
            </a:prstGeom>
            <a:ln w="9525"/>
          </p:spPr>
          <p:style>
            <a:lnRef idx="1">
              <a:schemeClr val="dk1"/>
            </a:lnRef>
            <a:fillRef idx="0">
              <a:schemeClr val="dk1"/>
            </a:fillRef>
            <a:effectRef idx="0">
              <a:schemeClr val="dk1"/>
            </a:effectRef>
            <a:fontRef idx="minor">
              <a:schemeClr val="tx1"/>
            </a:fontRef>
          </p:style>
        </p:cxnSp>
        <p:cxnSp>
          <p:nvCxnSpPr>
            <p:cNvPr id="79" name="直線コネクタ 78">
              <a:extLst>
                <a:ext uri="{FF2B5EF4-FFF2-40B4-BE49-F238E27FC236}">
                  <a16:creationId xmlns:a16="http://schemas.microsoft.com/office/drawing/2014/main" id="{5C4D86E7-E278-46E2-8BFA-81477235A753}"/>
                </a:ext>
              </a:extLst>
            </p:cNvPr>
            <p:cNvCxnSpPr/>
            <p:nvPr/>
          </p:nvCxnSpPr>
          <p:spPr>
            <a:xfrm flipV="1">
              <a:off x="5663352" y="4545827"/>
              <a:ext cx="0" cy="246062"/>
            </a:xfrm>
            <a:prstGeom prst="line">
              <a:avLst/>
            </a:prstGeom>
            <a:ln w="9525"/>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636849CC-E8A1-4D89-A2C0-4C87227A3C91}"/>
                </a:ext>
              </a:extLst>
            </p:cNvPr>
            <p:cNvCxnSpPr/>
            <p:nvPr/>
          </p:nvCxnSpPr>
          <p:spPr>
            <a:xfrm flipV="1">
              <a:off x="5396652" y="4982389"/>
              <a:ext cx="111125" cy="0"/>
            </a:xfrm>
            <a:prstGeom prst="line">
              <a:avLst/>
            </a:prstGeom>
            <a:ln w="9525"/>
          </p:spPr>
          <p:style>
            <a:lnRef idx="1">
              <a:schemeClr val="dk1"/>
            </a:lnRef>
            <a:fillRef idx="0">
              <a:schemeClr val="dk1"/>
            </a:fillRef>
            <a:effectRef idx="0">
              <a:schemeClr val="dk1"/>
            </a:effectRef>
            <a:fontRef idx="minor">
              <a:schemeClr val="tx1"/>
            </a:fontRef>
          </p:style>
        </p:cxnSp>
        <p:cxnSp>
          <p:nvCxnSpPr>
            <p:cNvPr id="81" name="直線コネクタ 80">
              <a:extLst>
                <a:ext uri="{FF2B5EF4-FFF2-40B4-BE49-F238E27FC236}">
                  <a16:creationId xmlns:a16="http://schemas.microsoft.com/office/drawing/2014/main" id="{73570209-D2E3-4EC9-AAC9-C0B512A24D34}"/>
                </a:ext>
              </a:extLst>
            </p:cNvPr>
            <p:cNvCxnSpPr/>
            <p:nvPr/>
          </p:nvCxnSpPr>
          <p:spPr>
            <a:xfrm rot="5400000" flipH="1" flipV="1">
              <a:off x="5260920" y="503557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2819D4AC-E450-4696-B85C-0986413BA175}"/>
                </a:ext>
              </a:extLst>
            </p:cNvPr>
            <p:cNvCxnSpPr/>
            <p:nvPr/>
          </p:nvCxnSpPr>
          <p:spPr>
            <a:xfrm rot="5400000" flipH="1" flipV="1">
              <a:off x="5913383" y="48625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0A61C619-A95F-430E-A741-5D3F524AF0F9}"/>
                </a:ext>
              </a:extLst>
            </p:cNvPr>
            <p:cNvCxnSpPr/>
            <p:nvPr/>
          </p:nvCxnSpPr>
          <p:spPr>
            <a:xfrm rot="16200000" flipV="1">
              <a:off x="5265683" y="48688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4" name="直線コネクタ 83">
              <a:extLst>
                <a:ext uri="{FF2B5EF4-FFF2-40B4-BE49-F238E27FC236}">
                  <a16:creationId xmlns:a16="http://schemas.microsoft.com/office/drawing/2014/main" id="{E3484271-66B8-4387-B709-A1C1743B1B72}"/>
                </a:ext>
              </a:extLst>
            </p:cNvPr>
            <p:cNvCxnSpPr/>
            <p:nvPr/>
          </p:nvCxnSpPr>
          <p:spPr>
            <a:xfrm rot="16200000" flipV="1">
              <a:off x="5903858" y="503080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05166E3A-2B09-4AA1-9D6C-D05458B7EC35}"/>
                </a:ext>
              </a:extLst>
            </p:cNvPr>
            <p:cNvCxnSpPr/>
            <p:nvPr/>
          </p:nvCxnSpPr>
          <p:spPr>
            <a:xfrm rot="5400000" flipH="1" flipV="1">
              <a:off x="5551433"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6" name="直線コネクタ 85">
              <a:extLst>
                <a:ext uri="{FF2B5EF4-FFF2-40B4-BE49-F238E27FC236}">
                  <a16:creationId xmlns:a16="http://schemas.microsoft.com/office/drawing/2014/main" id="{D52B00C0-8A55-4CA3-9E39-7F9CE02CDFF2}"/>
                </a:ext>
              </a:extLst>
            </p:cNvPr>
            <p:cNvCxnSpPr/>
            <p:nvPr/>
          </p:nvCxnSpPr>
          <p:spPr>
            <a:xfrm rot="5400000" flipH="1" flipV="1">
              <a:off x="5637158" y="44307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A76162B8-F28D-413F-B10A-A62C3C336DC5}"/>
                </a:ext>
              </a:extLst>
            </p:cNvPr>
            <p:cNvCxnSpPr/>
            <p:nvPr/>
          </p:nvCxnSpPr>
          <p:spPr>
            <a:xfrm rot="16200000" flipV="1">
              <a:off x="5637158"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4BBFCAB9-F329-430F-BD2F-006EEFAC989A}"/>
                </a:ext>
              </a:extLst>
            </p:cNvPr>
            <p:cNvCxnSpPr/>
            <p:nvPr/>
          </p:nvCxnSpPr>
          <p:spPr>
            <a:xfrm rot="16200000" flipV="1">
              <a:off x="5541908" y="4421208"/>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89" name="AutoShape 140">
              <a:extLst>
                <a:ext uri="{FF2B5EF4-FFF2-40B4-BE49-F238E27FC236}">
                  <a16:creationId xmlns:a16="http://schemas.microsoft.com/office/drawing/2014/main" id="{F2EAA2E2-81E2-4ACF-8D1C-984F0171C078}"/>
                </a:ext>
              </a:extLst>
            </p:cNvPr>
            <p:cNvSpPr>
              <a:spLocks noChangeArrowheads="1"/>
            </p:cNvSpPr>
            <p:nvPr/>
          </p:nvSpPr>
          <p:spPr bwMode="auto">
            <a:xfrm>
              <a:off x="5372839" y="4555352"/>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0" name="Oval 142">
              <a:extLst>
                <a:ext uri="{FF2B5EF4-FFF2-40B4-BE49-F238E27FC236}">
                  <a16:creationId xmlns:a16="http://schemas.microsoft.com/office/drawing/2014/main" id="{67CF2D66-C413-48AD-869D-6B87CDF94A35}"/>
                </a:ext>
              </a:extLst>
            </p:cNvPr>
            <p:cNvSpPr>
              <a:spLocks noChangeArrowheads="1"/>
            </p:cNvSpPr>
            <p:nvPr/>
          </p:nvSpPr>
          <p:spPr bwMode="auto">
            <a:xfrm flipH="1">
              <a:off x="5626839" y="451566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1" name="Oval 142">
              <a:extLst>
                <a:ext uri="{FF2B5EF4-FFF2-40B4-BE49-F238E27FC236}">
                  <a16:creationId xmlns:a16="http://schemas.microsoft.com/office/drawing/2014/main" id="{8845532D-3DD5-4151-B66F-4E20CA80F6E8}"/>
                </a:ext>
              </a:extLst>
            </p:cNvPr>
            <p:cNvSpPr>
              <a:spLocks noChangeArrowheads="1"/>
            </p:cNvSpPr>
            <p:nvPr/>
          </p:nvSpPr>
          <p:spPr bwMode="auto">
            <a:xfrm flipH="1">
              <a:off x="5633189" y="537291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2" name="直線コネクタ 91">
              <a:extLst>
                <a:ext uri="{FF2B5EF4-FFF2-40B4-BE49-F238E27FC236}">
                  <a16:creationId xmlns:a16="http://schemas.microsoft.com/office/drawing/2014/main" id="{038800C7-D71D-494C-810B-FCCEE6584CA9}"/>
                </a:ext>
              </a:extLst>
            </p:cNvPr>
            <p:cNvCxnSpPr/>
            <p:nvPr/>
          </p:nvCxnSpPr>
          <p:spPr>
            <a:xfrm rot="16200000" flipH="1">
              <a:off x="6020539" y="4917302"/>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93" name="AutoShape 140">
              <a:extLst>
                <a:ext uri="{FF2B5EF4-FFF2-40B4-BE49-F238E27FC236}">
                  <a16:creationId xmlns:a16="http://schemas.microsoft.com/office/drawing/2014/main" id="{7A86FDEE-405F-4135-8765-5BA40ECD996F}"/>
                </a:ext>
              </a:extLst>
            </p:cNvPr>
            <p:cNvSpPr>
              <a:spLocks noChangeArrowheads="1"/>
            </p:cNvSpPr>
            <p:nvPr/>
          </p:nvSpPr>
          <p:spPr bwMode="auto">
            <a:xfrm>
              <a:off x="5515714" y="4769664"/>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4" name="Oval 142">
              <a:extLst>
                <a:ext uri="{FF2B5EF4-FFF2-40B4-BE49-F238E27FC236}">
                  <a16:creationId xmlns:a16="http://schemas.microsoft.com/office/drawing/2014/main" id="{0AA62683-3D05-4666-8065-768C5977BD97}"/>
                </a:ext>
              </a:extLst>
            </p:cNvPr>
            <p:cNvSpPr>
              <a:spLocks noChangeArrowheads="1"/>
            </p:cNvSpPr>
            <p:nvPr/>
          </p:nvSpPr>
          <p:spPr bwMode="auto">
            <a:xfrm flipH="1">
              <a:off x="5774477" y="494270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5" name="Oval 142">
              <a:extLst>
                <a:ext uri="{FF2B5EF4-FFF2-40B4-BE49-F238E27FC236}">
                  <a16:creationId xmlns:a16="http://schemas.microsoft.com/office/drawing/2014/main" id="{ACE102AA-139B-4515-83D5-4EFF27240009}"/>
                </a:ext>
              </a:extLst>
            </p:cNvPr>
            <p:cNvSpPr>
              <a:spLocks noChangeArrowheads="1"/>
            </p:cNvSpPr>
            <p:nvPr/>
          </p:nvSpPr>
          <p:spPr bwMode="auto">
            <a:xfrm flipH="1">
              <a:off x="5479202" y="494587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6" name="直線コネクタ 95">
              <a:extLst>
                <a:ext uri="{FF2B5EF4-FFF2-40B4-BE49-F238E27FC236}">
                  <a16:creationId xmlns:a16="http://schemas.microsoft.com/office/drawing/2014/main" id="{EF5C479F-094C-456F-9F04-7DED2A898B0B}"/>
                </a:ext>
              </a:extLst>
            </p:cNvPr>
            <p:cNvCxnSpPr/>
            <p:nvPr/>
          </p:nvCxnSpPr>
          <p:spPr>
            <a:xfrm rot="5400000" flipH="1" flipV="1">
              <a:off x="7142052" y="5002354"/>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17036893-CFC6-4C66-87FE-FF71BFCE7A1D}"/>
                </a:ext>
              </a:extLst>
            </p:cNvPr>
            <p:cNvCxnSpPr/>
            <p:nvPr/>
          </p:nvCxnSpPr>
          <p:spPr>
            <a:xfrm rot="5400000" flipH="1" flipV="1">
              <a:off x="7794515" y="48293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2727780-501B-472A-A1D4-941953937696}"/>
                </a:ext>
              </a:extLst>
            </p:cNvPr>
            <p:cNvCxnSpPr/>
            <p:nvPr/>
          </p:nvCxnSpPr>
          <p:spPr>
            <a:xfrm rot="16200000" flipV="1">
              <a:off x="7146815" y="48356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a:extLst>
                <a:ext uri="{FF2B5EF4-FFF2-40B4-BE49-F238E27FC236}">
                  <a16:creationId xmlns:a16="http://schemas.microsoft.com/office/drawing/2014/main" id="{DC31CEAA-060C-4918-960B-F0527A80DE4F}"/>
                </a:ext>
              </a:extLst>
            </p:cNvPr>
            <p:cNvCxnSpPr/>
            <p:nvPr/>
          </p:nvCxnSpPr>
          <p:spPr>
            <a:xfrm rot="16200000" flipV="1">
              <a:off x="7784990" y="4997591"/>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a:extLst>
                <a:ext uri="{FF2B5EF4-FFF2-40B4-BE49-F238E27FC236}">
                  <a16:creationId xmlns:a16="http://schemas.microsoft.com/office/drawing/2014/main" id="{35FA0B79-3ABF-4A2C-B9BA-24698483786E}"/>
                </a:ext>
              </a:extLst>
            </p:cNvPr>
            <p:cNvCxnSpPr/>
            <p:nvPr/>
          </p:nvCxnSpPr>
          <p:spPr>
            <a:xfrm rot="5400000" flipH="1" flipV="1">
              <a:off x="7432565"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a:extLst>
                <a:ext uri="{FF2B5EF4-FFF2-40B4-BE49-F238E27FC236}">
                  <a16:creationId xmlns:a16="http://schemas.microsoft.com/office/drawing/2014/main" id="{2159DBA4-FF56-4949-ACCF-D5E0489C4D89}"/>
                </a:ext>
              </a:extLst>
            </p:cNvPr>
            <p:cNvCxnSpPr/>
            <p:nvPr/>
          </p:nvCxnSpPr>
          <p:spPr>
            <a:xfrm rot="5400000" flipH="1" flipV="1">
              <a:off x="7518290" y="43975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a:extLst>
                <a:ext uri="{FF2B5EF4-FFF2-40B4-BE49-F238E27FC236}">
                  <a16:creationId xmlns:a16="http://schemas.microsoft.com/office/drawing/2014/main" id="{FCD3BC5A-4EE1-43DD-A84E-8040DEDDBBCB}"/>
                </a:ext>
              </a:extLst>
            </p:cNvPr>
            <p:cNvCxnSpPr/>
            <p:nvPr/>
          </p:nvCxnSpPr>
          <p:spPr>
            <a:xfrm rot="16200000" flipV="1">
              <a:off x="7518290"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3" name="直線コネクタ 102">
              <a:extLst>
                <a:ext uri="{FF2B5EF4-FFF2-40B4-BE49-F238E27FC236}">
                  <a16:creationId xmlns:a16="http://schemas.microsoft.com/office/drawing/2014/main" id="{CD1DB78B-9274-412B-B22F-1DC2010E7788}"/>
                </a:ext>
              </a:extLst>
            </p:cNvPr>
            <p:cNvCxnSpPr/>
            <p:nvPr/>
          </p:nvCxnSpPr>
          <p:spPr>
            <a:xfrm rot="16200000" flipV="1">
              <a:off x="7423040" y="4387991"/>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104" name="AutoShape 140">
              <a:extLst>
                <a:ext uri="{FF2B5EF4-FFF2-40B4-BE49-F238E27FC236}">
                  <a16:creationId xmlns:a16="http://schemas.microsoft.com/office/drawing/2014/main" id="{7D96DF88-45D8-4479-A390-CBAD9B056212}"/>
                </a:ext>
              </a:extLst>
            </p:cNvPr>
            <p:cNvSpPr>
              <a:spLocks noChangeArrowheads="1"/>
            </p:cNvSpPr>
            <p:nvPr/>
          </p:nvSpPr>
          <p:spPr bwMode="auto">
            <a:xfrm>
              <a:off x="7253971" y="452213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05" name="Oval 142">
              <a:extLst>
                <a:ext uri="{FF2B5EF4-FFF2-40B4-BE49-F238E27FC236}">
                  <a16:creationId xmlns:a16="http://schemas.microsoft.com/office/drawing/2014/main" id="{DE8B3879-34AC-45E6-B61F-6A95D98453E8}"/>
                </a:ext>
              </a:extLst>
            </p:cNvPr>
            <p:cNvSpPr>
              <a:spLocks noChangeArrowheads="1"/>
            </p:cNvSpPr>
            <p:nvPr/>
          </p:nvSpPr>
          <p:spPr bwMode="auto">
            <a:xfrm flipH="1">
              <a:off x="7507971" y="448244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06" name="Oval 143">
              <a:extLst>
                <a:ext uri="{FF2B5EF4-FFF2-40B4-BE49-F238E27FC236}">
                  <a16:creationId xmlns:a16="http://schemas.microsoft.com/office/drawing/2014/main" id="{B6A087A4-BD77-45FD-972D-4301E5936B58}"/>
                </a:ext>
              </a:extLst>
            </p:cNvPr>
            <p:cNvSpPr>
              <a:spLocks noChangeArrowheads="1"/>
            </p:cNvSpPr>
            <p:nvPr/>
          </p:nvSpPr>
          <p:spPr bwMode="auto">
            <a:xfrm flipH="1">
              <a:off x="7228571"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142">
              <a:extLst>
                <a:ext uri="{FF2B5EF4-FFF2-40B4-BE49-F238E27FC236}">
                  <a16:creationId xmlns:a16="http://schemas.microsoft.com/office/drawing/2014/main" id="{11C755C5-D58B-4909-B5B6-0AC4FB9A8017}"/>
                </a:ext>
              </a:extLst>
            </p:cNvPr>
            <p:cNvSpPr>
              <a:spLocks noChangeArrowheads="1"/>
            </p:cNvSpPr>
            <p:nvPr/>
          </p:nvSpPr>
          <p:spPr bwMode="auto">
            <a:xfrm flipH="1">
              <a:off x="7514321" y="533969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08" name="直線コネクタ 107">
              <a:extLst>
                <a:ext uri="{FF2B5EF4-FFF2-40B4-BE49-F238E27FC236}">
                  <a16:creationId xmlns:a16="http://schemas.microsoft.com/office/drawing/2014/main" id="{EDAC3DC2-F726-4855-A987-E51E3BD89039}"/>
                </a:ext>
              </a:extLst>
            </p:cNvPr>
            <p:cNvCxnSpPr/>
            <p:nvPr/>
          </p:nvCxnSpPr>
          <p:spPr>
            <a:xfrm rot="16200000" flipH="1">
              <a:off x="7901671" y="4884085"/>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109" name="Oval 143">
              <a:extLst>
                <a:ext uri="{FF2B5EF4-FFF2-40B4-BE49-F238E27FC236}">
                  <a16:creationId xmlns:a16="http://schemas.microsoft.com/office/drawing/2014/main" id="{4F9D23B0-48DA-4B8B-9FFE-06EFEB0CFA46}"/>
                </a:ext>
              </a:extLst>
            </p:cNvPr>
            <p:cNvSpPr>
              <a:spLocks noChangeArrowheads="1"/>
            </p:cNvSpPr>
            <p:nvPr/>
          </p:nvSpPr>
          <p:spPr bwMode="auto">
            <a:xfrm flipH="1">
              <a:off x="5347439"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144">
              <a:extLst>
                <a:ext uri="{FF2B5EF4-FFF2-40B4-BE49-F238E27FC236}">
                  <a16:creationId xmlns:a16="http://schemas.microsoft.com/office/drawing/2014/main" id="{71AD7D3D-4EEC-49D4-B004-D0A48C485B84}"/>
                </a:ext>
              </a:extLst>
            </p:cNvPr>
            <p:cNvSpPr>
              <a:spLocks noChangeArrowheads="1"/>
            </p:cNvSpPr>
            <p:nvPr/>
          </p:nvSpPr>
          <p:spPr bwMode="auto">
            <a:xfrm flipH="1">
              <a:off x="5896714"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143">
              <a:extLst>
                <a:ext uri="{FF2B5EF4-FFF2-40B4-BE49-F238E27FC236}">
                  <a16:creationId xmlns:a16="http://schemas.microsoft.com/office/drawing/2014/main" id="{651308F8-176F-48F2-8F80-C8E564600D5B}"/>
                </a:ext>
              </a:extLst>
            </p:cNvPr>
            <p:cNvSpPr>
              <a:spLocks noChangeArrowheads="1"/>
            </p:cNvSpPr>
            <p:nvPr/>
          </p:nvSpPr>
          <p:spPr bwMode="auto">
            <a:xfrm flipH="1">
              <a:off x="5623664" y="4739502"/>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143">
              <a:extLst>
                <a:ext uri="{FF2B5EF4-FFF2-40B4-BE49-F238E27FC236}">
                  <a16:creationId xmlns:a16="http://schemas.microsoft.com/office/drawing/2014/main" id="{8962BE6C-1A4D-475D-AEE1-46960B97998E}"/>
                </a:ext>
              </a:extLst>
            </p:cNvPr>
            <p:cNvSpPr>
              <a:spLocks noChangeArrowheads="1"/>
            </p:cNvSpPr>
            <p:nvPr/>
          </p:nvSpPr>
          <p:spPr bwMode="auto">
            <a:xfrm flipH="1">
              <a:off x="5623664" y="5153839"/>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144">
              <a:extLst>
                <a:ext uri="{FF2B5EF4-FFF2-40B4-BE49-F238E27FC236}">
                  <a16:creationId xmlns:a16="http://schemas.microsoft.com/office/drawing/2014/main" id="{8BCBB429-ED2E-4B8B-80CE-13EA0C9B8AB4}"/>
                </a:ext>
              </a:extLst>
            </p:cNvPr>
            <p:cNvSpPr>
              <a:spLocks noChangeArrowheads="1"/>
            </p:cNvSpPr>
            <p:nvPr/>
          </p:nvSpPr>
          <p:spPr bwMode="auto">
            <a:xfrm flipH="1">
              <a:off x="7777846"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右矢印 460">
              <a:extLst>
                <a:ext uri="{FF2B5EF4-FFF2-40B4-BE49-F238E27FC236}">
                  <a16:creationId xmlns:a16="http://schemas.microsoft.com/office/drawing/2014/main" id="{6FEC7F31-359E-458B-AE79-3CA90580F1BE}"/>
                </a:ext>
              </a:extLst>
            </p:cNvPr>
            <p:cNvSpPr/>
            <p:nvPr/>
          </p:nvSpPr>
          <p:spPr>
            <a:xfrm>
              <a:off x="6506314" y="48774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Text Box 168">
              <a:extLst>
                <a:ext uri="{FF2B5EF4-FFF2-40B4-BE49-F238E27FC236}">
                  <a16:creationId xmlns:a16="http://schemas.microsoft.com/office/drawing/2014/main" id="{909B5743-CE1A-4897-AD2B-19D4004D17C5}"/>
                </a:ext>
              </a:extLst>
            </p:cNvPr>
            <p:cNvSpPr txBox="1">
              <a:spLocks noChangeArrowheads="1"/>
            </p:cNvSpPr>
            <p:nvPr/>
          </p:nvSpPr>
          <p:spPr bwMode="auto">
            <a:xfrm>
              <a:off x="6124173" y="5281228"/>
              <a:ext cx="12104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正六面体の除去（</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a:t>
              </a:r>
              <a:endParaRPr lang="en-US" altLang="ja-JP" sz="1600" dirty="0">
                <a:solidFill>
                  <a:srgbClr val="000000"/>
                </a:solidFill>
              </a:endParaRPr>
            </a:p>
          </p:txBody>
        </p:sp>
      </p:grpSp>
      <p:grpSp>
        <p:nvGrpSpPr>
          <p:cNvPr id="125" name="グループ化 265">
            <a:extLst>
              <a:ext uri="{FF2B5EF4-FFF2-40B4-BE49-F238E27FC236}">
                <a16:creationId xmlns:a16="http://schemas.microsoft.com/office/drawing/2014/main" id="{EDCEE19D-ED8B-47F4-996F-D149B9268A86}"/>
              </a:ext>
            </a:extLst>
          </p:cNvPr>
          <p:cNvGrpSpPr>
            <a:grpSpLocks/>
          </p:cNvGrpSpPr>
          <p:nvPr/>
        </p:nvGrpSpPr>
        <p:grpSpPr bwMode="auto">
          <a:xfrm>
            <a:off x="2760417" y="3642059"/>
            <a:ext cx="3700447" cy="3143244"/>
            <a:chOff x="2657422" y="3428992"/>
            <a:chExt cx="3700513" cy="3143244"/>
          </a:xfrm>
        </p:grpSpPr>
        <p:cxnSp>
          <p:nvCxnSpPr>
            <p:cNvPr id="126" name="直線コネクタ 125">
              <a:extLst>
                <a:ext uri="{FF2B5EF4-FFF2-40B4-BE49-F238E27FC236}">
                  <a16:creationId xmlns:a16="http://schemas.microsoft.com/office/drawing/2014/main" id="{DADA9242-470B-46B7-8549-7C3919F4F7C4}"/>
                </a:ext>
              </a:extLst>
            </p:cNvPr>
            <p:cNvCxnSpPr/>
            <p:nvPr/>
          </p:nvCxnSpPr>
          <p:spPr>
            <a:xfrm flipH="1" flipV="1">
              <a:off x="5567607" y="4941875"/>
              <a:ext cx="415044" cy="131133"/>
            </a:xfrm>
            <a:prstGeom prst="line">
              <a:avLst/>
            </a:prstGeom>
          </p:spPr>
          <p:style>
            <a:lnRef idx="1">
              <a:schemeClr val="dk1"/>
            </a:lnRef>
            <a:fillRef idx="0">
              <a:schemeClr val="dk1"/>
            </a:fillRef>
            <a:effectRef idx="0">
              <a:schemeClr val="dk1"/>
            </a:effectRef>
            <a:fontRef idx="minor">
              <a:schemeClr val="tx1"/>
            </a:fontRef>
          </p:style>
        </p:cxnSp>
        <p:grpSp>
          <p:nvGrpSpPr>
            <p:cNvPr id="127" name="グループ化 264">
              <a:extLst>
                <a:ext uri="{FF2B5EF4-FFF2-40B4-BE49-F238E27FC236}">
                  <a16:creationId xmlns:a16="http://schemas.microsoft.com/office/drawing/2014/main" id="{97FE4256-12CD-4008-9407-0F644614693F}"/>
                </a:ext>
              </a:extLst>
            </p:cNvPr>
            <p:cNvGrpSpPr>
              <a:grpSpLocks/>
            </p:cNvGrpSpPr>
            <p:nvPr/>
          </p:nvGrpSpPr>
          <p:grpSpPr bwMode="auto">
            <a:xfrm>
              <a:off x="2657422" y="3428992"/>
              <a:ext cx="3700513" cy="3143244"/>
              <a:chOff x="2657422" y="3428992"/>
              <a:chExt cx="3700513" cy="3143244"/>
            </a:xfrm>
          </p:grpSpPr>
          <p:cxnSp>
            <p:nvCxnSpPr>
              <p:cNvPr id="128" name="直線コネクタ 127">
                <a:extLst>
                  <a:ext uri="{FF2B5EF4-FFF2-40B4-BE49-F238E27FC236}">
                    <a16:creationId xmlns:a16="http://schemas.microsoft.com/office/drawing/2014/main" id="{C7A5F4ED-874A-499F-AD63-6BF27F3344BE}"/>
                  </a:ext>
                </a:extLst>
              </p:cNvPr>
              <p:cNvCxnSpPr/>
              <p:nvPr/>
            </p:nvCxnSpPr>
            <p:spPr>
              <a:xfrm rot="10800000" flipV="1">
                <a:off x="3325771" y="5214938"/>
                <a:ext cx="460383" cy="179387"/>
              </a:xfrm>
              <a:prstGeom prst="line">
                <a:avLst/>
              </a:prstGeom>
            </p:spPr>
            <p:style>
              <a:lnRef idx="1">
                <a:schemeClr val="dk1"/>
              </a:lnRef>
              <a:fillRef idx="0">
                <a:schemeClr val="dk1"/>
              </a:fillRef>
              <a:effectRef idx="0">
                <a:schemeClr val="dk1"/>
              </a:effectRef>
              <a:fontRef idx="minor">
                <a:schemeClr val="tx1"/>
              </a:fontRef>
            </p:style>
          </p:cxnSp>
          <p:cxnSp>
            <p:nvCxnSpPr>
              <p:cNvPr id="129" name="直線コネクタ 128">
                <a:extLst>
                  <a:ext uri="{FF2B5EF4-FFF2-40B4-BE49-F238E27FC236}">
                    <a16:creationId xmlns:a16="http://schemas.microsoft.com/office/drawing/2014/main" id="{66F89C0E-1B9C-4954-BB34-D51CB6D051FD}"/>
                  </a:ext>
                </a:extLst>
              </p:cNvPr>
              <p:cNvCxnSpPr/>
              <p:nvPr/>
            </p:nvCxnSpPr>
            <p:spPr>
              <a:xfrm rot="16200000" flipV="1">
                <a:off x="3846483" y="4746624"/>
                <a:ext cx="234950" cy="130177"/>
              </a:xfrm>
              <a:prstGeom prst="line">
                <a:avLst/>
              </a:prstGeom>
            </p:spPr>
            <p:style>
              <a:lnRef idx="1">
                <a:schemeClr val="dk1"/>
              </a:lnRef>
              <a:fillRef idx="0">
                <a:schemeClr val="dk1"/>
              </a:fillRef>
              <a:effectRef idx="0">
                <a:schemeClr val="dk1"/>
              </a:effectRef>
              <a:fontRef idx="minor">
                <a:schemeClr val="tx1"/>
              </a:fontRef>
            </p:style>
          </p:cxnSp>
          <p:cxnSp>
            <p:nvCxnSpPr>
              <p:cNvPr id="130" name="直線コネクタ 129">
                <a:extLst>
                  <a:ext uri="{FF2B5EF4-FFF2-40B4-BE49-F238E27FC236}">
                    <a16:creationId xmlns:a16="http://schemas.microsoft.com/office/drawing/2014/main" id="{4CF6F652-65D5-4D09-B318-80245ACD389B}"/>
                  </a:ext>
                </a:extLst>
              </p:cNvPr>
              <p:cNvCxnSpPr/>
              <p:nvPr/>
            </p:nvCxnSpPr>
            <p:spPr>
              <a:xfrm flipV="1">
                <a:off x="4595794" y="4751388"/>
                <a:ext cx="315919" cy="169862"/>
              </a:xfrm>
              <a:prstGeom prst="line">
                <a:avLst/>
              </a:prstGeom>
            </p:spPr>
            <p:style>
              <a:lnRef idx="1">
                <a:schemeClr val="dk1"/>
              </a:lnRef>
              <a:fillRef idx="0">
                <a:schemeClr val="dk1"/>
              </a:fillRef>
              <a:effectRef idx="0">
                <a:schemeClr val="dk1"/>
              </a:effectRef>
              <a:fontRef idx="minor">
                <a:schemeClr val="tx1"/>
              </a:fontRef>
            </p:style>
          </p:cxnSp>
          <p:cxnSp>
            <p:nvCxnSpPr>
              <p:cNvPr id="131" name="直線コネクタ 130">
                <a:extLst>
                  <a:ext uri="{FF2B5EF4-FFF2-40B4-BE49-F238E27FC236}">
                    <a16:creationId xmlns:a16="http://schemas.microsoft.com/office/drawing/2014/main" id="{792A325A-7B0A-4EE8-BF71-86D7E866A299}"/>
                  </a:ext>
                </a:extLst>
              </p:cNvPr>
              <p:cNvCxnSpPr/>
              <p:nvPr/>
            </p:nvCxnSpPr>
            <p:spPr>
              <a:xfrm rot="16200000" flipH="1">
                <a:off x="4511657" y="5453061"/>
                <a:ext cx="246062" cy="233366"/>
              </a:xfrm>
              <a:prstGeom prst="line">
                <a:avLst/>
              </a:prstGeom>
            </p:spPr>
            <p:style>
              <a:lnRef idx="1">
                <a:schemeClr val="dk1"/>
              </a:lnRef>
              <a:fillRef idx="0">
                <a:schemeClr val="dk1"/>
              </a:fillRef>
              <a:effectRef idx="0">
                <a:schemeClr val="dk1"/>
              </a:effectRef>
              <a:fontRef idx="minor">
                <a:schemeClr val="tx1"/>
              </a:fontRef>
            </p:style>
          </p:cxnSp>
          <p:cxnSp>
            <p:nvCxnSpPr>
              <p:cNvPr id="132" name="直線コネクタ 131">
                <a:extLst>
                  <a:ext uri="{FF2B5EF4-FFF2-40B4-BE49-F238E27FC236}">
                    <a16:creationId xmlns:a16="http://schemas.microsoft.com/office/drawing/2014/main" id="{559A60D6-6D74-4227-AB43-6AE22052B587}"/>
                  </a:ext>
                </a:extLst>
              </p:cNvPr>
              <p:cNvCxnSpPr/>
              <p:nvPr/>
            </p:nvCxnSpPr>
            <p:spPr>
              <a:xfrm rot="5400000">
                <a:off x="4746613" y="5278435"/>
                <a:ext cx="460375" cy="333381"/>
              </a:xfrm>
              <a:prstGeom prst="line">
                <a:avLst/>
              </a:prstGeom>
            </p:spPr>
            <p:style>
              <a:lnRef idx="1">
                <a:schemeClr val="dk1"/>
              </a:lnRef>
              <a:fillRef idx="0">
                <a:schemeClr val="dk1"/>
              </a:fillRef>
              <a:effectRef idx="0">
                <a:schemeClr val="dk1"/>
              </a:effectRef>
              <a:fontRef idx="minor">
                <a:schemeClr val="tx1"/>
              </a:fontRef>
            </p:style>
          </p:cxnSp>
          <p:cxnSp>
            <p:nvCxnSpPr>
              <p:cNvPr id="133" name="直線コネクタ 132">
                <a:extLst>
                  <a:ext uri="{FF2B5EF4-FFF2-40B4-BE49-F238E27FC236}">
                    <a16:creationId xmlns:a16="http://schemas.microsoft.com/office/drawing/2014/main" id="{280A1673-6974-46D1-8B26-9C85E86457D3}"/>
                  </a:ext>
                </a:extLst>
              </p:cNvPr>
              <p:cNvCxnSpPr/>
              <p:nvPr/>
            </p:nvCxnSpPr>
            <p:spPr>
              <a:xfrm rot="5400000" flipH="1" flipV="1">
                <a:off x="5496721" y="5120477"/>
                <a:ext cx="455612" cy="447683"/>
              </a:xfrm>
              <a:prstGeom prst="line">
                <a:avLst/>
              </a:prstGeom>
            </p:spPr>
            <p:style>
              <a:lnRef idx="1">
                <a:schemeClr val="dk1"/>
              </a:lnRef>
              <a:fillRef idx="0">
                <a:schemeClr val="dk1"/>
              </a:fillRef>
              <a:effectRef idx="0">
                <a:schemeClr val="dk1"/>
              </a:effectRef>
              <a:fontRef idx="minor">
                <a:schemeClr val="tx1"/>
              </a:fontRef>
            </p:style>
          </p:cxnSp>
          <p:cxnSp>
            <p:nvCxnSpPr>
              <p:cNvPr id="134" name="直線コネクタ 133">
                <a:extLst>
                  <a:ext uri="{FF2B5EF4-FFF2-40B4-BE49-F238E27FC236}">
                    <a16:creationId xmlns:a16="http://schemas.microsoft.com/office/drawing/2014/main" id="{B987FB4B-A9F1-4474-A231-20D50AB13313}"/>
                  </a:ext>
                </a:extLst>
              </p:cNvPr>
              <p:cNvCxnSpPr/>
              <p:nvPr/>
            </p:nvCxnSpPr>
            <p:spPr>
              <a:xfrm rot="10800000" flipV="1">
                <a:off x="4475141" y="6018213"/>
                <a:ext cx="384182" cy="246062"/>
              </a:xfrm>
              <a:prstGeom prst="line">
                <a:avLst/>
              </a:prstGeom>
            </p:spPr>
            <p:style>
              <a:lnRef idx="1">
                <a:schemeClr val="dk1"/>
              </a:lnRef>
              <a:fillRef idx="0">
                <a:schemeClr val="dk1"/>
              </a:fillRef>
              <a:effectRef idx="0">
                <a:schemeClr val="dk1"/>
              </a:effectRef>
              <a:fontRef idx="minor">
                <a:schemeClr val="tx1"/>
              </a:fontRef>
            </p:style>
          </p:cxnSp>
          <p:cxnSp>
            <p:nvCxnSpPr>
              <p:cNvPr id="135" name="直線コネクタ 134">
                <a:extLst>
                  <a:ext uri="{FF2B5EF4-FFF2-40B4-BE49-F238E27FC236}">
                    <a16:creationId xmlns:a16="http://schemas.microsoft.com/office/drawing/2014/main" id="{6582E0C8-C3CF-4CB0-A362-370265860BFA}"/>
                  </a:ext>
                </a:extLst>
              </p:cNvPr>
              <p:cNvCxnSpPr/>
              <p:nvPr/>
            </p:nvCxnSpPr>
            <p:spPr>
              <a:xfrm rot="10800000">
                <a:off x="3321009" y="5470525"/>
                <a:ext cx="246066" cy="173038"/>
              </a:xfrm>
              <a:prstGeom prst="line">
                <a:avLst/>
              </a:prstGeom>
            </p:spPr>
            <p:style>
              <a:lnRef idx="1">
                <a:schemeClr val="dk1"/>
              </a:lnRef>
              <a:fillRef idx="0">
                <a:schemeClr val="dk1"/>
              </a:fillRef>
              <a:effectRef idx="0">
                <a:schemeClr val="dk1"/>
              </a:effectRef>
              <a:fontRef idx="minor">
                <a:schemeClr val="tx1"/>
              </a:fontRef>
            </p:style>
          </p:cxnSp>
          <p:cxnSp>
            <p:nvCxnSpPr>
              <p:cNvPr id="136" name="直線コネクタ 135">
                <a:extLst>
                  <a:ext uri="{FF2B5EF4-FFF2-40B4-BE49-F238E27FC236}">
                    <a16:creationId xmlns:a16="http://schemas.microsoft.com/office/drawing/2014/main" id="{02404A68-02AD-4BC7-9525-1A243C1E009B}"/>
                  </a:ext>
                </a:extLst>
              </p:cNvPr>
              <p:cNvCxnSpPr/>
              <p:nvPr/>
            </p:nvCxnSpPr>
            <p:spPr>
              <a:xfrm flipV="1">
                <a:off x="4427516" y="5751513"/>
                <a:ext cx="304805" cy="34925"/>
              </a:xfrm>
              <a:prstGeom prst="line">
                <a:avLst/>
              </a:prstGeom>
            </p:spPr>
            <p:style>
              <a:lnRef idx="1">
                <a:schemeClr val="dk1"/>
              </a:lnRef>
              <a:fillRef idx="0">
                <a:schemeClr val="dk1"/>
              </a:fillRef>
              <a:effectRef idx="0">
                <a:schemeClr val="dk1"/>
              </a:effectRef>
              <a:fontRef idx="minor">
                <a:schemeClr val="tx1"/>
              </a:fontRef>
            </p:style>
          </p:cxnSp>
          <p:cxnSp>
            <p:nvCxnSpPr>
              <p:cNvPr id="137" name="直線コネクタ 136">
                <a:extLst>
                  <a:ext uri="{FF2B5EF4-FFF2-40B4-BE49-F238E27FC236}">
                    <a16:creationId xmlns:a16="http://schemas.microsoft.com/office/drawing/2014/main" id="{4047264F-9529-497C-A1D3-A1BEBA5D6B31}"/>
                  </a:ext>
                </a:extLst>
              </p:cNvPr>
              <p:cNvCxnSpPr/>
              <p:nvPr/>
            </p:nvCxnSpPr>
            <p:spPr>
              <a:xfrm rot="16200000" flipH="1">
                <a:off x="4283053" y="6094412"/>
                <a:ext cx="230187" cy="77788"/>
              </a:xfrm>
              <a:prstGeom prst="line">
                <a:avLst/>
              </a:prstGeom>
            </p:spPr>
            <p:style>
              <a:lnRef idx="1">
                <a:schemeClr val="dk1"/>
              </a:lnRef>
              <a:fillRef idx="0">
                <a:schemeClr val="dk1"/>
              </a:fillRef>
              <a:effectRef idx="0">
                <a:schemeClr val="dk1"/>
              </a:effectRef>
              <a:fontRef idx="minor">
                <a:schemeClr val="tx1"/>
              </a:fontRef>
            </p:style>
          </p:cxnSp>
          <p:cxnSp>
            <p:nvCxnSpPr>
              <p:cNvPr id="138" name="直線コネクタ 137">
                <a:extLst>
                  <a:ext uri="{FF2B5EF4-FFF2-40B4-BE49-F238E27FC236}">
                    <a16:creationId xmlns:a16="http://schemas.microsoft.com/office/drawing/2014/main" id="{B3087990-FE32-44BB-9883-F34BE9BDBF2C}"/>
                  </a:ext>
                </a:extLst>
              </p:cNvPr>
              <p:cNvCxnSpPr/>
              <p:nvPr/>
            </p:nvCxnSpPr>
            <p:spPr>
              <a:xfrm rot="5400000" flipH="1" flipV="1">
                <a:off x="4367985" y="4199732"/>
                <a:ext cx="166687" cy="6350"/>
              </a:xfrm>
              <a:prstGeom prst="line">
                <a:avLst/>
              </a:prstGeom>
            </p:spPr>
            <p:style>
              <a:lnRef idx="1">
                <a:schemeClr val="dk1"/>
              </a:lnRef>
              <a:fillRef idx="0">
                <a:schemeClr val="dk1"/>
              </a:fillRef>
              <a:effectRef idx="0">
                <a:schemeClr val="dk1"/>
              </a:effectRef>
              <a:fontRef idx="minor">
                <a:schemeClr val="tx1"/>
              </a:fontRef>
            </p:style>
          </p:cxnSp>
          <p:cxnSp>
            <p:nvCxnSpPr>
              <p:cNvPr id="139" name="直線コネクタ 138">
                <a:extLst>
                  <a:ext uri="{FF2B5EF4-FFF2-40B4-BE49-F238E27FC236}">
                    <a16:creationId xmlns:a16="http://schemas.microsoft.com/office/drawing/2014/main" id="{8CD387DE-2523-46A1-A96C-BA05D14DE5A3}"/>
                  </a:ext>
                </a:extLst>
              </p:cNvPr>
              <p:cNvCxnSpPr/>
              <p:nvPr/>
            </p:nvCxnSpPr>
            <p:spPr>
              <a:xfrm rot="16200000" flipH="1">
                <a:off x="4805348" y="4594225"/>
                <a:ext cx="111125" cy="101602"/>
              </a:xfrm>
              <a:prstGeom prst="line">
                <a:avLst/>
              </a:prstGeom>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64BD7AE1-340E-4459-A700-AF2615D79943}"/>
                  </a:ext>
                </a:extLst>
              </p:cNvPr>
              <p:cNvCxnSpPr/>
              <p:nvPr/>
            </p:nvCxnSpPr>
            <p:spPr>
              <a:xfrm rot="16200000" flipV="1">
                <a:off x="3725037" y="3829843"/>
                <a:ext cx="214312" cy="57151"/>
              </a:xfrm>
              <a:prstGeom prst="line">
                <a:avLst/>
              </a:prstGeom>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310D5DDF-AD71-44FF-A267-E7F79A1CC1F2}"/>
                  </a:ext>
                </a:extLst>
              </p:cNvPr>
              <p:cNvCxnSpPr/>
              <p:nvPr/>
            </p:nvCxnSpPr>
            <p:spPr>
              <a:xfrm rot="10800000" flipV="1">
                <a:off x="3440073" y="4214813"/>
                <a:ext cx="246067" cy="69850"/>
              </a:xfrm>
              <a:prstGeom prst="line">
                <a:avLst/>
              </a:prstGeom>
            </p:spPr>
            <p:style>
              <a:lnRef idx="1">
                <a:schemeClr val="dk1"/>
              </a:lnRef>
              <a:fillRef idx="0">
                <a:schemeClr val="dk1"/>
              </a:fillRef>
              <a:effectRef idx="0">
                <a:schemeClr val="dk1"/>
              </a:effectRef>
              <a:fontRef idx="minor">
                <a:schemeClr val="tx1"/>
              </a:fontRef>
            </p:style>
          </p:cxnSp>
          <p:cxnSp>
            <p:nvCxnSpPr>
              <p:cNvPr id="142" name="直線コネクタ 141">
                <a:extLst>
                  <a:ext uri="{FF2B5EF4-FFF2-40B4-BE49-F238E27FC236}">
                    <a16:creationId xmlns:a16="http://schemas.microsoft.com/office/drawing/2014/main" id="{224B0AFB-4BEF-417C-8651-69736DB249E4}"/>
                  </a:ext>
                </a:extLst>
              </p:cNvPr>
              <p:cNvCxnSpPr/>
              <p:nvPr/>
            </p:nvCxnSpPr>
            <p:spPr>
              <a:xfrm flipV="1">
                <a:off x="4119535" y="4065588"/>
                <a:ext cx="309569" cy="6350"/>
              </a:xfrm>
              <a:prstGeom prst="line">
                <a:avLst/>
              </a:prstGeom>
            </p:spPr>
            <p:style>
              <a:lnRef idx="1">
                <a:schemeClr val="dk1"/>
              </a:lnRef>
              <a:fillRef idx="0">
                <a:schemeClr val="dk1"/>
              </a:fillRef>
              <a:effectRef idx="0">
                <a:schemeClr val="dk1"/>
              </a:effectRef>
              <a:fontRef idx="minor">
                <a:schemeClr val="tx1"/>
              </a:fontRef>
            </p:style>
          </p:cxnSp>
          <p:cxnSp>
            <p:nvCxnSpPr>
              <p:cNvPr id="143" name="直線コネクタ 142">
                <a:extLst>
                  <a:ext uri="{FF2B5EF4-FFF2-40B4-BE49-F238E27FC236}">
                    <a16:creationId xmlns:a16="http://schemas.microsoft.com/office/drawing/2014/main" id="{46CF5178-3170-4162-BB7D-C196369F49DF}"/>
                  </a:ext>
                </a:extLst>
              </p:cNvPr>
              <p:cNvCxnSpPr/>
              <p:nvPr/>
            </p:nvCxnSpPr>
            <p:spPr>
              <a:xfrm rot="5400000" flipH="1" flipV="1">
                <a:off x="3233697" y="4462462"/>
                <a:ext cx="304800" cy="57151"/>
              </a:xfrm>
              <a:prstGeom prst="line">
                <a:avLst/>
              </a:prstGeom>
            </p:spPr>
            <p:style>
              <a:lnRef idx="1">
                <a:schemeClr val="dk1"/>
              </a:lnRef>
              <a:fillRef idx="0">
                <a:schemeClr val="dk1"/>
              </a:fillRef>
              <a:effectRef idx="0">
                <a:schemeClr val="dk1"/>
              </a:effectRef>
              <a:fontRef idx="minor">
                <a:schemeClr val="tx1"/>
              </a:fontRef>
            </p:style>
          </p:cxnSp>
          <p:cxnSp>
            <p:nvCxnSpPr>
              <p:cNvPr id="144" name="直線コネクタ 143">
                <a:extLst>
                  <a:ext uri="{FF2B5EF4-FFF2-40B4-BE49-F238E27FC236}">
                    <a16:creationId xmlns:a16="http://schemas.microsoft.com/office/drawing/2014/main" id="{1B749C02-317D-46C6-8C95-DEBF4378C0DC}"/>
                  </a:ext>
                </a:extLst>
              </p:cNvPr>
              <p:cNvCxnSpPr/>
              <p:nvPr/>
            </p:nvCxnSpPr>
            <p:spPr>
              <a:xfrm rot="16200000" flipH="1">
                <a:off x="3147970" y="5224463"/>
                <a:ext cx="306387" cy="1588"/>
              </a:xfrm>
              <a:prstGeom prst="line">
                <a:avLst/>
              </a:prstGeom>
            </p:spPr>
            <p:style>
              <a:lnRef idx="1">
                <a:schemeClr val="dk1"/>
              </a:lnRef>
              <a:fillRef idx="0">
                <a:schemeClr val="dk1"/>
              </a:fillRef>
              <a:effectRef idx="0">
                <a:schemeClr val="dk1"/>
              </a:effectRef>
              <a:fontRef idx="minor">
                <a:schemeClr val="tx1"/>
              </a:fontRef>
            </p:style>
          </p:cxnSp>
          <p:cxnSp>
            <p:nvCxnSpPr>
              <p:cNvPr id="145" name="直線コネクタ 144">
                <a:extLst>
                  <a:ext uri="{FF2B5EF4-FFF2-40B4-BE49-F238E27FC236}">
                    <a16:creationId xmlns:a16="http://schemas.microsoft.com/office/drawing/2014/main" id="{2540371A-814D-4DAA-ACD4-9EB9B0EA3AAC}"/>
                  </a:ext>
                </a:extLst>
              </p:cNvPr>
              <p:cNvCxnSpPr/>
              <p:nvPr/>
            </p:nvCxnSpPr>
            <p:spPr>
              <a:xfrm flipV="1">
                <a:off x="3605176" y="4640263"/>
                <a:ext cx="244479" cy="74612"/>
              </a:xfrm>
              <a:prstGeom prst="line">
                <a:avLst/>
              </a:prstGeom>
            </p:spPr>
            <p:style>
              <a:lnRef idx="1">
                <a:schemeClr val="dk1"/>
              </a:lnRef>
              <a:fillRef idx="0">
                <a:schemeClr val="dk1"/>
              </a:fillRef>
              <a:effectRef idx="0">
                <a:schemeClr val="dk1"/>
              </a:effectRef>
              <a:fontRef idx="minor">
                <a:schemeClr val="tx1"/>
              </a:fontRef>
            </p:style>
          </p:cxnSp>
          <p:cxnSp>
            <p:nvCxnSpPr>
              <p:cNvPr id="146" name="直線コネクタ 145">
                <a:extLst>
                  <a:ext uri="{FF2B5EF4-FFF2-40B4-BE49-F238E27FC236}">
                    <a16:creationId xmlns:a16="http://schemas.microsoft.com/office/drawing/2014/main" id="{74209B92-F767-4F45-A5D2-3D0403613446}"/>
                  </a:ext>
                </a:extLst>
              </p:cNvPr>
              <p:cNvCxnSpPr/>
              <p:nvPr/>
            </p:nvCxnSpPr>
            <p:spPr>
              <a:xfrm rot="5400000" flipH="1" flipV="1">
                <a:off x="3052718" y="5503861"/>
                <a:ext cx="244475" cy="177803"/>
              </a:xfrm>
              <a:prstGeom prst="line">
                <a:avLst/>
              </a:prstGeom>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F81114C4-D0F5-4D0A-996D-8A3E33F645ED}"/>
                  </a:ext>
                </a:extLst>
              </p:cNvPr>
              <p:cNvCxnSpPr/>
              <p:nvPr/>
            </p:nvCxnSpPr>
            <p:spPr>
              <a:xfrm>
                <a:off x="3109867" y="6000750"/>
                <a:ext cx="176216" cy="73025"/>
              </a:xfrm>
              <a:prstGeom prst="line">
                <a:avLst/>
              </a:prstGeom>
            </p:spPr>
            <p:style>
              <a:lnRef idx="1">
                <a:schemeClr val="dk1"/>
              </a:lnRef>
              <a:fillRef idx="0">
                <a:schemeClr val="dk1"/>
              </a:fillRef>
              <a:effectRef idx="0">
                <a:schemeClr val="dk1"/>
              </a:effectRef>
              <a:fontRef idx="minor">
                <a:schemeClr val="tx1"/>
              </a:fontRef>
            </p:style>
          </p:cxnSp>
          <p:cxnSp>
            <p:nvCxnSpPr>
              <p:cNvPr id="148" name="直線コネクタ 147">
                <a:extLst>
                  <a:ext uri="{FF2B5EF4-FFF2-40B4-BE49-F238E27FC236}">
                    <a16:creationId xmlns:a16="http://schemas.microsoft.com/office/drawing/2014/main" id="{1BC1EF43-9B28-4E9D-AF47-DCCA0E3305B7}"/>
                  </a:ext>
                </a:extLst>
              </p:cNvPr>
              <p:cNvCxnSpPr/>
              <p:nvPr/>
            </p:nvCxnSpPr>
            <p:spPr>
              <a:xfrm>
                <a:off x="3014615" y="5357813"/>
                <a:ext cx="233367" cy="74612"/>
              </a:xfrm>
              <a:prstGeom prst="line">
                <a:avLst/>
              </a:prstGeom>
            </p:spPr>
            <p:style>
              <a:lnRef idx="1">
                <a:schemeClr val="dk1"/>
              </a:lnRef>
              <a:fillRef idx="0">
                <a:schemeClr val="dk1"/>
              </a:fillRef>
              <a:effectRef idx="0">
                <a:schemeClr val="dk1"/>
              </a:effectRef>
              <a:fontRef idx="minor">
                <a:schemeClr val="tx1"/>
              </a:fontRef>
            </p:style>
          </p:cxnSp>
          <p:cxnSp>
            <p:nvCxnSpPr>
              <p:cNvPr id="149" name="直線コネクタ 148">
                <a:extLst>
                  <a:ext uri="{FF2B5EF4-FFF2-40B4-BE49-F238E27FC236}">
                    <a16:creationId xmlns:a16="http://schemas.microsoft.com/office/drawing/2014/main" id="{58E5FEC1-2EF8-48B6-8F4C-EF288FF3BBE5}"/>
                  </a:ext>
                </a:extLst>
              </p:cNvPr>
              <p:cNvCxnSpPr/>
              <p:nvPr/>
            </p:nvCxnSpPr>
            <p:spPr>
              <a:xfrm rot="5400000">
                <a:off x="2757439" y="4764087"/>
                <a:ext cx="306387" cy="65089"/>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a:extLst>
                  <a:ext uri="{FF2B5EF4-FFF2-40B4-BE49-F238E27FC236}">
                    <a16:creationId xmlns:a16="http://schemas.microsoft.com/office/drawing/2014/main" id="{8CBBD9F9-EDB2-4D14-8DD8-1F25249964DF}"/>
                  </a:ext>
                </a:extLst>
              </p:cNvPr>
              <p:cNvCxnSpPr/>
              <p:nvPr/>
            </p:nvCxnSpPr>
            <p:spPr>
              <a:xfrm flipV="1">
                <a:off x="3157493" y="4284663"/>
                <a:ext cx="217492" cy="73025"/>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a:extLst>
                  <a:ext uri="{FF2B5EF4-FFF2-40B4-BE49-F238E27FC236}">
                    <a16:creationId xmlns:a16="http://schemas.microsoft.com/office/drawing/2014/main" id="{003BC9A9-D7C1-4185-AA1C-87001332E5BE}"/>
                  </a:ext>
                </a:extLst>
              </p:cNvPr>
              <p:cNvCxnSpPr/>
              <p:nvPr/>
            </p:nvCxnSpPr>
            <p:spPr>
              <a:xfrm>
                <a:off x="3594064" y="3714750"/>
                <a:ext cx="174628" cy="17463"/>
              </a:xfrm>
              <a:prstGeom prst="line">
                <a:avLst/>
              </a:prstGeom>
            </p:spPr>
            <p:style>
              <a:lnRef idx="1">
                <a:schemeClr val="dk1"/>
              </a:lnRef>
              <a:fillRef idx="0">
                <a:schemeClr val="dk1"/>
              </a:fillRef>
              <a:effectRef idx="0">
                <a:schemeClr val="dk1"/>
              </a:effectRef>
              <a:fontRef idx="minor">
                <a:schemeClr val="tx1"/>
              </a:fontRef>
            </p:style>
          </p:cxnSp>
          <p:cxnSp>
            <p:nvCxnSpPr>
              <p:cNvPr id="152" name="直線コネクタ 151">
                <a:extLst>
                  <a:ext uri="{FF2B5EF4-FFF2-40B4-BE49-F238E27FC236}">
                    <a16:creationId xmlns:a16="http://schemas.microsoft.com/office/drawing/2014/main" id="{01C83858-6280-4FF8-B688-7E7EF3C1CF8B}"/>
                  </a:ext>
                </a:extLst>
              </p:cNvPr>
              <p:cNvCxnSpPr/>
              <p:nvPr/>
            </p:nvCxnSpPr>
            <p:spPr>
              <a:xfrm rot="10800000" flipV="1">
                <a:off x="3765517" y="3643313"/>
                <a:ext cx="325443" cy="88900"/>
              </a:xfrm>
              <a:prstGeom prst="line">
                <a:avLst/>
              </a:prstGeom>
            </p:spPr>
            <p:style>
              <a:lnRef idx="1">
                <a:schemeClr val="dk1"/>
              </a:lnRef>
              <a:fillRef idx="0">
                <a:schemeClr val="dk1"/>
              </a:fillRef>
              <a:effectRef idx="0">
                <a:schemeClr val="dk1"/>
              </a:effectRef>
              <a:fontRef idx="minor">
                <a:schemeClr val="tx1"/>
              </a:fontRef>
            </p:style>
          </p:cxnSp>
          <p:cxnSp>
            <p:nvCxnSpPr>
              <p:cNvPr id="153" name="直線コネクタ 152">
                <a:extLst>
                  <a:ext uri="{FF2B5EF4-FFF2-40B4-BE49-F238E27FC236}">
                    <a16:creationId xmlns:a16="http://schemas.microsoft.com/office/drawing/2014/main" id="{3DDAB874-A1E7-4340-848E-3E4FE3FB63B4}"/>
                  </a:ext>
                </a:extLst>
              </p:cNvPr>
              <p:cNvCxnSpPr/>
              <p:nvPr/>
            </p:nvCxnSpPr>
            <p:spPr>
              <a:xfrm rot="16200000" flipH="1">
                <a:off x="4313216" y="3913188"/>
                <a:ext cx="225425" cy="6350"/>
              </a:xfrm>
              <a:prstGeom prst="line">
                <a:avLst/>
              </a:prstGeom>
            </p:spPr>
            <p:style>
              <a:lnRef idx="1">
                <a:schemeClr val="dk1"/>
              </a:lnRef>
              <a:fillRef idx="0">
                <a:schemeClr val="dk1"/>
              </a:fillRef>
              <a:effectRef idx="0">
                <a:schemeClr val="dk1"/>
              </a:effectRef>
              <a:fontRef idx="minor">
                <a:schemeClr val="tx1"/>
              </a:fontRef>
            </p:style>
          </p:cxnSp>
          <p:cxnSp>
            <p:nvCxnSpPr>
              <p:cNvPr id="154" name="直線コネクタ 153">
                <a:extLst>
                  <a:ext uri="{FF2B5EF4-FFF2-40B4-BE49-F238E27FC236}">
                    <a16:creationId xmlns:a16="http://schemas.microsoft.com/office/drawing/2014/main" id="{3B5B2E43-24B5-49DC-AC01-2045A73164FC}"/>
                  </a:ext>
                </a:extLst>
              </p:cNvPr>
              <p:cNvCxnSpPr/>
              <p:nvPr/>
            </p:nvCxnSpPr>
            <p:spPr>
              <a:xfrm rot="10800000" flipV="1">
                <a:off x="4473554" y="3946525"/>
                <a:ext cx="312743" cy="98425"/>
              </a:xfrm>
              <a:prstGeom prst="line">
                <a:avLst/>
              </a:prstGeom>
            </p:spPr>
            <p:style>
              <a:lnRef idx="1">
                <a:schemeClr val="dk1"/>
              </a:lnRef>
              <a:fillRef idx="0">
                <a:schemeClr val="dk1"/>
              </a:fillRef>
              <a:effectRef idx="0">
                <a:schemeClr val="dk1"/>
              </a:effectRef>
              <a:fontRef idx="minor">
                <a:schemeClr val="tx1"/>
              </a:fontRef>
            </p:style>
          </p:cxnSp>
          <p:cxnSp>
            <p:nvCxnSpPr>
              <p:cNvPr id="155" name="直線コネクタ 154">
                <a:extLst>
                  <a:ext uri="{FF2B5EF4-FFF2-40B4-BE49-F238E27FC236}">
                    <a16:creationId xmlns:a16="http://schemas.microsoft.com/office/drawing/2014/main" id="{238CFA4C-12C7-48CF-85D0-CEA92D21BEE8}"/>
                  </a:ext>
                </a:extLst>
              </p:cNvPr>
              <p:cNvCxnSpPr/>
              <p:nvPr/>
            </p:nvCxnSpPr>
            <p:spPr>
              <a:xfrm rot="16200000" flipH="1">
                <a:off x="5233982" y="4148137"/>
                <a:ext cx="174625" cy="57151"/>
              </a:xfrm>
              <a:prstGeom prst="line">
                <a:avLst/>
              </a:prstGeom>
            </p:spPr>
            <p:style>
              <a:lnRef idx="1">
                <a:schemeClr val="dk1"/>
              </a:lnRef>
              <a:fillRef idx="0">
                <a:schemeClr val="dk1"/>
              </a:fillRef>
              <a:effectRef idx="0">
                <a:schemeClr val="dk1"/>
              </a:effectRef>
              <a:fontRef idx="minor">
                <a:schemeClr val="tx1"/>
              </a:fontRef>
            </p:style>
          </p:cxnSp>
          <p:cxnSp>
            <p:nvCxnSpPr>
              <p:cNvPr id="156" name="直線コネクタ 155">
                <a:extLst>
                  <a:ext uri="{FF2B5EF4-FFF2-40B4-BE49-F238E27FC236}">
                    <a16:creationId xmlns:a16="http://schemas.microsoft.com/office/drawing/2014/main" id="{1ABBFC0D-77D1-48D8-81FA-561F26DCDFE0}"/>
                  </a:ext>
                </a:extLst>
              </p:cNvPr>
              <p:cNvCxnSpPr/>
              <p:nvPr/>
            </p:nvCxnSpPr>
            <p:spPr>
              <a:xfrm rot="10800000">
                <a:off x="5397496" y="4300538"/>
                <a:ext cx="317506" cy="57150"/>
              </a:xfrm>
              <a:prstGeom prst="line">
                <a:avLst/>
              </a:prstGeom>
            </p:spPr>
            <p:style>
              <a:lnRef idx="1">
                <a:schemeClr val="dk1"/>
              </a:lnRef>
              <a:fillRef idx="0">
                <a:schemeClr val="dk1"/>
              </a:fillRef>
              <a:effectRef idx="0">
                <a:schemeClr val="dk1"/>
              </a:effectRef>
              <a:fontRef idx="minor">
                <a:schemeClr val="tx1"/>
              </a:fontRef>
            </p:style>
          </p:cxnSp>
          <p:cxnSp>
            <p:nvCxnSpPr>
              <p:cNvPr id="157" name="直線コネクタ 156">
                <a:extLst>
                  <a:ext uri="{FF2B5EF4-FFF2-40B4-BE49-F238E27FC236}">
                    <a16:creationId xmlns:a16="http://schemas.microsoft.com/office/drawing/2014/main" id="{B5ECA1AE-D397-4076-B531-98F80DDC563C}"/>
                  </a:ext>
                </a:extLst>
              </p:cNvPr>
              <p:cNvCxnSpPr/>
              <p:nvPr/>
            </p:nvCxnSpPr>
            <p:spPr>
              <a:xfrm rot="5400000">
                <a:off x="5874550" y="4898232"/>
                <a:ext cx="238125" cy="14288"/>
              </a:xfrm>
              <a:prstGeom prst="line">
                <a:avLst/>
              </a:prstGeom>
            </p:spPr>
            <p:style>
              <a:lnRef idx="1">
                <a:schemeClr val="dk1"/>
              </a:lnRef>
              <a:fillRef idx="0">
                <a:schemeClr val="dk1"/>
              </a:fillRef>
              <a:effectRef idx="0">
                <a:schemeClr val="dk1"/>
              </a:effectRef>
              <a:fontRef idx="minor">
                <a:schemeClr val="tx1"/>
              </a:fontRef>
            </p:style>
          </p:cxnSp>
          <p:cxnSp>
            <p:nvCxnSpPr>
              <p:cNvPr id="158" name="直線コネクタ 157">
                <a:extLst>
                  <a:ext uri="{FF2B5EF4-FFF2-40B4-BE49-F238E27FC236}">
                    <a16:creationId xmlns:a16="http://schemas.microsoft.com/office/drawing/2014/main" id="{4FF2CD2D-B357-478F-BAC6-38C7640BFE25}"/>
                  </a:ext>
                </a:extLst>
              </p:cNvPr>
              <p:cNvCxnSpPr/>
              <p:nvPr/>
            </p:nvCxnSpPr>
            <p:spPr>
              <a:xfrm rot="16200000" flipV="1">
                <a:off x="5903126" y="5220493"/>
                <a:ext cx="296863" cy="85727"/>
              </a:xfrm>
              <a:prstGeom prst="line">
                <a:avLst/>
              </a:prstGeom>
            </p:spPr>
            <p:style>
              <a:lnRef idx="1">
                <a:schemeClr val="dk1"/>
              </a:lnRef>
              <a:fillRef idx="0">
                <a:schemeClr val="dk1"/>
              </a:fillRef>
              <a:effectRef idx="0">
                <a:schemeClr val="dk1"/>
              </a:effectRef>
              <a:fontRef idx="minor">
                <a:schemeClr val="tx1"/>
              </a:fontRef>
            </p:style>
          </p:cxnSp>
          <p:cxnSp>
            <p:nvCxnSpPr>
              <p:cNvPr id="159" name="直線コネクタ 158">
                <a:extLst>
                  <a:ext uri="{FF2B5EF4-FFF2-40B4-BE49-F238E27FC236}">
                    <a16:creationId xmlns:a16="http://schemas.microsoft.com/office/drawing/2014/main" id="{546F2852-389C-48E9-A648-C6734C61ACB9}"/>
                  </a:ext>
                </a:extLst>
              </p:cNvPr>
              <p:cNvCxnSpPr/>
              <p:nvPr/>
            </p:nvCxnSpPr>
            <p:spPr>
              <a:xfrm rot="10800000" flipV="1">
                <a:off x="5537198" y="6072188"/>
                <a:ext cx="249241" cy="68262"/>
              </a:xfrm>
              <a:prstGeom prst="line">
                <a:avLst/>
              </a:prstGeom>
            </p:spPr>
            <p:style>
              <a:lnRef idx="1">
                <a:schemeClr val="dk1"/>
              </a:lnRef>
              <a:fillRef idx="0">
                <a:schemeClr val="dk1"/>
              </a:fillRef>
              <a:effectRef idx="0">
                <a:schemeClr val="dk1"/>
              </a:effectRef>
              <a:fontRef idx="minor">
                <a:schemeClr val="tx1"/>
              </a:fontRef>
            </p:style>
          </p:cxnSp>
          <p:cxnSp>
            <p:nvCxnSpPr>
              <p:cNvPr id="160" name="直線コネクタ 159">
                <a:extLst>
                  <a:ext uri="{FF2B5EF4-FFF2-40B4-BE49-F238E27FC236}">
                    <a16:creationId xmlns:a16="http://schemas.microsoft.com/office/drawing/2014/main" id="{64B8E96E-8069-4923-803F-65302991499D}"/>
                  </a:ext>
                </a:extLst>
              </p:cNvPr>
              <p:cNvCxnSpPr/>
              <p:nvPr/>
            </p:nvCxnSpPr>
            <p:spPr>
              <a:xfrm rot="10800000">
                <a:off x="4471966" y="6302375"/>
                <a:ext cx="368307" cy="73025"/>
              </a:xfrm>
              <a:prstGeom prst="line">
                <a:avLst/>
              </a:prstGeom>
            </p:spPr>
            <p:style>
              <a:lnRef idx="1">
                <a:schemeClr val="dk1"/>
              </a:lnRef>
              <a:fillRef idx="0">
                <a:schemeClr val="dk1"/>
              </a:fillRef>
              <a:effectRef idx="0">
                <a:schemeClr val="dk1"/>
              </a:effectRef>
              <a:fontRef idx="minor">
                <a:schemeClr val="tx1"/>
              </a:fontRef>
            </p:style>
          </p:cxnSp>
          <p:cxnSp>
            <p:nvCxnSpPr>
              <p:cNvPr id="161" name="直線コネクタ 160">
                <a:extLst>
                  <a:ext uri="{FF2B5EF4-FFF2-40B4-BE49-F238E27FC236}">
                    <a16:creationId xmlns:a16="http://schemas.microsoft.com/office/drawing/2014/main" id="{40434D0D-B4CC-432F-B542-4D66B39C02F6}"/>
                  </a:ext>
                </a:extLst>
              </p:cNvPr>
              <p:cNvCxnSpPr/>
              <p:nvPr/>
            </p:nvCxnSpPr>
            <p:spPr>
              <a:xfrm flipV="1">
                <a:off x="5299069" y="6178550"/>
                <a:ext cx="158753" cy="107950"/>
              </a:xfrm>
              <a:prstGeom prst="line">
                <a:avLst/>
              </a:prstGeom>
            </p:spPr>
            <p:style>
              <a:lnRef idx="1">
                <a:schemeClr val="dk1"/>
              </a:lnRef>
              <a:fillRef idx="0">
                <a:schemeClr val="dk1"/>
              </a:fillRef>
              <a:effectRef idx="0">
                <a:schemeClr val="dk1"/>
              </a:effectRef>
              <a:fontRef idx="minor">
                <a:schemeClr val="tx1"/>
              </a:fontRef>
            </p:style>
          </p:cxnSp>
          <p:cxnSp>
            <p:nvCxnSpPr>
              <p:cNvPr id="162" name="直線コネクタ 161">
                <a:extLst>
                  <a:ext uri="{FF2B5EF4-FFF2-40B4-BE49-F238E27FC236}">
                    <a16:creationId xmlns:a16="http://schemas.microsoft.com/office/drawing/2014/main" id="{81332FFF-36F5-4F29-8E54-CF49608078D2}"/>
                  </a:ext>
                </a:extLst>
              </p:cNvPr>
              <p:cNvCxnSpPr/>
              <p:nvPr/>
            </p:nvCxnSpPr>
            <p:spPr>
              <a:xfrm rot="10800000">
                <a:off x="3294020" y="6110288"/>
                <a:ext cx="198442" cy="158750"/>
              </a:xfrm>
              <a:prstGeom prst="line">
                <a:avLst/>
              </a:prstGeom>
            </p:spPr>
            <p:style>
              <a:lnRef idx="1">
                <a:schemeClr val="dk1"/>
              </a:lnRef>
              <a:fillRef idx="0">
                <a:schemeClr val="dk1"/>
              </a:fillRef>
              <a:effectRef idx="0">
                <a:schemeClr val="dk1"/>
              </a:effectRef>
              <a:fontRef idx="minor">
                <a:schemeClr val="tx1"/>
              </a:fontRef>
            </p:style>
          </p:cxnSp>
          <p:cxnSp>
            <p:nvCxnSpPr>
              <p:cNvPr id="163" name="直線コネクタ 162">
                <a:extLst>
                  <a:ext uri="{FF2B5EF4-FFF2-40B4-BE49-F238E27FC236}">
                    <a16:creationId xmlns:a16="http://schemas.microsoft.com/office/drawing/2014/main" id="{4C28E589-F580-4118-92D9-D755FC8AF840}"/>
                  </a:ext>
                </a:extLst>
              </p:cNvPr>
              <p:cNvCxnSpPr/>
              <p:nvPr/>
            </p:nvCxnSpPr>
            <p:spPr>
              <a:xfrm flipV="1">
                <a:off x="3995708" y="6315075"/>
                <a:ext cx="396882" cy="34925"/>
              </a:xfrm>
              <a:prstGeom prst="line">
                <a:avLst/>
              </a:prstGeom>
            </p:spPr>
            <p:style>
              <a:lnRef idx="1">
                <a:schemeClr val="dk1"/>
              </a:lnRef>
              <a:fillRef idx="0">
                <a:schemeClr val="dk1"/>
              </a:fillRef>
              <a:effectRef idx="0">
                <a:schemeClr val="dk1"/>
              </a:effectRef>
              <a:fontRef idx="minor">
                <a:schemeClr val="tx1"/>
              </a:fontRef>
            </p:style>
          </p:cxnSp>
          <p:cxnSp>
            <p:nvCxnSpPr>
              <p:cNvPr id="164" name="直線コネクタ 163">
                <a:extLst>
                  <a:ext uri="{FF2B5EF4-FFF2-40B4-BE49-F238E27FC236}">
                    <a16:creationId xmlns:a16="http://schemas.microsoft.com/office/drawing/2014/main" id="{ED6FC4D2-4502-4BF7-AC54-60E88CCC57A6}"/>
                  </a:ext>
                </a:extLst>
              </p:cNvPr>
              <p:cNvCxnSpPr/>
              <p:nvPr/>
            </p:nvCxnSpPr>
            <p:spPr>
              <a:xfrm>
                <a:off x="2657422" y="5000625"/>
                <a:ext cx="166690" cy="3175"/>
              </a:xfrm>
              <a:prstGeom prst="line">
                <a:avLst/>
              </a:prstGeom>
            </p:spPr>
            <p:style>
              <a:lnRef idx="1">
                <a:schemeClr val="dk1"/>
              </a:lnRef>
              <a:fillRef idx="0">
                <a:schemeClr val="dk1"/>
              </a:fillRef>
              <a:effectRef idx="0">
                <a:schemeClr val="dk1"/>
              </a:effectRef>
              <a:fontRef idx="minor">
                <a:schemeClr val="tx1"/>
              </a:fontRef>
            </p:style>
          </p:cxnSp>
          <p:grpSp>
            <p:nvGrpSpPr>
              <p:cNvPr id="165" name="グループ化 425">
                <a:extLst>
                  <a:ext uri="{FF2B5EF4-FFF2-40B4-BE49-F238E27FC236}">
                    <a16:creationId xmlns:a16="http://schemas.microsoft.com/office/drawing/2014/main" id="{91A97E26-E508-4D74-B867-A7ED9BA6F527}"/>
                  </a:ext>
                </a:extLst>
              </p:cNvPr>
              <p:cNvGrpSpPr>
                <a:grpSpLocks/>
              </p:cNvGrpSpPr>
              <p:nvPr/>
            </p:nvGrpSpPr>
            <p:grpSpPr bwMode="auto">
              <a:xfrm>
                <a:off x="2714566" y="3428992"/>
                <a:ext cx="3643369" cy="3143244"/>
                <a:chOff x="2357357" y="2072473"/>
                <a:chExt cx="3643403" cy="3142477"/>
              </a:xfrm>
            </p:grpSpPr>
            <p:cxnSp>
              <p:nvCxnSpPr>
                <p:cNvPr id="166" name="直線コネクタ 165">
                  <a:extLst>
                    <a:ext uri="{FF2B5EF4-FFF2-40B4-BE49-F238E27FC236}">
                      <a16:creationId xmlns:a16="http://schemas.microsoft.com/office/drawing/2014/main" id="{D578EAF5-0D95-4409-A2CA-98FFBABEF898}"/>
                    </a:ext>
                  </a:extLst>
                </p:cNvPr>
                <p:cNvCxnSpPr/>
                <p:nvPr/>
              </p:nvCxnSpPr>
              <p:spPr>
                <a:xfrm rot="5400000">
                  <a:off x="3393275" y="3607983"/>
                  <a:ext cx="285680" cy="214319"/>
                </a:xfrm>
                <a:prstGeom prst="line">
                  <a:avLst/>
                </a:prstGeom>
              </p:spPr>
              <p:style>
                <a:lnRef idx="1">
                  <a:schemeClr val="dk1"/>
                </a:lnRef>
                <a:fillRef idx="0">
                  <a:schemeClr val="dk1"/>
                </a:fillRef>
                <a:effectRef idx="0">
                  <a:schemeClr val="dk1"/>
                </a:effectRef>
                <a:fontRef idx="minor">
                  <a:schemeClr val="tx1"/>
                </a:fontRef>
              </p:style>
            </p:cxnSp>
            <p:cxnSp>
              <p:nvCxnSpPr>
                <p:cNvPr id="167" name="直線コネクタ 166">
                  <a:extLst>
                    <a:ext uri="{FF2B5EF4-FFF2-40B4-BE49-F238E27FC236}">
                      <a16:creationId xmlns:a16="http://schemas.microsoft.com/office/drawing/2014/main" id="{F2A61425-E0CD-476E-AFDF-A14740573208}"/>
                    </a:ext>
                  </a:extLst>
                </p:cNvPr>
                <p:cNvCxnSpPr/>
                <p:nvPr/>
              </p:nvCxnSpPr>
              <p:spPr>
                <a:xfrm>
                  <a:off x="3428955" y="3857983"/>
                  <a:ext cx="714394" cy="214260"/>
                </a:xfrm>
                <a:prstGeom prst="line">
                  <a:avLst/>
                </a:prstGeom>
              </p:spPr>
              <p:style>
                <a:lnRef idx="1">
                  <a:schemeClr val="dk1"/>
                </a:lnRef>
                <a:fillRef idx="0">
                  <a:schemeClr val="dk1"/>
                </a:fillRef>
                <a:effectRef idx="0">
                  <a:schemeClr val="dk1"/>
                </a:effectRef>
                <a:fontRef idx="minor">
                  <a:schemeClr val="tx1"/>
                </a:fontRef>
              </p:style>
            </p:cxnSp>
            <p:cxnSp>
              <p:nvCxnSpPr>
                <p:cNvPr id="168" name="直線コネクタ 167">
                  <a:extLst>
                    <a:ext uri="{FF2B5EF4-FFF2-40B4-BE49-F238E27FC236}">
                      <a16:creationId xmlns:a16="http://schemas.microsoft.com/office/drawing/2014/main" id="{0E133A7F-16E5-49F2-92E5-2748D613B8B9}"/>
                    </a:ext>
                  </a:extLst>
                </p:cNvPr>
                <p:cNvCxnSpPr/>
                <p:nvPr/>
              </p:nvCxnSpPr>
              <p:spPr>
                <a:xfrm>
                  <a:off x="3643274" y="3572303"/>
                  <a:ext cx="571516" cy="1587"/>
                </a:xfrm>
                <a:prstGeom prst="line">
                  <a:avLst/>
                </a:prstGeom>
              </p:spPr>
              <p:style>
                <a:lnRef idx="1">
                  <a:schemeClr val="dk1"/>
                </a:lnRef>
                <a:fillRef idx="0">
                  <a:schemeClr val="dk1"/>
                </a:fillRef>
                <a:effectRef idx="0">
                  <a:schemeClr val="dk1"/>
                </a:effectRef>
                <a:fontRef idx="minor">
                  <a:schemeClr val="tx1"/>
                </a:fontRef>
              </p:style>
            </p:cxnSp>
            <p:cxnSp>
              <p:nvCxnSpPr>
                <p:cNvPr id="169" name="直線コネクタ 168">
                  <a:extLst>
                    <a:ext uri="{FF2B5EF4-FFF2-40B4-BE49-F238E27FC236}">
                      <a16:creationId xmlns:a16="http://schemas.microsoft.com/office/drawing/2014/main" id="{0B58F77A-462B-4BAF-881C-31F6353A82B4}"/>
                    </a:ext>
                  </a:extLst>
                </p:cNvPr>
                <p:cNvCxnSpPr/>
                <p:nvPr/>
              </p:nvCxnSpPr>
              <p:spPr>
                <a:xfrm rot="5400000">
                  <a:off x="3929100" y="3786553"/>
                  <a:ext cx="499940" cy="71440"/>
                </a:xfrm>
                <a:prstGeom prst="line">
                  <a:avLst/>
                </a:prstGeom>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91A2BF78-833E-4792-9847-F29C7AC06792}"/>
                    </a:ext>
                  </a:extLst>
                </p:cNvPr>
                <p:cNvCxnSpPr/>
                <p:nvPr/>
              </p:nvCxnSpPr>
              <p:spPr>
                <a:xfrm rot="5400000">
                  <a:off x="4607755" y="3677845"/>
                  <a:ext cx="357101" cy="3175"/>
                </a:xfrm>
                <a:prstGeom prst="line">
                  <a:avLst/>
                </a:prstGeom>
              </p:spPr>
              <p:style>
                <a:lnRef idx="1">
                  <a:schemeClr val="dk1"/>
                </a:lnRef>
                <a:fillRef idx="0">
                  <a:schemeClr val="dk1"/>
                </a:fillRef>
                <a:effectRef idx="0">
                  <a:schemeClr val="dk1"/>
                </a:effectRef>
                <a:fontRef idx="minor">
                  <a:schemeClr val="tx1"/>
                </a:fontRef>
              </p:style>
            </p:cxnSp>
            <p:cxnSp>
              <p:nvCxnSpPr>
                <p:cNvPr id="171" name="直線コネクタ 170">
                  <a:extLst>
                    <a:ext uri="{FF2B5EF4-FFF2-40B4-BE49-F238E27FC236}">
                      <a16:creationId xmlns:a16="http://schemas.microsoft.com/office/drawing/2014/main" id="{DF897847-0DD0-4598-BC91-A4F05EAEFC45}"/>
                    </a:ext>
                  </a:extLst>
                </p:cNvPr>
                <p:cNvCxnSpPr/>
                <p:nvPr/>
              </p:nvCxnSpPr>
              <p:spPr>
                <a:xfrm rot="5400000" flipH="1" flipV="1">
                  <a:off x="4786334" y="3286594"/>
                  <a:ext cx="214260" cy="214318"/>
                </a:xfrm>
                <a:prstGeom prst="line">
                  <a:avLst/>
                </a:prstGeom>
              </p:spPr>
              <p:style>
                <a:lnRef idx="1">
                  <a:schemeClr val="dk1"/>
                </a:lnRef>
                <a:fillRef idx="0">
                  <a:schemeClr val="dk1"/>
                </a:fillRef>
                <a:effectRef idx="0">
                  <a:schemeClr val="dk1"/>
                </a:effectRef>
                <a:fontRef idx="minor">
                  <a:schemeClr val="tx1"/>
                </a:fontRef>
              </p:style>
            </p:cxnSp>
            <p:cxnSp>
              <p:nvCxnSpPr>
                <p:cNvPr id="172" name="直線コネクタ 171">
                  <a:extLst>
                    <a:ext uri="{FF2B5EF4-FFF2-40B4-BE49-F238E27FC236}">
                      <a16:creationId xmlns:a16="http://schemas.microsoft.com/office/drawing/2014/main" id="{21C72B4E-3A43-4E3F-AD53-403B38263B4E}"/>
                    </a:ext>
                  </a:extLst>
                </p:cNvPr>
                <p:cNvCxnSpPr/>
                <p:nvPr/>
              </p:nvCxnSpPr>
              <p:spPr>
                <a:xfrm rot="16200000" flipH="1">
                  <a:off x="4964943" y="3322303"/>
                  <a:ext cx="285680" cy="214319"/>
                </a:xfrm>
                <a:prstGeom prst="line">
                  <a:avLst/>
                </a:prstGeom>
              </p:spPr>
              <p:style>
                <a:lnRef idx="1">
                  <a:schemeClr val="dk1"/>
                </a:lnRef>
                <a:fillRef idx="0">
                  <a:schemeClr val="dk1"/>
                </a:fillRef>
                <a:effectRef idx="0">
                  <a:schemeClr val="dk1"/>
                </a:effectRef>
                <a:fontRef idx="minor">
                  <a:schemeClr val="tx1"/>
                </a:fontRef>
              </p:style>
            </p:cxnSp>
            <p:cxnSp>
              <p:nvCxnSpPr>
                <p:cNvPr id="173" name="直線コネクタ 172">
                  <a:extLst>
                    <a:ext uri="{FF2B5EF4-FFF2-40B4-BE49-F238E27FC236}">
                      <a16:creationId xmlns:a16="http://schemas.microsoft.com/office/drawing/2014/main" id="{31138FAE-05F5-400D-B977-F6B49ABF0352}"/>
                    </a:ext>
                  </a:extLst>
                </p:cNvPr>
                <p:cNvCxnSpPr/>
                <p:nvPr/>
              </p:nvCxnSpPr>
              <p:spPr>
                <a:xfrm flipV="1">
                  <a:off x="4786305" y="3572303"/>
                  <a:ext cx="428637" cy="285680"/>
                </a:xfrm>
                <a:prstGeom prst="line">
                  <a:avLst/>
                </a:prstGeom>
              </p:spPr>
              <p:style>
                <a:lnRef idx="1">
                  <a:schemeClr val="dk1"/>
                </a:lnRef>
                <a:fillRef idx="0">
                  <a:schemeClr val="dk1"/>
                </a:fillRef>
                <a:effectRef idx="0">
                  <a:schemeClr val="dk1"/>
                </a:effectRef>
                <a:fontRef idx="minor">
                  <a:schemeClr val="tx1"/>
                </a:fontRef>
              </p:style>
            </p:cxnSp>
            <p:cxnSp>
              <p:nvCxnSpPr>
                <p:cNvPr id="174" name="直線コネクタ 173">
                  <a:extLst>
                    <a:ext uri="{FF2B5EF4-FFF2-40B4-BE49-F238E27FC236}">
                      <a16:creationId xmlns:a16="http://schemas.microsoft.com/office/drawing/2014/main" id="{93FE87D9-6306-4FD9-BF40-E2E4751EF40F}"/>
                    </a:ext>
                  </a:extLst>
                </p:cNvPr>
                <p:cNvCxnSpPr/>
                <p:nvPr/>
              </p:nvCxnSpPr>
              <p:spPr>
                <a:xfrm rot="16200000" flipH="1">
                  <a:off x="4631534" y="3338179"/>
                  <a:ext cx="101575" cy="179392"/>
                </a:xfrm>
                <a:prstGeom prst="line">
                  <a:avLst/>
                </a:prstGeom>
              </p:spPr>
              <p:style>
                <a:lnRef idx="1">
                  <a:schemeClr val="dk1"/>
                </a:lnRef>
                <a:fillRef idx="0">
                  <a:schemeClr val="dk1"/>
                </a:fillRef>
                <a:effectRef idx="0">
                  <a:schemeClr val="dk1"/>
                </a:effectRef>
                <a:fontRef idx="minor">
                  <a:schemeClr val="tx1"/>
                </a:fontRef>
              </p:style>
            </p:cxnSp>
            <p:cxnSp>
              <p:nvCxnSpPr>
                <p:cNvPr id="175" name="直線コネクタ 174">
                  <a:extLst>
                    <a:ext uri="{FF2B5EF4-FFF2-40B4-BE49-F238E27FC236}">
                      <a16:creationId xmlns:a16="http://schemas.microsoft.com/office/drawing/2014/main" id="{554DED0F-DBAE-4016-804F-B3806390AC1F}"/>
                    </a:ext>
                  </a:extLst>
                </p:cNvPr>
                <p:cNvCxnSpPr/>
                <p:nvPr/>
              </p:nvCxnSpPr>
              <p:spPr>
                <a:xfrm rot="16200000" flipH="1">
                  <a:off x="4833975" y="3119976"/>
                  <a:ext cx="328533" cy="4762"/>
                </a:xfrm>
                <a:prstGeom prst="line">
                  <a:avLst/>
                </a:prstGeom>
              </p:spPr>
              <p:style>
                <a:lnRef idx="1">
                  <a:schemeClr val="dk1"/>
                </a:lnRef>
                <a:fillRef idx="0">
                  <a:schemeClr val="dk1"/>
                </a:fillRef>
                <a:effectRef idx="0">
                  <a:schemeClr val="dk1"/>
                </a:effectRef>
                <a:fontRef idx="minor">
                  <a:schemeClr val="tx1"/>
                </a:fontRef>
              </p:style>
            </p:cxnSp>
            <p:cxnSp>
              <p:nvCxnSpPr>
                <p:cNvPr id="176" name="直線コネクタ 175">
                  <a:extLst>
                    <a:ext uri="{FF2B5EF4-FFF2-40B4-BE49-F238E27FC236}">
                      <a16:creationId xmlns:a16="http://schemas.microsoft.com/office/drawing/2014/main" id="{F257CECD-C7F2-43A0-803B-36181C4C9320}"/>
                    </a:ext>
                  </a:extLst>
                </p:cNvPr>
                <p:cNvCxnSpPr/>
                <p:nvPr/>
              </p:nvCxnSpPr>
              <p:spPr>
                <a:xfrm rot="5400000">
                  <a:off x="4464857" y="4465034"/>
                  <a:ext cx="214260" cy="142879"/>
                </a:xfrm>
                <a:prstGeom prst="line">
                  <a:avLst/>
                </a:prstGeom>
              </p:spPr>
              <p:style>
                <a:lnRef idx="1">
                  <a:schemeClr val="dk1"/>
                </a:lnRef>
                <a:fillRef idx="0">
                  <a:schemeClr val="dk1"/>
                </a:fillRef>
                <a:effectRef idx="0">
                  <a:schemeClr val="dk1"/>
                </a:effectRef>
                <a:fontRef idx="minor">
                  <a:schemeClr val="tx1"/>
                </a:fontRef>
              </p:style>
            </p:cxnSp>
            <p:cxnSp>
              <p:nvCxnSpPr>
                <p:cNvPr id="177" name="直線コネクタ 176">
                  <a:extLst>
                    <a:ext uri="{FF2B5EF4-FFF2-40B4-BE49-F238E27FC236}">
                      <a16:creationId xmlns:a16="http://schemas.microsoft.com/office/drawing/2014/main" id="{22916E03-C178-4304-B421-7BA8E404E89A}"/>
                    </a:ext>
                  </a:extLst>
                </p:cNvPr>
                <p:cNvCxnSpPr/>
                <p:nvPr/>
              </p:nvCxnSpPr>
              <p:spPr>
                <a:xfrm flipV="1">
                  <a:off x="4643426" y="4215083"/>
                  <a:ext cx="500076" cy="214261"/>
                </a:xfrm>
                <a:prstGeom prst="line">
                  <a:avLst/>
                </a:prstGeom>
              </p:spPr>
              <p:style>
                <a:lnRef idx="1">
                  <a:schemeClr val="dk1"/>
                </a:lnRef>
                <a:fillRef idx="0">
                  <a:schemeClr val="dk1"/>
                </a:fillRef>
                <a:effectRef idx="0">
                  <a:schemeClr val="dk1"/>
                </a:effectRef>
                <a:fontRef idx="minor">
                  <a:schemeClr val="tx1"/>
                </a:fontRef>
              </p:style>
            </p:cxnSp>
            <p:cxnSp>
              <p:nvCxnSpPr>
                <p:cNvPr id="178" name="直線コネクタ 177">
                  <a:extLst>
                    <a:ext uri="{FF2B5EF4-FFF2-40B4-BE49-F238E27FC236}">
                      <a16:creationId xmlns:a16="http://schemas.microsoft.com/office/drawing/2014/main" id="{C17B300A-DAF3-46EF-9E5C-F80B6D64C48D}"/>
                    </a:ext>
                  </a:extLst>
                </p:cNvPr>
                <p:cNvCxnSpPr/>
                <p:nvPr/>
              </p:nvCxnSpPr>
              <p:spPr>
                <a:xfrm rot="5400000">
                  <a:off x="4893512" y="4322194"/>
                  <a:ext cx="357101" cy="142879"/>
                </a:xfrm>
                <a:prstGeom prst="line">
                  <a:avLst/>
                </a:prstGeom>
              </p:spPr>
              <p:style>
                <a:lnRef idx="1">
                  <a:schemeClr val="dk1"/>
                </a:lnRef>
                <a:fillRef idx="0">
                  <a:schemeClr val="dk1"/>
                </a:fillRef>
                <a:effectRef idx="0">
                  <a:schemeClr val="dk1"/>
                </a:effectRef>
                <a:fontRef idx="minor">
                  <a:schemeClr val="tx1"/>
                </a:fontRef>
              </p:style>
            </p:cxnSp>
            <p:cxnSp>
              <p:nvCxnSpPr>
                <p:cNvPr id="179" name="直線コネクタ 178">
                  <a:extLst>
                    <a:ext uri="{FF2B5EF4-FFF2-40B4-BE49-F238E27FC236}">
                      <a16:creationId xmlns:a16="http://schemas.microsoft.com/office/drawing/2014/main" id="{4C412E9C-1024-49FE-B2C0-681056CF7440}"/>
                    </a:ext>
                  </a:extLst>
                </p:cNvPr>
                <p:cNvCxnSpPr/>
                <p:nvPr/>
              </p:nvCxnSpPr>
              <p:spPr>
                <a:xfrm flipV="1">
                  <a:off x="4500547" y="4572184"/>
                  <a:ext cx="500076" cy="71420"/>
                </a:xfrm>
                <a:prstGeom prst="line">
                  <a:avLst/>
                </a:prstGeom>
              </p:spPr>
              <p:style>
                <a:lnRef idx="1">
                  <a:schemeClr val="dk1"/>
                </a:lnRef>
                <a:fillRef idx="0">
                  <a:schemeClr val="dk1"/>
                </a:fillRef>
                <a:effectRef idx="0">
                  <a:schemeClr val="dk1"/>
                </a:effectRef>
                <a:fontRef idx="minor">
                  <a:schemeClr val="tx1"/>
                </a:fontRef>
              </p:style>
            </p:cxnSp>
            <p:cxnSp>
              <p:nvCxnSpPr>
                <p:cNvPr id="180" name="直線コネクタ 179">
                  <a:extLst>
                    <a:ext uri="{FF2B5EF4-FFF2-40B4-BE49-F238E27FC236}">
                      <a16:creationId xmlns:a16="http://schemas.microsoft.com/office/drawing/2014/main" id="{DD9969B3-FB49-4D1C-A26B-E0C7B7086DB0}"/>
                    </a:ext>
                  </a:extLst>
                </p:cNvPr>
                <p:cNvCxnSpPr/>
                <p:nvPr/>
              </p:nvCxnSpPr>
              <p:spPr>
                <a:xfrm rot="10800000">
                  <a:off x="4437046" y="4356337"/>
                  <a:ext cx="174630" cy="73007"/>
                </a:xfrm>
                <a:prstGeom prst="line">
                  <a:avLst/>
                </a:prstGeom>
              </p:spPr>
              <p:style>
                <a:lnRef idx="1">
                  <a:schemeClr val="dk1"/>
                </a:lnRef>
                <a:fillRef idx="0">
                  <a:schemeClr val="dk1"/>
                </a:fillRef>
                <a:effectRef idx="0">
                  <a:schemeClr val="dk1"/>
                </a:effectRef>
                <a:fontRef idx="minor">
                  <a:schemeClr val="tx1"/>
                </a:fontRef>
              </p:style>
            </p:cxnSp>
            <p:cxnSp>
              <p:nvCxnSpPr>
                <p:cNvPr id="181" name="直線コネクタ 180">
                  <a:extLst>
                    <a:ext uri="{FF2B5EF4-FFF2-40B4-BE49-F238E27FC236}">
                      <a16:creationId xmlns:a16="http://schemas.microsoft.com/office/drawing/2014/main" id="{CF654FDF-A198-420E-A3D8-0DBBFEA970BD}"/>
                    </a:ext>
                  </a:extLst>
                </p:cNvPr>
                <p:cNvCxnSpPr/>
                <p:nvPr/>
              </p:nvCxnSpPr>
              <p:spPr>
                <a:xfrm rot="16200000" flipH="1">
                  <a:off x="4984770" y="4629302"/>
                  <a:ext cx="157124" cy="125416"/>
                </a:xfrm>
                <a:prstGeom prst="line">
                  <a:avLst/>
                </a:prstGeom>
              </p:spPr>
              <p:style>
                <a:lnRef idx="1">
                  <a:schemeClr val="dk1"/>
                </a:lnRef>
                <a:fillRef idx="0">
                  <a:schemeClr val="dk1"/>
                </a:fillRef>
                <a:effectRef idx="0">
                  <a:schemeClr val="dk1"/>
                </a:effectRef>
                <a:fontRef idx="minor">
                  <a:schemeClr val="tx1"/>
                </a:fontRef>
              </p:style>
            </p:cxnSp>
            <p:cxnSp>
              <p:nvCxnSpPr>
                <p:cNvPr id="182" name="直線コネクタ 181">
                  <a:extLst>
                    <a:ext uri="{FF2B5EF4-FFF2-40B4-BE49-F238E27FC236}">
                      <a16:creationId xmlns:a16="http://schemas.microsoft.com/office/drawing/2014/main" id="{89857952-51B5-4CD2-88B2-A548FC88D0CD}"/>
                    </a:ext>
                  </a:extLst>
                </p:cNvPr>
                <p:cNvCxnSpPr/>
                <p:nvPr/>
              </p:nvCxnSpPr>
              <p:spPr>
                <a:xfrm rot="5400000">
                  <a:off x="3036087" y="4463466"/>
                  <a:ext cx="357100" cy="3175"/>
                </a:xfrm>
                <a:prstGeom prst="line">
                  <a:avLst/>
                </a:prstGeom>
              </p:spPr>
              <p:style>
                <a:lnRef idx="1">
                  <a:schemeClr val="dk1"/>
                </a:lnRef>
                <a:fillRef idx="0">
                  <a:schemeClr val="dk1"/>
                </a:fillRef>
                <a:effectRef idx="0">
                  <a:schemeClr val="dk1"/>
                </a:effectRef>
                <a:fontRef idx="minor">
                  <a:schemeClr val="tx1"/>
                </a:fontRef>
              </p:style>
            </p:cxnSp>
            <p:cxnSp>
              <p:nvCxnSpPr>
                <p:cNvPr id="183" name="直線コネクタ 182">
                  <a:extLst>
                    <a:ext uri="{FF2B5EF4-FFF2-40B4-BE49-F238E27FC236}">
                      <a16:creationId xmlns:a16="http://schemas.microsoft.com/office/drawing/2014/main" id="{0F67D181-4525-4645-A4DA-DB777D2D76D2}"/>
                    </a:ext>
                  </a:extLst>
                </p:cNvPr>
                <p:cNvCxnSpPr/>
                <p:nvPr/>
              </p:nvCxnSpPr>
              <p:spPr>
                <a:xfrm>
                  <a:off x="3214637" y="4286504"/>
                  <a:ext cx="857273" cy="142840"/>
                </a:xfrm>
                <a:prstGeom prst="line">
                  <a:avLst/>
                </a:prstGeom>
              </p:spPr>
              <p:style>
                <a:lnRef idx="1">
                  <a:schemeClr val="dk1"/>
                </a:lnRef>
                <a:fillRef idx="0">
                  <a:schemeClr val="dk1"/>
                </a:fillRef>
                <a:effectRef idx="0">
                  <a:schemeClr val="dk1"/>
                </a:effectRef>
                <a:fontRef idx="minor">
                  <a:schemeClr val="tx1"/>
                </a:fontRef>
              </p:style>
            </p:cxnSp>
            <p:cxnSp>
              <p:nvCxnSpPr>
                <p:cNvPr id="184" name="直線コネクタ 183">
                  <a:extLst>
                    <a:ext uri="{FF2B5EF4-FFF2-40B4-BE49-F238E27FC236}">
                      <a16:creationId xmlns:a16="http://schemas.microsoft.com/office/drawing/2014/main" id="{28022945-7026-4751-8F5B-170B52EB7742}"/>
                    </a:ext>
                  </a:extLst>
                </p:cNvPr>
                <p:cNvCxnSpPr/>
                <p:nvPr/>
              </p:nvCxnSpPr>
              <p:spPr>
                <a:xfrm rot="5400000">
                  <a:off x="3929061" y="4500754"/>
                  <a:ext cx="214260" cy="71440"/>
                </a:xfrm>
                <a:prstGeom prst="line">
                  <a:avLst/>
                </a:prstGeom>
              </p:spPr>
              <p:style>
                <a:lnRef idx="1">
                  <a:schemeClr val="dk1"/>
                </a:lnRef>
                <a:fillRef idx="0">
                  <a:schemeClr val="dk1"/>
                </a:fillRef>
                <a:effectRef idx="0">
                  <a:schemeClr val="dk1"/>
                </a:effectRef>
                <a:fontRef idx="minor">
                  <a:schemeClr val="tx1"/>
                </a:fontRef>
              </p:style>
            </p:cxnSp>
            <p:cxnSp>
              <p:nvCxnSpPr>
                <p:cNvPr id="185" name="直線コネクタ 184">
                  <a:extLst>
                    <a:ext uri="{FF2B5EF4-FFF2-40B4-BE49-F238E27FC236}">
                      <a16:creationId xmlns:a16="http://schemas.microsoft.com/office/drawing/2014/main" id="{416C75A1-8668-4DCA-BB7A-E943E771097D}"/>
                    </a:ext>
                  </a:extLst>
                </p:cNvPr>
                <p:cNvCxnSpPr/>
                <p:nvPr/>
              </p:nvCxnSpPr>
              <p:spPr>
                <a:xfrm>
                  <a:off x="3214637" y="4643603"/>
                  <a:ext cx="785833" cy="1588"/>
                </a:xfrm>
                <a:prstGeom prst="line">
                  <a:avLst/>
                </a:prstGeom>
              </p:spPr>
              <p:style>
                <a:lnRef idx="1">
                  <a:schemeClr val="dk1"/>
                </a:lnRef>
                <a:fillRef idx="0">
                  <a:schemeClr val="dk1"/>
                </a:fillRef>
                <a:effectRef idx="0">
                  <a:schemeClr val="dk1"/>
                </a:effectRef>
                <a:fontRef idx="minor">
                  <a:schemeClr val="tx1"/>
                </a:fontRef>
              </p:style>
            </p:cxnSp>
            <p:cxnSp>
              <p:nvCxnSpPr>
                <p:cNvPr id="186" name="直線コネクタ 185">
                  <a:extLst>
                    <a:ext uri="{FF2B5EF4-FFF2-40B4-BE49-F238E27FC236}">
                      <a16:creationId xmlns:a16="http://schemas.microsoft.com/office/drawing/2014/main" id="{191CAF49-1C46-4EC1-A322-2A6AFC521CB1}"/>
                    </a:ext>
                  </a:extLst>
                </p:cNvPr>
                <p:cNvCxnSpPr/>
                <p:nvPr/>
              </p:nvCxnSpPr>
              <p:spPr>
                <a:xfrm rot="10800000" flipV="1">
                  <a:off x="2978093" y="4643603"/>
                  <a:ext cx="215906" cy="73007"/>
                </a:xfrm>
                <a:prstGeom prst="line">
                  <a:avLst/>
                </a:prstGeom>
              </p:spPr>
              <p:style>
                <a:lnRef idx="1">
                  <a:schemeClr val="dk1"/>
                </a:lnRef>
                <a:fillRef idx="0">
                  <a:schemeClr val="dk1"/>
                </a:fillRef>
                <a:effectRef idx="0">
                  <a:schemeClr val="dk1"/>
                </a:effectRef>
                <a:fontRef idx="minor">
                  <a:schemeClr val="tx1"/>
                </a:fontRef>
              </p:style>
            </p:cxnSp>
            <p:cxnSp>
              <p:nvCxnSpPr>
                <p:cNvPr id="187" name="直線コネクタ 186">
                  <a:extLst>
                    <a:ext uri="{FF2B5EF4-FFF2-40B4-BE49-F238E27FC236}">
                      <a16:creationId xmlns:a16="http://schemas.microsoft.com/office/drawing/2014/main" id="{63A3B766-2C92-41F4-9AB0-AF9B6285C2A1}"/>
                    </a:ext>
                  </a:extLst>
                </p:cNvPr>
                <p:cNvCxnSpPr/>
                <p:nvPr/>
              </p:nvCxnSpPr>
              <p:spPr>
                <a:xfrm rot="5400000">
                  <a:off x="3857621" y="2929493"/>
                  <a:ext cx="214261" cy="214319"/>
                </a:xfrm>
                <a:prstGeom prst="line">
                  <a:avLst/>
                </a:prstGeom>
              </p:spPr>
              <p:style>
                <a:lnRef idx="1">
                  <a:schemeClr val="dk1"/>
                </a:lnRef>
                <a:fillRef idx="0">
                  <a:schemeClr val="dk1"/>
                </a:fillRef>
                <a:effectRef idx="0">
                  <a:schemeClr val="dk1"/>
                </a:effectRef>
                <a:fontRef idx="minor">
                  <a:schemeClr val="tx1"/>
                </a:fontRef>
              </p:style>
            </p:cxnSp>
            <p:cxnSp>
              <p:nvCxnSpPr>
                <p:cNvPr id="188" name="直線コネクタ 187">
                  <a:extLst>
                    <a:ext uri="{FF2B5EF4-FFF2-40B4-BE49-F238E27FC236}">
                      <a16:creationId xmlns:a16="http://schemas.microsoft.com/office/drawing/2014/main" id="{A4260084-C066-4A5E-B155-B20E9184B36F}"/>
                    </a:ext>
                  </a:extLst>
                </p:cNvPr>
                <p:cNvCxnSpPr/>
                <p:nvPr/>
              </p:nvCxnSpPr>
              <p:spPr>
                <a:xfrm>
                  <a:off x="3857592" y="3143783"/>
                  <a:ext cx="571516" cy="71420"/>
                </a:xfrm>
                <a:prstGeom prst="line">
                  <a:avLst/>
                </a:prstGeom>
              </p:spPr>
              <p:style>
                <a:lnRef idx="1">
                  <a:schemeClr val="dk1"/>
                </a:lnRef>
                <a:fillRef idx="0">
                  <a:schemeClr val="dk1"/>
                </a:fillRef>
                <a:effectRef idx="0">
                  <a:schemeClr val="dk1"/>
                </a:effectRef>
                <a:fontRef idx="minor">
                  <a:schemeClr val="tx1"/>
                </a:fontRef>
              </p:style>
            </p:cxnSp>
            <p:cxnSp>
              <p:nvCxnSpPr>
                <p:cNvPr id="189" name="直線コネクタ 188">
                  <a:extLst>
                    <a:ext uri="{FF2B5EF4-FFF2-40B4-BE49-F238E27FC236}">
                      <a16:creationId xmlns:a16="http://schemas.microsoft.com/office/drawing/2014/main" id="{88571FD4-B191-444E-8CC2-F2568DBEAB93}"/>
                    </a:ext>
                  </a:extLst>
                </p:cNvPr>
                <p:cNvCxnSpPr/>
                <p:nvPr/>
              </p:nvCxnSpPr>
              <p:spPr>
                <a:xfrm>
                  <a:off x="4071911" y="2929522"/>
                  <a:ext cx="571516" cy="71421"/>
                </a:xfrm>
                <a:prstGeom prst="line">
                  <a:avLst/>
                </a:prstGeom>
              </p:spPr>
              <p:style>
                <a:lnRef idx="1">
                  <a:schemeClr val="dk1"/>
                </a:lnRef>
                <a:fillRef idx="0">
                  <a:schemeClr val="dk1"/>
                </a:fillRef>
                <a:effectRef idx="0">
                  <a:schemeClr val="dk1"/>
                </a:effectRef>
                <a:fontRef idx="minor">
                  <a:schemeClr val="tx1"/>
                </a:fontRef>
              </p:style>
            </p:cxnSp>
            <p:cxnSp>
              <p:nvCxnSpPr>
                <p:cNvPr id="190" name="直線コネクタ 189">
                  <a:extLst>
                    <a:ext uri="{FF2B5EF4-FFF2-40B4-BE49-F238E27FC236}">
                      <a16:creationId xmlns:a16="http://schemas.microsoft.com/office/drawing/2014/main" id="{E01A3BCD-9CC4-481E-9DF3-8D80B5D3951E}"/>
                    </a:ext>
                  </a:extLst>
                </p:cNvPr>
                <p:cNvCxnSpPr/>
                <p:nvPr/>
              </p:nvCxnSpPr>
              <p:spPr>
                <a:xfrm rot="5400000" flipH="1" flipV="1">
                  <a:off x="4429137" y="3000912"/>
                  <a:ext cx="214260" cy="214319"/>
                </a:xfrm>
                <a:prstGeom prst="line">
                  <a:avLst/>
                </a:prstGeom>
              </p:spPr>
              <p:style>
                <a:lnRef idx="1">
                  <a:schemeClr val="dk1"/>
                </a:lnRef>
                <a:fillRef idx="0">
                  <a:schemeClr val="dk1"/>
                </a:fillRef>
                <a:effectRef idx="0">
                  <a:schemeClr val="dk1"/>
                </a:effectRef>
                <a:fontRef idx="minor">
                  <a:schemeClr val="tx1"/>
                </a:fontRef>
              </p:style>
            </p:cxnSp>
            <p:cxnSp>
              <p:nvCxnSpPr>
                <p:cNvPr id="191" name="直線コネクタ 190">
                  <a:extLst>
                    <a:ext uri="{FF2B5EF4-FFF2-40B4-BE49-F238E27FC236}">
                      <a16:creationId xmlns:a16="http://schemas.microsoft.com/office/drawing/2014/main" id="{17AB56FD-A07E-48AB-91C4-E949FF525E67}"/>
                    </a:ext>
                  </a:extLst>
                </p:cNvPr>
                <p:cNvCxnSpPr/>
                <p:nvPr/>
              </p:nvCxnSpPr>
              <p:spPr>
                <a:xfrm rot="10800000" flipV="1">
                  <a:off x="3500395" y="3143783"/>
                  <a:ext cx="398473" cy="138078"/>
                </a:xfrm>
                <a:prstGeom prst="line">
                  <a:avLst/>
                </a:prstGeom>
              </p:spPr>
              <p:style>
                <a:lnRef idx="1">
                  <a:schemeClr val="dk1"/>
                </a:lnRef>
                <a:fillRef idx="0">
                  <a:schemeClr val="dk1"/>
                </a:fillRef>
                <a:effectRef idx="0">
                  <a:schemeClr val="dk1"/>
                </a:effectRef>
                <a:fontRef idx="minor">
                  <a:schemeClr val="tx1"/>
                </a:fontRef>
              </p:style>
            </p:cxnSp>
            <p:cxnSp>
              <p:nvCxnSpPr>
                <p:cNvPr id="192" name="直線コネクタ 191">
                  <a:extLst>
                    <a:ext uri="{FF2B5EF4-FFF2-40B4-BE49-F238E27FC236}">
                      <a16:creationId xmlns:a16="http://schemas.microsoft.com/office/drawing/2014/main" id="{C461BBEF-4DD1-4B53-8116-3C589D3E55A3}"/>
                    </a:ext>
                  </a:extLst>
                </p:cNvPr>
                <p:cNvCxnSpPr/>
                <p:nvPr/>
              </p:nvCxnSpPr>
              <p:spPr>
                <a:xfrm flipV="1">
                  <a:off x="4664064" y="2953329"/>
                  <a:ext cx="288933" cy="57136"/>
                </a:xfrm>
                <a:prstGeom prst="line">
                  <a:avLst/>
                </a:prstGeom>
              </p:spPr>
              <p:style>
                <a:lnRef idx="1">
                  <a:schemeClr val="dk1"/>
                </a:lnRef>
                <a:fillRef idx="0">
                  <a:schemeClr val="dk1"/>
                </a:fillRef>
                <a:effectRef idx="0">
                  <a:schemeClr val="dk1"/>
                </a:effectRef>
                <a:fontRef idx="minor">
                  <a:schemeClr val="tx1"/>
                </a:fontRef>
              </p:style>
            </p:cxnSp>
            <p:cxnSp>
              <p:nvCxnSpPr>
                <p:cNvPr id="193" name="直線コネクタ 192">
                  <a:extLst>
                    <a:ext uri="{FF2B5EF4-FFF2-40B4-BE49-F238E27FC236}">
                      <a16:creationId xmlns:a16="http://schemas.microsoft.com/office/drawing/2014/main" id="{55499B12-47D1-4A1F-83BC-519E9C80AA63}"/>
                    </a:ext>
                  </a:extLst>
                </p:cNvPr>
                <p:cNvCxnSpPr/>
                <p:nvPr/>
              </p:nvCxnSpPr>
              <p:spPr>
                <a:xfrm rot="5400000">
                  <a:off x="3321825" y="2679532"/>
                  <a:ext cx="214261" cy="142879"/>
                </a:xfrm>
                <a:prstGeom prst="line">
                  <a:avLst/>
                </a:prstGeom>
              </p:spPr>
              <p:style>
                <a:lnRef idx="1">
                  <a:schemeClr val="dk1"/>
                </a:lnRef>
                <a:fillRef idx="0">
                  <a:schemeClr val="dk1"/>
                </a:fillRef>
                <a:effectRef idx="0">
                  <a:schemeClr val="dk1"/>
                </a:effectRef>
                <a:fontRef idx="minor">
                  <a:schemeClr val="tx1"/>
                </a:fontRef>
              </p:style>
            </p:cxnSp>
            <p:cxnSp>
              <p:nvCxnSpPr>
                <p:cNvPr id="194" name="直線コネクタ 193">
                  <a:extLst>
                    <a:ext uri="{FF2B5EF4-FFF2-40B4-BE49-F238E27FC236}">
                      <a16:creationId xmlns:a16="http://schemas.microsoft.com/office/drawing/2014/main" id="{12A560E2-58CA-4EA6-803B-DD8B51A6DAC1}"/>
                    </a:ext>
                  </a:extLst>
                </p:cNvPr>
                <p:cNvCxnSpPr/>
                <p:nvPr/>
              </p:nvCxnSpPr>
              <p:spPr>
                <a:xfrm>
                  <a:off x="3357516" y="2858102"/>
                  <a:ext cx="142879" cy="71420"/>
                </a:xfrm>
                <a:prstGeom prst="line">
                  <a:avLst/>
                </a:prstGeom>
              </p:spPr>
              <p:style>
                <a:lnRef idx="1">
                  <a:schemeClr val="dk1"/>
                </a:lnRef>
                <a:fillRef idx="0">
                  <a:schemeClr val="dk1"/>
                </a:fillRef>
                <a:effectRef idx="0">
                  <a:schemeClr val="dk1"/>
                </a:effectRef>
                <a:fontRef idx="minor">
                  <a:schemeClr val="tx1"/>
                </a:fontRef>
              </p:style>
            </p:cxnSp>
            <p:cxnSp>
              <p:nvCxnSpPr>
                <p:cNvPr id="195" name="直線コネクタ 194">
                  <a:extLst>
                    <a:ext uri="{FF2B5EF4-FFF2-40B4-BE49-F238E27FC236}">
                      <a16:creationId xmlns:a16="http://schemas.microsoft.com/office/drawing/2014/main" id="{CEB8A578-05F4-41EE-92BF-E346970A54CA}"/>
                    </a:ext>
                  </a:extLst>
                </p:cNvPr>
                <p:cNvCxnSpPr/>
                <p:nvPr/>
              </p:nvCxnSpPr>
              <p:spPr>
                <a:xfrm>
                  <a:off x="3521033" y="2624796"/>
                  <a:ext cx="193680" cy="90466"/>
                </a:xfrm>
                <a:prstGeom prst="line">
                  <a:avLst/>
                </a:prstGeom>
              </p:spPr>
              <p:style>
                <a:lnRef idx="1">
                  <a:schemeClr val="dk1"/>
                </a:lnRef>
                <a:fillRef idx="0">
                  <a:schemeClr val="dk1"/>
                </a:fillRef>
                <a:effectRef idx="0">
                  <a:schemeClr val="dk1"/>
                </a:effectRef>
                <a:fontRef idx="minor">
                  <a:schemeClr val="tx1"/>
                </a:fontRef>
              </p:style>
            </p:cxnSp>
            <p:cxnSp>
              <p:nvCxnSpPr>
                <p:cNvPr id="196" name="直線コネクタ 195">
                  <a:extLst>
                    <a:ext uri="{FF2B5EF4-FFF2-40B4-BE49-F238E27FC236}">
                      <a16:creationId xmlns:a16="http://schemas.microsoft.com/office/drawing/2014/main" id="{AAFBD678-182A-4E19-921F-7623D118BD7C}"/>
                    </a:ext>
                  </a:extLst>
                </p:cNvPr>
                <p:cNvCxnSpPr/>
                <p:nvPr/>
              </p:nvCxnSpPr>
              <p:spPr>
                <a:xfrm rot="5400000">
                  <a:off x="3500424" y="2715233"/>
                  <a:ext cx="214260" cy="214318"/>
                </a:xfrm>
                <a:prstGeom prst="line">
                  <a:avLst/>
                </a:prstGeom>
              </p:spPr>
              <p:style>
                <a:lnRef idx="1">
                  <a:schemeClr val="dk1"/>
                </a:lnRef>
                <a:fillRef idx="0">
                  <a:schemeClr val="dk1"/>
                </a:fillRef>
                <a:effectRef idx="0">
                  <a:schemeClr val="dk1"/>
                </a:effectRef>
                <a:fontRef idx="minor">
                  <a:schemeClr val="tx1"/>
                </a:fontRef>
              </p:style>
            </p:cxnSp>
            <p:cxnSp>
              <p:nvCxnSpPr>
                <p:cNvPr id="197" name="直線コネクタ 196">
                  <a:extLst>
                    <a:ext uri="{FF2B5EF4-FFF2-40B4-BE49-F238E27FC236}">
                      <a16:creationId xmlns:a16="http://schemas.microsoft.com/office/drawing/2014/main" id="{B60067A1-AB41-4D87-95A3-3D16804B439E}"/>
                    </a:ext>
                  </a:extLst>
                </p:cNvPr>
                <p:cNvCxnSpPr/>
                <p:nvPr/>
              </p:nvCxnSpPr>
              <p:spPr>
                <a:xfrm rot="5400000">
                  <a:off x="3351208" y="3073946"/>
                  <a:ext cx="314248" cy="25401"/>
                </a:xfrm>
                <a:prstGeom prst="line">
                  <a:avLst/>
                </a:prstGeom>
              </p:spPr>
              <p:style>
                <a:lnRef idx="1">
                  <a:schemeClr val="dk1"/>
                </a:lnRef>
                <a:fillRef idx="0">
                  <a:schemeClr val="dk1"/>
                </a:fillRef>
                <a:effectRef idx="0">
                  <a:schemeClr val="dk1"/>
                </a:effectRef>
                <a:fontRef idx="minor">
                  <a:schemeClr val="tx1"/>
                </a:fontRef>
              </p:style>
            </p:cxnSp>
            <p:cxnSp>
              <p:nvCxnSpPr>
                <p:cNvPr id="198" name="直線コネクタ 197">
                  <a:extLst>
                    <a:ext uri="{FF2B5EF4-FFF2-40B4-BE49-F238E27FC236}">
                      <a16:creationId xmlns:a16="http://schemas.microsoft.com/office/drawing/2014/main" id="{2BF099FC-7B3A-4A32-BD44-4038EA4EC282}"/>
                    </a:ext>
                  </a:extLst>
                </p:cNvPr>
                <p:cNvCxnSpPr/>
                <p:nvPr/>
              </p:nvCxnSpPr>
              <p:spPr>
                <a:xfrm rot="5400000">
                  <a:off x="2750319" y="3322304"/>
                  <a:ext cx="285680" cy="214318"/>
                </a:xfrm>
                <a:prstGeom prst="line">
                  <a:avLst/>
                </a:prstGeom>
              </p:spPr>
              <p:style>
                <a:lnRef idx="1">
                  <a:schemeClr val="dk1"/>
                </a:lnRef>
                <a:fillRef idx="0">
                  <a:schemeClr val="dk1"/>
                </a:fillRef>
                <a:effectRef idx="0">
                  <a:schemeClr val="dk1"/>
                </a:effectRef>
                <a:fontRef idx="minor">
                  <a:schemeClr val="tx1"/>
                </a:fontRef>
              </p:style>
            </p:cxnSp>
            <p:cxnSp>
              <p:nvCxnSpPr>
                <p:cNvPr id="199" name="直線コネクタ 198">
                  <a:extLst>
                    <a:ext uri="{FF2B5EF4-FFF2-40B4-BE49-F238E27FC236}">
                      <a16:creationId xmlns:a16="http://schemas.microsoft.com/office/drawing/2014/main" id="{3D21D58D-EAE9-4023-9FEB-DC406805BD89}"/>
                    </a:ext>
                  </a:extLst>
                </p:cNvPr>
                <p:cNvCxnSpPr/>
                <p:nvPr/>
              </p:nvCxnSpPr>
              <p:spPr>
                <a:xfrm rot="16200000" flipH="1">
                  <a:off x="2786020" y="3572284"/>
                  <a:ext cx="142840" cy="142879"/>
                </a:xfrm>
                <a:prstGeom prst="line">
                  <a:avLst/>
                </a:prstGeom>
              </p:spPr>
              <p:style>
                <a:lnRef idx="1">
                  <a:schemeClr val="dk1"/>
                </a:lnRef>
                <a:fillRef idx="0">
                  <a:schemeClr val="dk1"/>
                </a:fillRef>
                <a:effectRef idx="0">
                  <a:schemeClr val="dk1"/>
                </a:effectRef>
                <a:fontRef idx="minor">
                  <a:schemeClr val="tx1"/>
                </a:fontRef>
              </p:style>
            </p:cxnSp>
            <p:cxnSp>
              <p:nvCxnSpPr>
                <p:cNvPr id="200" name="直線コネクタ 199">
                  <a:extLst>
                    <a:ext uri="{FF2B5EF4-FFF2-40B4-BE49-F238E27FC236}">
                      <a16:creationId xmlns:a16="http://schemas.microsoft.com/office/drawing/2014/main" id="{9AC048C3-2B79-47FB-9586-63F322220900}"/>
                    </a:ext>
                  </a:extLst>
                </p:cNvPr>
                <p:cNvCxnSpPr/>
                <p:nvPr/>
              </p:nvCxnSpPr>
              <p:spPr>
                <a:xfrm>
                  <a:off x="3000318" y="3286623"/>
                  <a:ext cx="214319" cy="71420"/>
                </a:xfrm>
                <a:prstGeom prst="line">
                  <a:avLst/>
                </a:prstGeom>
              </p:spPr>
              <p:style>
                <a:lnRef idx="1">
                  <a:schemeClr val="dk1"/>
                </a:lnRef>
                <a:fillRef idx="0">
                  <a:schemeClr val="dk1"/>
                </a:fillRef>
                <a:effectRef idx="0">
                  <a:schemeClr val="dk1"/>
                </a:effectRef>
                <a:fontRef idx="minor">
                  <a:schemeClr val="tx1"/>
                </a:fontRef>
              </p:style>
            </p:cxnSp>
            <p:cxnSp>
              <p:nvCxnSpPr>
                <p:cNvPr id="201" name="直線コネクタ 200">
                  <a:extLst>
                    <a:ext uri="{FF2B5EF4-FFF2-40B4-BE49-F238E27FC236}">
                      <a16:creationId xmlns:a16="http://schemas.microsoft.com/office/drawing/2014/main" id="{307DE758-FF38-4ACA-BA09-19262C42CAF3}"/>
                    </a:ext>
                  </a:extLst>
                </p:cNvPr>
                <p:cNvCxnSpPr/>
                <p:nvPr/>
              </p:nvCxnSpPr>
              <p:spPr>
                <a:xfrm rot="5400000" flipH="1" flipV="1">
                  <a:off x="2893208" y="3393714"/>
                  <a:ext cx="357101" cy="285758"/>
                </a:xfrm>
                <a:prstGeom prst="line">
                  <a:avLst/>
                </a:prstGeom>
              </p:spPr>
              <p:style>
                <a:lnRef idx="1">
                  <a:schemeClr val="dk1"/>
                </a:lnRef>
                <a:fillRef idx="0">
                  <a:schemeClr val="dk1"/>
                </a:fillRef>
                <a:effectRef idx="0">
                  <a:schemeClr val="dk1"/>
                </a:effectRef>
                <a:fontRef idx="minor">
                  <a:schemeClr val="tx1"/>
                </a:fontRef>
              </p:style>
            </p:cxnSp>
            <p:cxnSp>
              <p:nvCxnSpPr>
                <p:cNvPr id="202" name="直線コネクタ 201">
                  <a:extLst>
                    <a:ext uri="{FF2B5EF4-FFF2-40B4-BE49-F238E27FC236}">
                      <a16:creationId xmlns:a16="http://schemas.microsoft.com/office/drawing/2014/main" id="{00950D9B-2560-4547-85BA-0B08514A49E5}"/>
                    </a:ext>
                  </a:extLst>
                </p:cNvPr>
                <p:cNvCxnSpPr/>
                <p:nvPr/>
              </p:nvCxnSpPr>
              <p:spPr>
                <a:xfrm rot="10800000" flipV="1">
                  <a:off x="2544694" y="3592935"/>
                  <a:ext cx="241307" cy="36504"/>
                </a:xfrm>
                <a:prstGeom prst="line">
                  <a:avLst/>
                </a:prstGeom>
              </p:spPr>
              <p:style>
                <a:lnRef idx="1">
                  <a:schemeClr val="dk1"/>
                </a:lnRef>
                <a:fillRef idx="0">
                  <a:schemeClr val="dk1"/>
                </a:fillRef>
                <a:effectRef idx="0">
                  <a:schemeClr val="dk1"/>
                </a:effectRef>
                <a:fontRef idx="minor">
                  <a:schemeClr val="tx1"/>
                </a:fontRef>
              </p:style>
            </p:cxnSp>
            <p:cxnSp>
              <p:nvCxnSpPr>
                <p:cNvPr id="203" name="直線コネクタ 202">
                  <a:extLst>
                    <a:ext uri="{FF2B5EF4-FFF2-40B4-BE49-F238E27FC236}">
                      <a16:creationId xmlns:a16="http://schemas.microsoft.com/office/drawing/2014/main" id="{E8CFB3EA-B451-4250-A837-7D718F37F2DB}"/>
                    </a:ext>
                  </a:extLst>
                </p:cNvPr>
                <p:cNvCxnSpPr/>
                <p:nvPr/>
              </p:nvCxnSpPr>
              <p:spPr>
                <a:xfrm rot="5400000">
                  <a:off x="2571722" y="4499175"/>
                  <a:ext cx="285680" cy="3175"/>
                </a:xfrm>
                <a:prstGeom prst="line">
                  <a:avLst/>
                </a:prstGeom>
              </p:spPr>
              <p:style>
                <a:lnRef idx="1">
                  <a:schemeClr val="dk1"/>
                </a:lnRef>
                <a:fillRef idx="0">
                  <a:schemeClr val="dk1"/>
                </a:fillRef>
                <a:effectRef idx="0">
                  <a:schemeClr val="dk1"/>
                </a:effectRef>
                <a:fontRef idx="minor">
                  <a:schemeClr val="tx1"/>
                </a:fontRef>
              </p:style>
            </p:cxnSp>
            <p:cxnSp>
              <p:nvCxnSpPr>
                <p:cNvPr id="204" name="直線コネクタ 203">
                  <a:extLst>
                    <a:ext uri="{FF2B5EF4-FFF2-40B4-BE49-F238E27FC236}">
                      <a16:creationId xmlns:a16="http://schemas.microsoft.com/office/drawing/2014/main" id="{EB8EB4F5-97B4-4930-B83D-6F3F8461C126}"/>
                    </a:ext>
                  </a:extLst>
                </p:cNvPr>
                <p:cNvCxnSpPr/>
                <p:nvPr/>
              </p:nvCxnSpPr>
              <p:spPr>
                <a:xfrm rot="10800000" flipV="1">
                  <a:off x="2500243" y="4357923"/>
                  <a:ext cx="214318" cy="71421"/>
                </a:xfrm>
                <a:prstGeom prst="line">
                  <a:avLst/>
                </a:prstGeom>
              </p:spPr>
              <p:style>
                <a:lnRef idx="1">
                  <a:schemeClr val="dk1"/>
                </a:lnRef>
                <a:fillRef idx="0">
                  <a:schemeClr val="dk1"/>
                </a:fillRef>
                <a:effectRef idx="0">
                  <a:schemeClr val="dk1"/>
                </a:effectRef>
                <a:fontRef idx="minor">
                  <a:schemeClr val="tx1"/>
                </a:fontRef>
              </p:style>
            </p:cxnSp>
            <p:cxnSp>
              <p:nvCxnSpPr>
                <p:cNvPr id="205" name="直線コネクタ 204">
                  <a:extLst>
                    <a:ext uri="{FF2B5EF4-FFF2-40B4-BE49-F238E27FC236}">
                      <a16:creationId xmlns:a16="http://schemas.microsoft.com/office/drawing/2014/main" id="{C174CC32-842E-4D1B-A0FD-897CE008D295}"/>
                    </a:ext>
                  </a:extLst>
                </p:cNvPr>
                <p:cNvCxnSpPr/>
                <p:nvPr/>
              </p:nvCxnSpPr>
              <p:spPr>
                <a:xfrm rot="10800000" flipV="1">
                  <a:off x="2500243" y="4643603"/>
                  <a:ext cx="214318" cy="71421"/>
                </a:xfrm>
                <a:prstGeom prst="line">
                  <a:avLst/>
                </a:prstGeom>
              </p:spPr>
              <p:style>
                <a:lnRef idx="1">
                  <a:schemeClr val="dk1"/>
                </a:lnRef>
                <a:fillRef idx="0">
                  <a:schemeClr val="dk1"/>
                </a:fillRef>
                <a:effectRef idx="0">
                  <a:schemeClr val="dk1"/>
                </a:effectRef>
                <a:fontRef idx="minor">
                  <a:schemeClr val="tx1"/>
                </a:fontRef>
              </p:style>
            </p:cxnSp>
            <p:cxnSp>
              <p:nvCxnSpPr>
                <p:cNvPr id="206" name="直線コネクタ 205">
                  <a:extLst>
                    <a:ext uri="{FF2B5EF4-FFF2-40B4-BE49-F238E27FC236}">
                      <a16:creationId xmlns:a16="http://schemas.microsoft.com/office/drawing/2014/main" id="{01B70BEA-DA90-4BD5-8404-97F32E6EAD80}"/>
                    </a:ext>
                  </a:extLst>
                </p:cNvPr>
                <p:cNvCxnSpPr/>
                <p:nvPr/>
              </p:nvCxnSpPr>
              <p:spPr>
                <a:xfrm rot="16200000" flipH="1">
                  <a:off x="2530425" y="3878596"/>
                  <a:ext cx="142840" cy="142879"/>
                </a:xfrm>
                <a:prstGeom prst="line">
                  <a:avLst/>
                </a:prstGeom>
              </p:spPr>
              <p:style>
                <a:lnRef idx="1">
                  <a:schemeClr val="dk1"/>
                </a:lnRef>
                <a:fillRef idx="0">
                  <a:schemeClr val="dk1"/>
                </a:fillRef>
                <a:effectRef idx="0">
                  <a:schemeClr val="dk1"/>
                </a:effectRef>
                <a:fontRef idx="minor">
                  <a:schemeClr val="tx1"/>
                </a:fontRef>
              </p:style>
            </p:cxnSp>
            <p:cxnSp>
              <p:nvCxnSpPr>
                <p:cNvPr id="207" name="直線コネクタ 206">
                  <a:extLst>
                    <a:ext uri="{FF2B5EF4-FFF2-40B4-BE49-F238E27FC236}">
                      <a16:creationId xmlns:a16="http://schemas.microsoft.com/office/drawing/2014/main" id="{9D409207-A047-4F7B-9C48-2AEF4FF27D28}"/>
                    </a:ext>
                  </a:extLst>
                </p:cNvPr>
                <p:cNvCxnSpPr/>
                <p:nvPr/>
              </p:nvCxnSpPr>
              <p:spPr>
                <a:xfrm rot="10800000" flipV="1">
                  <a:off x="2378002" y="3886551"/>
                  <a:ext cx="142879" cy="71420"/>
                </a:xfrm>
                <a:prstGeom prst="line">
                  <a:avLst/>
                </a:prstGeom>
              </p:spPr>
              <p:style>
                <a:lnRef idx="1">
                  <a:schemeClr val="dk1"/>
                </a:lnRef>
                <a:fillRef idx="0">
                  <a:schemeClr val="dk1"/>
                </a:fillRef>
                <a:effectRef idx="0">
                  <a:schemeClr val="dk1"/>
                </a:effectRef>
                <a:fontRef idx="minor">
                  <a:schemeClr val="tx1"/>
                </a:fontRef>
              </p:style>
            </p:cxnSp>
            <p:cxnSp>
              <p:nvCxnSpPr>
                <p:cNvPr id="208" name="直線コネクタ 207">
                  <a:extLst>
                    <a:ext uri="{FF2B5EF4-FFF2-40B4-BE49-F238E27FC236}">
                      <a16:creationId xmlns:a16="http://schemas.microsoft.com/office/drawing/2014/main" id="{6E0048D5-9087-426A-A9C0-A972C75FF132}"/>
                    </a:ext>
                  </a:extLst>
                </p:cNvPr>
                <p:cNvCxnSpPr/>
                <p:nvPr/>
              </p:nvCxnSpPr>
              <p:spPr>
                <a:xfrm rot="10800000" flipV="1">
                  <a:off x="2439916" y="4000823"/>
                  <a:ext cx="214318" cy="71420"/>
                </a:xfrm>
                <a:prstGeom prst="line">
                  <a:avLst/>
                </a:prstGeom>
              </p:spPr>
              <p:style>
                <a:lnRef idx="1">
                  <a:schemeClr val="dk1"/>
                </a:lnRef>
                <a:fillRef idx="0">
                  <a:schemeClr val="dk1"/>
                </a:fillRef>
                <a:effectRef idx="0">
                  <a:schemeClr val="dk1"/>
                </a:effectRef>
                <a:fontRef idx="minor">
                  <a:schemeClr val="tx1"/>
                </a:fontRef>
              </p:style>
            </p:cxnSp>
            <p:cxnSp>
              <p:nvCxnSpPr>
                <p:cNvPr id="209" name="直線コネクタ 208">
                  <a:extLst>
                    <a:ext uri="{FF2B5EF4-FFF2-40B4-BE49-F238E27FC236}">
                      <a16:creationId xmlns:a16="http://schemas.microsoft.com/office/drawing/2014/main" id="{B4B6D7DD-3BBB-49C5-A2F1-CE0A62A29457}"/>
                    </a:ext>
                  </a:extLst>
                </p:cNvPr>
                <p:cNvCxnSpPr/>
                <p:nvPr/>
              </p:nvCxnSpPr>
              <p:spPr>
                <a:xfrm rot="5400000" flipH="1" flipV="1">
                  <a:off x="2382007" y="3742916"/>
                  <a:ext cx="265047" cy="6350"/>
                </a:xfrm>
                <a:prstGeom prst="line">
                  <a:avLst/>
                </a:prstGeom>
              </p:spPr>
              <p:style>
                <a:lnRef idx="1">
                  <a:schemeClr val="dk1"/>
                </a:lnRef>
                <a:fillRef idx="0">
                  <a:schemeClr val="dk1"/>
                </a:fillRef>
                <a:effectRef idx="0">
                  <a:schemeClr val="dk1"/>
                </a:effectRef>
                <a:fontRef idx="minor">
                  <a:schemeClr val="tx1"/>
                </a:fontRef>
              </p:style>
            </p:cxnSp>
            <p:cxnSp>
              <p:nvCxnSpPr>
                <p:cNvPr id="210" name="直線コネクタ 209">
                  <a:extLst>
                    <a:ext uri="{FF2B5EF4-FFF2-40B4-BE49-F238E27FC236}">
                      <a16:creationId xmlns:a16="http://schemas.microsoft.com/office/drawing/2014/main" id="{BBD6A476-8568-40E0-96BD-637F2150378E}"/>
                    </a:ext>
                  </a:extLst>
                </p:cNvPr>
                <p:cNvCxnSpPr/>
                <p:nvPr/>
              </p:nvCxnSpPr>
              <p:spPr>
                <a:xfrm rot="5400000" flipH="1" flipV="1">
                  <a:off x="2536002" y="3036623"/>
                  <a:ext cx="285680" cy="214319"/>
                </a:xfrm>
                <a:prstGeom prst="line">
                  <a:avLst/>
                </a:prstGeom>
              </p:spPr>
              <p:style>
                <a:lnRef idx="1">
                  <a:schemeClr val="dk1"/>
                </a:lnRef>
                <a:fillRef idx="0">
                  <a:schemeClr val="dk1"/>
                </a:fillRef>
                <a:effectRef idx="0">
                  <a:schemeClr val="dk1"/>
                </a:effectRef>
                <a:fontRef idx="minor">
                  <a:schemeClr val="tx1"/>
                </a:fontRef>
              </p:style>
            </p:cxnSp>
            <p:cxnSp>
              <p:nvCxnSpPr>
                <p:cNvPr id="211" name="直線コネクタ 210">
                  <a:extLst>
                    <a:ext uri="{FF2B5EF4-FFF2-40B4-BE49-F238E27FC236}">
                      <a16:creationId xmlns:a16="http://schemas.microsoft.com/office/drawing/2014/main" id="{92D6A087-8D3A-4B0C-8ADE-A7E7CC708BEA}"/>
                    </a:ext>
                  </a:extLst>
                </p:cNvPr>
                <p:cNvCxnSpPr/>
                <p:nvPr/>
              </p:nvCxnSpPr>
              <p:spPr>
                <a:xfrm rot="16200000" flipV="1">
                  <a:off x="2357392" y="3072334"/>
                  <a:ext cx="214261" cy="214318"/>
                </a:xfrm>
                <a:prstGeom prst="line">
                  <a:avLst/>
                </a:prstGeom>
              </p:spPr>
              <p:style>
                <a:lnRef idx="1">
                  <a:schemeClr val="dk1"/>
                </a:lnRef>
                <a:fillRef idx="0">
                  <a:schemeClr val="dk1"/>
                </a:fillRef>
                <a:effectRef idx="0">
                  <a:schemeClr val="dk1"/>
                </a:effectRef>
                <a:fontRef idx="minor">
                  <a:schemeClr val="tx1"/>
                </a:fontRef>
              </p:style>
            </p:cxnSp>
            <p:cxnSp>
              <p:nvCxnSpPr>
                <p:cNvPr id="212" name="直線コネクタ 211">
                  <a:extLst>
                    <a:ext uri="{FF2B5EF4-FFF2-40B4-BE49-F238E27FC236}">
                      <a16:creationId xmlns:a16="http://schemas.microsoft.com/office/drawing/2014/main" id="{E53E0BA0-C378-47AB-89D0-B632B301CF8B}"/>
                    </a:ext>
                  </a:extLst>
                </p:cNvPr>
                <p:cNvCxnSpPr/>
                <p:nvPr/>
              </p:nvCxnSpPr>
              <p:spPr>
                <a:xfrm rot="10800000">
                  <a:off x="2500243" y="2858102"/>
                  <a:ext cx="285758" cy="142840"/>
                </a:xfrm>
                <a:prstGeom prst="line">
                  <a:avLst/>
                </a:prstGeom>
              </p:spPr>
              <p:style>
                <a:lnRef idx="1">
                  <a:schemeClr val="dk1"/>
                </a:lnRef>
                <a:fillRef idx="0">
                  <a:schemeClr val="dk1"/>
                </a:fillRef>
                <a:effectRef idx="0">
                  <a:schemeClr val="dk1"/>
                </a:effectRef>
                <a:fontRef idx="minor">
                  <a:schemeClr val="tx1"/>
                </a:fontRef>
              </p:style>
            </p:cxnSp>
            <p:cxnSp>
              <p:nvCxnSpPr>
                <p:cNvPr id="213" name="直線コネクタ 212">
                  <a:extLst>
                    <a:ext uri="{FF2B5EF4-FFF2-40B4-BE49-F238E27FC236}">
                      <a16:creationId xmlns:a16="http://schemas.microsoft.com/office/drawing/2014/main" id="{D6B5086C-ED39-4E3E-95D0-1F6F5210DF06}"/>
                    </a:ext>
                  </a:extLst>
                </p:cNvPr>
                <p:cNvCxnSpPr/>
                <p:nvPr/>
              </p:nvCxnSpPr>
              <p:spPr>
                <a:xfrm rot="16200000" flipH="1">
                  <a:off x="2857459" y="2500982"/>
                  <a:ext cx="142840" cy="142879"/>
                </a:xfrm>
                <a:prstGeom prst="line">
                  <a:avLst/>
                </a:prstGeom>
              </p:spPr>
              <p:style>
                <a:lnRef idx="1">
                  <a:schemeClr val="dk1"/>
                </a:lnRef>
                <a:fillRef idx="0">
                  <a:schemeClr val="dk1"/>
                </a:fillRef>
                <a:effectRef idx="0">
                  <a:schemeClr val="dk1"/>
                </a:effectRef>
                <a:fontRef idx="minor">
                  <a:schemeClr val="tx1"/>
                </a:fontRef>
              </p:style>
            </p:cxnSp>
            <p:cxnSp>
              <p:nvCxnSpPr>
                <p:cNvPr id="214" name="直線コネクタ 213">
                  <a:extLst>
                    <a:ext uri="{FF2B5EF4-FFF2-40B4-BE49-F238E27FC236}">
                      <a16:creationId xmlns:a16="http://schemas.microsoft.com/office/drawing/2014/main" id="{24EA858E-EAD6-4B70-8CAD-29394205BFF4}"/>
                    </a:ext>
                  </a:extLst>
                </p:cNvPr>
                <p:cNvCxnSpPr/>
                <p:nvPr/>
              </p:nvCxnSpPr>
              <p:spPr>
                <a:xfrm rot="5400000" flipH="1" flipV="1">
                  <a:off x="2964638" y="2393841"/>
                  <a:ext cx="285680" cy="214319"/>
                </a:xfrm>
                <a:prstGeom prst="line">
                  <a:avLst/>
                </a:prstGeom>
              </p:spPr>
              <p:style>
                <a:lnRef idx="1">
                  <a:schemeClr val="dk1"/>
                </a:lnRef>
                <a:fillRef idx="0">
                  <a:schemeClr val="dk1"/>
                </a:fillRef>
                <a:effectRef idx="0">
                  <a:schemeClr val="dk1"/>
                </a:effectRef>
                <a:fontRef idx="minor">
                  <a:schemeClr val="tx1"/>
                </a:fontRef>
              </p:style>
            </p:cxnSp>
            <p:cxnSp>
              <p:nvCxnSpPr>
                <p:cNvPr id="215" name="直線コネクタ 214">
                  <a:extLst>
                    <a:ext uri="{FF2B5EF4-FFF2-40B4-BE49-F238E27FC236}">
                      <a16:creationId xmlns:a16="http://schemas.microsoft.com/office/drawing/2014/main" id="{0927BC0C-C7CD-44D0-9DA9-586DFAE94885}"/>
                    </a:ext>
                  </a:extLst>
                </p:cNvPr>
                <p:cNvCxnSpPr/>
                <p:nvPr/>
              </p:nvCxnSpPr>
              <p:spPr>
                <a:xfrm rot="16200000" flipV="1">
                  <a:off x="3071778" y="2215302"/>
                  <a:ext cx="142840" cy="142879"/>
                </a:xfrm>
                <a:prstGeom prst="line">
                  <a:avLst/>
                </a:prstGeom>
              </p:spPr>
              <p:style>
                <a:lnRef idx="1">
                  <a:schemeClr val="dk1"/>
                </a:lnRef>
                <a:fillRef idx="0">
                  <a:schemeClr val="dk1"/>
                </a:fillRef>
                <a:effectRef idx="0">
                  <a:schemeClr val="dk1"/>
                </a:effectRef>
                <a:fontRef idx="minor">
                  <a:schemeClr val="tx1"/>
                </a:fontRef>
              </p:style>
            </p:cxnSp>
            <p:cxnSp>
              <p:nvCxnSpPr>
                <p:cNvPr id="216" name="直線コネクタ 215">
                  <a:extLst>
                    <a:ext uri="{FF2B5EF4-FFF2-40B4-BE49-F238E27FC236}">
                      <a16:creationId xmlns:a16="http://schemas.microsoft.com/office/drawing/2014/main" id="{E522C8CB-E4B0-4408-A687-0218C616F849}"/>
                    </a:ext>
                  </a:extLst>
                </p:cNvPr>
                <p:cNvCxnSpPr/>
                <p:nvPr/>
              </p:nvCxnSpPr>
              <p:spPr>
                <a:xfrm rot="16200000" flipH="1">
                  <a:off x="2907480" y="2766841"/>
                  <a:ext cx="246003" cy="19051"/>
                </a:xfrm>
                <a:prstGeom prst="line">
                  <a:avLst/>
                </a:prstGeom>
              </p:spPr>
              <p:style>
                <a:lnRef idx="1">
                  <a:schemeClr val="dk1"/>
                </a:lnRef>
                <a:fillRef idx="0">
                  <a:schemeClr val="dk1"/>
                </a:fillRef>
                <a:effectRef idx="0">
                  <a:schemeClr val="dk1"/>
                </a:effectRef>
                <a:fontRef idx="minor">
                  <a:schemeClr val="tx1"/>
                </a:fontRef>
              </p:style>
            </p:cxnSp>
            <p:cxnSp>
              <p:nvCxnSpPr>
                <p:cNvPr id="217" name="直線コネクタ 216">
                  <a:extLst>
                    <a:ext uri="{FF2B5EF4-FFF2-40B4-BE49-F238E27FC236}">
                      <a16:creationId xmlns:a16="http://schemas.microsoft.com/office/drawing/2014/main" id="{1D36C8DC-AAFC-4F4A-BB78-10ED23B73DC4}"/>
                    </a:ext>
                  </a:extLst>
                </p:cNvPr>
                <p:cNvCxnSpPr/>
                <p:nvPr/>
              </p:nvCxnSpPr>
              <p:spPr>
                <a:xfrm>
                  <a:off x="3714713" y="2286742"/>
                  <a:ext cx="357198" cy="142840"/>
                </a:xfrm>
                <a:prstGeom prst="line">
                  <a:avLst/>
                </a:prstGeom>
              </p:spPr>
              <p:style>
                <a:lnRef idx="1">
                  <a:schemeClr val="dk1"/>
                </a:lnRef>
                <a:fillRef idx="0">
                  <a:schemeClr val="dk1"/>
                </a:fillRef>
                <a:effectRef idx="0">
                  <a:schemeClr val="dk1"/>
                </a:effectRef>
                <a:fontRef idx="minor">
                  <a:schemeClr val="tx1"/>
                </a:fontRef>
              </p:style>
            </p:cxnSp>
            <p:cxnSp>
              <p:nvCxnSpPr>
                <p:cNvPr id="218" name="直線コネクタ 217">
                  <a:extLst>
                    <a:ext uri="{FF2B5EF4-FFF2-40B4-BE49-F238E27FC236}">
                      <a16:creationId xmlns:a16="http://schemas.microsoft.com/office/drawing/2014/main" id="{DBD79E2B-D272-407C-BD39-F5E5D3964235}"/>
                    </a:ext>
                  </a:extLst>
                </p:cNvPr>
                <p:cNvCxnSpPr/>
                <p:nvPr/>
              </p:nvCxnSpPr>
              <p:spPr>
                <a:xfrm rot="5400000" flipH="1" flipV="1">
                  <a:off x="3607583" y="2178024"/>
                  <a:ext cx="214261" cy="3175"/>
                </a:xfrm>
                <a:prstGeom prst="line">
                  <a:avLst/>
                </a:prstGeom>
              </p:spPr>
              <p:style>
                <a:lnRef idx="1">
                  <a:schemeClr val="dk1"/>
                </a:lnRef>
                <a:fillRef idx="0">
                  <a:schemeClr val="dk1"/>
                </a:fillRef>
                <a:effectRef idx="0">
                  <a:schemeClr val="dk1"/>
                </a:effectRef>
                <a:fontRef idx="minor">
                  <a:schemeClr val="tx1"/>
                </a:fontRef>
              </p:style>
            </p:cxnSp>
            <p:cxnSp>
              <p:nvCxnSpPr>
                <p:cNvPr id="219" name="直線コネクタ 218">
                  <a:extLst>
                    <a:ext uri="{FF2B5EF4-FFF2-40B4-BE49-F238E27FC236}">
                      <a16:creationId xmlns:a16="http://schemas.microsoft.com/office/drawing/2014/main" id="{469B8175-E0E0-482C-8B6D-4B252584A0D8}"/>
                    </a:ext>
                  </a:extLst>
                </p:cNvPr>
                <p:cNvCxnSpPr/>
                <p:nvPr/>
              </p:nvCxnSpPr>
              <p:spPr>
                <a:xfrm rot="5400000" flipH="1" flipV="1">
                  <a:off x="4071930" y="2286722"/>
                  <a:ext cx="142840" cy="142879"/>
                </a:xfrm>
                <a:prstGeom prst="line">
                  <a:avLst/>
                </a:prstGeom>
              </p:spPr>
              <p:style>
                <a:lnRef idx="1">
                  <a:schemeClr val="dk1"/>
                </a:lnRef>
                <a:fillRef idx="0">
                  <a:schemeClr val="dk1"/>
                </a:fillRef>
                <a:effectRef idx="0">
                  <a:schemeClr val="dk1"/>
                </a:effectRef>
                <a:fontRef idx="minor">
                  <a:schemeClr val="tx1"/>
                </a:fontRef>
              </p:style>
            </p:cxnSp>
            <p:cxnSp>
              <p:nvCxnSpPr>
                <p:cNvPr id="220" name="直線コネクタ 219">
                  <a:extLst>
                    <a:ext uri="{FF2B5EF4-FFF2-40B4-BE49-F238E27FC236}">
                      <a16:creationId xmlns:a16="http://schemas.microsoft.com/office/drawing/2014/main" id="{6B4A3971-A663-4A4D-AAFA-2DFEE752598B}"/>
                    </a:ext>
                  </a:extLst>
                </p:cNvPr>
                <p:cNvCxnSpPr/>
                <p:nvPr/>
              </p:nvCxnSpPr>
              <p:spPr>
                <a:xfrm>
                  <a:off x="4429107" y="2572422"/>
                  <a:ext cx="500077" cy="142840"/>
                </a:xfrm>
                <a:prstGeom prst="line">
                  <a:avLst/>
                </a:prstGeom>
              </p:spPr>
              <p:style>
                <a:lnRef idx="1">
                  <a:schemeClr val="dk1"/>
                </a:lnRef>
                <a:fillRef idx="0">
                  <a:schemeClr val="dk1"/>
                </a:fillRef>
                <a:effectRef idx="0">
                  <a:schemeClr val="dk1"/>
                </a:effectRef>
                <a:fontRef idx="minor">
                  <a:schemeClr val="tx1"/>
                </a:fontRef>
              </p:style>
            </p:cxnSp>
            <p:cxnSp>
              <p:nvCxnSpPr>
                <p:cNvPr id="221" name="直線コネクタ 220">
                  <a:extLst>
                    <a:ext uri="{FF2B5EF4-FFF2-40B4-BE49-F238E27FC236}">
                      <a16:creationId xmlns:a16="http://schemas.microsoft.com/office/drawing/2014/main" id="{27F2A05B-F39E-4D9A-B153-410998728ABA}"/>
                    </a:ext>
                  </a:extLst>
                </p:cNvPr>
                <p:cNvCxnSpPr/>
                <p:nvPr/>
              </p:nvCxnSpPr>
              <p:spPr>
                <a:xfrm flipV="1">
                  <a:off x="4429107" y="2429582"/>
                  <a:ext cx="214319" cy="142840"/>
                </a:xfrm>
                <a:prstGeom prst="line">
                  <a:avLst/>
                </a:prstGeom>
              </p:spPr>
              <p:style>
                <a:lnRef idx="1">
                  <a:schemeClr val="dk1"/>
                </a:lnRef>
                <a:fillRef idx="0">
                  <a:schemeClr val="dk1"/>
                </a:fillRef>
                <a:effectRef idx="0">
                  <a:schemeClr val="dk1"/>
                </a:effectRef>
                <a:fontRef idx="minor">
                  <a:schemeClr val="tx1"/>
                </a:fontRef>
              </p:style>
            </p:cxnSp>
            <p:cxnSp>
              <p:nvCxnSpPr>
                <p:cNvPr id="222" name="直線コネクタ 221">
                  <a:extLst>
                    <a:ext uri="{FF2B5EF4-FFF2-40B4-BE49-F238E27FC236}">
                      <a16:creationId xmlns:a16="http://schemas.microsoft.com/office/drawing/2014/main" id="{0ADEC87E-7F46-4FCB-98A2-73E20BAEB5FF}"/>
                    </a:ext>
                  </a:extLst>
                </p:cNvPr>
                <p:cNvCxnSpPr/>
                <p:nvPr/>
              </p:nvCxnSpPr>
              <p:spPr>
                <a:xfrm flipV="1">
                  <a:off x="4929184" y="2572422"/>
                  <a:ext cx="285758" cy="142840"/>
                </a:xfrm>
                <a:prstGeom prst="line">
                  <a:avLst/>
                </a:prstGeom>
              </p:spPr>
              <p:style>
                <a:lnRef idx="1">
                  <a:schemeClr val="dk1"/>
                </a:lnRef>
                <a:fillRef idx="0">
                  <a:schemeClr val="dk1"/>
                </a:fillRef>
                <a:effectRef idx="0">
                  <a:schemeClr val="dk1"/>
                </a:effectRef>
                <a:fontRef idx="minor">
                  <a:schemeClr val="tx1"/>
                </a:fontRef>
              </p:style>
            </p:cxnSp>
            <p:cxnSp>
              <p:nvCxnSpPr>
                <p:cNvPr id="223" name="直線コネクタ 222">
                  <a:extLst>
                    <a:ext uri="{FF2B5EF4-FFF2-40B4-BE49-F238E27FC236}">
                      <a16:creationId xmlns:a16="http://schemas.microsoft.com/office/drawing/2014/main" id="{1898611D-088D-4862-889D-77E0D6D96112}"/>
                    </a:ext>
                  </a:extLst>
                </p:cNvPr>
                <p:cNvCxnSpPr/>
                <p:nvPr/>
              </p:nvCxnSpPr>
              <p:spPr>
                <a:xfrm rot="16200000" flipH="1">
                  <a:off x="5286439" y="3072324"/>
                  <a:ext cx="428520" cy="285758"/>
                </a:xfrm>
                <a:prstGeom prst="line">
                  <a:avLst/>
                </a:prstGeom>
              </p:spPr>
              <p:style>
                <a:lnRef idx="1">
                  <a:schemeClr val="dk1"/>
                </a:lnRef>
                <a:fillRef idx="0">
                  <a:schemeClr val="dk1"/>
                </a:fillRef>
                <a:effectRef idx="0">
                  <a:schemeClr val="dk1"/>
                </a:effectRef>
                <a:fontRef idx="minor">
                  <a:schemeClr val="tx1"/>
                </a:fontRef>
              </p:style>
            </p:cxnSp>
            <p:cxnSp>
              <p:nvCxnSpPr>
                <p:cNvPr id="224" name="直線コネクタ 223">
                  <a:extLst>
                    <a:ext uri="{FF2B5EF4-FFF2-40B4-BE49-F238E27FC236}">
                      <a16:creationId xmlns:a16="http://schemas.microsoft.com/office/drawing/2014/main" id="{025B24A3-DEF9-421E-82CE-0C15D0A31FCD}"/>
                    </a:ext>
                  </a:extLst>
                </p:cNvPr>
                <p:cNvCxnSpPr/>
                <p:nvPr/>
              </p:nvCxnSpPr>
              <p:spPr>
                <a:xfrm flipV="1">
                  <a:off x="5357821" y="2929522"/>
                  <a:ext cx="285758" cy="71421"/>
                </a:xfrm>
                <a:prstGeom prst="line">
                  <a:avLst/>
                </a:prstGeom>
              </p:spPr>
              <p:style>
                <a:lnRef idx="1">
                  <a:schemeClr val="dk1"/>
                </a:lnRef>
                <a:fillRef idx="0">
                  <a:schemeClr val="dk1"/>
                </a:fillRef>
                <a:effectRef idx="0">
                  <a:schemeClr val="dk1"/>
                </a:effectRef>
                <a:fontRef idx="minor">
                  <a:schemeClr val="tx1"/>
                </a:fontRef>
              </p:style>
            </p:cxnSp>
            <p:cxnSp>
              <p:nvCxnSpPr>
                <p:cNvPr id="225" name="直線コネクタ 224">
                  <a:extLst>
                    <a:ext uri="{FF2B5EF4-FFF2-40B4-BE49-F238E27FC236}">
                      <a16:creationId xmlns:a16="http://schemas.microsoft.com/office/drawing/2014/main" id="{2D075982-C78B-44A9-873E-D8DA82A6793D}"/>
                    </a:ext>
                  </a:extLst>
                </p:cNvPr>
                <p:cNvCxnSpPr/>
                <p:nvPr/>
              </p:nvCxnSpPr>
              <p:spPr>
                <a:xfrm>
                  <a:off x="5643578" y="3429463"/>
                  <a:ext cx="214318" cy="1587"/>
                </a:xfrm>
                <a:prstGeom prst="line">
                  <a:avLst/>
                </a:prstGeom>
              </p:spPr>
              <p:style>
                <a:lnRef idx="1">
                  <a:schemeClr val="dk1"/>
                </a:lnRef>
                <a:fillRef idx="0">
                  <a:schemeClr val="dk1"/>
                </a:fillRef>
                <a:effectRef idx="0">
                  <a:schemeClr val="dk1"/>
                </a:effectRef>
                <a:fontRef idx="minor">
                  <a:schemeClr val="tx1"/>
                </a:fontRef>
              </p:style>
            </p:cxnSp>
            <p:cxnSp>
              <p:nvCxnSpPr>
                <p:cNvPr id="226" name="直線コネクタ 225">
                  <a:extLst>
                    <a:ext uri="{FF2B5EF4-FFF2-40B4-BE49-F238E27FC236}">
                      <a16:creationId xmlns:a16="http://schemas.microsoft.com/office/drawing/2014/main" id="{ABCEEA82-18E0-4E06-95D8-7699C0CCDB56}"/>
                    </a:ext>
                  </a:extLst>
                </p:cNvPr>
                <p:cNvCxnSpPr/>
                <p:nvPr/>
              </p:nvCxnSpPr>
              <p:spPr>
                <a:xfrm rot="5400000">
                  <a:off x="5250748" y="4250755"/>
                  <a:ext cx="642781" cy="285758"/>
                </a:xfrm>
                <a:prstGeom prst="line">
                  <a:avLst/>
                </a:prstGeom>
              </p:spPr>
              <p:style>
                <a:lnRef idx="1">
                  <a:schemeClr val="dk1"/>
                </a:lnRef>
                <a:fillRef idx="0">
                  <a:schemeClr val="dk1"/>
                </a:fillRef>
                <a:effectRef idx="0">
                  <a:schemeClr val="dk1"/>
                </a:effectRef>
                <a:fontRef idx="minor">
                  <a:schemeClr val="tx1"/>
                </a:fontRef>
              </p:style>
            </p:cxnSp>
            <p:cxnSp>
              <p:nvCxnSpPr>
                <p:cNvPr id="227" name="直線コネクタ 226">
                  <a:extLst>
                    <a:ext uri="{FF2B5EF4-FFF2-40B4-BE49-F238E27FC236}">
                      <a16:creationId xmlns:a16="http://schemas.microsoft.com/office/drawing/2014/main" id="{D2BFE3DF-366D-4DE1-81AC-374088ACEB53}"/>
                    </a:ext>
                  </a:extLst>
                </p:cNvPr>
                <p:cNvCxnSpPr/>
                <p:nvPr/>
              </p:nvCxnSpPr>
              <p:spPr>
                <a:xfrm rot="16200000" flipH="1">
                  <a:off x="5393570" y="4750714"/>
                  <a:ext cx="214260" cy="142879"/>
                </a:xfrm>
                <a:prstGeom prst="line">
                  <a:avLst/>
                </a:prstGeom>
              </p:spPr>
              <p:style>
                <a:lnRef idx="1">
                  <a:schemeClr val="dk1"/>
                </a:lnRef>
                <a:fillRef idx="0">
                  <a:schemeClr val="dk1"/>
                </a:fillRef>
                <a:effectRef idx="0">
                  <a:schemeClr val="dk1"/>
                </a:effectRef>
                <a:fontRef idx="minor">
                  <a:schemeClr val="tx1"/>
                </a:fontRef>
              </p:style>
            </p:cxnSp>
            <p:cxnSp>
              <p:nvCxnSpPr>
                <p:cNvPr id="228" name="直線コネクタ 227">
                  <a:extLst>
                    <a:ext uri="{FF2B5EF4-FFF2-40B4-BE49-F238E27FC236}">
                      <a16:creationId xmlns:a16="http://schemas.microsoft.com/office/drawing/2014/main" id="{22ED54BF-AE6D-4CD7-A016-0E5D7F537379}"/>
                    </a:ext>
                  </a:extLst>
                </p:cNvPr>
                <p:cNvCxnSpPr/>
                <p:nvPr/>
              </p:nvCxnSpPr>
              <p:spPr>
                <a:xfrm>
                  <a:off x="5715017" y="4072243"/>
                  <a:ext cx="285758" cy="1588"/>
                </a:xfrm>
                <a:prstGeom prst="line">
                  <a:avLst/>
                </a:prstGeom>
              </p:spPr>
              <p:style>
                <a:lnRef idx="1">
                  <a:schemeClr val="dk1"/>
                </a:lnRef>
                <a:fillRef idx="0">
                  <a:schemeClr val="dk1"/>
                </a:fillRef>
                <a:effectRef idx="0">
                  <a:schemeClr val="dk1"/>
                </a:effectRef>
                <a:fontRef idx="minor">
                  <a:schemeClr val="tx1"/>
                </a:fontRef>
              </p:style>
            </p:cxnSp>
            <p:cxnSp>
              <p:nvCxnSpPr>
                <p:cNvPr id="229" name="直線コネクタ 228">
                  <a:extLst>
                    <a:ext uri="{FF2B5EF4-FFF2-40B4-BE49-F238E27FC236}">
                      <a16:creationId xmlns:a16="http://schemas.microsoft.com/office/drawing/2014/main" id="{26AAD5D3-9F75-4981-A77C-6DF3524B616F}"/>
                    </a:ext>
                  </a:extLst>
                </p:cNvPr>
                <p:cNvCxnSpPr/>
                <p:nvPr/>
              </p:nvCxnSpPr>
              <p:spPr>
                <a:xfrm flipV="1">
                  <a:off x="4519598" y="4929284"/>
                  <a:ext cx="409586" cy="82530"/>
                </a:xfrm>
                <a:prstGeom prst="line">
                  <a:avLst/>
                </a:prstGeom>
              </p:spPr>
              <p:style>
                <a:lnRef idx="1">
                  <a:schemeClr val="dk1"/>
                </a:lnRef>
                <a:fillRef idx="0">
                  <a:schemeClr val="dk1"/>
                </a:fillRef>
                <a:effectRef idx="0">
                  <a:schemeClr val="dk1"/>
                </a:effectRef>
                <a:fontRef idx="minor">
                  <a:schemeClr val="tx1"/>
                </a:fontRef>
              </p:style>
            </p:cxnSp>
            <p:cxnSp>
              <p:nvCxnSpPr>
                <p:cNvPr id="230" name="直線コネクタ 229">
                  <a:extLst>
                    <a:ext uri="{FF2B5EF4-FFF2-40B4-BE49-F238E27FC236}">
                      <a16:creationId xmlns:a16="http://schemas.microsoft.com/office/drawing/2014/main" id="{4312C5CF-280B-4648-BA56-CC793806B8DF}"/>
                    </a:ext>
                  </a:extLst>
                </p:cNvPr>
                <p:cNvCxnSpPr/>
                <p:nvPr/>
              </p:nvCxnSpPr>
              <p:spPr>
                <a:xfrm rot="16200000" flipH="1">
                  <a:off x="4464857" y="5036394"/>
                  <a:ext cx="214260" cy="142879"/>
                </a:xfrm>
                <a:prstGeom prst="line">
                  <a:avLst/>
                </a:prstGeom>
              </p:spPr>
              <p:style>
                <a:lnRef idx="1">
                  <a:schemeClr val="dk1"/>
                </a:lnRef>
                <a:fillRef idx="0">
                  <a:schemeClr val="dk1"/>
                </a:fillRef>
                <a:effectRef idx="0">
                  <a:schemeClr val="dk1"/>
                </a:effectRef>
                <a:fontRef idx="minor">
                  <a:schemeClr val="tx1"/>
                </a:fontRef>
              </p:style>
            </p:cxnSp>
            <p:cxnSp>
              <p:nvCxnSpPr>
                <p:cNvPr id="231" name="直線コネクタ 230">
                  <a:extLst>
                    <a:ext uri="{FF2B5EF4-FFF2-40B4-BE49-F238E27FC236}">
                      <a16:creationId xmlns:a16="http://schemas.microsoft.com/office/drawing/2014/main" id="{8AAA6B63-DD14-48B4-8525-EEC6AF020176}"/>
                    </a:ext>
                  </a:extLst>
                </p:cNvPr>
                <p:cNvCxnSpPr/>
                <p:nvPr/>
              </p:nvCxnSpPr>
              <p:spPr>
                <a:xfrm rot="16200000" flipH="1">
                  <a:off x="4893483" y="4964984"/>
                  <a:ext cx="142840" cy="71439"/>
                </a:xfrm>
                <a:prstGeom prst="line">
                  <a:avLst/>
                </a:prstGeom>
              </p:spPr>
              <p:style>
                <a:lnRef idx="1">
                  <a:schemeClr val="dk1"/>
                </a:lnRef>
                <a:fillRef idx="0">
                  <a:schemeClr val="dk1"/>
                </a:fillRef>
                <a:effectRef idx="0">
                  <a:schemeClr val="dk1"/>
                </a:effectRef>
                <a:fontRef idx="minor">
                  <a:schemeClr val="tx1"/>
                </a:fontRef>
              </p:style>
            </p:cxnSp>
            <p:cxnSp>
              <p:nvCxnSpPr>
                <p:cNvPr id="232" name="直線コネクタ 231">
                  <a:extLst>
                    <a:ext uri="{FF2B5EF4-FFF2-40B4-BE49-F238E27FC236}">
                      <a16:creationId xmlns:a16="http://schemas.microsoft.com/office/drawing/2014/main" id="{99DB844D-69DB-4138-9F34-C6F34DD98718}"/>
                    </a:ext>
                  </a:extLst>
                </p:cNvPr>
                <p:cNvCxnSpPr/>
                <p:nvPr/>
              </p:nvCxnSpPr>
              <p:spPr>
                <a:xfrm rot="5400000" flipH="1" flipV="1">
                  <a:off x="3963188" y="5023711"/>
                  <a:ext cx="177757" cy="39689"/>
                </a:xfrm>
                <a:prstGeom prst="line">
                  <a:avLst/>
                </a:prstGeom>
              </p:spPr>
              <p:style>
                <a:lnRef idx="1">
                  <a:schemeClr val="dk1"/>
                </a:lnRef>
                <a:fillRef idx="0">
                  <a:schemeClr val="dk1"/>
                </a:fillRef>
                <a:effectRef idx="0">
                  <a:schemeClr val="dk1"/>
                </a:effectRef>
                <a:fontRef idx="minor">
                  <a:schemeClr val="tx1"/>
                </a:fontRef>
              </p:style>
            </p:cxnSp>
            <p:cxnSp>
              <p:nvCxnSpPr>
                <p:cNvPr id="233" name="直線コネクタ 232">
                  <a:extLst>
                    <a:ext uri="{FF2B5EF4-FFF2-40B4-BE49-F238E27FC236}">
                      <a16:creationId xmlns:a16="http://schemas.microsoft.com/office/drawing/2014/main" id="{700BB570-3561-4A14-BD04-A4EAA6D2622F}"/>
                    </a:ext>
                  </a:extLst>
                </p:cNvPr>
                <p:cNvCxnSpPr/>
                <p:nvPr/>
              </p:nvCxnSpPr>
              <p:spPr>
                <a:xfrm>
                  <a:off x="3143197" y="4929284"/>
                  <a:ext cx="500077" cy="73007"/>
                </a:xfrm>
                <a:prstGeom prst="line">
                  <a:avLst/>
                </a:prstGeom>
              </p:spPr>
              <p:style>
                <a:lnRef idx="1">
                  <a:schemeClr val="dk1"/>
                </a:lnRef>
                <a:fillRef idx="0">
                  <a:schemeClr val="dk1"/>
                </a:fillRef>
                <a:effectRef idx="0">
                  <a:schemeClr val="dk1"/>
                </a:effectRef>
                <a:fontRef idx="minor">
                  <a:schemeClr val="tx1"/>
                </a:fontRef>
              </p:style>
            </p:cxnSp>
            <p:cxnSp>
              <p:nvCxnSpPr>
                <p:cNvPr id="234" name="直線コネクタ 233">
                  <a:extLst>
                    <a:ext uri="{FF2B5EF4-FFF2-40B4-BE49-F238E27FC236}">
                      <a16:creationId xmlns:a16="http://schemas.microsoft.com/office/drawing/2014/main" id="{F987C941-22F0-467E-A948-1FE60EA4CF7D}"/>
                    </a:ext>
                  </a:extLst>
                </p:cNvPr>
                <p:cNvCxnSpPr/>
                <p:nvPr/>
              </p:nvCxnSpPr>
              <p:spPr>
                <a:xfrm rot="10800000" flipV="1">
                  <a:off x="3000318" y="4929284"/>
                  <a:ext cx="142879" cy="71421"/>
                </a:xfrm>
                <a:prstGeom prst="line">
                  <a:avLst/>
                </a:prstGeom>
              </p:spPr>
              <p:style>
                <a:lnRef idx="1">
                  <a:schemeClr val="dk1"/>
                </a:lnRef>
                <a:fillRef idx="0">
                  <a:schemeClr val="dk1"/>
                </a:fillRef>
                <a:effectRef idx="0">
                  <a:schemeClr val="dk1"/>
                </a:effectRef>
                <a:fontRef idx="minor">
                  <a:schemeClr val="tx1"/>
                </a:fontRef>
              </p:style>
            </p:cxnSp>
            <p:cxnSp>
              <p:nvCxnSpPr>
                <p:cNvPr id="235" name="直線コネクタ 234">
                  <a:extLst>
                    <a:ext uri="{FF2B5EF4-FFF2-40B4-BE49-F238E27FC236}">
                      <a16:creationId xmlns:a16="http://schemas.microsoft.com/office/drawing/2014/main" id="{51B249DA-730D-48A6-9D22-55465FB32D89}"/>
                    </a:ext>
                  </a:extLst>
                </p:cNvPr>
                <p:cNvCxnSpPr/>
                <p:nvPr/>
              </p:nvCxnSpPr>
              <p:spPr>
                <a:xfrm rot="5400000">
                  <a:off x="3500414" y="5000685"/>
                  <a:ext cx="142840" cy="142879"/>
                </a:xfrm>
                <a:prstGeom prst="line">
                  <a:avLst/>
                </a:prstGeom>
              </p:spPr>
              <p:style>
                <a:lnRef idx="1">
                  <a:schemeClr val="dk1"/>
                </a:lnRef>
                <a:fillRef idx="0">
                  <a:schemeClr val="dk1"/>
                </a:fillRef>
                <a:effectRef idx="0">
                  <a:schemeClr val="dk1"/>
                </a:effectRef>
                <a:fontRef idx="minor">
                  <a:schemeClr val="tx1"/>
                </a:fontRef>
              </p:style>
            </p:cxnSp>
            <p:sp>
              <p:nvSpPr>
                <p:cNvPr id="236" name="Oval 25">
                  <a:extLst>
                    <a:ext uri="{FF2B5EF4-FFF2-40B4-BE49-F238E27FC236}">
                      <a16:creationId xmlns:a16="http://schemas.microsoft.com/office/drawing/2014/main" id="{3B1AF2AF-7A52-42E0-9844-506FACBD8FBC}"/>
                    </a:ext>
                  </a:extLst>
                </p:cNvPr>
                <p:cNvSpPr>
                  <a:spLocks noChangeArrowheads="1"/>
                </p:cNvSpPr>
                <p:nvPr/>
              </p:nvSpPr>
              <p:spPr bwMode="auto">
                <a:xfrm>
                  <a:off x="4733764" y="3789586"/>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7" name="Oval 25">
                  <a:extLst>
                    <a:ext uri="{FF2B5EF4-FFF2-40B4-BE49-F238E27FC236}">
                      <a16:creationId xmlns:a16="http://schemas.microsoft.com/office/drawing/2014/main" id="{A2442EFC-7D49-43C5-B373-EC6E3752F190}"/>
                    </a:ext>
                  </a:extLst>
                </p:cNvPr>
                <p:cNvSpPr>
                  <a:spLocks noChangeArrowheads="1"/>
                </p:cNvSpPr>
                <p:nvPr/>
              </p:nvSpPr>
              <p:spPr bwMode="auto">
                <a:xfrm>
                  <a:off x="4943096" y="327063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8" name="Oval 25">
                  <a:extLst>
                    <a:ext uri="{FF2B5EF4-FFF2-40B4-BE49-F238E27FC236}">
                      <a16:creationId xmlns:a16="http://schemas.microsoft.com/office/drawing/2014/main" id="{7934052F-8633-470B-BD4C-4ED7A030117B}"/>
                    </a:ext>
                  </a:extLst>
                </p:cNvPr>
                <p:cNvSpPr>
                  <a:spLocks noChangeArrowheads="1"/>
                </p:cNvSpPr>
                <p:nvPr/>
              </p:nvSpPr>
              <p:spPr bwMode="auto">
                <a:xfrm>
                  <a:off x="4564886" y="296884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39" name="Oval 25">
                  <a:extLst>
                    <a:ext uri="{FF2B5EF4-FFF2-40B4-BE49-F238E27FC236}">
                      <a16:creationId xmlns:a16="http://schemas.microsoft.com/office/drawing/2014/main" id="{DDEDB79A-A1B7-4604-9FBB-D5453ED6A334}"/>
                    </a:ext>
                  </a:extLst>
                </p:cNvPr>
                <p:cNvSpPr>
                  <a:spLocks noChangeArrowheads="1"/>
                </p:cNvSpPr>
                <p:nvPr/>
              </p:nvSpPr>
              <p:spPr bwMode="auto">
                <a:xfrm>
                  <a:off x="3842128" y="308232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0" name="Oval 25">
                  <a:extLst>
                    <a:ext uri="{FF2B5EF4-FFF2-40B4-BE49-F238E27FC236}">
                      <a16:creationId xmlns:a16="http://schemas.microsoft.com/office/drawing/2014/main" id="{672CFEB4-75B6-4E15-B867-B68E4D55372C}"/>
                    </a:ext>
                  </a:extLst>
                </p:cNvPr>
                <p:cNvSpPr>
                  <a:spLocks noChangeArrowheads="1"/>
                </p:cNvSpPr>
                <p:nvPr/>
              </p:nvSpPr>
              <p:spPr bwMode="auto">
                <a:xfrm>
                  <a:off x="4871658" y="264871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1" name="Oval 25">
                  <a:extLst>
                    <a:ext uri="{FF2B5EF4-FFF2-40B4-BE49-F238E27FC236}">
                      <a16:creationId xmlns:a16="http://schemas.microsoft.com/office/drawing/2014/main" id="{8B4C7702-0E5A-4C02-8DF1-9966E3C2D2A5}"/>
                    </a:ext>
                  </a:extLst>
                </p:cNvPr>
                <p:cNvSpPr>
                  <a:spLocks noChangeArrowheads="1"/>
                </p:cNvSpPr>
                <p:nvPr/>
              </p:nvSpPr>
              <p:spPr bwMode="auto">
                <a:xfrm>
                  <a:off x="5331816" y="29533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2" name="Oval 25">
                  <a:extLst>
                    <a:ext uri="{FF2B5EF4-FFF2-40B4-BE49-F238E27FC236}">
                      <a16:creationId xmlns:a16="http://schemas.microsoft.com/office/drawing/2014/main" id="{3980094E-A99B-4FA9-BF06-35BDFE949108}"/>
                    </a:ext>
                  </a:extLst>
                </p:cNvPr>
                <p:cNvSpPr>
                  <a:spLocks noChangeArrowheads="1"/>
                </p:cNvSpPr>
                <p:nvPr/>
              </p:nvSpPr>
              <p:spPr bwMode="auto">
                <a:xfrm>
                  <a:off x="5389348" y="467837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3" name="Oval 25">
                  <a:extLst>
                    <a:ext uri="{FF2B5EF4-FFF2-40B4-BE49-F238E27FC236}">
                      <a16:creationId xmlns:a16="http://schemas.microsoft.com/office/drawing/2014/main" id="{A5DD339E-C456-426D-AE37-ADE3E4C4A211}"/>
                    </a:ext>
                  </a:extLst>
                </p:cNvPr>
                <p:cNvSpPr>
                  <a:spLocks noChangeArrowheads="1"/>
                </p:cNvSpPr>
                <p:nvPr/>
              </p:nvSpPr>
              <p:spPr bwMode="auto">
                <a:xfrm>
                  <a:off x="4871658" y="4882176"/>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4" name="Oval 25">
                  <a:extLst>
                    <a:ext uri="{FF2B5EF4-FFF2-40B4-BE49-F238E27FC236}">
                      <a16:creationId xmlns:a16="http://schemas.microsoft.com/office/drawing/2014/main" id="{DDEDD434-D0ED-41E2-8A03-63646A7916ED}"/>
                    </a:ext>
                  </a:extLst>
                </p:cNvPr>
                <p:cNvSpPr>
                  <a:spLocks noChangeArrowheads="1"/>
                </p:cNvSpPr>
                <p:nvPr/>
              </p:nvSpPr>
              <p:spPr bwMode="auto">
                <a:xfrm>
                  <a:off x="4939978" y="453210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5" name="Oval 25">
                  <a:extLst>
                    <a:ext uri="{FF2B5EF4-FFF2-40B4-BE49-F238E27FC236}">
                      <a16:creationId xmlns:a16="http://schemas.microsoft.com/office/drawing/2014/main" id="{C5D213ED-07BE-44C6-A2D1-F672DB739DD5}"/>
                    </a:ext>
                  </a:extLst>
                </p:cNvPr>
                <p:cNvSpPr>
                  <a:spLocks noChangeArrowheads="1"/>
                </p:cNvSpPr>
                <p:nvPr/>
              </p:nvSpPr>
              <p:spPr bwMode="auto">
                <a:xfrm>
                  <a:off x="4585906" y="438211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6" name="Oval 25">
                  <a:extLst>
                    <a:ext uri="{FF2B5EF4-FFF2-40B4-BE49-F238E27FC236}">
                      <a16:creationId xmlns:a16="http://schemas.microsoft.com/office/drawing/2014/main" id="{176EE6FE-02DE-4A0F-86D8-3BA6D8747F26}"/>
                    </a:ext>
                  </a:extLst>
                </p:cNvPr>
                <p:cNvSpPr>
                  <a:spLocks noChangeArrowheads="1"/>
                </p:cNvSpPr>
                <p:nvPr/>
              </p:nvSpPr>
              <p:spPr bwMode="auto">
                <a:xfrm>
                  <a:off x="4000496" y="438922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7" name="Oval 25">
                  <a:extLst>
                    <a:ext uri="{FF2B5EF4-FFF2-40B4-BE49-F238E27FC236}">
                      <a16:creationId xmlns:a16="http://schemas.microsoft.com/office/drawing/2014/main" id="{C435F575-F76D-4F9B-B9C3-F135232C8A51}"/>
                    </a:ext>
                  </a:extLst>
                </p:cNvPr>
                <p:cNvSpPr>
                  <a:spLocks noChangeArrowheads="1"/>
                </p:cNvSpPr>
                <p:nvPr/>
              </p:nvSpPr>
              <p:spPr bwMode="auto">
                <a:xfrm>
                  <a:off x="3178166" y="459417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8" name="Oval 25">
                  <a:extLst>
                    <a:ext uri="{FF2B5EF4-FFF2-40B4-BE49-F238E27FC236}">
                      <a16:creationId xmlns:a16="http://schemas.microsoft.com/office/drawing/2014/main" id="{ED7ED792-A570-4330-B492-347FC3E589E5}"/>
                    </a:ext>
                  </a:extLst>
                </p:cNvPr>
                <p:cNvSpPr>
                  <a:spLocks noChangeArrowheads="1"/>
                </p:cNvSpPr>
                <p:nvPr/>
              </p:nvSpPr>
              <p:spPr bwMode="auto">
                <a:xfrm>
                  <a:off x="4087972" y="400603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49" name="Oval 25">
                  <a:extLst>
                    <a:ext uri="{FF2B5EF4-FFF2-40B4-BE49-F238E27FC236}">
                      <a16:creationId xmlns:a16="http://schemas.microsoft.com/office/drawing/2014/main" id="{46920DEC-69EE-434A-BF19-CDFDC3519891}"/>
                    </a:ext>
                  </a:extLst>
                </p:cNvPr>
                <p:cNvSpPr>
                  <a:spLocks noChangeArrowheads="1"/>
                </p:cNvSpPr>
                <p:nvPr/>
              </p:nvSpPr>
              <p:spPr bwMode="auto">
                <a:xfrm>
                  <a:off x="3603398" y="352145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0" name="Oval 25">
                  <a:extLst>
                    <a:ext uri="{FF2B5EF4-FFF2-40B4-BE49-F238E27FC236}">
                      <a16:creationId xmlns:a16="http://schemas.microsoft.com/office/drawing/2014/main" id="{1474AA88-B727-4E85-BE1B-46448296D7F7}"/>
                    </a:ext>
                  </a:extLst>
                </p:cNvPr>
                <p:cNvSpPr>
                  <a:spLocks noChangeArrowheads="1"/>
                </p:cNvSpPr>
                <p:nvPr/>
              </p:nvSpPr>
              <p:spPr bwMode="auto">
                <a:xfrm>
                  <a:off x="2735632" y="353196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1" name="Oval 25">
                  <a:extLst>
                    <a:ext uri="{FF2B5EF4-FFF2-40B4-BE49-F238E27FC236}">
                      <a16:creationId xmlns:a16="http://schemas.microsoft.com/office/drawing/2014/main" id="{0EB803C7-1DAA-4021-84AE-A59487297DBB}"/>
                    </a:ext>
                  </a:extLst>
                </p:cNvPr>
                <p:cNvSpPr>
                  <a:spLocks noChangeArrowheads="1"/>
                </p:cNvSpPr>
                <p:nvPr/>
              </p:nvSpPr>
              <p:spPr bwMode="auto">
                <a:xfrm>
                  <a:off x="3127748" y="330714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2" name="Oval 25">
                  <a:extLst>
                    <a:ext uri="{FF2B5EF4-FFF2-40B4-BE49-F238E27FC236}">
                      <a16:creationId xmlns:a16="http://schemas.microsoft.com/office/drawing/2014/main" id="{778C1F28-6086-484C-95F2-E42CDF1A420E}"/>
                    </a:ext>
                  </a:extLst>
                </p:cNvPr>
                <p:cNvSpPr>
                  <a:spLocks noChangeArrowheads="1"/>
                </p:cNvSpPr>
                <p:nvPr/>
              </p:nvSpPr>
              <p:spPr bwMode="auto">
                <a:xfrm>
                  <a:off x="3455540" y="2889026"/>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3" name="Oval 25">
                  <a:extLst>
                    <a:ext uri="{FF2B5EF4-FFF2-40B4-BE49-F238E27FC236}">
                      <a16:creationId xmlns:a16="http://schemas.microsoft.com/office/drawing/2014/main" id="{A13AD243-F236-4A00-867E-18409C347961}"/>
                    </a:ext>
                  </a:extLst>
                </p:cNvPr>
                <p:cNvSpPr>
                  <a:spLocks noChangeArrowheads="1"/>
                </p:cNvSpPr>
                <p:nvPr/>
              </p:nvSpPr>
              <p:spPr bwMode="auto">
                <a:xfrm>
                  <a:off x="3450012" y="257727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4" name="Oval 25">
                  <a:extLst>
                    <a:ext uri="{FF2B5EF4-FFF2-40B4-BE49-F238E27FC236}">
                      <a16:creationId xmlns:a16="http://schemas.microsoft.com/office/drawing/2014/main" id="{8D2568C2-3784-4B39-B10C-559D030DF486}"/>
                    </a:ext>
                  </a:extLst>
                </p:cNvPr>
                <p:cNvSpPr>
                  <a:spLocks noChangeArrowheads="1"/>
                </p:cNvSpPr>
                <p:nvPr/>
              </p:nvSpPr>
              <p:spPr bwMode="auto">
                <a:xfrm>
                  <a:off x="3063424" y="4861156"/>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5" name="Oval 25">
                  <a:extLst>
                    <a:ext uri="{FF2B5EF4-FFF2-40B4-BE49-F238E27FC236}">
                      <a16:creationId xmlns:a16="http://schemas.microsoft.com/office/drawing/2014/main" id="{A55DF93A-2F19-4FF9-9A7D-F749E9631253}"/>
                    </a:ext>
                  </a:extLst>
                </p:cNvPr>
                <p:cNvSpPr>
                  <a:spLocks noChangeArrowheads="1"/>
                </p:cNvSpPr>
                <p:nvPr/>
              </p:nvSpPr>
              <p:spPr bwMode="auto">
                <a:xfrm>
                  <a:off x="2651552" y="458591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6" name="Oval 25">
                  <a:extLst>
                    <a:ext uri="{FF2B5EF4-FFF2-40B4-BE49-F238E27FC236}">
                      <a16:creationId xmlns:a16="http://schemas.microsoft.com/office/drawing/2014/main" id="{70E11A7F-BA28-4480-823A-3997A455B7E8}"/>
                    </a:ext>
                  </a:extLst>
                </p:cNvPr>
                <p:cNvSpPr>
                  <a:spLocks noChangeArrowheads="1"/>
                </p:cNvSpPr>
                <p:nvPr/>
              </p:nvSpPr>
              <p:spPr bwMode="auto">
                <a:xfrm>
                  <a:off x="2458258" y="384925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8" name="Oval 25">
                  <a:extLst>
                    <a:ext uri="{FF2B5EF4-FFF2-40B4-BE49-F238E27FC236}">
                      <a16:creationId xmlns:a16="http://schemas.microsoft.com/office/drawing/2014/main" id="{E5C4A258-967F-4534-B270-4174EEC76DAD}"/>
                    </a:ext>
                  </a:extLst>
                </p:cNvPr>
                <p:cNvSpPr>
                  <a:spLocks noChangeArrowheads="1"/>
                </p:cNvSpPr>
                <p:nvPr/>
              </p:nvSpPr>
              <p:spPr bwMode="auto">
                <a:xfrm>
                  <a:off x="2510808" y="324408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59" name="Oval 25">
                  <a:extLst>
                    <a:ext uri="{FF2B5EF4-FFF2-40B4-BE49-F238E27FC236}">
                      <a16:creationId xmlns:a16="http://schemas.microsoft.com/office/drawing/2014/main" id="{525A21A0-82EA-458B-8E38-5D5AE59F767B}"/>
                    </a:ext>
                  </a:extLst>
                </p:cNvPr>
                <p:cNvSpPr>
                  <a:spLocks noChangeArrowheads="1"/>
                </p:cNvSpPr>
                <p:nvPr/>
              </p:nvSpPr>
              <p:spPr bwMode="auto">
                <a:xfrm>
                  <a:off x="3125616" y="231752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0" name="Oval 25">
                  <a:extLst>
                    <a:ext uri="{FF2B5EF4-FFF2-40B4-BE49-F238E27FC236}">
                      <a16:creationId xmlns:a16="http://schemas.microsoft.com/office/drawing/2014/main" id="{1355A86B-1323-4F28-A1F4-2203E47B88E4}"/>
                    </a:ext>
                  </a:extLst>
                </p:cNvPr>
                <p:cNvSpPr>
                  <a:spLocks noChangeArrowheads="1"/>
                </p:cNvSpPr>
                <p:nvPr/>
              </p:nvSpPr>
              <p:spPr bwMode="auto">
                <a:xfrm>
                  <a:off x="3664326" y="2228460"/>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1" name="Oval 25">
                  <a:extLst>
                    <a:ext uri="{FF2B5EF4-FFF2-40B4-BE49-F238E27FC236}">
                      <a16:creationId xmlns:a16="http://schemas.microsoft.com/office/drawing/2014/main" id="{C4AAA2A5-E9A8-4D99-9C83-BF856789BAA2}"/>
                    </a:ext>
                  </a:extLst>
                </p:cNvPr>
                <p:cNvSpPr>
                  <a:spLocks noChangeArrowheads="1"/>
                </p:cNvSpPr>
                <p:nvPr/>
              </p:nvSpPr>
              <p:spPr bwMode="auto">
                <a:xfrm>
                  <a:off x="4728782" y="34395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2" name="Oval 25">
                  <a:extLst>
                    <a:ext uri="{FF2B5EF4-FFF2-40B4-BE49-F238E27FC236}">
                      <a16:creationId xmlns:a16="http://schemas.microsoft.com/office/drawing/2014/main" id="{84E0F321-9516-47B5-98C3-B26A7062D01F}"/>
                    </a:ext>
                  </a:extLst>
                </p:cNvPr>
                <p:cNvSpPr>
                  <a:spLocks noChangeArrowheads="1"/>
                </p:cNvSpPr>
                <p:nvPr/>
              </p:nvSpPr>
              <p:spPr bwMode="auto">
                <a:xfrm>
                  <a:off x="5136390" y="351094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3" name="Oval 25">
                  <a:extLst>
                    <a:ext uri="{FF2B5EF4-FFF2-40B4-BE49-F238E27FC236}">
                      <a16:creationId xmlns:a16="http://schemas.microsoft.com/office/drawing/2014/main" id="{FDFA9CC1-B3B1-4B31-B3F8-7272BD65EC33}"/>
                    </a:ext>
                  </a:extLst>
                </p:cNvPr>
                <p:cNvSpPr>
                  <a:spLocks noChangeArrowheads="1"/>
                </p:cNvSpPr>
                <p:nvPr/>
              </p:nvSpPr>
              <p:spPr bwMode="auto">
                <a:xfrm>
                  <a:off x="5061556" y="41993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4" name="Oval 25">
                  <a:extLst>
                    <a:ext uri="{FF2B5EF4-FFF2-40B4-BE49-F238E27FC236}">
                      <a16:creationId xmlns:a16="http://schemas.microsoft.com/office/drawing/2014/main" id="{0C7365DF-297B-4AEA-9305-C180FD408109}"/>
                    </a:ext>
                  </a:extLst>
                </p:cNvPr>
                <p:cNvSpPr>
                  <a:spLocks noChangeArrowheads="1"/>
                </p:cNvSpPr>
                <p:nvPr/>
              </p:nvSpPr>
              <p:spPr bwMode="auto">
                <a:xfrm>
                  <a:off x="4471164" y="457540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5" name="Oval 25">
                  <a:extLst>
                    <a:ext uri="{FF2B5EF4-FFF2-40B4-BE49-F238E27FC236}">
                      <a16:creationId xmlns:a16="http://schemas.microsoft.com/office/drawing/2014/main" id="{0A377A4D-2106-4BB5-BD30-EBB346B05236}"/>
                    </a:ext>
                  </a:extLst>
                </p:cNvPr>
                <p:cNvSpPr>
                  <a:spLocks noChangeArrowheads="1"/>
                </p:cNvSpPr>
                <p:nvPr/>
              </p:nvSpPr>
              <p:spPr bwMode="auto">
                <a:xfrm>
                  <a:off x="3172638" y="424421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6" name="Oval 25">
                  <a:extLst>
                    <a:ext uri="{FF2B5EF4-FFF2-40B4-BE49-F238E27FC236}">
                      <a16:creationId xmlns:a16="http://schemas.microsoft.com/office/drawing/2014/main" id="{79E0EFD9-3B58-4A8C-BA12-CE7CF00479AA}"/>
                    </a:ext>
                  </a:extLst>
                </p:cNvPr>
                <p:cNvSpPr>
                  <a:spLocks noChangeArrowheads="1"/>
                </p:cNvSpPr>
                <p:nvPr/>
              </p:nvSpPr>
              <p:spPr bwMode="auto">
                <a:xfrm>
                  <a:off x="3950078" y="457540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7" name="Oval 25">
                  <a:extLst>
                    <a:ext uri="{FF2B5EF4-FFF2-40B4-BE49-F238E27FC236}">
                      <a16:creationId xmlns:a16="http://schemas.microsoft.com/office/drawing/2014/main" id="{4425C92F-CFB0-400A-A2B6-46EB5EF1B6C7}"/>
                    </a:ext>
                  </a:extLst>
                </p:cNvPr>
                <p:cNvSpPr>
                  <a:spLocks noChangeArrowheads="1"/>
                </p:cNvSpPr>
                <p:nvPr/>
              </p:nvSpPr>
              <p:spPr bwMode="auto">
                <a:xfrm>
                  <a:off x="2643174" y="433880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8" name="Oval 25">
                  <a:extLst>
                    <a:ext uri="{FF2B5EF4-FFF2-40B4-BE49-F238E27FC236}">
                      <a16:creationId xmlns:a16="http://schemas.microsoft.com/office/drawing/2014/main" id="{0A60FDB8-67B6-4C20-9CB7-A926C50E098E}"/>
                    </a:ext>
                  </a:extLst>
                </p:cNvPr>
                <p:cNvSpPr>
                  <a:spLocks noChangeArrowheads="1"/>
                </p:cNvSpPr>
                <p:nvPr/>
              </p:nvSpPr>
              <p:spPr bwMode="auto">
                <a:xfrm>
                  <a:off x="2592756" y="396059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69" name="Oval 25">
                  <a:extLst>
                    <a:ext uri="{FF2B5EF4-FFF2-40B4-BE49-F238E27FC236}">
                      <a16:creationId xmlns:a16="http://schemas.microsoft.com/office/drawing/2014/main" id="{613F839A-11E8-4166-86C9-C256D83F7FC0}"/>
                    </a:ext>
                  </a:extLst>
                </p:cNvPr>
                <p:cNvSpPr>
                  <a:spLocks noChangeArrowheads="1"/>
                </p:cNvSpPr>
                <p:nvPr/>
              </p:nvSpPr>
              <p:spPr bwMode="auto">
                <a:xfrm>
                  <a:off x="2942832" y="326012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0" name="Oval 25">
                  <a:extLst>
                    <a:ext uri="{FF2B5EF4-FFF2-40B4-BE49-F238E27FC236}">
                      <a16:creationId xmlns:a16="http://schemas.microsoft.com/office/drawing/2014/main" id="{20D2E65A-A3B8-4BD8-912C-1BB6B3F071CD}"/>
                    </a:ext>
                  </a:extLst>
                </p:cNvPr>
                <p:cNvSpPr>
                  <a:spLocks noChangeArrowheads="1"/>
                </p:cNvSpPr>
                <p:nvPr/>
              </p:nvSpPr>
              <p:spPr bwMode="auto">
                <a:xfrm>
                  <a:off x="2704102" y="295833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1" name="Oval 25">
                  <a:extLst>
                    <a:ext uri="{FF2B5EF4-FFF2-40B4-BE49-F238E27FC236}">
                      <a16:creationId xmlns:a16="http://schemas.microsoft.com/office/drawing/2014/main" id="{A286EAEF-918E-45F2-8777-1954A3494589}"/>
                    </a:ext>
                  </a:extLst>
                </p:cNvPr>
                <p:cNvSpPr>
                  <a:spLocks noChangeArrowheads="1"/>
                </p:cNvSpPr>
                <p:nvPr/>
              </p:nvSpPr>
              <p:spPr bwMode="auto">
                <a:xfrm>
                  <a:off x="2963852" y="256463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2" name="Oval 25">
                  <a:extLst>
                    <a:ext uri="{FF2B5EF4-FFF2-40B4-BE49-F238E27FC236}">
                      <a16:creationId xmlns:a16="http://schemas.microsoft.com/office/drawing/2014/main" id="{308032D7-1428-48F3-8A07-6D226A4DF4C9}"/>
                    </a:ext>
                  </a:extLst>
                </p:cNvPr>
                <p:cNvSpPr>
                  <a:spLocks noChangeArrowheads="1"/>
                </p:cNvSpPr>
                <p:nvPr/>
              </p:nvSpPr>
              <p:spPr bwMode="auto">
                <a:xfrm>
                  <a:off x="4003892" y="235031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3" name="Oval 25">
                  <a:extLst>
                    <a:ext uri="{FF2B5EF4-FFF2-40B4-BE49-F238E27FC236}">
                      <a16:creationId xmlns:a16="http://schemas.microsoft.com/office/drawing/2014/main" id="{A9C25426-A5F4-4F05-A4D2-54F53BEBEA31}"/>
                    </a:ext>
                  </a:extLst>
                </p:cNvPr>
                <p:cNvSpPr>
                  <a:spLocks noChangeArrowheads="1"/>
                </p:cNvSpPr>
                <p:nvPr/>
              </p:nvSpPr>
              <p:spPr bwMode="auto">
                <a:xfrm>
                  <a:off x="3664326" y="265708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4" name="Oval 25">
                  <a:extLst>
                    <a:ext uri="{FF2B5EF4-FFF2-40B4-BE49-F238E27FC236}">
                      <a16:creationId xmlns:a16="http://schemas.microsoft.com/office/drawing/2014/main" id="{33BAC864-9E41-4616-B3FC-0459EA39EAF0}"/>
                    </a:ext>
                  </a:extLst>
                </p:cNvPr>
                <p:cNvSpPr>
                  <a:spLocks noChangeArrowheads="1"/>
                </p:cNvSpPr>
                <p:nvPr/>
              </p:nvSpPr>
              <p:spPr bwMode="auto">
                <a:xfrm>
                  <a:off x="3307136" y="278846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5" name="Oval 25">
                  <a:extLst>
                    <a:ext uri="{FF2B5EF4-FFF2-40B4-BE49-F238E27FC236}">
                      <a16:creationId xmlns:a16="http://schemas.microsoft.com/office/drawing/2014/main" id="{D18F6388-36E8-4582-9FD1-ABB4998CD9AC}"/>
                    </a:ext>
                  </a:extLst>
                </p:cNvPr>
                <p:cNvSpPr>
                  <a:spLocks noChangeArrowheads="1"/>
                </p:cNvSpPr>
                <p:nvPr/>
              </p:nvSpPr>
              <p:spPr bwMode="auto">
                <a:xfrm>
                  <a:off x="4382102" y="253183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6" name="Oval 25">
                  <a:extLst>
                    <a:ext uri="{FF2B5EF4-FFF2-40B4-BE49-F238E27FC236}">
                      <a16:creationId xmlns:a16="http://schemas.microsoft.com/office/drawing/2014/main" id="{7BE9A5C3-AF4A-45D2-BA9F-C067B8AE8BE5}"/>
                    </a:ext>
                  </a:extLst>
                </p:cNvPr>
                <p:cNvSpPr>
                  <a:spLocks noChangeArrowheads="1"/>
                </p:cNvSpPr>
                <p:nvPr/>
              </p:nvSpPr>
              <p:spPr bwMode="auto">
                <a:xfrm>
                  <a:off x="4045932" y="289455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7" name="Oval 25">
                  <a:extLst>
                    <a:ext uri="{FF2B5EF4-FFF2-40B4-BE49-F238E27FC236}">
                      <a16:creationId xmlns:a16="http://schemas.microsoft.com/office/drawing/2014/main" id="{3E922F22-1F36-47AD-9089-C416EB31D266}"/>
                    </a:ext>
                  </a:extLst>
                </p:cNvPr>
                <p:cNvSpPr>
                  <a:spLocks noChangeArrowheads="1"/>
                </p:cNvSpPr>
                <p:nvPr/>
              </p:nvSpPr>
              <p:spPr bwMode="auto">
                <a:xfrm>
                  <a:off x="4350572" y="314877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8" name="Oval 25">
                  <a:extLst>
                    <a:ext uri="{FF2B5EF4-FFF2-40B4-BE49-F238E27FC236}">
                      <a16:creationId xmlns:a16="http://schemas.microsoft.com/office/drawing/2014/main" id="{B64E91B1-2DCF-43F0-8D90-CFEF56B6204A}"/>
                    </a:ext>
                  </a:extLst>
                </p:cNvPr>
                <p:cNvSpPr>
                  <a:spLocks noChangeArrowheads="1"/>
                </p:cNvSpPr>
                <p:nvPr/>
              </p:nvSpPr>
              <p:spPr bwMode="auto">
                <a:xfrm>
                  <a:off x="4143372" y="353536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79" name="Oval 25">
                  <a:extLst>
                    <a:ext uri="{FF2B5EF4-FFF2-40B4-BE49-F238E27FC236}">
                      <a16:creationId xmlns:a16="http://schemas.microsoft.com/office/drawing/2014/main" id="{A894006B-A002-43B6-9BD3-0C684BEB0541}"/>
                    </a:ext>
                  </a:extLst>
                </p:cNvPr>
                <p:cNvSpPr>
                  <a:spLocks noChangeArrowheads="1"/>
                </p:cNvSpPr>
                <p:nvPr/>
              </p:nvSpPr>
              <p:spPr bwMode="auto">
                <a:xfrm>
                  <a:off x="3402990" y="378958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0" name="Oval 25">
                  <a:extLst>
                    <a:ext uri="{FF2B5EF4-FFF2-40B4-BE49-F238E27FC236}">
                      <a16:creationId xmlns:a16="http://schemas.microsoft.com/office/drawing/2014/main" id="{A6555A71-FF9E-406B-969B-E3FD4D1FAA2F}"/>
                    </a:ext>
                  </a:extLst>
                </p:cNvPr>
                <p:cNvSpPr>
                  <a:spLocks noChangeArrowheads="1"/>
                </p:cNvSpPr>
                <p:nvPr/>
              </p:nvSpPr>
              <p:spPr bwMode="auto">
                <a:xfrm>
                  <a:off x="5607058" y="337146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1" name="Oval 25">
                  <a:extLst>
                    <a:ext uri="{FF2B5EF4-FFF2-40B4-BE49-F238E27FC236}">
                      <a16:creationId xmlns:a16="http://schemas.microsoft.com/office/drawing/2014/main" id="{7FE08DA8-57C7-40E1-883A-2C5880444B74}"/>
                    </a:ext>
                  </a:extLst>
                </p:cNvPr>
                <p:cNvSpPr>
                  <a:spLocks noChangeArrowheads="1"/>
                </p:cNvSpPr>
                <p:nvPr/>
              </p:nvSpPr>
              <p:spPr bwMode="auto">
                <a:xfrm>
                  <a:off x="5675100" y="40144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2" name="Oval 25">
                  <a:extLst>
                    <a:ext uri="{FF2B5EF4-FFF2-40B4-BE49-F238E27FC236}">
                      <a16:creationId xmlns:a16="http://schemas.microsoft.com/office/drawing/2014/main" id="{181408EC-D560-4D2F-BB7C-98417C757D15}"/>
                    </a:ext>
                  </a:extLst>
                </p:cNvPr>
                <p:cNvSpPr>
                  <a:spLocks noChangeArrowheads="1"/>
                </p:cNvSpPr>
                <p:nvPr/>
              </p:nvSpPr>
              <p:spPr bwMode="auto">
                <a:xfrm>
                  <a:off x="4437502" y="496072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3" name="Oval 25">
                  <a:extLst>
                    <a:ext uri="{FF2B5EF4-FFF2-40B4-BE49-F238E27FC236}">
                      <a16:creationId xmlns:a16="http://schemas.microsoft.com/office/drawing/2014/main" id="{B2D3D264-6AE6-476C-8CCC-1417EEBA66B0}"/>
                    </a:ext>
                  </a:extLst>
                </p:cNvPr>
                <p:cNvSpPr>
                  <a:spLocks noChangeArrowheads="1"/>
                </p:cNvSpPr>
                <p:nvPr/>
              </p:nvSpPr>
              <p:spPr bwMode="auto">
                <a:xfrm>
                  <a:off x="3561358" y="495021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4" name="Oval 25">
                  <a:extLst>
                    <a:ext uri="{FF2B5EF4-FFF2-40B4-BE49-F238E27FC236}">
                      <a16:creationId xmlns:a16="http://schemas.microsoft.com/office/drawing/2014/main" id="{7202115A-9DAD-40BB-A15E-80010DE9BF66}"/>
                    </a:ext>
                  </a:extLst>
                </p:cNvPr>
                <p:cNvSpPr>
                  <a:spLocks noChangeArrowheads="1"/>
                </p:cNvSpPr>
                <p:nvPr/>
              </p:nvSpPr>
              <p:spPr bwMode="auto">
                <a:xfrm>
                  <a:off x="2871394" y="364671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grpSp>
      </p:grpSp>
      <p:grpSp>
        <p:nvGrpSpPr>
          <p:cNvPr id="285" name="グループ化 155">
            <a:extLst>
              <a:ext uri="{FF2B5EF4-FFF2-40B4-BE49-F238E27FC236}">
                <a16:creationId xmlns:a16="http://schemas.microsoft.com/office/drawing/2014/main" id="{5275D38D-3D51-422C-8E8A-98B9ACB184CA}"/>
              </a:ext>
            </a:extLst>
          </p:cNvPr>
          <p:cNvGrpSpPr>
            <a:grpSpLocks/>
          </p:cNvGrpSpPr>
          <p:nvPr/>
        </p:nvGrpSpPr>
        <p:grpSpPr bwMode="auto">
          <a:xfrm>
            <a:off x="2746129" y="3784942"/>
            <a:ext cx="3643313" cy="2928938"/>
            <a:chOff x="2143108" y="1714488"/>
            <a:chExt cx="3643338" cy="2928164"/>
          </a:xfrm>
        </p:grpSpPr>
        <p:sp>
          <p:nvSpPr>
            <p:cNvPr id="286" name="Oval 25">
              <a:extLst>
                <a:ext uri="{FF2B5EF4-FFF2-40B4-BE49-F238E27FC236}">
                  <a16:creationId xmlns:a16="http://schemas.microsoft.com/office/drawing/2014/main" id="{6B057E69-23D1-4067-A622-A6BAC89B8A7F}"/>
                </a:ext>
              </a:extLst>
            </p:cNvPr>
            <p:cNvSpPr>
              <a:spLocks noChangeArrowheads="1"/>
            </p:cNvSpPr>
            <p:nvPr/>
          </p:nvSpPr>
          <p:spPr bwMode="auto">
            <a:xfrm>
              <a:off x="3246208" y="1820852"/>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nvGrpSpPr>
            <p:cNvPr id="287" name="グループ化 143">
              <a:extLst>
                <a:ext uri="{FF2B5EF4-FFF2-40B4-BE49-F238E27FC236}">
                  <a16:creationId xmlns:a16="http://schemas.microsoft.com/office/drawing/2014/main" id="{8199B8C7-5022-43B1-846A-04C3AE416DF4}"/>
                </a:ext>
              </a:extLst>
            </p:cNvPr>
            <p:cNvGrpSpPr>
              <a:grpSpLocks/>
            </p:cNvGrpSpPr>
            <p:nvPr/>
          </p:nvGrpSpPr>
          <p:grpSpPr bwMode="auto">
            <a:xfrm>
              <a:off x="2143108" y="1714488"/>
              <a:ext cx="3643338" cy="2928165"/>
              <a:chOff x="1785918" y="1429530"/>
              <a:chExt cx="3643338" cy="2928165"/>
            </a:xfrm>
          </p:grpSpPr>
          <p:cxnSp>
            <p:nvCxnSpPr>
              <p:cNvPr id="300" name="直線コネクタ 299">
                <a:extLst>
                  <a:ext uri="{FF2B5EF4-FFF2-40B4-BE49-F238E27FC236}">
                    <a16:creationId xmlns:a16="http://schemas.microsoft.com/office/drawing/2014/main" id="{03B4E7B7-5593-4CF2-9131-CD02EFDFD063}"/>
                  </a:ext>
                </a:extLst>
              </p:cNvPr>
              <p:cNvCxnSpPr/>
              <p:nvPr/>
            </p:nvCxnSpPr>
            <p:spPr>
              <a:xfrm rot="5400000" flipH="1" flipV="1">
                <a:off x="2321810" y="2607860"/>
                <a:ext cx="785604" cy="571504"/>
              </a:xfrm>
              <a:prstGeom prst="line">
                <a:avLst/>
              </a:prstGeom>
            </p:spPr>
            <p:style>
              <a:lnRef idx="1">
                <a:schemeClr val="dk1"/>
              </a:lnRef>
              <a:fillRef idx="0">
                <a:schemeClr val="dk1"/>
              </a:fillRef>
              <a:effectRef idx="0">
                <a:schemeClr val="dk1"/>
              </a:effectRef>
              <a:fontRef idx="minor">
                <a:schemeClr val="tx1"/>
              </a:fontRef>
            </p:style>
          </p:cxnSp>
          <p:cxnSp>
            <p:nvCxnSpPr>
              <p:cNvPr id="301" name="直線コネクタ 300">
                <a:extLst>
                  <a:ext uri="{FF2B5EF4-FFF2-40B4-BE49-F238E27FC236}">
                    <a16:creationId xmlns:a16="http://schemas.microsoft.com/office/drawing/2014/main" id="{4AF90C49-CDAA-42F1-AE83-C9226DCEB8C2}"/>
                  </a:ext>
                </a:extLst>
              </p:cNvPr>
              <p:cNvCxnSpPr/>
              <p:nvPr/>
            </p:nvCxnSpPr>
            <p:spPr>
              <a:xfrm>
                <a:off x="3000364" y="2500810"/>
                <a:ext cx="1071569" cy="71418"/>
              </a:xfrm>
              <a:prstGeom prst="line">
                <a:avLst/>
              </a:prstGeom>
            </p:spPr>
            <p:style>
              <a:lnRef idx="1">
                <a:schemeClr val="dk1"/>
              </a:lnRef>
              <a:fillRef idx="0">
                <a:schemeClr val="dk1"/>
              </a:fillRef>
              <a:effectRef idx="0">
                <a:schemeClr val="dk1"/>
              </a:effectRef>
              <a:fontRef idx="minor">
                <a:schemeClr val="tx1"/>
              </a:fontRef>
            </p:style>
          </p:cxnSp>
          <p:cxnSp>
            <p:nvCxnSpPr>
              <p:cNvPr id="302" name="直線コネクタ 301">
                <a:extLst>
                  <a:ext uri="{FF2B5EF4-FFF2-40B4-BE49-F238E27FC236}">
                    <a16:creationId xmlns:a16="http://schemas.microsoft.com/office/drawing/2014/main" id="{BCACEF47-FCD0-4BDF-AA1D-CE9AB833ABBE}"/>
                  </a:ext>
                </a:extLst>
              </p:cNvPr>
              <p:cNvCxnSpPr/>
              <p:nvPr/>
            </p:nvCxnSpPr>
            <p:spPr>
              <a:xfrm rot="5400000">
                <a:off x="3500565" y="3000720"/>
                <a:ext cx="999861" cy="142876"/>
              </a:xfrm>
              <a:prstGeom prst="line">
                <a:avLst/>
              </a:prstGeom>
            </p:spPr>
            <p:style>
              <a:lnRef idx="1">
                <a:schemeClr val="dk1"/>
              </a:lnRef>
              <a:fillRef idx="0">
                <a:schemeClr val="dk1"/>
              </a:fillRef>
              <a:effectRef idx="0">
                <a:schemeClr val="dk1"/>
              </a:effectRef>
              <a:fontRef idx="minor">
                <a:schemeClr val="tx1"/>
              </a:fontRef>
            </p:style>
          </p:cxnSp>
          <p:cxnSp>
            <p:nvCxnSpPr>
              <p:cNvPr id="303" name="直線コネクタ 302">
                <a:extLst>
                  <a:ext uri="{FF2B5EF4-FFF2-40B4-BE49-F238E27FC236}">
                    <a16:creationId xmlns:a16="http://schemas.microsoft.com/office/drawing/2014/main" id="{EA1C3203-DE04-4CBB-B1A5-CDCD87D37EF3}"/>
                  </a:ext>
                </a:extLst>
              </p:cNvPr>
              <p:cNvCxnSpPr/>
              <p:nvPr/>
            </p:nvCxnSpPr>
            <p:spPr>
              <a:xfrm rot="10800000">
                <a:off x="2428860" y="3286414"/>
                <a:ext cx="1500197" cy="285674"/>
              </a:xfrm>
              <a:prstGeom prst="line">
                <a:avLst/>
              </a:prstGeom>
            </p:spPr>
            <p:style>
              <a:lnRef idx="1">
                <a:schemeClr val="dk1"/>
              </a:lnRef>
              <a:fillRef idx="0">
                <a:schemeClr val="dk1"/>
              </a:fillRef>
              <a:effectRef idx="0">
                <a:schemeClr val="dk1"/>
              </a:effectRef>
              <a:fontRef idx="minor">
                <a:schemeClr val="tx1"/>
              </a:fontRef>
            </p:style>
          </p:cxnSp>
          <p:cxnSp>
            <p:nvCxnSpPr>
              <p:cNvPr id="304" name="直線コネクタ 303">
                <a:extLst>
                  <a:ext uri="{FF2B5EF4-FFF2-40B4-BE49-F238E27FC236}">
                    <a16:creationId xmlns:a16="http://schemas.microsoft.com/office/drawing/2014/main" id="{A4E38FEB-7B83-4083-AC0C-B21712523043}"/>
                  </a:ext>
                </a:extLst>
              </p:cNvPr>
              <p:cNvCxnSpPr/>
              <p:nvPr/>
            </p:nvCxnSpPr>
            <p:spPr>
              <a:xfrm rot="5400000">
                <a:off x="2107476" y="3606210"/>
                <a:ext cx="642768" cy="3175"/>
              </a:xfrm>
              <a:prstGeom prst="line">
                <a:avLst/>
              </a:prstGeom>
            </p:spPr>
            <p:style>
              <a:lnRef idx="1">
                <a:schemeClr val="dk1"/>
              </a:lnRef>
              <a:fillRef idx="0">
                <a:schemeClr val="dk1"/>
              </a:fillRef>
              <a:effectRef idx="0">
                <a:schemeClr val="dk1"/>
              </a:effectRef>
              <a:fontRef idx="minor">
                <a:schemeClr val="tx1"/>
              </a:fontRef>
            </p:style>
          </p:cxnSp>
          <p:cxnSp>
            <p:nvCxnSpPr>
              <p:cNvPr id="305" name="直線コネクタ 304">
                <a:extLst>
                  <a:ext uri="{FF2B5EF4-FFF2-40B4-BE49-F238E27FC236}">
                    <a16:creationId xmlns:a16="http://schemas.microsoft.com/office/drawing/2014/main" id="{7554AE80-BC13-4A99-A91F-3E68DABA6ACA}"/>
                  </a:ext>
                </a:extLst>
              </p:cNvPr>
              <p:cNvCxnSpPr/>
              <p:nvPr/>
            </p:nvCxnSpPr>
            <p:spPr>
              <a:xfrm rot="16200000" flipV="1">
                <a:off x="2000291" y="2857844"/>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306" name="直線コネクタ 305">
                <a:extLst>
                  <a:ext uri="{FF2B5EF4-FFF2-40B4-BE49-F238E27FC236}">
                    <a16:creationId xmlns:a16="http://schemas.microsoft.com/office/drawing/2014/main" id="{76DCFDEF-65E8-4F22-AE2E-DBFF37CF4DF9}"/>
                  </a:ext>
                </a:extLst>
              </p:cNvPr>
              <p:cNvCxnSpPr/>
              <p:nvPr/>
            </p:nvCxnSpPr>
            <p:spPr>
              <a:xfrm rot="5400000" flipH="1" flipV="1">
                <a:off x="3000442" y="1929383"/>
                <a:ext cx="571349" cy="571504"/>
              </a:xfrm>
              <a:prstGeom prst="line">
                <a:avLst/>
              </a:prstGeom>
            </p:spPr>
            <p:style>
              <a:lnRef idx="1">
                <a:schemeClr val="dk1"/>
              </a:lnRef>
              <a:fillRef idx="0">
                <a:schemeClr val="dk1"/>
              </a:fillRef>
              <a:effectRef idx="0">
                <a:schemeClr val="dk1"/>
              </a:effectRef>
              <a:fontRef idx="minor">
                <a:schemeClr val="tx1"/>
              </a:fontRef>
            </p:style>
          </p:cxnSp>
          <p:cxnSp>
            <p:nvCxnSpPr>
              <p:cNvPr id="307" name="直線コネクタ 306">
                <a:extLst>
                  <a:ext uri="{FF2B5EF4-FFF2-40B4-BE49-F238E27FC236}">
                    <a16:creationId xmlns:a16="http://schemas.microsoft.com/office/drawing/2014/main" id="{94815544-1978-41A7-8AA3-660EBEFF0840}"/>
                  </a:ext>
                </a:extLst>
              </p:cNvPr>
              <p:cNvCxnSpPr/>
              <p:nvPr/>
            </p:nvCxnSpPr>
            <p:spPr>
              <a:xfrm rot="10800000">
                <a:off x="2571736" y="2143716"/>
                <a:ext cx="428628" cy="357094"/>
              </a:xfrm>
              <a:prstGeom prst="line">
                <a:avLst/>
              </a:prstGeom>
            </p:spPr>
            <p:style>
              <a:lnRef idx="1">
                <a:schemeClr val="dk1"/>
              </a:lnRef>
              <a:fillRef idx="0">
                <a:schemeClr val="dk1"/>
              </a:fillRef>
              <a:effectRef idx="0">
                <a:schemeClr val="dk1"/>
              </a:effectRef>
              <a:fontRef idx="minor">
                <a:schemeClr val="tx1"/>
              </a:fontRef>
            </p:style>
          </p:cxnSp>
          <p:cxnSp>
            <p:nvCxnSpPr>
              <p:cNvPr id="308" name="直線コネクタ 307">
                <a:extLst>
                  <a:ext uri="{FF2B5EF4-FFF2-40B4-BE49-F238E27FC236}">
                    <a16:creationId xmlns:a16="http://schemas.microsoft.com/office/drawing/2014/main" id="{5A0F0A04-69FD-4786-963C-90B41EA3AE9D}"/>
                  </a:ext>
                </a:extLst>
              </p:cNvPr>
              <p:cNvCxnSpPr/>
              <p:nvPr/>
            </p:nvCxnSpPr>
            <p:spPr>
              <a:xfrm rot="5400000">
                <a:off x="1928891" y="2215058"/>
                <a:ext cx="714186" cy="571504"/>
              </a:xfrm>
              <a:prstGeom prst="line">
                <a:avLst/>
              </a:prstGeom>
            </p:spPr>
            <p:style>
              <a:lnRef idx="1">
                <a:schemeClr val="dk1"/>
              </a:lnRef>
              <a:fillRef idx="0">
                <a:schemeClr val="dk1"/>
              </a:fillRef>
              <a:effectRef idx="0">
                <a:schemeClr val="dk1"/>
              </a:effectRef>
              <a:fontRef idx="minor">
                <a:schemeClr val="tx1"/>
              </a:fontRef>
            </p:style>
          </p:cxnSp>
          <p:cxnSp>
            <p:nvCxnSpPr>
              <p:cNvPr id="309" name="直線コネクタ 308">
                <a:extLst>
                  <a:ext uri="{FF2B5EF4-FFF2-40B4-BE49-F238E27FC236}">
                    <a16:creationId xmlns:a16="http://schemas.microsoft.com/office/drawing/2014/main" id="{741C3313-0ABE-41A1-9FEB-5E3F04532DB3}"/>
                  </a:ext>
                </a:extLst>
              </p:cNvPr>
              <p:cNvCxnSpPr/>
              <p:nvPr/>
            </p:nvCxnSpPr>
            <p:spPr>
              <a:xfrm rot="5400000" flipH="1" flipV="1">
                <a:off x="3464789" y="3679168"/>
                <a:ext cx="571349" cy="357189"/>
              </a:xfrm>
              <a:prstGeom prst="line">
                <a:avLst/>
              </a:prstGeom>
            </p:spPr>
            <p:style>
              <a:lnRef idx="1">
                <a:schemeClr val="dk1"/>
              </a:lnRef>
              <a:fillRef idx="0">
                <a:schemeClr val="dk1"/>
              </a:fillRef>
              <a:effectRef idx="0">
                <a:schemeClr val="dk1"/>
              </a:effectRef>
              <a:fontRef idx="minor">
                <a:schemeClr val="tx1"/>
              </a:fontRef>
            </p:style>
          </p:cxnSp>
          <p:cxnSp>
            <p:nvCxnSpPr>
              <p:cNvPr id="310" name="直線コネクタ 309">
                <a:extLst>
                  <a:ext uri="{FF2B5EF4-FFF2-40B4-BE49-F238E27FC236}">
                    <a16:creationId xmlns:a16="http://schemas.microsoft.com/office/drawing/2014/main" id="{E28DAE10-B0E9-41A5-ABC6-B334DDC3FDC5}"/>
                  </a:ext>
                </a:extLst>
              </p:cNvPr>
              <p:cNvCxnSpPr/>
              <p:nvPr/>
            </p:nvCxnSpPr>
            <p:spPr>
              <a:xfrm rot="5400000" flipH="1" flipV="1">
                <a:off x="4071992" y="2143658"/>
                <a:ext cx="428512" cy="428628"/>
              </a:xfrm>
              <a:prstGeom prst="line">
                <a:avLst/>
              </a:prstGeom>
            </p:spPr>
            <p:style>
              <a:lnRef idx="1">
                <a:schemeClr val="dk1"/>
              </a:lnRef>
              <a:fillRef idx="0">
                <a:schemeClr val="dk1"/>
              </a:fillRef>
              <a:effectRef idx="0">
                <a:schemeClr val="dk1"/>
              </a:effectRef>
              <a:fontRef idx="minor">
                <a:schemeClr val="tx1"/>
              </a:fontRef>
            </p:style>
          </p:cxnSp>
          <p:cxnSp>
            <p:nvCxnSpPr>
              <p:cNvPr id="311" name="直線コネクタ 310">
                <a:extLst>
                  <a:ext uri="{FF2B5EF4-FFF2-40B4-BE49-F238E27FC236}">
                    <a16:creationId xmlns:a16="http://schemas.microsoft.com/office/drawing/2014/main" id="{B39FA18C-371F-4EE9-B24B-F943D3128006}"/>
                  </a:ext>
                </a:extLst>
              </p:cNvPr>
              <p:cNvCxnSpPr/>
              <p:nvPr/>
            </p:nvCxnSpPr>
            <p:spPr>
              <a:xfrm>
                <a:off x="3571868" y="1929461"/>
                <a:ext cx="928693" cy="214255"/>
              </a:xfrm>
              <a:prstGeom prst="line">
                <a:avLst/>
              </a:prstGeom>
            </p:spPr>
            <p:style>
              <a:lnRef idx="1">
                <a:schemeClr val="dk1"/>
              </a:lnRef>
              <a:fillRef idx="0">
                <a:schemeClr val="dk1"/>
              </a:fillRef>
              <a:effectRef idx="0">
                <a:schemeClr val="dk1"/>
              </a:effectRef>
              <a:fontRef idx="minor">
                <a:schemeClr val="tx1"/>
              </a:fontRef>
            </p:style>
          </p:cxnSp>
          <p:cxnSp>
            <p:nvCxnSpPr>
              <p:cNvPr id="312" name="直線コネクタ 311">
                <a:extLst>
                  <a:ext uri="{FF2B5EF4-FFF2-40B4-BE49-F238E27FC236}">
                    <a16:creationId xmlns:a16="http://schemas.microsoft.com/office/drawing/2014/main" id="{FEB10C5F-E4CC-4190-A56F-E5F5890DFAA7}"/>
                  </a:ext>
                </a:extLst>
              </p:cNvPr>
              <p:cNvCxnSpPr/>
              <p:nvPr/>
            </p:nvCxnSpPr>
            <p:spPr>
              <a:xfrm rot="5400000" flipH="1" flipV="1">
                <a:off x="2464657" y="1679447"/>
                <a:ext cx="571349" cy="357189"/>
              </a:xfrm>
              <a:prstGeom prst="line">
                <a:avLst/>
              </a:prstGeom>
            </p:spPr>
            <p:style>
              <a:lnRef idx="1">
                <a:schemeClr val="dk1"/>
              </a:lnRef>
              <a:fillRef idx="0">
                <a:schemeClr val="dk1"/>
              </a:fillRef>
              <a:effectRef idx="0">
                <a:schemeClr val="dk1"/>
              </a:effectRef>
              <a:fontRef idx="minor">
                <a:schemeClr val="tx1"/>
              </a:fontRef>
            </p:style>
          </p:cxnSp>
          <p:cxnSp>
            <p:nvCxnSpPr>
              <p:cNvPr id="313" name="直線コネクタ 312">
                <a:extLst>
                  <a:ext uri="{FF2B5EF4-FFF2-40B4-BE49-F238E27FC236}">
                    <a16:creationId xmlns:a16="http://schemas.microsoft.com/office/drawing/2014/main" id="{55F3EC66-622B-4574-BB02-08E2F71B6CDA}"/>
                  </a:ext>
                </a:extLst>
              </p:cNvPr>
              <p:cNvCxnSpPr/>
              <p:nvPr/>
            </p:nvCxnSpPr>
            <p:spPr>
              <a:xfrm>
                <a:off x="2928926" y="1572367"/>
                <a:ext cx="642942" cy="357094"/>
              </a:xfrm>
              <a:prstGeom prst="line">
                <a:avLst/>
              </a:prstGeom>
            </p:spPr>
            <p:style>
              <a:lnRef idx="1">
                <a:schemeClr val="dk1"/>
              </a:lnRef>
              <a:fillRef idx="0">
                <a:schemeClr val="dk1"/>
              </a:fillRef>
              <a:effectRef idx="0">
                <a:schemeClr val="dk1"/>
              </a:effectRef>
              <a:fontRef idx="minor">
                <a:schemeClr val="tx1"/>
              </a:fontRef>
            </p:style>
          </p:cxnSp>
          <p:cxnSp>
            <p:nvCxnSpPr>
              <p:cNvPr id="314" name="直線コネクタ 313">
                <a:extLst>
                  <a:ext uri="{FF2B5EF4-FFF2-40B4-BE49-F238E27FC236}">
                    <a16:creationId xmlns:a16="http://schemas.microsoft.com/office/drawing/2014/main" id="{C5BB7684-DFCD-40CA-A2AA-F57B56A3199E}"/>
                  </a:ext>
                </a:extLst>
              </p:cNvPr>
              <p:cNvCxnSpPr/>
              <p:nvPr/>
            </p:nvCxnSpPr>
            <p:spPr>
              <a:xfrm rot="16200000" flipH="1">
                <a:off x="4429230" y="2215048"/>
                <a:ext cx="785605" cy="642942"/>
              </a:xfrm>
              <a:prstGeom prst="line">
                <a:avLst/>
              </a:prstGeom>
            </p:spPr>
            <p:style>
              <a:lnRef idx="1">
                <a:schemeClr val="dk1"/>
              </a:lnRef>
              <a:fillRef idx="0">
                <a:schemeClr val="dk1"/>
              </a:fillRef>
              <a:effectRef idx="0">
                <a:schemeClr val="dk1"/>
              </a:effectRef>
              <a:fontRef idx="minor">
                <a:schemeClr val="tx1"/>
              </a:fontRef>
            </p:style>
          </p:cxnSp>
          <p:cxnSp>
            <p:nvCxnSpPr>
              <p:cNvPr id="315" name="直線コネクタ 314">
                <a:extLst>
                  <a:ext uri="{FF2B5EF4-FFF2-40B4-BE49-F238E27FC236}">
                    <a16:creationId xmlns:a16="http://schemas.microsoft.com/office/drawing/2014/main" id="{6323341C-19F4-46D1-BFD3-1A38A140B01F}"/>
                  </a:ext>
                </a:extLst>
              </p:cNvPr>
              <p:cNvCxnSpPr/>
              <p:nvPr/>
            </p:nvCxnSpPr>
            <p:spPr>
              <a:xfrm rot="10800000" flipV="1">
                <a:off x="3929058" y="2929322"/>
                <a:ext cx="1214446" cy="642767"/>
              </a:xfrm>
              <a:prstGeom prst="line">
                <a:avLst/>
              </a:prstGeom>
            </p:spPr>
            <p:style>
              <a:lnRef idx="1">
                <a:schemeClr val="dk1"/>
              </a:lnRef>
              <a:fillRef idx="0">
                <a:schemeClr val="dk1"/>
              </a:fillRef>
              <a:effectRef idx="0">
                <a:schemeClr val="dk1"/>
              </a:effectRef>
              <a:fontRef idx="minor">
                <a:schemeClr val="tx1"/>
              </a:fontRef>
            </p:style>
          </p:cxnSp>
          <p:cxnSp>
            <p:nvCxnSpPr>
              <p:cNvPr id="316" name="直線コネクタ 315">
                <a:extLst>
                  <a:ext uri="{FF2B5EF4-FFF2-40B4-BE49-F238E27FC236}">
                    <a16:creationId xmlns:a16="http://schemas.microsoft.com/office/drawing/2014/main" id="{47002960-E842-4DCB-A287-33CD0C16DD7B}"/>
                  </a:ext>
                </a:extLst>
              </p:cNvPr>
              <p:cNvCxnSpPr/>
              <p:nvPr/>
            </p:nvCxnSpPr>
            <p:spPr>
              <a:xfrm rot="5400000">
                <a:off x="4357832" y="3214927"/>
                <a:ext cx="1071279" cy="500066"/>
              </a:xfrm>
              <a:prstGeom prst="line">
                <a:avLst/>
              </a:prstGeom>
            </p:spPr>
            <p:style>
              <a:lnRef idx="1">
                <a:schemeClr val="dk1"/>
              </a:lnRef>
              <a:fillRef idx="0">
                <a:schemeClr val="dk1"/>
              </a:fillRef>
              <a:effectRef idx="0">
                <a:schemeClr val="dk1"/>
              </a:effectRef>
              <a:fontRef idx="minor">
                <a:schemeClr val="tx1"/>
              </a:fontRef>
            </p:style>
          </p:cxnSp>
          <p:cxnSp>
            <p:nvCxnSpPr>
              <p:cNvPr id="317" name="直線コネクタ 316">
                <a:extLst>
                  <a:ext uri="{FF2B5EF4-FFF2-40B4-BE49-F238E27FC236}">
                    <a16:creationId xmlns:a16="http://schemas.microsoft.com/office/drawing/2014/main" id="{160E2B08-521C-43B6-84CF-7A0500A6057F}"/>
                  </a:ext>
                </a:extLst>
              </p:cNvPr>
              <p:cNvCxnSpPr/>
              <p:nvPr/>
            </p:nvCxnSpPr>
            <p:spPr>
              <a:xfrm flipV="1">
                <a:off x="3571868" y="4000600"/>
                <a:ext cx="1071569" cy="142837"/>
              </a:xfrm>
              <a:prstGeom prst="line">
                <a:avLst/>
              </a:prstGeom>
            </p:spPr>
            <p:style>
              <a:lnRef idx="1">
                <a:schemeClr val="dk1"/>
              </a:lnRef>
              <a:fillRef idx="0">
                <a:schemeClr val="dk1"/>
              </a:fillRef>
              <a:effectRef idx="0">
                <a:schemeClr val="dk1"/>
              </a:effectRef>
              <a:fontRef idx="minor">
                <a:schemeClr val="tx1"/>
              </a:fontRef>
            </p:style>
          </p:cxnSp>
          <p:cxnSp>
            <p:nvCxnSpPr>
              <p:cNvPr id="318" name="直線コネクタ 317">
                <a:extLst>
                  <a:ext uri="{FF2B5EF4-FFF2-40B4-BE49-F238E27FC236}">
                    <a16:creationId xmlns:a16="http://schemas.microsoft.com/office/drawing/2014/main" id="{BABAF8E9-0132-46AF-BF21-0CB92307D182}"/>
                  </a:ext>
                </a:extLst>
              </p:cNvPr>
              <p:cNvCxnSpPr/>
              <p:nvPr/>
            </p:nvCxnSpPr>
            <p:spPr>
              <a:xfrm rot="10800000">
                <a:off x="2428860" y="3929182"/>
                <a:ext cx="1143008" cy="214255"/>
              </a:xfrm>
              <a:prstGeom prst="line">
                <a:avLst/>
              </a:prstGeom>
            </p:spPr>
            <p:style>
              <a:lnRef idx="1">
                <a:schemeClr val="dk1"/>
              </a:lnRef>
              <a:fillRef idx="0">
                <a:schemeClr val="dk1"/>
              </a:fillRef>
              <a:effectRef idx="0">
                <a:schemeClr val="dk1"/>
              </a:effectRef>
              <a:fontRef idx="minor">
                <a:schemeClr val="tx1"/>
              </a:fontRef>
            </p:style>
          </p:cxnSp>
          <p:cxnSp>
            <p:nvCxnSpPr>
              <p:cNvPr id="319" name="直線コネクタ 318">
                <a:extLst>
                  <a:ext uri="{FF2B5EF4-FFF2-40B4-BE49-F238E27FC236}">
                    <a16:creationId xmlns:a16="http://schemas.microsoft.com/office/drawing/2014/main" id="{9595278E-E01E-4DA7-BF1F-D2EF007D59DF}"/>
                  </a:ext>
                </a:extLst>
              </p:cNvPr>
              <p:cNvCxnSpPr/>
              <p:nvPr/>
            </p:nvCxnSpPr>
            <p:spPr>
              <a:xfrm rot="10800000" flipV="1">
                <a:off x="1857356" y="3286414"/>
                <a:ext cx="571504" cy="214256"/>
              </a:xfrm>
              <a:prstGeom prst="line">
                <a:avLst/>
              </a:prstGeom>
            </p:spPr>
            <p:style>
              <a:lnRef idx="1">
                <a:schemeClr val="dk1"/>
              </a:lnRef>
              <a:fillRef idx="0">
                <a:schemeClr val="dk1"/>
              </a:fillRef>
              <a:effectRef idx="0">
                <a:schemeClr val="dk1"/>
              </a:effectRef>
              <a:fontRef idx="minor">
                <a:schemeClr val="tx1"/>
              </a:fontRef>
            </p:style>
          </p:cxnSp>
          <p:cxnSp>
            <p:nvCxnSpPr>
              <p:cNvPr id="320" name="直線コネクタ 319">
                <a:extLst>
                  <a:ext uri="{FF2B5EF4-FFF2-40B4-BE49-F238E27FC236}">
                    <a16:creationId xmlns:a16="http://schemas.microsoft.com/office/drawing/2014/main" id="{BC922F46-E86A-4332-A336-3822D1AC559E}"/>
                  </a:ext>
                </a:extLst>
              </p:cNvPr>
              <p:cNvCxnSpPr/>
              <p:nvPr/>
            </p:nvCxnSpPr>
            <p:spPr>
              <a:xfrm rot="10800000">
                <a:off x="2214546" y="1929461"/>
                <a:ext cx="357190" cy="214255"/>
              </a:xfrm>
              <a:prstGeom prst="line">
                <a:avLst/>
              </a:prstGeom>
            </p:spPr>
            <p:style>
              <a:lnRef idx="1">
                <a:schemeClr val="dk1"/>
              </a:lnRef>
              <a:fillRef idx="0">
                <a:schemeClr val="dk1"/>
              </a:fillRef>
              <a:effectRef idx="0">
                <a:schemeClr val="dk1"/>
              </a:effectRef>
              <a:fontRef idx="minor">
                <a:schemeClr val="tx1"/>
              </a:fontRef>
            </p:style>
          </p:cxnSp>
          <p:cxnSp>
            <p:nvCxnSpPr>
              <p:cNvPr id="321" name="直線コネクタ 320">
                <a:extLst>
                  <a:ext uri="{FF2B5EF4-FFF2-40B4-BE49-F238E27FC236}">
                    <a16:creationId xmlns:a16="http://schemas.microsoft.com/office/drawing/2014/main" id="{C2C07928-B9ED-4034-BCEC-902216F789AA}"/>
                  </a:ext>
                </a:extLst>
              </p:cNvPr>
              <p:cNvCxnSpPr/>
              <p:nvPr/>
            </p:nvCxnSpPr>
            <p:spPr>
              <a:xfrm rot="5400000" flipH="1" flipV="1">
                <a:off x="3571907" y="1643748"/>
                <a:ext cx="285674" cy="285752"/>
              </a:xfrm>
              <a:prstGeom prst="line">
                <a:avLst/>
              </a:prstGeom>
            </p:spPr>
            <p:style>
              <a:lnRef idx="1">
                <a:schemeClr val="dk1"/>
              </a:lnRef>
              <a:fillRef idx="0">
                <a:schemeClr val="dk1"/>
              </a:fillRef>
              <a:effectRef idx="0">
                <a:schemeClr val="dk1"/>
              </a:effectRef>
              <a:fontRef idx="minor">
                <a:schemeClr val="tx1"/>
              </a:fontRef>
            </p:style>
          </p:cxnSp>
          <p:cxnSp>
            <p:nvCxnSpPr>
              <p:cNvPr id="322" name="直線コネクタ 321">
                <a:extLst>
                  <a:ext uri="{FF2B5EF4-FFF2-40B4-BE49-F238E27FC236}">
                    <a16:creationId xmlns:a16="http://schemas.microsoft.com/office/drawing/2014/main" id="{C8DF1C92-3BAF-4E9A-A5E5-97F7D91B4E71}"/>
                  </a:ext>
                </a:extLst>
              </p:cNvPr>
              <p:cNvCxnSpPr/>
              <p:nvPr/>
            </p:nvCxnSpPr>
            <p:spPr>
              <a:xfrm flipV="1">
                <a:off x="4500562" y="2000879"/>
                <a:ext cx="428628" cy="142837"/>
              </a:xfrm>
              <a:prstGeom prst="line">
                <a:avLst/>
              </a:prstGeom>
            </p:spPr>
            <p:style>
              <a:lnRef idx="1">
                <a:schemeClr val="dk1"/>
              </a:lnRef>
              <a:fillRef idx="0">
                <a:schemeClr val="dk1"/>
              </a:fillRef>
              <a:effectRef idx="0">
                <a:schemeClr val="dk1"/>
              </a:effectRef>
              <a:fontRef idx="minor">
                <a:schemeClr val="tx1"/>
              </a:fontRef>
            </p:style>
          </p:cxnSp>
          <p:cxnSp>
            <p:nvCxnSpPr>
              <p:cNvPr id="323" name="直線コネクタ 322">
                <a:extLst>
                  <a:ext uri="{FF2B5EF4-FFF2-40B4-BE49-F238E27FC236}">
                    <a16:creationId xmlns:a16="http://schemas.microsoft.com/office/drawing/2014/main" id="{2B865180-F8A5-4AD5-821C-EF0060CAAA57}"/>
                  </a:ext>
                </a:extLst>
              </p:cNvPr>
              <p:cNvCxnSpPr/>
              <p:nvPr/>
            </p:nvCxnSpPr>
            <p:spPr>
              <a:xfrm>
                <a:off x="5143504" y="2929322"/>
                <a:ext cx="285752" cy="1587"/>
              </a:xfrm>
              <a:prstGeom prst="line">
                <a:avLst/>
              </a:prstGeom>
            </p:spPr>
            <p:style>
              <a:lnRef idx="1">
                <a:schemeClr val="dk1"/>
              </a:lnRef>
              <a:fillRef idx="0">
                <a:schemeClr val="dk1"/>
              </a:fillRef>
              <a:effectRef idx="0">
                <a:schemeClr val="dk1"/>
              </a:effectRef>
              <a:fontRef idx="minor">
                <a:schemeClr val="tx1"/>
              </a:fontRef>
            </p:style>
          </p:cxnSp>
          <p:cxnSp>
            <p:nvCxnSpPr>
              <p:cNvPr id="324" name="直線コネクタ 323">
                <a:extLst>
                  <a:ext uri="{FF2B5EF4-FFF2-40B4-BE49-F238E27FC236}">
                    <a16:creationId xmlns:a16="http://schemas.microsoft.com/office/drawing/2014/main" id="{CFC14268-5729-49AD-9E7C-847888F65A60}"/>
                  </a:ext>
                </a:extLst>
              </p:cNvPr>
              <p:cNvCxnSpPr/>
              <p:nvPr/>
            </p:nvCxnSpPr>
            <p:spPr>
              <a:xfrm rot="16200000" flipH="1">
                <a:off x="4607747" y="4036291"/>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325" name="直線コネクタ 324">
                <a:extLst>
                  <a:ext uri="{FF2B5EF4-FFF2-40B4-BE49-F238E27FC236}">
                    <a16:creationId xmlns:a16="http://schemas.microsoft.com/office/drawing/2014/main" id="{E461BB66-67DE-43A7-8BBE-B7F584263096}"/>
                  </a:ext>
                </a:extLst>
              </p:cNvPr>
              <p:cNvCxnSpPr/>
              <p:nvPr/>
            </p:nvCxnSpPr>
            <p:spPr>
              <a:xfrm rot="5400000">
                <a:off x="3357583" y="4143409"/>
                <a:ext cx="214256" cy="214314"/>
              </a:xfrm>
              <a:prstGeom prst="line">
                <a:avLst/>
              </a:prstGeom>
            </p:spPr>
            <p:style>
              <a:lnRef idx="1">
                <a:schemeClr val="dk1"/>
              </a:lnRef>
              <a:fillRef idx="0">
                <a:schemeClr val="dk1"/>
              </a:fillRef>
              <a:effectRef idx="0">
                <a:schemeClr val="dk1"/>
              </a:effectRef>
              <a:fontRef idx="minor">
                <a:schemeClr val="tx1"/>
              </a:fontRef>
            </p:style>
          </p:cxnSp>
          <p:cxnSp>
            <p:nvCxnSpPr>
              <p:cNvPr id="326" name="直線コネクタ 325">
                <a:extLst>
                  <a:ext uri="{FF2B5EF4-FFF2-40B4-BE49-F238E27FC236}">
                    <a16:creationId xmlns:a16="http://schemas.microsoft.com/office/drawing/2014/main" id="{507C4E3A-9C11-4100-AC3D-9AA42EE96454}"/>
                  </a:ext>
                </a:extLst>
              </p:cNvPr>
              <p:cNvCxnSpPr/>
              <p:nvPr/>
            </p:nvCxnSpPr>
            <p:spPr>
              <a:xfrm rot="16200000" flipH="1">
                <a:off x="3536178" y="4179128"/>
                <a:ext cx="214256" cy="142876"/>
              </a:xfrm>
              <a:prstGeom prst="line">
                <a:avLst/>
              </a:prstGeom>
            </p:spPr>
            <p:style>
              <a:lnRef idx="1">
                <a:schemeClr val="dk1"/>
              </a:lnRef>
              <a:fillRef idx="0">
                <a:schemeClr val="dk1"/>
              </a:fillRef>
              <a:effectRef idx="0">
                <a:schemeClr val="dk1"/>
              </a:effectRef>
              <a:fontRef idx="minor">
                <a:schemeClr val="tx1"/>
              </a:fontRef>
            </p:style>
          </p:cxnSp>
          <p:cxnSp>
            <p:nvCxnSpPr>
              <p:cNvPr id="327" name="直線コネクタ 326">
                <a:extLst>
                  <a:ext uri="{FF2B5EF4-FFF2-40B4-BE49-F238E27FC236}">
                    <a16:creationId xmlns:a16="http://schemas.microsoft.com/office/drawing/2014/main" id="{2D7DF4B6-10CA-490B-A6EF-6A61521CDD0F}"/>
                  </a:ext>
                </a:extLst>
              </p:cNvPr>
              <p:cNvCxnSpPr/>
              <p:nvPr/>
            </p:nvCxnSpPr>
            <p:spPr>
              <a:xfrm rot="5400000" flipH="1" flipV="1">
                <a:off x="2857508" y="1499361"/>
                <a:ext cx="142837" cy="3175"/>
              </a:xfrm>
              <a:prstGeom prst="line">
                <a:avLst/>
              </a:prstGeom>
            </p:spPr>
            <p:style>
              <a:lnRef idx="1">
                <a:schemeClr val="dk1"/>
              </a:lnRef>
              <a:fillRef idx="0">
                <a:schemeClr val="dk1"/>
              </a:fillRef>
              <a:effectRef idx="0">
                <a:schemeClr val="dk1"/>
              </a:effectRef>
              <a:fontRef idx="minor">
                <a:schemeClr val="tx1"/>
              </a:fontRef>
            </p:style>
          </p:cxnSp>
          <p:cxnSp>
            <p:nvCxnSpPr>
              <p:cNvPr id="328" name="直線コネクタ 327">
                <a:extLst>
                  <a:ext uri="{FF2B5EF4-FFF2-40B4-BE49-F238E27FC236}">
                    <a16:creationId xmlns:a16="http://schemas.microsoft.com/office/drawing/2014/main" id="{B3DEF233-84BF-469F-9455-C56DADCC2E05}"/>
                  </a:ext>
                </a:extLst>
              </p:cNvPr>
              <p:cNvCxnSpPr/>
              <p:nvPr/>
            </p:nvCxnSpPr>
            <p:spPr>
              <a:xfrm rot="10800000" flipV="1">
                <a:off x="2214546" y="3929182"/>
                <a:ext cx="214314" cy="142837"/>
              </a:xfrm>
              <a:prstGeom prst="line">
                <a:avLst/>
              </a:prstGeom>
            </p:spPr>
            <p:style>
              <a:lnRef idx="1">
                <a:schemeClr val="dk1"/>
              </a:lnRef>
              <a:fillRef idx="0">
                <a:schemeClr val="dk1"/>
              </a:fillRef>
              <a:effectRef idx="0">
                <a:schemeClr val="dk1"/>
              </a:effectRef>
              <a:fontRef idx="minor">
                <a:schemeClr val="tx1"/>
              </a:fontRef>
            </p:style>
          </p:cxnSp>
          <p:cxnSp>
            <p:nvCxnSpPr>
              <p:cNvPr id="329" name="直線コネクタ 328">
                <a:extLst>
                  <a:ext uri="{FF2B5EF4-FFF2-40B4-BE49-F238E27FC236}">
                    <a16:creationId xmlns:a16="http://schemas.microsoft.com/office/drawing/2014/main" id="{819C6DBC-061B-48AE-9AF0-E345910A6FE2}"/>
                  </a:ext>
                </a:extLst>
              </p:cNvPr>
              <p:cNvCxnSpPr/>
              <p:nvPr/>
            </p:nvCxnSpPr>
            <p:spPr>
              <a:xfrm rot="16200000" flipV="1">
                <a:off x="1785948" y="2643617"/>
                <a:ext cx="214255" cy="214314"/>
              </a:xfrm>
              <a:prstGeom prst="line">
                <a:avLst/>
              </a:prstGeom>
            </p:spPr>
            <p:style>
              <a:lnRef idx="1">
                <a:schemeClr val="dk1"/>
              </a:lnRef>
              <a:fillRef idx="0">
                <a:schemeClr val="dk1"/>
              </a:fillRef>
              <a:effectRef idx="0">
                <a:schemeClr val="dk1"/>
              </a:effectRef>
              <a:fontRef idx="minor">
                <a:schemeClr val="tx1"/>
              </a:fontRef>
            </p:style>
          </p:cxnSp>
          <p:cxnSp>
            <p:nvCxnSpPr>
              <p:cNvPr id="330" name="直線コネクタ 329">
                <a:extLst>
                  <a:ext uri="{FF2B5EF4-FFF2-40B4-BE49-F238E27FC236}">
                    <a16:creationId xmlns:a16="http://schemas.microsoft.com/office/drawing/2014/main" id="{84D42CC3-DC3B-48C7-8F7B-DD58CA23F5B5}"/>
                  </a:ext>
                </a:extLst>
              </p:cNvPr>
              <p:cNvCxnSpPr/>
              <p:nvPr/>
            </p:nvCxnSpPr>
            <p:spPr>
              <a:xfrm rot="5400000">
                <a:off x="1857376" y="2857883"/>
                <a:ext cx="142837" cy="142876"/>
              </a:xfrm>
              <a:prstGeom prst="line">
                <a:avLst/>
              </a:prstGeom>
            </p:spPr>
            <p:style>
              <a:lnRef idx="1">
                <a:schemeClr val="dk1"/>
              </a:lnRef>
              <a:fillRef idx="0">
                <a:schemeClr val="dk1"/>
              </a:fillRef>
              <a:effectRef idx="0">
                <a:schemeClr val="dk1"/>
              </a:effectRef>
              <a:fontRef idx="minor">
                <a:schemeClr val="tx1"/>
              </a:fontRef>
            </p:style>
          </p:cxnSp>
        </p:grpSp>
        <p:sp>
          <p:nvSpPr>
            <p:cNvPr id="288" name="Oval 25">
              <a:extLst>
                <a:ext uri="{FF2B5EF4-FFF2-40B4-BE49-F238E27FC236}">
                  <a16:creationId xmlns:a16="http://schemas.microsoft.com/office/drawing/2014/main" id="{67092B78-3E49-485D-97B2-76F76E6C8C95}"/>
                </a:ext>
              </a:extLst>
            </p:cNvPr>
            <p:cNvSpPr>
              <a:spLocks noChangeArrowheads="1"/>
            </p:cNvSpPr>
            <p:nvPr/>
          </p:nvSpPr>
          <p:spPr bwMode="auto">
            <a:xfrm>
              <a:off x="4371592" y="281047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89" name="Oval 25">
              <a:extLst>
                <a:ext uri="{FF2B5EF4-FFF2-40B4-BE49-F238E27FC236}">
                  <a16:creationId xmlns:a16="http://schemas.microsoft.com/office/drawing/2014/main" id="{75D91FDB-5C8F-43A2-8213-11C748A76796}"/>
                </a:ext>
              </a:extLst>
            </p:cNvPr>
            <p:cNvSpPr>
              <a:spLocks noChangeArrowheads="1"/>
            </p:cNvSpPr>
            <p:nvPr/>
          </p:nvSpPr>
          <p:spPr bwMode="auto">
            <a:xfrm>
              <a:off x="2733500" y="352145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0" name="Oval 25">
              <a:extLst>
                <a:ext uri="{FF2B5EF4-FFF2-40B4-BE49-F238E27FC236}">
                  <a16:creationId xmlns:a16="http://schemas.microsoft.com/office/drawing/2014/main" id="{EDC98A6E-DA31-44F0-8526-FC5C9FBB3ECC}"/>
                </a:ext>
              </a:extLst>
            </p:cNvPr>
            <p:cNvSpPr>
              <a:spLocks noChangeArrowheads="1"/>
            </p:cNvSpPr>
            <p:nvPr/>
          </p:nvSpPr>
          <p:spPr bwMode="auto">
            <a:xfrm>
              <a:off x="5432652" y="3167664"/>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1" name="Oval 25">
              <a:extLst>
                <a:ext uri="{FF2B5EF4-FFF2-40B4-BE49-F238E27FC236}">
                  <a16:creationId xmlns:a16="http://schemas.microsoft.com/office/drawing/2014/main" id="{C0ECA3A1-155C-44B8-B1EE-9FEFA7087CF7}"/>
                </a:ext>
              </a:extLst>
            </p:cNvPr>
            <p:cNvSpPr>
              <a:spLocks noChangeArrowheads="1"/>
            </p:cNvSpPr>
            <p:nvPr/>
          </p:nvSpPr>
          <p:spPr bwMode="auto">
            <a:xfrm>
              <a:off x="3880772" y="2153626"/>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2" name="Oval 25">
              <a:extLst>
                <a:ext uri="{FF2B5EF4-FFF2-40B4-BE49-F238E27FC236}">
                  <a16:creationId xmlns:a16="http://schemas.microsoft.com/office/drawing/2014/main" id="{AEF1D2B7-6AF5-4B65-9D0A-023472B3B709}"/>
                </a:ext>
              </a:extLst>
            </p:cNvPr>
            <p:cNvSpPr>
              <a:spLocks noChangeArrowheads="1"/>
            </p:cNvSpPr>
            <p:nvPr/>
          </p:nvSpPr>
          <p:spPr bwMode="auto">
            <a:xfrm>
              <a:off x="2860884" y="2373468"/>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3" name="Oval 25">
              <a:extLst>
                <a:ext uri="{FF2B5EF4-FFF2-40B4-BE49-F238E27FC236}">
                  <a16:creationId xmlns:a16="http://schemas.microsoft.com/office/drawing/2014/main" id="{D15CE9B3-AB67-4176-AA7D-F3AFA636D6CC}"/>
                </a:ext>
              </a:extLst>
            </p:cNvPr>
            <p:cNvSpPr>
              <a:spLocks noChangeArrowheads="1"/>
            </p:cNvSpPr>
            <p:nvPr/>
          </p:nvSpPr>
          <p:spPr bwMode="auto">
            <a:xfrm>
              <a:off x="3882036" y="4373732"/>
              <a:ext cx="107950" cy="107950"/>
            </a:xfrm>
            <a:prstGeom prst="ellipse">
              <a:avLst/>
            </a:prstGeom>
            <a:solidFill>
              <a:schemeClr val="bg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4" name="Oval 25">
              <a:extLst>
                <a:ext uri="{FF2B5EF4-FFF2-40B4-BE49-F238E27FC236}">
                  <a16:creationId xmlns:a16="http://schemas.microsoft.com/office/drawing/2014/main" id="{C712F434-F66F-4359-8B4C-B13BEB71D858}"/>
                </a:ext>
              </a:extLst>
            </p:cNvPr>
            <p:cNvSpPr>
              <a:spLocks noChangeArrowheads="1"/>
            </p:cNvSpPr>
            <p:nvPr/>
          </p:nvSpPr>
          <p:spPr bwMode="auto">
            <a:xfrm>
              <a:off x="3315514" y="2728526"/>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5" name="Oval 25">
              <a:extLst>
                <a:ext uri="{FF2B5EF4-FFF2-40B4-BE49-F238E27FC236}">
                  <a16:creationId xmlns:a16="http://schemas.microsoft.com/office/drawing/2014/main" id="{04B72A39-53BA-43E3-8A92-902088ABC7F8}"/>
                </a:ext>
              </a:extLst>
            </p:cNvPr>
            <p:cNvSpPr>
              <a:spLocks noChangeArrowheads="1"/>
            </p:cNvSpPr>
            <p:nvPr/>
          </p:nvSpPr>
          <p:spPr bwMode="auto">
            <a:xfrm>
              <a:off x="4218206" y="380222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6" name="Oval 25">
              <a:extLst>
                <a:ext uri="{FF2B5EF4-FFF2-40B4-BE49-F238E27FC236}">
                  <a16:creationId xmlns:a16="http://schemas.microsoft.com/office/drawing/2014/main" id="{CB73A773-43AE-48B3-96AE-4F7987D5E589}"/>
                </a:ext>
              </a:extLst>
            </p:cNvPr>
            <p:cNvSpPr>
              <a:spLocks noChangeArrowheads="1"/>
            </p:cNvSpPr>
            <p:nvPr/>
          </p:nvSpPr>
          <p:spPr bwMode="auto">
            <a:xfrm>
              <a:off x="4929190" y="4228724"/>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7" name="Oval 25">
              <a:extLst>
                <a:ext uri="{FF2B5EF4-FFF2-40B4-BE49-F238E27FC236}">
                  <a16:creationId xmlns:a16="http://schemas.microsoft.com/office/drawing/2014/main" id="{8BC528AC-F072-4364-BFFD-451E54E84152}"/>
                </a:ext>
              </a:extLst>
            </p:cNvPr>
            <p:cNvSpPr>
              <a:spLocks noChangeArrowheads="1"/>
            </p:cNvSpPr>
            <p:nvPr/>
          </p:nvSpPr>
          <p:spPr bwMode="auto">
            <a:xfrm>
              <a:off x="2748274" y="4162268"/>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8" name="Oval 25">
              <a:extLst>
                <a:ext uri="{FF2B5EF4-FFF2-40B4-BE49-F238E27FC236}">
                  <a16:creationId xmlns:a16="http://schemas.microsoft.com/office/drawing/2014/main" id="{96D75F09-C70B-41C4-928E-14EFA3DCF353}"/>
                </a:ext>
              </a:extLst>
            </p:cNvPr>
            <p:cNvSpPr>
              <a:spLocks noChangeArrowheads="1"/>
            </p:cNvSpPr>
            <p:nvPr/>
          </p:nvSpPr>
          <p:spPr bwMode="auto">
            <a:xfrm>
              <a:off x="2310400" y="309283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sp>
          <p:nvSpPr>
            <p:cNvPr id="299" name="Oval 25">
              <a:extLst>
                <a:ext uri="{FF2B5EF4-FFF2-40B4-BE49-F238E27FC236}">
                  <a16:creationId xmlns:a16="http://schemas.microsoft.com/office/drawing/2014/main" id="{5305C0AF-1ACE-4F3E-A1CD-EF3B4F41EA53}"/>
                </a:ext>
              </a:extLst>
            </p:cNvPr>
            <p:cNvSpPr>
              <a:spLocks noChangeArrowheads="1"/>
            </p:cNvSpPr>
            <p:nvPr/>
          </p:nvSpPr>
          <p:spPr bwMode="auto">
            <a:xfrm>
              <a:off x="4789710" y="2388960"/>
              <a:ext cx="107950" cy="107950"/>
            </a:xfrm>
            <a:prstGeom prst="ellipse">
              <a:avLst/>
            </a:prstGeom>
            <a:solidFill>
              <a:schemeClr val="tx1"/>
            </a:solidFill>
            <a:ln w="9525">
              <a:solidFill>
                <a:schemeClr val="tx1"/>
              </a:solidFill>
              <a:round/>
              <a:headEnd/>
              <a:tailEnd/>
            </a:ln>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algn="ctr" eaLnBrk="1" hangingPunct="1"/>
              <a:endParaRPr lang="ja-JP" altLang="ja-JP"/>
            </a:p>
          </p:txBody>
        </p:sp>
      </p:grpSp>
    </p:spTree>
    <p:extLst>
      <p:ext uri="{BB962C8B-B14F-4D97-AF65-F5344CB8AC3E}">
        <p14:creationId xmlns:p14="http://schemas.microsoft.com/office/powerpoint/2010/main" val="258152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linds(horizontal)">
                                      <p:cBhvr>
                                        <p:cTn id="7" dur="500"/>
                                        <p:tgtEl>
                                          <p:spTgt spid="28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32" fill="hold" nodeType="clickEffect">
                                  <p:stCondLst>
                                    <p:cond delay="0"/>
                                  </p:stCondLst>
                                  <p:childTnLst>
                                    <p:set>
                                      <p:cBhvr>
                                        <p:cTn id="11" dur="1" fill="hold">
                                          <p:stCondLst>
                                            <p:cond delay="0"/>
                                          </p:stCondLst>
                                        </p:cTn>
                                        <p:tgtEl>
                                          <p:spTgt spid="125"/>
                                        </p:tgtEl>
                                        <p:attrNameLst>
                                          <p:attrName>style.visibility</p:attrName>
                                        </p:attrNameLst>
                                      </p:cBhvr>
                                      <p:to>
                                        <p:strVal val="visible"/>
                                      </p:to>
                                    </p:set>
                                    <p:animEffect transition="in" filter="diamond(out)">
                                      <p:cBhvr>
                                        <p:cTn id="12" dur="20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グループ化 45"/>
          <p:cNvGrpSpPr/>
          <p:nvPr/>
        </p:nvGrpSpPr>
        <p:grpSpPr>
          <a:xfrm>
            <a:off x="867138" y="4690016"/>
            <a:ext cx="7972060" cy="1927486"/>
            <a:chOff x="867138" y="4690016"/>
            <a:chExt cx="7972060" cy="1927486"/>
          </a:xfrm>
        </p:grpSpPr>
        <p:grpSp>
          <p:nvGrpSpPr>
            <p:cNvPr id="257" name="グループ化 27"/>
            <p:cNvGrpSpPr>
              <a:grpSpLocks/>
            </p:cNvGrpSpPr>
            <p:nvPr/>
          </p:nvGrpSpPr>
          <p:grpSpPr bwMode="auto">
            <a:xfrm>
              <a:off x="1847779" y="5344688"/>
              <a:ext cx="4343400" cy="593322"/>
              <a:chOff x="2163230" y="2244725"/>
              <a:chExt cx="4343400" cy="593322"/>
            </a:xfrm>
          </p:grpSpPr>
          <p:sp>
            <p:nvSpPr>
              <p:cNvPr id="469" name="Text Box 44"/>
              <p:cNvSpPr txBox="1">
                <a:spLocks noChangeArrowheads="1"/>
              </p:cNvSpPr>
              <p:nvPr/>
            </p:nvSpPr>
            <p:spPr bwMode="auto">
              <a:xfrm>
                <a:off x="4067175" y="2244725"/>
                <a:ext cx="6651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a:t>・・・</a:t>
                </a:r>
              </a:p>
            </p:txBody>
          </p:sp>
          <p:sp>
            <p:nvSpPr>
              <p:cNvPr id="470" name="AutoShape 45"/>
              <p:cNvSpPr>
                <a:spLocks/>
              </p:cNvSpPr>
              <p:nvPr/>
            </p:nvSpPr>
            <p:spPr bwMode="auto">
              <a:xfrm rot="16200000">
                <a:off x="4209035" y="540452"/>
                <a:ext cx="251790" cy="4343400"/>
              </a:xfrm>
              <a:prstGeom prst="leftBrace">
                <a:avLst>
                  <a:gd name="adj1" fmla="val 3322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grpSp>
        <p:sp>
          <p:nvSpPr>
            <p:cNvPr id="473" name="Text Box 48"/>
            <p:cNvSpPr txBox="1">
              <a:spLocks noChangeArrowheads="1"/>
            </p:cNvSpPr>
            <p:nvPr/>
          </p:nvSpPr>
          <p:spPr bwMode="auto">
            <a:xfrm>
              <a:off x="1979893" y="5931248"/>
              <a:ext cx="4148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dirty="0">
                  <a:latin typeface="+mn-lt"/>
                </a:rPr>
                <a:t>面縮約</a:t>
              </a:r>
              <a:r>
                <a:rPr lang="en-US" altLang="ja-JP" sz="1800" dirty="0">
                  <a:latin typeface="+mn-lt"/>
                </a:rPr>
                <a:t>(R</a:t>
              </a:r>
              <a:r>
                <a:rPr lang="en-US" altLang="ja-JP" sz="1800" baseline="-25000" dirty="0">
                  <a:latin typeface="+mn-lt"/>
                </a:rPr>
                <a:t>1</a:t>
              </a:r>
              <a:r>
                <a:rPr lang="en-US" altLang="ja-JP" sz="1800" dirty="0">
                  <a:latin typeface="+mn-lt"/>
                </a:rPr>
                <a:t>)</a:t>
              </a:r>
              <a:r>
                <a:rPr lang="ja-JP" altLang="en-US" sz="1800" dirty="0">
                  <a:latin typeface="+mn-lt"/>
                </a:rPr>
                <a:t>もしくは正六面体の除去</a:t>
              </a:r>
              <a:r>
                <a:rPr lang="en-US" altLang="ja-JP" sz="1800" dirty="0">
                  <a:latin typeface="+mn-lt"/>
                </a:rPr>
                <a:t>(R</a:t>
              </a:r>
              <a:r>
                <a:rPr lang="en-US" altLang="ja-JP" sz="1800" baseline="-25000" dirty="0">
                  <a:latin typeface="+mn-lt"/>
                </a:rPr>
                <a:t>2</a:t>
              </a:r>
              <a:r>
                <a:rPr lang="en-US" altLang="ja-JP" sz="1800" dirty="0">
                  <a:latin typeface="+mn-lt"/>
                </a:rPr>
                <a:t>)</a:t>
              </a:r>
              <a:endParaRPr lang="ja-JP" altLang="en-US" sz="1800" dirty="0">
                <a:latin typeface="+mn-lt"/>
              </a:endParaRPr>
            </a:p>
          </p:txBody>
        </p:sp>
        <p:sp>
          <p:nvSpPr>
            <p:cNvPr id="474" name="Text Box 49"/>
            <p:cNvSpPr txBox="1">
              <a:spLocks noChangeArrowheads="1"/>
            </p:cNvSpPr>
            <p:nvPr/>
          </p:nvSpPr>
          <p:spPr bwMode="auto">
            <a:xfrm>
              <a:off x="867138" y="5293313"/>
              <a:ext cx="58172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3200" dirty="0">
                  <a:latin typeface="+mn-lt"/>
                </a:rPr>
                <a:t>G</a:t>
              </a:r>
              <a:endParaRPr lang="en-US" altLang="ja-JP" sz="2000" baseline="30000" dirty="0">
                <a:latin typeface="+mn-lt"/>
              </a:endParaRPr>
            </a:p>
          </p:txBody>
        </p:sp>
        <p:sp>
          <p:nvSpPr>
            <p:cNvPr id="514" name="Text Box 49"/>
            <p:cNvSpPr txBox="1">
              <a:spLocks noChangeArrowheads="1"/>
            </p:cNvSpPr>
            <p:nvPr/>
          </p:nvSpPr>
          <p:spPr bwMode="auto">
            <a:xfrm>
              <a:off x="1157329" y="5585095"/>
              <a:ext cx="5989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600" dirty="0">
                  <a:latin typeface="+mn-lt"/>
                </a:rPr>
                <a:t>⊂</a:t>
              </a:r>
              <a:r>
                <a:rPr lang="en-US" altLang="ja-JP" sz="1600" dirty="0">
                  <a:latin typeface="+mn-lt"/>
                </a:rPr>
                <a:t>S</a:t>
              </a:r>
              <a:r>
                <a:rPr lang="en-US" altLang="ja-JP" sz="1600" baseline="30000" dirty="0">
                  <a:latin typeface="+mn-lt"/>
                </a:rPr>
                <a:t>2</a:t>
              </a:r>
              <a:endParaRPr lang="en-US" altLang="ja-JP" sz="1600" dirty="0">
                <a:latin typeface="+mn-lt"/>
              </a:endParaRPr>
            </a:p>
          </p:txBody>
        </p:sp>
        <p:grpSp>
          <p:nvGrpSpPr>
            <p:cNvPr id="515" name="グループ化 45"/>
            <p:cNvGrpSpPr>
              <a:grpSpLocks/>
            </p:cNvGrpSpPr>
            <p:nvPr/>
          </p:nvGrpSpPr>
          <p:grpSpPr bwMode="auto">
            <a:xfrm>
              <a:off x="6614934" y="4690016"/>
              <a:ext cx="1498600" cy="1507099"/>
              <a:chOff x="6829425" y="3640153"/>
              <a:chExt cx="1498600" cy="1507098"/>
            </a:xfrm>
          </p:grpSpPr>
          <p:sp>
            <p:nvSpPr>
              <p:cNvPr id="516" name="Oval 25"/>
              <p:cNvSpPr>
                <a:spLocks noChangeArrowheads="1"/>
              </p:cNvSpPr>
              <p:nvPr/>
            </p:nvSpPr>
            <p:spPr bwMode="auto">
              <a:xfrm>
                <a:off x="7545389" y="407353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nvGrpSpPr>
              <p:cNvPr id="517" name="グループ化 32"/>
              <p:cNvGrpSpPr>
                <a:grpSpLocks/>
              </p:cNvGrpSpPr>
              <p:nvPr/>
            </p:nvGrpSpPr>
            <p:grpSpPr bwMode="auto">
              <a:xfrm>
                <a:off x="6829425" y="3670314"/>
                <a:ext cx="1498600" cy="1447800"/>
                <a:chOff x="674688" y="3267075"/>
                <a:chExt cx="2684462" cy="2592388"/>
              </a:xfrm>
            </p:grpSpPr>
            <p:sp>
              <p:nvSpPr>
                <p:cNvPr id="527" name="円/楕円 526"/>
                <p:cNvSpPr/>
                <p:nvPr/>
              </p:nvSpPr>
              <p:spPr>
                <a:xfrm>
                  <a:off x="1132526" y="4071512"/>
                  <a:ext cx="1785850" cy="178510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cxnSp>
              <p:nvCxnSpPr>
                <p:cNvPr id="528" name="直線コネクタ 527"/>
                <p:cNvCxnSpPr>
                  <a:stCxn id="527" idx="0"/>
                  <a:endCxn id="527" idx="4"/>
                </p:cNvCxnSpPr>
                <p:nvPr/>
              </p:nvCxnSpPr>
              <p:spPr>
                <a:xfrm rot="16200000" flipH="1">
                  <a:off x="1134319" y="4965485"/>
                  <a:ext cx="1785108" cy="2843"/>
                </a:xfrm>
                <a:prstGeom prst="line">
                  <a:avLst/>
                </a:prstGeom>
                <a:ln w="9525"/>
              </p:spPr>
              <p:style>
                <a:lnRef idx="1">
                  <a:schemeClr val="dk1"/>
                </a:lnRef>
                <a:fillRef idx="0">
                  <a:schemeClr val="dk1"/>
                </a:fillRef>
                <a:effectRef idx="0">
                  <a:schemeClr val="dk1"/>
                </a:effectRef>
                <a:fontRef idx="minor">
                  <a:schemeClr val="tx1"/>
                </a:fontRef>
              </p:style>
            </p:cxnSp>
            <p:cxnSp>
              <p:nvCxnSpPr>
                <p:cNvPr id="529" name="直線コネクタ 528"/>
                <p:cNvCxnSpPr>
                  <a:stCxn id="527" idx="2"/>
                  <a:endCxn id="527" idx="6"/>
                </p:cNvCxnSpPr>
                <p:nvPr/>
              </p:nvCxnSpPr>
              <p:spPr>
                <a:xfrm rot="10800000" flipH="1">
                  <a:off x="1132526" y="4966907"/>
                  <a:ext cx="1785850" cy="0"/>
                </a:xfrm>
                <a:prstGeom prst="line">
                  <a:avLst/>
                </a:prstGeom>
                <a:ln w="9525"/>
              </p:spPr>
              <p:style>
                <a:lnRef idx="1">
                  <a:schemeClr val="dk1"/>
                </a:lnRef>
                <a:fillRef idx="0">
                  <a:schemeClr val="dk1"/>
                </a:fillRef>
                <a:effectRef idx="0">
                  <a:schemeClr val="dk1"/>
                </a:effectRef>
                <a:fontRef idx="minor">
                  <a:schemeClr val="tx1"/>
                </a:fontRef>
              </p:style>
            </p:cxnSp>
            <p:cxnSp>
              <p:nvCxnSpPr>
                <p:cNvPr id="530" name="直線コネクタ 529"/>
                <p:cNvCxnSpPr/>
                <p:nvPr/>
              </p:nvCxnSpPr>
              <p:spPr>
                <a:xfrm rot="5400000">
                  <a:off x="1154074" y="3492917"/>
                  <a:ext cx="1060264" cy="665428"/>
                </a:xfrm>
                <a:prstGeom prst="line">
                  <a:avLst/>
                </a:prstGeom>
                <a:ln w="9525"/>
              </p:spPr>
              <p:style>
                <a:lnRef idx="1">
                  <a:schemeClr val="dk1"/>
                </a:lnRef>
                <a:fillRef idx="0">
                  <a:schemeClr val="dk1"/>
                </a:fillRef>
                <a:effectRef idx="0">
                  <a:schemeClr val="dk1"/>
                </a:effectRef>
                <a:fontRef idx="minor">
                  <a:schemeClr val="tx1"/>
                </a:fontRef>
              </p:style>
            </p:cxnSp>
            <p:cxnSp>
              <p:nvCxnSpPr>
                <p:cNvPr id="531" name="直線コネクタ 530"/>
                <p:cNvCxnSpPr/>
                <p:nvPr/>
              </p:nvCxnSpPr>
              <p:spPr>
                <a:xfrm rot="16200000" flipH="1">
                  <a:off x="1847924" y="3509992"/>
                  <a:ext cx="989200" cy="571587"/>
                </a:xfrm>
                <a:prstGeom prst="line">
                  <a:avLst/>
                </a:prstGeom>
                <a:ln w="9525"/>
              </p:spPr>
              <p:style>
                <a:lnRef idx="1">
                  <a:schemeClr val="dk1"/>
                </a:lnRef>
                <a:fillRef idx="0">
                  <a:schemeClr val="dk1"/>
                </a:fillRef>
                <a:effectRef idx="0">
                  <a:schemeClr val="dk1"/>
                </a:effectRef>
                <a:fontRef idx="minor">
                  <a:schemeClr val="tx1"/>
                </a:fontRef>
              </p:style>
            </p:cxnSp>
            <p:sp>
              <p:nvSpPr>
                <p:cNvPr id="532" name="フリーフォーム 531"/>
                <p:cNvSpPr/>
                <p:nvPr/>
              </p:nvSpPr>
              <p:spPr>
                <a:xfrm>
                  <a:off x="674688" y="3275603"/>
                  <a:ext cx="1342231" cy="2339400"/>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sp>
              <p:nvSpPr>
                <p:cNvPr id="533" name="フリーフォーム 532"/>
                <p:cNvSpPr/>
                <p:nvPr/>
              </p:nvSpPr>
              <p:spPr>
                <a:xfrm flipH="1">
                  <a:off x="2014076" y="3267075"/>
                  <a:ext cx="1345074" cy="2339402"/>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grpSp>
          <p:sp>
            <p:nvSpPr>
              <p:cNvPr id="518" name="Oval 25"/>
              <p:cNvSpPr>
                <a:spLocks noChangeArrowheads="1"/>
              </p:cNvSpPr>
              <p:nvPr/>
            </p:nvSpPr>
            <p:spPr bwMode="auto">
              <a:xfrm>
                <a:off x="8040689" y="457519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19" name="Oval 25"/>
              <p:cNvSpPr>
                <a:spLocks noChangeArrowheads="1"/>
              </p:cNvSpPr>
              <p:nvPr/>
            </p:nvSpPr>
            <p:spPr bwMode="auto">
              <a:xfrm>
                <a:off x="7050089" y="458312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0" name="Oval 25"/>
              <p:cNvSpPr>
                <a:spLocks noChangeArrowheads="1"/>
              </p:cNvSpPr>
              <p:nvPr/>
            </p:nvSpPr>
            <p:spPr bwMode="auto">
              <a:xfrm>
                <a:off x="7550151" y="507525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1" name="Oval 25"/>
              <p:cNvSpPr>
                <a:spLocks noChangeArrowheads="1"/>
              </p:cNvSpPr>
              <p:nvPr/>
            </p:nvSpPr>
            <p:spPr bwMode="auto">
              <a:xfrm>
                <a:off x="7546977" y="36401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2" name="Oval 25"/>
              <p:cNvSpPr>
                <a:spLocks noChangeArrowheads="1"/>
              </p:cNvSpPr>
              <p:nvPr/>
            </p:nvSpPr>
            <p:spPr bwMode="auto">
              <a:xfrm>
                <a:off x="7189788" y="422117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3" name="Oval 25"/>
              <p:cNvSpPr>
                <a:spLocks noChangeArrowheads="1"/>
              </p:cNvSpPr>
              <p:nvPr/>
            </p:nvSpPr>
            <p:spPr bwMode="auto">
              <a:xfrm>
                <a:off x="7859713" y="4192601"/>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4" name="Oval 25"/>
              <p:cNvSpPr>
                <a:spLocks noChangeArrowheads="1"/>
              </p:cNvSpPr>
              <p:nvPr/>
            </p:nvSpPr>
            <p:spPr bwMode="auto">
              <a:xfrm>
                <a:off x="7183438" y="492761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5" name="Oval 25"/>
              <p:cNvSpPr>
                <a:spLocks noChangeArrowheads="1"/>
              </p:cNvSpPr>
              <p:nvPr/>
            </p:nvSpPr>
            <p:spPr bwMode="auto">
              <a:xfrm>
                <a:off x="7904164" y="492126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6" name="Oval 25"/>
              <p:cNvSpPr>
                <a:spLocks noChangeArrowheads="1"/>
              </p:cNvSpPr>
              <p:nvPr/>
            </p:nvSpPr>
            <p:spPr bwMode="auto">
              <a:xfrm>
                <a:off x="7540625" y="456883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534" name="テキスト ボックス 110"/>
            <p:cNvSpPr txBox="1">
              <a:spLocks noChangeArrowheads="1"/>
            </p:cNvSpPr>
            <p:nvPr/>
          </p:nvSpPr>
          <p:spPr bwMode="auto">
            <a:xfrm>
              <a:off x="6114205" y="6248170"/>
              <a:ext cx="2724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Pseudo double wheel </a:t>
              </a:r>
              <a:endParaRPr lang="ja-JP" altLang="en-US" sz="1800" dirty="0">
                <a:latin typeface="+mn-lt"/>
              </a:endParaRPr>
            </a:p>
          </p:txBody>
        </p:sp>
      </p:grpSp>
      <p:sp>
        <p:nvSpPr>
          <p:cNvPr id="43" name="Text Box 168"/>
          <p:cNvSpPr txBox="1">
            <a:spLocks noChangeArrowheads="1"/>
          </p:cNvSpPr>
          <p:nvPr/>
        </p:nvSpPr>
        <p:spPr bwMode="auto">
          <a:xfrm>
            <a:off x="669870" y="1192545"/>
            <a:ext cx="7873451" cy="830997"/>
          </a:xfrm>
          <a:prstGeom prst="rect">
            <a:avLst/>
          </a:prstGeom>
          <a:noFill/>
          <a:ln>
            <a:solidFill>
              <a:schemeClr val="tx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4-1 (Brinkmann et al., 2005)</a:t>
            </a:r>
            <a:r>
              <a:rPr lang="ja-JP" altLang="en-US" sz="1600" dirty="0">
                <a:solidFill>
                  <a:srgbClr val="000000"/>
                </a:solidFill>
              </a:rPr>
              <a:t>　球面上の任意の</a:t>
            </a:r>
            <a:r>
              <a:rPr lang="en-US" altLang="ja-JP" sz="1600" dirty="0">
                <a:solidFill>
                  <a:srgbClr val="000000"/>
                </a:solidFill>
              </a:rPr>
              <a:t>3-</a:t>
            </a:r>
            <a:r>
              <a:rPr lang="ja-JP" altLang="en-US" sz="1600" dirty="0">
                <a:solidFill>
                  <a:srgbClr val="000000"/>
                </a:solidFill>
              </a:rPr>
              <a:t>連結四角形分割は，面縮約と正六面体の除去を繰り返すことにより，</a:t>
            </a:r>
            <a:r>
              <a:rPr lang="en-US" altLang="ja-JP" sz="1600" dirty="0">
                <a:solidFill>
                  <a:srgbClr val="000000"/>
                </a:solidFill>
              </a:rPr>
              <a:t>Pseudo double wheel</a:t>
            </a:r>
            <a:r>
              <a:rPr lang="ja-JP" altLang="en-US" sz="1600" dirty="0">
                <a:solidFill>
                  <a:srgbClr val="000000"/>
                </a:solidFill>
              </a:rPr>
              <a:t>にできる．（球面上の任意の</a:t>
            </a:r>
            <a:r>
              <a:rPr lang="en-US" altLang="ja-JP" sz="1600" dirty="0">
                <a:solidFill>
                  <a:srgbClr val="000000"/>
                </a:solidFill>
              </a:rPr>
              <a:t>3-</a:t>
            </a:r>
            <a:r>
              <a:rPr lang="ja-JP" altLang="en-US" sz="1600" dirty="0">
                <a:solidFill>
                  <a:srgbClr val="000000"/>
                </a:solidFill>
              </a:rPr>
              <a:t>連結四角形分割は</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と</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の逆操作を繰り返すことにより得られる．（生成定理））</a:t>
            </a:r>
            <a:endParaRPr lang="en-US" altLang="ja-JP" sz="1600" dirty="0">
              <a:solidFill>
                <a:srgbClr val="000000"/>
              </a:solidFill>
            </a:endParaRPr>
          </a:p>
        </p:txBody>
      </p:sp>
      <p:sp>
        <p:nvSpPr>
          <p:cNvPr id="45" name="Text Box 168">
            <a:extLst>
              <a:ext uri="{FF2B5EF4-FFF2-40B4-BE49-F238E27FC236}">
                <a16:creationId xmlns:a16="http://schemas.microsoft.com/office/drawing/2014/main" id="{105A8C00-0576-4211-9B4E-F9A6EF960F9D}"/>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cxnSp>
        <p:nvCxnSpPr>
          <p:cNvPr id="47" name="直線コネクタ 46">
            <a:extLst>
              <a:ext uri="{FF2B5EF4-FFF2-40B4-BE49-F238E27FC236}">
                <a16:creationId xmlns:a16="http://schemas.microsoft.com/office/drawing/2014/main" id="{E855CEFD-1232-406C-A2DC-172CB1F17D02}"/>
              </a:ext>
            </a:extLst>
          </p:cNvPr>
          <p:cNvCxnSpPr/>
          <p:nvPr/>
        </p:nvCxnSpPr>
        <p:spPr>
          <a:xfrm rot="5400000" flipH="1" flipV="1">
            <a:off x="699572" y="3029033"/>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6CE12F05-351D-46AC-8F4D-15C1AA3A355A}"/>
              </a:ext>
            </a:extLst>
          </p:cNvPr>
          <p:cNvCxnSpPr/>
          <p:nvPr/>
        </p:nvCxnSpPr>
        <p:spPr>
          <a:xfrm rot="5400000" flipH="1" flipV="1">
            <a:off x="1352035" y="28559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99D7E6B3-D20D-44AD-B6B0-84B9E0B0E35F}"/>
              </a:ext>
            </a:extLst>
          </p:cNvPr>
          <p:cNvCxnSpPr/>
          <p:nvPr/>
        </p:nvCxnSpPr>
        <p:spPr>
          <a:xfrm rot="16200000" flipV="1">
            <a:off x="704335" y="28623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9DEB56E-23AB-4CBC-979C-CBB4F92A11D8}"/>
              </a:ext>
            </a:extLst>
          </p:cNvPr>
          <p:cNvCxnSpPr/>
          <p:nvPr/>
        </p:nvCxnSpPr>
        <p:spPr>
          <a:xfrm rot="16200000" flipV="1">
            <a:off x="1342510" y="3024270"/>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E6E15D6D-F1A9-4FD5-9A03-0E88C51E1B1C}"/>
              </a:ext>
            </a:extLst>
          </p:cNvPr>
          <p:cNvCxnSpPr/>
          <p:nvPr/>
        </p:nvCxnSpPr>
        <p:spPr>
          <a:xfrm rot="5400000" flipH="1" flipV="1">
            <a:off x="990085"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FF242F62-9060-4F5F-B2D7-C862A50A618C}"/>
              </a:ext>
            </a:extLst>
          </p:cNvPr>
          <p:cNvCxnSpPr/>
          <p:nvPr/>
        </p:nvCxnSpPr>
        <p:spPr>
          <a:xfrm rot="5400000" flipH="1" flipV="1">
            <a:off x="1075810" y="24241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87C33130-8FBF-46D7-964D-E4BD6F05F6FA}"/>
              </a:ext>
            </a:extLst>
          </p:cNvPr>
          <p:cNvCxnSpPr/>
          <p:nvPr/>
        </p:nvCxnSpPr>
        <p:spPr>
          <a:xfrm rot="16200000" flipV="1">
            <a:off x="1075810"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0925BF79-744A-42D0-B368-207AB4ED262B}"/>
              </a:ext>
            </a:extLst>
          </p:cNvPr>
          <p:cNvCxnSpPr/>
          <p:nvPr/>
        </p:nvCxnSpPr>
        <p:spPr>
          <a:xfrm rot="16200000" flipV="1">
            <a:off x="980560" y="2414670"/>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55" name="AutoShape 140">
            <a:extLst>
              <a:ext uri="{FF2B5EF4-FFF2-40B4-BE49-F238E27FC236}">
                <a16:creationId xmlns:a16="http://schemas.microsoft.com/office/drawing/2014/main" id="{8CA86B30-8D18-4D8E-952F-1427C01E1F27}"/>
              </a:ext>
            </a:extLst>
          </p:cNvPr>
          <p:cNvSpPr>
            <a:spLocks noChangeArrowheads="1"/>
          </p:cNvSpPr>
          <p:nvPr/>
        </p:nvSpPr>
        <p:spPr bwMode="auto">
          <a:xfrm>
            <a:off x="811491" y="2548814"/>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6" name="Oval 142">
            <a:extLst>
              <a:ext uri="{FF2B5EF4-FFF2-40B4-BE49-F238E27FC236}">
                <a16:creationId xmlns:a16="http://schemas.microsoft.com/office/drawing/2014/main" id="{40374E75-77A1-403F-8F04-8D6F59386A28}"/>
              </a:ext>
            </a:extLst>
          </p:cNvPr>
          <p:cNvSpPr>
            <a:spLocks noChangeArrowheads="1"/>
          </p:cNvSpPr>
          <p:nvPr/>
        </p:nvSpPr>
        <p:spPr bwMode="auto">
          <a:xfrm flipH="1">
            <a:off x="1065491" y="250912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7" name="Oval 142">
            <a:extLst>
              <a:ext uri="{FF2B5EF4-FFF2-40B4-BE49-F238E27FC236}">
                <a16:creationId xmlns:a16="http://schemas.microsoft.com/office/drawing/2014/main" id="{B8454DE1-22E6-4ABF-8D7C-8541E40EA52B}"/>
              </a:ext>
            </a:extLst>
          </p:cNvPr>
          <p:cNvSpPr>
            <a:spLocks noChangeArrowheads="1"/>
          </p:cNvSpPr>
          <p:nvPr/>
        </p:nvSpPr>
        <p:spPr bwMode="auto">
          <a:xfrm flipH="1">
            <a:off x="1071841" y="336637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a:extLst>
              <a:ext uri="{FF2B5EF4-FFF2-40B4-BE49-F238E27FC236}">
                <a16:creationId xmlns:a16="http://schemas.microsoft.com/office/drawing/2014/main" id="{7F9A79BC-FFA2-41E8-B748-C0B11AFBEDA9}"/>
              </a:ext>
            </a:extLst>
          </p:cNvPr>
          <p:cNvCxnSpPr/>
          <p:nvPr/>
        </p:nvCxnSpPr>
        <p:spPr>
          <a:xfrm rot="16200000" flipH="1">
            <a:off x="1459191" y="291076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507304-8154-4145-B2DB-F49A2A20AC6A}"/>
              </a:ext>
            </a:extLst>
          </p:cNvPr>
          <p:cNvCxnSpPr/>
          <p:nvPr/>
        </p:nvCxnSpPr>
        <p:spPr>
          <a:xfrm rot="5400000" flipH="1" flipV="1">
            <a:off x="3111257" y="30090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3BA2AFCA-A95C-4F70-A902-B36475E7B417}"/>
              </a:ext>
            </a:extLst>
          </p:cNvPr>
          <p:cNvCxnSpPr/>
          <p:nvPr/>
        </p:nvCxnSpPr>
        <p:spPr>
          <a:xfrm rot="5400000" flipH="1" flipV="1">
            <a:off x="3220794" y="2832826"/>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DBB2EEB2-26E7-44FE-842F-177BF702624D}"/>
              </a:ext>
            </a:extLst>
          </p:cNvPr>
          <p:cNvCxnSpPr/>
          <p:nvPr/>
        </p:nvCxnSpPr>
        <p:spPr>
          <a:xfrm rot="16200000" flipV="1">
            <a:off x="3116019" y="28423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2D6D95D8-2876-4876-AB69-982CBBE5D873}"/>
              </a:ext>
            </a:extLst>
          </p:cNvPr>
          <p:cNvCxnSpPr/>
          <p:nvPr/>
        </p:nvCxnSpPr>
        <p:spPr>
          <a:xfrm rot="16200000" flipV="1">
            <a:off x="3212063" y="3000307"/>
            <a:ext cx="152400"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757344-49B7-4E4D-9F54-A2CBA4938901}"/>
              </a:ext>
            </a:extLst>
          </p:cNvPr>
          <p:cNvCxnSpPr/>
          <p:nvPr/>
        </p:nvCxnSpPr>
        <p:spPr>
          <a:xfrm rot="5400000" flipH="1" flipV="1">
            <a:off x="3135069"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8C196B16-F92D-4B38-94DC-E89966389795}"/>
              </a:ext>
            </a:extLst>
          </p:cNvPr>
          <p:cNvCxnSpPr/>
          <p:nvPr/>
        </p:nvCxnSpPr>
        <p:spPr>
          <a:xfrm rot="16200000" flipV="1">
            <a:off x="3220794"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ACAB2D0A-DB1C-4B40-96FD-7883F81341FB}"/>
              </a:ext>
            </a:extLst>
          </p:cNvPr>
          <p:cNvCxnSpPr/>
          <p:nvPr/>
        </p:nvCxnSpPr>
        <p:spPr>
          <a:xfrm rot="16200000" flipH="1">
            <a:off x="3327951" y="288759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C49A7FEC-149C-4180-A5F8-EACCF173F167}"/>
              </a:ext>
            </a:extLst>
          </p:cNvPr>
          <p:cNvCxnSpPr/>
          <p:nvPr/>
        </p:nvCxnSpPr>
        <p:spPr>
          <a:xfrm rot="16200000" flipH="1">
            <a:off x="2813601" y="2952682"/>
            <a:ext cx="857250" cy="6350"/>
          </a:xfrm>
          <a:prstGeom prst="line">
            <a:avLst/>
          </a:prstGeom>
          <a:ln w="9525"/>
        </p:spPr>
        <p:style>
          <a:lnRef idx="1">
            <a:schemeClr val="dk1"/>
          </a:lnRef>
          <a:fillRef idx="0">
            <a:schemeClr val="dk1"/>
          </a:fillRef>
          <a:effectRef idx="0">
            <a:schemeClr val="dk1"/>
          </a:effectRef>
          <a:fontRef idx="minor">
            <a:schemeClr val="tx1"/>
          </a:fontRef>
        </p:style>
      </p:cxnSp>
      <p:cxnSp>
        <p:nvCxnSpPr>
          <p:cNvPr id="67" name="直線コネクタ 66">
            <a:extLst>
              <a:ext uri="{FF2B5EF4-FFF2-40B4-BE49-F238E27FC236}">
                <a16:creationId xmlns:a16="http://schemas.microsoft.com/office/drawing/2014/main" id="{E868AAEE-ECBF-4F73-8DFB-A1ECB3232E7B}"/>
              </a:ext>
            </a:extLst>
          </p:cNvPr>
          <p:cNvCxnSpPr/>
          <p:nvPr/>
        </p:nvCxnSpPr>
        <p:spPr>
          <a:xfrm rot="5400000" flipH="1" flipV="1">
            <a:off x="3211269" y="23994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8" name="直線コネクタ 67">
            <a:extLst>
              <a:ext uri="{FF2B5EF4-FFF2-40B4-BE49-F238E27FC236}">
                <a16:creationId xmlns:a16="http://schemas.microsoft.com/office/drawing/2014/main" id="{99E457AD-AF5E-4110-9342-FDEE73413BB2}"/>
              </a:ext>
            </a:extLst>
          </p:cNvPr>
          <p:cNvCxnSpPr/>
          <p:nvPr/>
        </p:nvCxnSpPr>
        <p:spPr>
          <a:xfrm rot="16200000" flipV="1">
            <a:off x="3116019" y="2389913"/>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69" name="Oval 142">
            <a:extLst>
              <a:ext uri="{FF2B5EF4-FFF2-40B4-BE49-F238E27FC236}">
                <a16:creationId xmlns:a16="http://schemas.microsoft.com/office/drawing/2014/main" id="{F53923EE-BAB7-4F35-9CED-0E4B603836D6}"/>
              </a:ext>
            </a:extLst>
          </p:cNvPr>
          <p:cNvSpPr>
            <a:spLocks noChangeArrowheads="1"/>
          </p:cNvSpPr>
          <p:nvPr/>
        </p:nvSpPr>
        <p:spPr bwMode="auto">
          <a:xfrm flipH="1">
            <a:off x="3200951" y="2484369"/>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0" name="Oval 142">
            <a:extLst>
              <a:ext uri="{FF2B5EF4-FFF2-40B4-BE49-F238E27FC236}">
                <a16:creationId xmlns:a16="http://schemas.microsoft.com/office/drawing/2014/main" id="{CCC3FDD7-0FFE-4FC9-8AC2-1DB4BB7ED6E2}"/>
              </a:ext>
            </a:extLst>
          </p:cNvPr>
          <p:cNvSpPr>
            <a:spLocks noChangeArrowheads="1"/>
          </p:cNvSpPr>
          <p:nvPr/>
        </p:nvSpPr>
        <p:spPr bwMode="auto">
          <a:xfrm flipH="1">
            <a:off x="3216826" y="338448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1" name="Oval 143">
            <a:extLst>
              <a:ext uri="{FF2B5EF4-FFF2-40B4-BE49-F238E27FC236}">
                <a16:creationId xmlns:a16="http://schemas.microsoft.com/office/drawing/2014/main" id="{77D4D199-C882-4618-B162-75F12FE1395C}"/>
              </a:ext>
            </a:extLst>
          </p:cNvPr>
          <p:cNvSpPr>
            <a:spLocks noChangeArrowheads="1"/>
          </p:cNvSpPr>
          <p:nvPr/>
        </p:nvSpPr>
        <p:spPr bwMode="auto">
          <a:xfrm flipH="1">
            <a:off x="786091"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144">
            <a:extLst>
              <a:ext uri="{FF2B5EF4-FFF2-40B4-BE49-F238E27FC236}">
                <a16:creationId xmlns:a16="http://schemas.microsoft.com/office/drawing/2014/main" id="{0199A953-AACD-4AF6-BEC7-8F9EB4095161}"/>
              </a:ext>
            </a:extLst>
          </p:cNvPr>
          <p:cNvSpPr>
            <a:spLocks noChangeArrowheads="1"/>
          </p:cNvSpPr>
          <p:nvPr/>
        </p:nvSpPr>
        <p:spPr bwMode="auto">
          <a:xfrm flipH="1">
            <a:off x="1335366"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144">
            <a:extLst>
              <a:ext uri="{FF2B5EF4-FFF2-40B4-BE49-F238E27FC236}">
                <a16:creationId xmlns:a16="http://schemas.microsoft.com/office/drawing/2014/main" id="{DC4A947E-DA60-4497-BD7D-9383E554B855}"/>
              </a:ext>
            </a:extLst>
          </p:cNvPr>
          <p:cNvSpPr>
            <a:spLocks noChangeArrowheads="1"/>
          </p:cNvSpPr>
          <p:nvPr/>
        </p:nvSpPr>
        <p:spPr bwMode="auto">
          <a:xfrm flipH="1">
            <a:off x="3204126" y="2922519"/>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右矢印 101">
            <a:extLst>
              <a:ext uri="{FF2B5EF4-FFF2-40B4-BE49-F238E27FC236}">
                <a16:creationId xmlns:a16="http://schemas.microsoft.com/office/drawing/2014/main" id="{F39D3FBC-940B-4B0A-90BE-F5094F9F2E29}"/>
              </a:ext>
            </a:extLst>
          </p:cNvPr>
          <p:cNvSpPr/>
          <p:nvPr/>
        </p:nvSpPr>
        <p:spPr>
          <a:xfrm>
            <a:off x="2125614" y="288514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Text Box 168">
            <a:extLst>
              <a:ext uri="{FF2B5EF4-FFF2-40B4-BE49-F238E27FC236}">
                <a16:creationId xmlns:a16="http://schemas.microsoft.com/office/drawing/2014/main" id="{4F924687-7AB6-4398-90E6-798D59360870}"/>
              </a:ext>
            </a:extLst>
          </p:cNvPr>
          <p:cNvSpPr txBox="1">
            <a:spLocks noChangeArrowheads="1"/>
          </p:cNvSpPr>
          <p:nvPr/>
        </p:nvSpPr>
        <p:spPr bwMode="auto">
          <a:xfrm>
            <a:off x="1743473" y="3288888"/>
            <a:ext cx="121047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面縮約（</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a:t>
            </a:r>
            <a:endParaRPr lang="en-US" altLang="ja-JP" sz="1600" dirty="0">
              <a:solidFill>
                <a:srgbClr val="000000"/>
              </a:solidFill>
            </a:endParaRPr>
          </a:p>
        </p:txBody>
      </p:sp>
      <p:grpSp>
        <p:nvGrpSpPr>
          <p:cNvPr id="76" name="グループ化 75">
            <a:extLst>
              <a:ext uri="{FF2B5EF4-FFF2-40B4-BE49-F238E27FC236}">
                <a16:creationId xmlns:a16="http://schemas.microsoft.com/office/drawing/2014/main" id="{7AE2F756-C158-4190-ABC3-EB2E359DACF3}"/>
              </a:ext>
            </a:extLst>
          </p:cNvPr>
          <p:cNvGrpSpPr/>
          <p:nvPr/>
        </p:nvGrpSpPr>
        <p:grpSpPr>
          <a:xfrm>
            <a:off x="4963990" y="2303917"/>
            <a:ext cx="2681232" cy="1516906"/>
            <a:chOff x="5299814" y="4349097"/>
            <a:chExt cx="2681232" cy="1516906"/>
          </a:xfrm>
        </p:grpSpPr>
        <p:cxnSp>
          <p:nvCxnSpPr>
            <p:cNvPr id="77" name="直線コネクタ 76">
              <a:extLst>
                <a:ext uri="{FF2B5EF4-FFF2-40B4-BE49-F238E27FC236}">
                  <a16:creationId xmlns:a16="http://schemas.microsoft.com/office/drawing/2014/main" id="{DE5E9A7A-DE30-45AC-B966-9C148EDD2088}"/>
                </a:ext>
              </a:extLst>
            </p:cNvPr>
            <p:cNvCxnSpPr/>
            <p:nvPr/>
          </p:nvCxnSpPr>
          <p:spPr>
            <a:xfrm flipV="1">
              <a:off x="5814164" y="4985564"/>
              <a:ext cx="11271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455725B9-4EF8-4E29-BF2D-17140DC5AD0D}"/>
                </a:ext>
              </a:extLst>
            </p:cNvPr>
            <p:cNvCxnSpPr/>
            <p:nvPr/>
          </p:nvCxnSpPr>
          <p:spPr>
            <a:xfrm flipV="1">
              <a:off x="5666527" y="5209402"/>
              <a:ext cx="0" cy="179387"/>
            </a:xfrm>
            <a:prstGeom prst="line">
              <a:avLst/>
            </a:prstGeom>
            <a:ln w="9525"/>
          </p:spPr>
          <p:style>
            <a:lnRef idx="1">
              <a:schemeClr val="dk1"/>
            </a:lnRef>
            <a:fillRef idx="0">
              <a:schemeClr val="dk1"/>
            </a:fillRef>
            <a:effectRef idx="0">
              <a:schemeClr val="dk1"/>
            </a:effectRef>
            <a:fontRef idx="minor">
              <a:schemeClr val="tx1"/>
            </a:fontRef>
          </p:style>
        </p:cxnSp>
        <p:cxnSp>
          <p:nvCxnSpPr>
            <p:cNvPr id="79" name="直線コネクタ 78">
              <a:extLst>
                <a:ext uri="{FF2B5EF4-FFF2-40B4-BE49-F238E27FC236}">
                  <a16:creationId xmlns:a16="http://schemas.microsoft.com/office/drawing/2014/main" id="{5C4D86E7-E278-46E2-8BFA-81477235A753}"/>
                </a:ext>
              </a:extLst>
            </p:cNvPr>
            <p:cNvCxnSpPr/>
            <p:nvPr/>
          </p:nvCxnSpPr>
          <p:spPr>
            <a:xfrm flipV="1">
              <a:off x="5663352" y="4545827"/>
              <a:ext cx="0" cy="246062"/>
            </a:xfrm>
            <a:prstGeom prst="line">
              <a:avLst/>
            </a:prstGeom>
            <a:ln w="9525"/>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636849CC-E8A1-4D89-A2C0-4C87227A3C91}"/>
                </a:ext>
              </a:extLst>
            </p:cNvPr>
            <p:cNvCxnSpPr/>
            <p:nvPr/>
          </p:nvCxnSpPr>
          <p:spPr>
            <a:xfrm flipV="1">
              <a:off x="5396652" y="4982389"/>
              <a:ext cx="111125" cy="0"/>
            </a:xfrm>
            <a:prstGeom prst="line">
              <a:avLst/>
            </a:prstGeom>
            <a:ln w="9525"/>
          </p:spPr>
          <p:style>
            <a:lnRef idx="1">
              <a:schemeClr val="dk1"/>
            </a:lnRef>
            <a:fillRef idx="0">
              <a:schemeClr val="dk1"/>
            </a:fillRef>
            <a:effectRef idx="0">
              <a:schemeClr val="dk1"/>
            </a:effectRef>
            <a:fontRef idx="minor">
              <a:schemeClr val="tx1"/>
            </a:fontRef>
          </p:style>
        </p:cxnSp>
        <p:cxnSp>
          <p:nvCxnSpPr>
            <p:cNvPr id="81" name="直線コネクタ 80">
              <a:extLst>
                <a:ext uri="{FF2B5EF4-FFF2-40B4-BE49-F238E27FC236}">
                  <a16:creationId xmlns:a16="http://schemas.microsoft.com/office/drawing/2014/main" id="{73570209-D2E3-4EC9-AAC9-C0B512A24D34}"/>
                </a:ext>
              </a:extLst>
            </p:cNvPr>
            <p:cNvCxnSpPr/>
            <p:nvPr/>
          </p:nvCxnSpPr>
          <p:spPr>
            <a:xfrm rot="5400000" flipH="1" flipV="1">
              <a:off x="5260920" y="503557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2819D4AC-E450-4696-B85C-0986413BA175}"/>
                </a:ext>
              </a:extLst>
            </p:cNvPr>
            <p:cNvCxnSpPr/>
            <p:nvPr/>
          </p:nvCxnSpPr>
          <p:spPr>
            <a:xfrm rot="5400000" flipH="1" flipV="1">
              <a:off x="5913383" y="48625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0A61C619-A95F-430E-A741-5D3F524AF0F9}"/>
                </a:ext>
              </a:extLst>
            </p:cNvPr>
            <p:cNvCxnSpPr/>
            <p:nvPr/>
          </p:nvCxnSpPr>
          <p:spPr>
            <a:xfrm rot="16200000" flipV="1">
              <a:off x="5265683" y="48688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4" name="直線コネクタ 83">
              <a:extLst>
                <a:ext uri="{FF2B5EF4-FFF2-40B4-BE49-F238E27FC236}">
                  <a16:creationId xmlns:a16="http://schemas.microsoft.com/office/drawing/2014/main" id="{E3484271-66B8-4387-B709-A1C1743B1B72}"/>
                </a:ext>
              </a:extLst>
            </p:cNvPr>
            <p:cNvCxnSpPr/>
            <p:nvPr/>
          </p:nvCxnSpPr>
          <p:spPr>
            <a:xfrm rot="16200000" flipV="1">
              <a:off x="5903858" y="503080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05166E3A-2B09-4AA1-9D6C-D05458B7EC35}"/>
                </a:ext>
              </a:extLst>
            </p:cNvPr>
            <p:cNvCxnSpPr/>
            <p:nvPr/>
          </p:nvCxnSpPr>
          <p:spPr>
            <a:xfrm rot="5400000" flipH="1" flipV="1">
              <a:off x="5551433"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6" name="直線コネクタ 85">
              <a:extLst>
                <a:ext uri="{FF2B5EF4-FFF2-40B4-BE49-F238E27FC236}">
                  <a16:creationId xmlns:a16="http://schemas.microsoft.com/office/drawing/2014/main" id="{D52B00C0-8A55-4CA3-9E39-7F9CE02CDFF2}"/>
                </a:ext>
              </a:extLst>
            </p:cNvPr>
            <p:cNvCxnSpPr/>
            <p:nvPr/>
          </p:nvCxnSpPr>
          <p:spPr>
            <a:xfrm rot="5400000" flipH="1" flipV="1">
              <a:off x="5637158" y="44307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A76162B8-F28D-413F-B10A-A62C3C336DC5}"/>
                </a:ext>
              </a:extLst>
            </p:cNvPr>
            <p:cNvCxnSpPr/>
            <p:nvPr/>
          </p:nvCxnSpPr>
          <p:spPr>
            <a:xfrm rot="16200000" flipV="1">
              <a:off x="5637158"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4BBFCAB9-F329-430F-BD2F-006EEFAC989A}"/>
                </a:ext>
              </a:extLst>
            </p:cNvPr>
            <p:cNvCxnSpPr/>
            <p:nvPr/>
          </p:nvCxnSpPr>
          <p:spPr>
            <a:xfrm rot="16200000" flipV="1">
              <a:off x="5541908" y="4421208"/>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89" name="AutoShape 140">
              <a:extLst>
                <a:ext uri="{FF2B5EF4-FFF2-40B4-BE49-F238E27FC236}">
                  <a16:creationId xmlns:a16="http://schemas.microsoft.com/office/drawing/2014/main" id="{F2EAA2E2-81E2-4ACF-8D1C-984F0171C078}"/>
                </a:ext>
              </a:extLst>
            </p:cNvPr>
            <p:cNvSpPr>
              <a:spLocks noChangeArrowheads="1"/>
            </p:cNvSpPr>
            <p:nvPr/>
          </p:nvSpPr>
          <p:spPr bwMode="auto">
            <a:xfrm>
              <a:off x="5372839" y="4555352"/>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0" name="Oval 142">
              <a:extLst>
                <a:ext uri="{FF2B5EF4-FFF2-40B4-BE49-F238E27FC236}">
                  <a16:creationId xmlns:a16="http://schemas.microsoft.com/office/drawing/2014/main" id="{67CF2D66-C413-48AD-869D-6B87CDF94A35}"/>
                </a:ext>
              </a:extLst>
            </p:cNvPr>
            <p:cNvSpPr>
              <a:spLocks noChangeArrowheads="1"/>
            </p:cNvSpPr>
            <p:nvPr/>
          </p:nvSpPr>
          <p:spPr bwMode="auto">
            <a:xfrm flipH="1">
              <a:off x="5626839" y="451566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1" name="Oval 142">
              <a:extLst>
                <a:ext uri="{FF2B5EF4-FFF2-40B4-BE49-F238E27FC236}">
                  <a16:creationId xmlns:a16="http://schemas.microsoft.com/office/drawing/2014/main" id="{8845532D-3DD5-4151-B66F-4E20CA80F6E8}"/>
                </a:ext>
              </a:extLst>
            </p:cNvPr>
            <p:cNvSpPr>
              <a:spLocks noChangeArrowheads="1"/>
            </p:cNvSpPr>
            <p:nvPr/>
          </p:nvSpPr>
          <p:spPr bwMode="auto">
            <a:xfrm flipH="1">
              <a:off x="5633189" y="537291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2" name="直線コネクタ 91">
              <a:extLst>
                <a:ext uri="{FF2B5EF4-FFF2-40B4-BE49-F238E27FC236}">
                  <a16:creationId xmlns:a16="http://schemas.microsoft.com/office/drawing/2014/main" id="{038800C7-D71D-494C-810B-FCCEE6584CA9}"/>
                </a:ext>
              </a:extLst>
            </p:cNvPr>
            <p:cNvCxnSpPr/>
            <p:nvPr/>
          </p:nvCxnSpPr>
          <p:spPr>
            <a:xfrm rot="16200000" flipH="1">
              <a:off x="6020539" y="4917302"/>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93" name="AutoShape 140">
              <a:extLst>
                <a:ext uri="{FF2B5EF4-FFF2-40B4-BE49-F238E27FC236}">
                  <a16:creationId xmlns:a16="http://schemas.microsoft.com/office/drawing/2014/main" id="{7A86FDEE-405F-4135-8765-5BA40ECD996F}"/>
                </a:ext>
              </a:extLst>
            </p:cNvPr>
            <p:cNvSpPr>
              <a:spLocks noChangeArrowheads="1"/>
            </p:cNvSpPr>
            <p:nvPr/>
          </p:nvSpPr>
          <p:spPr bwMode="auto">
            <a:xfrm>
              <a:off x="5515714" y="4769664"/>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4" name="Oval 142">
              <a:extLst>
                <a:ext uri="{FF2B5EF4-FFF2-40B4-BE49-F238E27FC236}">
                  <a16:creationId xmlns:a16="http://schemas.microsoft.com/office/drawing/2014/main" id="{0AA62683-3D05-4666-8065-768C5977BD97}"/>
                </a:ext>
              </a:extLst>
            </p:cNvPr>
            <p:cNvSpPr>
              <a:spLocks noChangeArrowheads="1"/>
            </p:cNvSpPr>
            <p:nvPr/>
          </p:nvSpPr>
          <p:spPr bwMode="auto">
            <a:xfrm flipH="1">
              <a:off x="5774477" y="494270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5" name="Oval 142">
              <a:extLst>
                <a:ext uri="{FF2B5EF4-FFF2-40B4-BE49-F238E27FC236}">
                  <a16:creationId xmlns:a16="http://schemas.microsoft.com/office/drawing/2014/main" id="{ACE102AA-139B-4515-83D5-4EFF27240009}"/>
                </a:ext>
              </a:extLst>
            </p:cNvPr>
            <p:cNvSpPr>
              <a:spLocks noChangeArrowheads="1"/>
            </p:cNvSpPr>
            <p:nvPr/>
          </p:nvSpPr>
          <p:spPr bwMode="auto">
            <a:xfrm flipH="1">
              <a:off x="5479202" y="494587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6" name="直線コネクタ 95">
              <a:extLst>
                <a:ext uri="{FF2B5EF4-FFF2-40B4-BE49-F238E27FC236}">
                  <a16:creationId xmlns:a16="http://schemas.microsoft.com/office/drawing/2014/main" id="{EF5C479F-094C-456F-9F04-7DED2A898B0B}"/>
                </a:ext>
              </a:extLst>
            </p:cNvPr>
            <p:cNvCxnSpPr/>
            <p:nvPr/>
          </p:nvCxnSpPr>
          <p:spPr>
            <a:xfrm rot="5400000" flipH="1" flipV="1">
              <a:off x="7142052" y="5002354"/>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17036893-CFC6-4C66-87FE-FF71BFCE7A1D}"/>
                </a:ext>
              </a:extLst>
            </p:cNvPr>
            <p:cNvCxnSpPr/>
            <p:nvPr/>
          </p:nvCxnSpPr>
          <p:spPr>
            <a:xfrm rot="5400000" flipH="1" flipV="1">
              <a:off x="7794515" y="48293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2727780-501B-472A-A1D4-941953937696}"/>
                </a:ext>
              </a:extLst>
            </p:cNvPr>
            <p:cNvCxnSpPr/>
            <p:nvPr/>
          </p:nvCxnSpPr>
          <p:spPr>
            <a:xfrm rot="16200000" flipV="1">
              <a:off x="7146815" y="48356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a:extLst>
                <a:ext uri="{FF2B5EF4-FFF2-40B4-BE49-F238E27FC236}">
                  <a16:creationId xmlns:a16="http://schemas.microsoft.com/office/drawing/2014/main" id="{DC31CEAA-060C-4918-960B-F0527A80DE4F}"/>
                </a:ext>
              </a:extLst>
            </p:cNvPr>
            <p:cNvCxnSpPr/>
            <p:nvPr/>
          </p:nvCxnSpPr>
          <p:spPr>
            <a:xfrm rot="16200000" flipV="1">
              <a:off x="7784990" y="4997591"/>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a:extLst>
                <a:ext uri="{FF2B5EF4-FFF2-40B4-BE49-F238E27FC236}">
                  <a16:creationId xmlns:a16="http://schemas.microsoft.com/office/drawing/2014/main" id="{35FA0B79-3ABF-4A2C-B9BA-24698483786E}"/>
                </a:ext>
              </a:extLst>
            </p:cNvPr>
            <p:cNvCxnSpPr/>
            <p:nvPr/>
          </p:nvCxnSpPr>
          <p:spPr>
            <a:xfrm rot="5400000" flipH="1" flipV="1">
              <a:off x="7432565"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a:extLst>
                <a:ext uri="{FF2B5EF4-FFF2-40B4-BE49-F238E27FC236}">
                  <a16:creationId xmlns:a16="http://schemas.microsoft.com/office/drawing/2014/main" id="{2159DBA4-FF56-4949-ACCF-D5E0489C4D89}"/>
                </a:ext>
              </a:extLst>
            </p:cNvPr>
            <p:cNvCxnSpPr/>
            <p:nvPr/>
          </p:nvCxnSpPr>
          <p:spPr>
            <a:xfrm rot="5400000" flipH="1" flipV="1">
              <a:off x="7518290" y="43975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a:extLst>
                <a:ext uri="{FF2B5EF4-FFF2-40B4-BE49-F238E27FC236}">
                  <a16:creationId xmlns:a16="http://schemas.microsoft.com/office/drawing/2014/main" id="{FCD3BC5A-4EE1-43DD-A84E-8040DEDDBBCB}"/>
                </a:ext>
              </a:extLst>
            </p:cNvPr>
            <p:cNvCxnSpPr/>
            <p:nvPr/>
          </p:nvCxnSpPr>
          <p:spPr>
            <a:xfrm rot="16200000" flipV="1">
              <a:off x="7518290"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3" name="直線コネクタ 102">
              <a:extLst>
                <a:ext uri="{FF2B5EF4-FFF2-40B4-BE49-F238E27FC236}">
                  <a16:creationId xmlns:a16="http://schemas.microsoft.com/office/drawing/2014/main" id="{CD1DB78B-9274-412B-B22F-1DC2010E7788}"/>
                </a:ext>
              </a:extLst>
            </p:cNvPr>
            <p:cNvCxnSpPr/>
            <p:nvPr/>
          </p:nvCxnSpPr>
          <p:spPr>
            <a:xfrm rot="16200000" flipV="1">
              <a:off x="7423040" y="4387991"/>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104" name="AutoShape 140">
              <a:extLst>
                <a:ext uri="{FF2B5EF4-FFF2-40B4-BE49-F238E27FC236}">
                  <a16:creationId xmlns:a16="http://schemas.microsoft.com/office/drawing/2014/main" id="{7D96DF88-45D8-4479-A390-CBAD9B056212}"/>
                </a:ext>
              </a:extLst>
            </p:cNvPr>
            <p:cNvSpPr>
              <a:spLocks noChangeArrowheads="1"/>
            </p:cNvSpPr>
            <p:nvPr/>
          </p:nvSpPr>
          <p:spPr bwMode="auto">
            <a:xfrm>
              <a:off x="7253971" y="452213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05" name="Oval 142">
              <a:extLst>
                <a:ext uri="{FF2B5EF4-FFF2-40B4-BE49-F238E27FC236}">
                  <a16:creationId xmlns:a16="http://schemas.microsoft.com/office/drawing/2014/main" id="{DE8B3879-34AC-45E6-B61F-6A95D98453E8}"/>
                </a:ext>
              </a:extLst>
            </p:cNvPr>
            <p:cNvSpPr>
              <a:spLocks noChangeArrowheads="1"/>
            </p:cNvSpPr>
            <p:nvPr/>
          </p:nvSpPr>
          <p:spPr bwMode="auto">
            <a:xfrm flipH="1">
              <a:off x="7507971" y="448244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06" name="Oval 143">
              <a:extLst>
                <a:ext uri="{FF2B5EF4-FFF2-40B4-BE49-F238E27FC236}">
                  <a16:creationId xmlns:a16="http://schemas.microsoft.com/office/drawing/2014/main" id="{B6A087A4-BD77-45FD-972D-4301E5936B58}"/>
                </a:ext>
              </a:extLst>
            </p:cNvPr>
            <p:cNvSpPr>
              <a:spLocks noChangeArrowheads="1"/>
            </p:cNvSpPr>
            <p:nvPr/>
          </p:nvSpPr>
          <p:spPr bwMode="auto">
            <a:xfrm flipH="1">
              <a:off x="7228571"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142">
              <a:extLst>
                <a:ext uri="{FF2B5EF4-FFF2-40B4-BE49-F238E27FC236}">
                  <a16:creationId xmlns:a16="http://schemas.microsoft.com/office/drawing/2014/main" id="{11C755C5-D58B-4909-B5B6-0AC4FB9A8017}"/>
                </a:ext>
              </a:extLst>
            </p:cNvPr>
            <p:cNvSpPr>
              <a:spLocks noChangeArrowheads="1"/>
            </p:cNvSpPr>
            <p:nvPr/>
          </p:nvSpPr>
          <p:spPr bwMode="auto">
            <a:xfrm flipH="1">
              <a:off x="7514321" y="533969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08" name="直線コネクタ 107">
              <a:extLst>
                <a:ext uri="{FF2B5EF4-FFF2-40B4-BE49-F238E27FC236}">
                  <a16:creationId xmlns:a16="http://schemas.microsoft.com/office/drawing/2014/main" id="{EDAC3DC2-F726-4855-A987-E51E3BD89039}"/>
                </a:ext>
              </a:extLst>
            </p:cNvPr>
            <p:cNvCxnSpPr/>
            <p:nvPr/>
          </p:nvCxnSpPr>
          <p:spPr>
            <a:xfrm rot="16200000" flipH="1">
              <a:off x="7901671" y="4884085"/>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109" name="Oval 143">
              <a:extLst>
                <a:ext uri="{FF2B5EF4-FFF2-40B4-BE49-F238E27FC236}">
                  <a16:creationId xmlns:a16="http://schemas.microsoft.com/office/drawing/2014/main" id="{4F9D23B0-48DA-4B8B-9FFE-06EFEB0CFA46}"/>
                </a:ext>
              </a:extLst>
            </p:cNvPr>
            <p:cNvSpPr>
              <a:spLocks noChangeArrowheads="1"/>
            </p:cNvSpPr>
            <p:nvPr/>
          </p:nvSpPr>
          <p:spPr bwMode="auto">
            <a:xfrm flipH="1">
              <a:off x="5347439"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144">
              <a:extLst>
                <a:ext uri="{FF2B5EF4-FFF2-40B4-BE49-F238E27FC236}">
                  <a16:creationId xmlns:a16="http://schemas.microsoft.com/office/drawing/2014/main" id="{71AD7D3D-4EEC-49D4-B004-D0A48C485B84}"/>
                </a:ext>
              </a:extLst>
            </p:cNvPr>
            <p:cNvSpPr>
              <a:spLocks noChangeArrowheads="1"/>
            </p:cNvSpPr>
            <p:nvPr/>
          </p:nvSpPr>
          <p:spPr bwMode="auto">
            <a:xfrm flipH="1">
              <a:off x="5896714"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143">
              <a:extLst>
                <a:ext uri="{FF2B5EF4-FFF2-40B4-BE49-F238E27FC236}">
                  <a16:creationId xmlns:a16="http://schemas.microsoft.com/office/drawing/2014/main" id="{651308F8-176F-48F2-8F80-C8E564600D5B}"/>
                </a:ext>
              </a:extLst>
            </p:cNvPr>
            <p:cNvSpPr>
              <a:spLocks noChangeArrowheads="1"/>
            </p:cNvSpPr>
            <p:nvPr/>
          </p:nvSpPr>
          <p:spPr bwMode="auto">
            <a:xfrm flipH="1">
              <a:off x="5623664" y="4739502"/>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143">
              <a:extLst>
                <a:ext uri="{FF2B5EF4-FFF2-40B4-BE49-F238E27FC236}">
                  <a16:creationId xmlns:a16="http://schemas.microsoft.com/office/drawing/2014/main" id="{8962BE6C-1A4D-475D-AEE1-46960B97998E}"/>
                </a:ext>
              </a:extLst>
            </p:cNvPr>
            <p:cNvSpPr>
              <a:spLocks noChangeArrowheads="1"/>
            </p:cNvSpPr>
            <p:nvPr/>
          </p:nvSpPr>
          <p:spPr bwMode="auto">
            <a:xfrm flipH="1">
              <a:off x="5623664" y="5153839"/>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144">
              <a:extLst>
                <a:ext uri="{FF2B5EF4-FFF2-40B4-BE49-F238E27FC236}">
                  <a16:creationId xmlns:a16="http://schemas.microsoft.com/office/drawing/2014/main" id="{8BCBB429-ED2E-4B8B-80CE-13EA0C9B8AB4}"/>
                </a:ext>
              </a:extLst>
            </p:cNvPr>
            <p:cNvSpPr>
              <a:spLocks noChangeArrowheads="1"/>
            </p:cNvSpPr>
            <p:nvPr/>
          </p:nvSpPr>
          <p:spPr bwMode="auto">
            <a:xfrm flipH="1">
              <a:off x="7777846"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右矢印 460">
              <a:extLst>
                <a:ext uri="{FF2B5EF4-FFF2-40B4-BE49-F238E27FC236}">
                  <a16:creationId xmlns:a16="http://schemas.microsoft.com/office/drawing/2014/main" id="{6FEC7F31-359E-458B-AE79-3CA90580F1BE}"/>
                </a:ext>
              </a:extLst>
            </p:cNvPr>
            <p:cNvSpPr/>
            <p:nvPr/>
          </p:nvSpPr>
          <p:spPr>
            <a:xfrm>
              <a:off x="6506314" y="48774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Text Box 168">
              <a:extLst>
                <a:ext uri="{FF2B5EF4-FFF2-40B4-BE49-F238E27FC236}">
                  <a16:creationId xmlns:a16="http://schemas.microsoft.com/office/drawing/2014/main" id="{909B5743-CE1A-4897-AD2B-19D4004D17C5}"/>
                </a:ext>
              </a:extLst>
            </p:cNvPr>
            <p:cNvSpPr txBox="1">
              <a:spLocks noChangeArrowheads="1"/>
            </p:cNvSpPr>
            <p:nvPr/>
          </p:nvSpPr>
          <p:spPr bwMode="auto">
            <a:xfrm>
              <a:off x="6124173" y="5281228"/>
              <a:ext cx="12104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正六面体の除去（</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a:t>
              </a:r>
              <a:endParaRPr lang="en-US" altLang="ja-JP" sz="1600" dirty="0">
                <a:solidFill>
                  <a:srgbClr val="000000"/>
                </a:solidFill>
              </a:endParaRPr>
            </a:p>
          </p:txBody>
        </p:sp>
      </p:grpSp>
      <p:sp>
        <p:nvSpPr>
          <p:cNvPr id="116" name="右矢印 101">
            <a:extLst>
              <a:ext uri="{FF2B5EF4-FFF2-40B4-BE49-F238E27FC236}">
                <a16:creationId xmlns:a16="http://schemas.microsoft.com/office/drawing/2014/main" id="{904DE14D-39E8-448A-9333-87464B59529D}"/>
              </a:ext>
            </a:extLst>
          </p:cNvPr>
          <p:cNvSpPr/>
          <p:nvPr/>
        </p:nvSpPr>
        <p:spPr>
          <a:xfrm>
            <a:off x="2076292" y="544834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右矢印 101">
            <a:extLst>
              <a:ext uri="{FF2B5EF4-FFF2-40B4-BE49-F238E27FC236}">
                <a16:creationId xmlns:a16="http://schemas.microsoft.com/office/drawing/2014/main" id="{A8D3663B-05B6-4523-ADF2-551C44E54371}"/>
              </a:ext>
            </a:extLst>
          </p:cNvPr>
          <p:cNvSpPr/>
          <p:nvPr/>
        </p:nvSpPr>
        <p:spPr>
          <a:xfrm>
            <a:off x="2494828" y="5454341"/>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右矢印 101">
            <a:extLst>
              <a:ext uri="{FF2B5EF4-FFF2-40B4-BE49-F238E27FC236}">
                <a16:creationId xmlns:a16="http://schemas.microsoft.com/office/drawing/2014/main" id="{DB76F932-2AC1-43F9-AD8D-D3F60CA41144}"/>
              </a:ext>
            </a:extLst>
          </p:cNvPr>
          <p:cNvSpPr/>
          <p:nvPr/>
        </p:nvSpPr>
        <p:spPr>
          <a:xfrm>
            <a:off x="2913364" y="5456668"/>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右矢印 101">
            <a:extLst>
              <a:ext uri="{FF2B5EF4-FFF2-40B4-BE49-F238E27FC236}">
                <a16:creationId xmlns:a16="http://schemas.microsoft.com/office/drawing/2014/main" id="{58E0906F-FDEC-4DCE-AD6D-0DC976F95DEE}"/>
              </a:ext>
            </a:extLst>
          </p:cNvPr>
          <p:cNvSpPr/>
          <p:nvPr/>
        </p:nvSpPr>
        <p:spPr>
          <a:xfrm>
            <a:off x="3331900" y="5451923"/>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右矢印 101">
            <a:extLst>
              <a:ext uri="{FF2B5EF4-FFF2-40B4-BE49-F238E27FC236}">
                <a16:creationId xmlns:a16="http://schemas.microsoft.com/office/drawing/2014/main" id="{82CF5183-BED9-4003-B768-46C0F27295D7}"/>
              </a:ext>
            </a:extLst>
          </p:cNvPr>
          <p:cNvSpPr/>
          <p:nvPr/>
        </p:nvSpPr>
        <p:spPr>
          <a:xfrm>
            <a:off x="4419526" y="54428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右矢印 101">
            <a:extLst>
              <a:ext uri="{FF2B5EF4-FFF2-40B4-BE49-F238E27FC236}">
                <a16:creationId xmlns:a16="http://schemas.microsoft.com/office/drawing/2014/main" id="{92F91E4F-4710-4999-B44B-8EFC4901F99E}"/>
              </a:ext>
            </a:extLst>
          </p:cNvPr>
          <p:cNvSpPr/>
          <p:nvPr/>
        </p:nvSpPr>
        <p:spPr>
          <a:xfrm>
            <a:off x="4838062" y="5448877"/>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右矢印 101">
            <a:extLst>
              <a:ext uri="{FF2B5EF4-FFF2-40B4-BE49-F238E27FC236}">
                <a16:creationId xmlns:a16="http://schemas.microsoft.com/office/drawing/2014/main" id="{ABCFAACC-9B24-44DB-9A40-ACA7717654EC}"/>
              </a:ext>
            </a:extLst>
          </p:cNvPr>
          <p:cNvSpPr/>
          <p:nvPr/>
        </p:nvSpPr>
        <p:spPr>
          <a:xfrm>
            <a:off x="5256598" y="5451204"/>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右矢印 101">
            <a:extLst>
              <a:ext uri="{FF2B5EF4-FFF2-40B4-BE49-F238E27FC236}">
                <a16:creationId xmlns:a16="http://schemas.microsoft.com/office/drawing/2014/main" id="{87683493-7A63-4A94-BF3F-18E7A04BE6ED}"/>
              </a:ext>
            </a:extLst>
          </p:cNvPr>
          <p:cNvSpPr/>
          <p:nvPr/>
        </p:nvSpPr>
        <p:spPr>
          <a:xfrm>
            <a:off x="5675134" y="544645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Text Box 49">
            <a:extLst>
              <a:ext uri="{FF2B5EF4-FFF2-40B4-BE49-F238E27FC236}">
                <a16:creationId xmlns:a16="http://schemas.microsoft.com/office/drawing/2014/main" id="{3E9B92A2-B599-4C29-9B21-F99C78B7456B}"/>
              </a:ext>
            </a:extLst>
          </p:cNvPr>
          <p:cNvSpPr txBox="1">
            <a:spLocks noChangeArrowheads="1"/>
          </p:cNvSpPr>
          <p:nvPr/>
        </p:nvSpPr>
        <p:spPr bwMode="auto">
          <a:xfrm>
            <a:off x="-13077" y="5962692"/>
            <a:ext cx="188717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3-</a:t>
            </a:r>
            <a:r>
              <a:rPr lang="ja-JP" altLang="en-US" sz="1600" dirty="0">
                <a:latin typeface="+mn-lt"/>
              </a:rPr>
              <a:t>連結四角形分割</a:t>
            </a:r>
            <a:endParaRPr lang="en-US" altLang="ja-JP" sz="1600" dirty="0">
              <a:latin typeface="+mn-lt"/>
            </a:endParaRPr>
          </a:p>
        </p:txBody>
      </p:sp>
    </p:spTree>
    <p:extLst>
      <p:ext uri="{BB962C8B-B14F-4D97-AF65-F5344CB8AC3E}">
        <p14:creationId xmlns:p14="http://schemas.microsoft.com/office/powerpoint/2010/main" val="170891777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グループ化 45"/>
          <p:cNvGrpSpPr/>
          <p:nvPr/>
        </p:nvGrpSpPr>
        <p:grpSpPr>
          <a:xfrm>
            <a:off x="867138" y="4690016"/>
            <a:ext cx="7972060" cy="1927486"/>
            <a:chOff x="867138" y="4690016"/>
            <a:chExt cx="7972060" cy="1927486"/>
          </a:xfrm>
        </p:grpSpPr>
        <p:grpSp>
          <p:nvGrpSpPr>
            <p:cNvPr id="257" name="グループ化 27"/>
            <p:cNvGrpSpPr>
              <a:grpSpLocks/>
            </p:cNvGrpSpPr>
            <p:nvPr/>
          </p:nvGrpSpPr>
          <p:grpSpPr bwMode="auto">
            <a:xfrm>
              <a:off x="1847779" y="5344688"/>
              <a:ext cx="4343400" cy="593322"/>
              <a:chOff x="2163230" y="2244725"/>
              <a:chExt cx="4343400" cy="593322"/>
            </a:xfrm>
          </p:grpSpPr>
          <p:sp>
            <p:nvSpPr>
              <p:cNvPr id="469" name="Text Box 44"/>
              <p:cNvSpPr txBox="1">
                <a:spLocks noChangeArrowheads="1"/>
              </p:cNvSpPr>
              <p:nvPr/>
            </p:nvSpPr>
            <p:spPr bwMode="auto">
              <a:xfrm>
                <a:off x="4067175" y="2244725"/>
                <a:ext cx="6651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dirty="0"/>
                  <a:t>・・・</a:t>
                </a:r>
              </a:p>
            </p:txBody>
          </p:sp>
          <p:sp>
            <p:nvSpPr>
              <p:cNvPr id="470" name="AutoShape 45"/>
              <p:cNvSpPr>
                <a:spLocks/>
              </p:cNvSpPr>
              <p:nvPr/>
            </p:nvSpPr>
            <p:spPr bwMode="auto">
              <a:xfrm rot="16200000">
                <a:off x="4209035" y="540452"/>
                <a:ext cx="251790" cy="4343400"/>
              </a:xfrm>
              <a:prstGeom prst="leftBrace">
                <a:avLst>
                  <a:gd name="adj1" fmla="val 3322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endParaRPr lang="ja-JP" altLang="en-US"/>
              </a:p>
            </p:txBody>
          </p:sp>
        </p:grpSp>
        <p:sp>
          <p:nvSpPr>
            <p:cNvPr id="473" name="Text Box 48"/>
            <p:cNvSpPr txBox="1">
              <a:spLocks noChangeArrowheads="1"/>
            </p:cNvSpPr>
            <p:nvPr/>
          </p:nvSpPr>
          <p:spPr bwMode="auto">
            <a:xfrm>
              <a:off x="1979893" y="5931248"/>
              <a:ext cx="4148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dirty="0">
                  <a:latin typeface="+mn-lt"/>
                </a:rPr>
                <a:t>面縮約</a:t>
              </a:r>
              <a:r>
                <a:rPr lang="en-US" altLang="ja-JP" sz="1800" dirty="0">
                  <a:latin typeface="+mn-lt"/>
                </a:rPr>
                <a:t>(R</a:t>
              </a:r>
              <a:r>
                <a:rPr lang="en-US" altLang="ja-JP" sz="1800" baseline="-25000" dirty="0">
                  <a:latin typeface="+mn-lt"/>
                </a:rPr>
                <a:t>1</a:t>
              </a:r>
              <a:r>
                <a:rPr lang="en-US" altLang="ja-JP" sz="1800" dirty="0">
                  <a:latin typeface="+mn-lt"/>
                </a:rPr>
                <a:t>)</a:t>
              </a:r>
              <a:r>
                <a:rPr lang="ja-JP" altLang="en-US" sz="1800" dirty="0">
                  <a:latin typeface="+mn-lt"/>
                </a:rPr>
                <a:t>もしくは正六面体の除去</a:t>
              </a:r>
              <a:r>
                <a:rPr lang="en-US" altLang="ja-JP" sz="1800" dirty="0">
                  <a:latin typeface="+mn-lt"/>
                </a:rPr>
                <a:t>(R</a:t>
              </a:r>
              <a:r>
                <a:rPr lang="en-US" altLang="ja-JP" sz="1800" baseline="-25000" dirty="0">
                  <a:latin typeface="+mn-lt"/>
                </a:rPr>
                <a:t>2</a:t>
              </a:r>
              <a:r>
                <a:rPr lang="en-US" altLang="ja-JP" sz="1800" dirty="0">
                  <a:latin typeface="+mn-lt"/>
                </a:rPr>
                <a:t>)</a:t>
              </a:r>
              <a:endParaRPr lang="ja-JP" altLang="en-US" sz="1800" dirty="0">
                <a:latin typeface="+mn-lt"/>
              </a:endParaRPr>
            </a:p>
          </p:txBody>
        </p:sp>
        <p:sp>
          <p:nvSpPr>
            <p:cNvPr id="474" name="Text Box 49"/>
            <p:cNvSpPr txBox="1">
              <a:spLocks noChangeArrowheads="1"/>
            </p:cNvSpPr>
            <p:nvPr/>
          </p:nvSpPr>
          <p:spPr bwMode="auto">
            <a:xfrm>
              <a:off x="867138" y="5293313"/>
              <a:ext cx="58172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3200" dirty="0">
                  <a:latin typeface="+mn-lt"/>
                </a:rPr>
                <a:t>G</a:t>
              </a:r>
              <a:endParaRPr lang="en-US" altLang="ja-JP" sz="2000" baseline="30000" dirty="0">
                <a:latin typeface="+mn-lt"/>
              </a:endParaRPr>
            </a:p>
          </p:txBody>
        </p:sp>
        <p:sp>
          <p:nvSpPr>
            <p:cNvPr id="514" name="Text Box 49"/>
            <p:cNvSpPr txBox="1">
              <a:spLocks noChangeArrowheads="1"/>
            </p:cNvSpPr>
            <p:nvPr/>
          </p:nvSpPr>
          <p:spPr bwMode="auto">
            <a:xfrm>
              <a:off x="1157329" y="5585095"/>
              <a:ext cx="5989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600" dirty="0">
                  <a:latin typeface="+mn-lt"/>
                </a:rPr>
                <a:t>⊂</a:t>
              </a:r>
              <a:r>
                <a:rPr lang="en-US" altLang="ja-JP" sz="1600" dirty="0">
                  <a:latin typeface="+mn-lt"/>
                </a:rPr>
                <a:t>S</a:t>
              </a:r>
              <a:r>
                <a:rPr lang="en-US" altLang="ja-JP" sz="1600" baseline="30000" dirty="0">
                  <a:latin typeface="+mn-lt"/>
                </a:rPr>
                <a:t>2</a:t>
              </a:r>
              <a:endParaRPr lang="en-US" altLang="ja-JP" sz="1600" dirty="0">
                <a:latin typeface="+mn-lt"/>
              </a:endParaRPr>
            </a:p>
          </p:txBody>
        </p:sp>
        <p:grpSp>
          <p:nvGrpSpPr>
            <p:cNvPr id="515" name="グループ化 45"/>
            <p:cNvGrpSpPr>
              <a:grpSpLocks/>
            </p:cNvGrpSpPr>
            <p:nvPr/>
          </p:nvGrpSpPr>
          <p:grpSpPr bwMode="auto">
            <a:xfrm>
              <a:off x="6614934" y="4690016"/>
              <a:ext cx="1498600" cy="1507099"/>
              <a:chOff x="6829425" y="3640153"/>
              <a:chExt cx="1498600" cy="1507098"/>
            </a:xfrm>
          </p:grpSpPr>
          <p:sp>
            <p:nvSpPr>
              <p:cNvPr id="516" name="Oval 25"/>
              <p:cNvSpPr>
                <a:spLocks noChangeArrowheads="1"/>
              </p:cNvSpPr>
              <p:nvPr/>
            </p:nvSpPr>
            <p:spPr bwMode="auto">
              <a:xfrm>
                <a:off x="7545389" y="4073539"/>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grpSp>
            <p:nvGrpSpPr>
              <p:cNvPr id="517" name="グループ化 32"/>
              <p:cNvGrpSpPr>
                <a:grpSpLocks/>
              </p:cNvGrpSpPr>
              <p:nvPr/>
            </p:nvGrpSpPr>
            <p:grpSpPr bwMode="auto">
              <a:xfrm>
                <a:off x="6829425" y="3670314"/>
                <a:ext cx="1498600" cy="1447800"/>
                <a:chOff x="674688" y="3267075"/>
                <a:chExt cx="2684462" cy="2592388"/>
              </a:xfrm>
            </p:grpSpPr>
            <p:sp>
              <p:nvSpPr>
                <p:cNvPr id="527" name="円/楕円 526"/>
                <p:cNvSpPr/>
                <p:nvPr/>
              </p:nvSpPr>
              <p:spPr>
                <a:xfrm>
                  <a:off x="1132526" y="4071512"/>
                  <a:ext cx="1785850" cy="178510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cxnSp>
              <p:nvCxnSpPr>
                <p:cNvPr id="528" name="直線コネクタ 527"/>
                <p:cNvCxnSpPr>
                  <a:stCxn id="527" idx="0"/>
                  <a:endCxn id="527" idx="4"/>
                </p:cNvCxnSpPr>
                <p:nvPr/>
              </p:nvCxnSpPr>
              <p:spPr>
                <a:xfrm rot="16200000" flipH="1">
                  <a:off x="1134319" y="4965485"/>
                  <a:ext cx="1785108" cy="2843"/>
                </a:xfrm>
                <a:prstGeom prst="line">
                  <a:avLst/>
                </a:prstGeom>
                <a:ln w="9525"/>
              </p:spPr>
              <p:style>
                <a:lnRef idx="1">
                  <a:schemeClr val="dk1"/>
                </a:lnRef>
                <a:fillRef idx="0">
                  <a:schemeClr val="dk1"/>
                </a:fillRef>
                <a:effectRef idx="0">
                  <a:schemeClr val="dk1"/>
                </a:effectRef>
                <a:fontRef idx="minor">
                  <a:schemeClr val="tx1"/>
                </a:fontRef>
              </p:style>
            </p:cxnSp>
            <p:cxnSp>
              <p:nvCxnSpPr>
                <p:cNvPr id="529" name="直線コネクタ 528"/>
                <p:cNvCxnSpPr>
                  <a:stCxn id="527" idx="2"/>
                  <a:endCxn id="527" idx="6"/>
                </p:cNvCxnSpPr>
                <p:nvPr/>
              </p:nvCxnSpPr>
              <p:spPr>
                <a:xfrm rot="10800000" flipH="1">
                  <a:off x="1132526" y="4966907"/>
                  <a:ext cx="1785850" cy="0"/>
                </a:xfrm>
                <a:prstGeom prst="line">
                  <a:avLst/>
                </a:prstGeom>
                <a:ln w="9525"/>
              </p:spPr>
              <p:style>
                <a:lnRef idx="1">
                  <a:schemeClr val="dk1"/>
                </a:lnRef>
                <a:fillRef idx="0">
                  <a:schemeClr val="dk1"/>
                </a:fillRef>
                <a:effectRef idx="0">
                  <a:schemeClr val="dk1"/>
                </a:effectRef>
                <a:fontRef idx="minor">
                  <a:schemeClr val="tx1"/>
                </a:fontRef>
              </p:style>
            </p:cxnSp>
            <p:cxnSp>
              <p:nvCxnSpPr>
                <p:cNvPr id="530" name="直線コネクタ 529"/>
                <p:cNvCxnSpPr/>
                <p:nvPr/>
              </p:nvCxnSpPr>
              <p:spPr>
                <a:xfrm rot="5400000">
                  <a:off x="1154074" y="3492917"/>
                  <a:ext cx="1060264" cy="665428"/>
                </a:xfrm>
                <a:prstGeom prst="line">
                  <a:avLst/>
                </a:prstGeom>
                <a:ln w="9525"/>
              </p:spPr>
              <p:style>
                <a:lnRef idx="1">
                  <a:schemeClr val="dk1"/>
                </a:lnRef>
                <a:fillRef idx="0">
                  <a:schemeClr val="dk1"/>
                </a:fillRef>
                <a:effectRef idx="0">
                  <a:schemeClr val="dk1"/>
                </a:effectRef>
                <a:fontRef idx="minor">
                  <a:schemeClr val="tx1"/>
                </a:fontRef>
              </p:style>
            </p:cxnSp>
            <p:cxnSp>
              <p:nvCxnSpPr>
                <p:cNvPr id="531" name="直線コネクタ 530"/>
                <p:cNvCxnSpPr/>
                <p:nvPr/>
              </p:nvCxnSpPr>
              <p:spPr>
                <a:xfrm rot="16200000" flipH="1">
                  <a:off x="1847924" y="3509992"/>
                  <a:ext cx="989200" cy="571587"/>
                </a:xfrm>
                <a:prstGeom prst="line">
                  <a:avLst/>
                </a:prstGeom>
                <a:ln w="9525"/>
              </p:spPr>
              <p:style>
                <a:lnRef idx="1">
                  <a:schemeClr val="dk1"/>
                </a:lnRef>
                <a:fillRef idx="0">
                  <a:schemeClr val="dk1"/>
                </a:fillRef>
                <a:effectRef idx="0">
                  <a:schemeClr val="dk1"/>
                </a:effectRef>
                <a:fontRef idx="minor">
                  <a:schemeClr val="tx1"/>
                </a:fontRef>
              </p:style>
            </p:cxnSp>
            <p:sp>
              <p:nvSpPr>
                <p:cNvPr id="532" name="フリーフォーム 531"/>
                <p:cNvSpPr/>
                <p:nvPr/>
              </p:nvSpPr>
              <p:spPr>
                <a:xfrm>
                  <a:off x="674688" y="3275603"/>
                  <a:ext cx="1342231" cy="2339400"/>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sp>
              <p:nvSpPr>
                <p:cNvPr id="533" name="フリーフォーム 532"/>
                <p:cNvSpPr/>
                <p:nvPr/>
              </p:nvSpPr>
              <p:spPr>
                <a:xfrm flipH="1">
                  <a:off x="2014076" y="3267075"/>
                  <a:ext cx="1345074" cy="2339402"/>
                </a:xfrm>
                <a:custGeom>
                  <a:avLst/>
                  <a:gdLst>
                    <a:gd name="connsiteX0" fmla="*/ 66102 w 991518"/>
                    <a:gd name="connsiteY0" fmla="*/ 1696598 h 1696598"/>
                    <a:gd name="connsiteX1" fmla="*/ 154236 w 991518"/>
                    <a:gd name="connsiteY1" fmla="*/ 727114 h 1696598"/>
                    <a:gd name="connsiteX2" fmla="*/ 991518 w 991518"/>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958467"/>
                    <a:gd name="connsiteY0" fmla="*/ 1696598 h 1696598"/>
                    <a:gd name="connsiteX1" fmla="*/ 264029 w 958467"/>
                    <a:gd name="connsiteY1" fmla="*/ 727114 h 1696598"/>
                    <a:gd name="connsiteX2" fmla="*/ 958467 w 958467"/>
                    <a:gd name="connsiteY2" fmla="*/ 0 h 1696598"/>
                    <a:gd name="connsiteX0" fmla="*/ 33051 w 1101311"/>
                    <a:gd name="connsiteY0" fmla="*/ 1696598 h 1696598"/>
                    <a:gd name="connsiteX1" fmla="*/ 264029 w 1101311"/>
                    <a:gd name="connsiteY1" fmla="*/ 727114 h 1696598"/>
                    <a:gd name="connsiteX2" fmla="*/ 1101311 w 1101311"/>
                    <a:gd name="connsiteY2" fmla="*/ 0 h 1696598"/>
                    <a:gd name="connsiteX0" fmla="*/ 33051 w 1101311"/>
                    <a:gd name="connsiteY0" fmla="*/ 1696598 h 1696598"/>
                    <a:gd name="connsiteX1" fmla="*/ 264029 w 1101311"/>
                    <a:gd name="connsiteY1" fmla="*/ 584214 h 1696598"/>
                    <a:gd name="connsiteX2" fmla="*/ 1101311 w 1101311"/>
                    <a:gd name="connsiteY2" fmla="*/ 0 h 1696598"/>
                    <a:gd name="connsiteX0" fmla="*/ 304229 w 943893"/>
                    <a:gd name="connsiteY0" fmla="*/ 2339516 h 2339516"/>
                    <a:gd name="connsiteX1" fmla="*/ 106611 w 943893"/>
                    <a:gd name="connsiteY1" fmla="*/ 584214 h 2339516"/>
                    <a:gd name="connsiteX2" fmla="*/ 943893 w 943893"/>
                    <a:gd name="connsiteY2" fmla="*/ 0 h 2339516"/>
                    <a:gd name="connsiteX0" fmla="*/ 485585 w 1125249"/>
                    <a:gd name="connsiteY0" fmla="*/ 2339516 h 2339516"/>
                    <a:gd name="connsiteX1" fmla="*/ 287967 w 1125249"/>
                    <a:gd name="connsiteY1" fmla="*/ 584214 h 2339516"/>
                    <a:gd name="connsiteX2" fmla="*/ 1125249 w 1125249"/>
                    <a:gd name="connsiteY2" fmla="*/ 0 h 2339516"/>
                    <a:gd name="connsiteX0" fmla="*/ 570255 w 1209919"/>
                    <a:gd name="connsiteY0" fmla="*/ 2339516 h 2339516"/>
                    <a:gd name="connsiteX1" fmla="*/ 372637 w 1209919"/>
                    <a:gd name="connsiteY1" fmla="*/ 584214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570255 w 1209919"/>
                    <a:gd name="connsiteY0" fmla="*/ 2339516 h 2339516"/>
                    <a:gd name="connsiteX1" fmla="*/ 229729 w 1209919"/>
                    <a:gd name="connsiteY1" fmla="*/ 727066 h 2339516"/>
                    <a:gd name="connsiteX2" fmla="*/ 1209919 w 1209919"/>
                    <a:gd name="connsiteY2" fmla="*/ 0 h 2339516"/>
                    <a:gd name="connsiteX0" fmla="*/ 704845 w 1344509"/>
                    <a:gd name="connsiteY0" fmla="*/ 2339516 h 2339516"/>
                    <a:gd name="connsiteX1" fmla="*/ 56754 w 1344509"/>
                    <a:gd name="connsiteY1" fmla="*/ 1682802 h 2339516"/>
                    <a:gd name="connsiteX2" fmla="*/ 364319 w 1344509"/>
                    <a:gd name="connsiteY2" fmla="*/ 727066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51272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 name="connsiteX0" fmla="*/ 704845 w 1344509"/>
                    <a:gd name="connsiteY0" fmla="*/ 2339516 h 2339516"/>
                    <a:gd name="connsiteX1" fmla="*/ 56754 w 1344509"/>
                    <a:gd name="connsiteY1" fmla="*/ 1682802 h 2339516"/>
                    <a:gd name="connsiteX2" fmla="*/ 364319 w 1344509"/>
                    <a:gd name="connsiteY2" fmla="*/ 727018 h 2339516"/>
                    <a:gd name="connsiteX3" fmla="*/ 1344509 w 1344509"/>
                    <a:gd name="connsiteY3" fmla="*/ 0 h 2339516"/>
                  </a:gdLst>
                  <a:ahLst/>
                  <a:cxnLst>
                    <a:cxn ang="0">
                      <a:pos x="connsiteX0" y="connsiteY0"/>
                    </a:cxn>
                    <a:cxn ang="0">
                      <a:pos x="connsiteX1" y="connsiteY1"/>
                    </a:cxn>
                    <a:cxn ang="0">
                      <a:pos x="connsiteX2" y="connsiteY2"/>
                    </a:cxn>
                    <a:cxn ang="0">
                      <a:pos x="connsiteX3" y="connsiteY3"/>
                    </a:cxn>
                  </a:cxnLst>
                  <a:rect l="l" t="t" r="r" b="b"/>
                  <a:pathLst>
                    <a:path w="1344509" h="2339516">
                      <a:moveTo>
                        <a:pt x="704845" y="2339516"/>
                      </a:moveTo>
                      <a:cubicBezTo>
                        <a:pt x="333913" y="2159589"/>
                        <a:pt x="113508" y="1951552"/>
                        <a:pt x="56754" y="1682802"/>
                      </a:cubicBezTo>
                      <a:cubicBezTo>
                        <a:pt x="0" y="1414052"/>
                        <a:pt x="185418" y="983676"/>
                        <a:pt x="364319" y="727018"/>
                      </a:cubicBezTo>
                      <a:cubicBezTo>
                        <a:pt x="471182" y="562930"/>
                        <a:pt x="753782" y="139196"/>
                        <a:pt x="1344509" y="0"/>
                      </a:cubicBezTo>
                    </a:path>
                  </a:pathLst>
                </a:custGeom>
                <a:ln w="9525"/>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dirty="0"/>
                </a:p>
              </p:txBody>
            </p:sp>
          </p:grpSp>
          <p:sp>
            <p:nvSpPr>
              <p:cNvPr id="518" name="Oval 25"/>
              <p:cNvSpPr>
                <a:spLocks noChangeArrowheads="1"/>
              </p:cNvSpPr>
              <p:nvPr/>
            </p:nvSpPr>
            <p:spPr bwMode="auto">
              <a:xfrm>
                <a:off x="8040689" y="4575190"/>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19" name="Oval 25"/>
              <p:cNvSpPr>
                <a:spLocks noChangeArrowheads="1"/>
              </p:cNvSpPr>
              <p:nvPr/>
            </p:nvSpPr>
            <p:spPr bwMode="auto">
              <a:xfrm>
                <a:off x="7050089" y="4583128"/>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0" name="Oval 25"/>
              <p:cNvSpPr>
                <a:spLocks noChangeArrowheads="1"/>
              </p:cNvSpPr>
              <p:nvPr/>
            </p:nvSpPr>
            <p:spPr bwMode="auto">
              <a:xfrm>
                <a:off x="7550151" y="5075251"/>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1" name="Oval 25"/>
              <p:cNvSpPr>
                <a:spLocks noChangeArrowheads="1"/>
              </p:cNvSpPr>
              <p:nvPr/>
            </p:nvSpPr>
            <p:spPr bwMode="auto">
              <a:xfrm>
                <a:off x="7546977" y="3640153"/>
                <a:ext cx="72000" cy="72000"/>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522" name="Oval 25"/>
              <p:cNvSpPr>
                <a:spLocks noChangeArrowheads="1"/>
              </p:cNvSpPr>
              <p:nvPr/>
            </p:nvSpPr>
            <p:spPr bwMode="auto">
              <a:xfrm>
                <a:off x="7189788" y="422117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3" name="Oval 25"/>
              <p:cNvSpPr>
                <a:spLocks noChangeArrowheads="1"/>
              </p:cNvSpPr>
              <p:nvPr/>
            </p:nvSpPr>
            <p:spPr bwMode="auto">
              <a:xfrm>
                <a:off x="7859713" y="4192601"/>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4" name="Oval 25"/>
              <p:cNvSpPr>
                <a:spLocks noChangeArrowheads="1"/>
              </p:cNvSpPr>
              <p:nvPr/>
            </p:nvSpPr>
            <p:spPr bwMode="auto">
              <a:xfrm>
                <a:off x="7183438" y="492761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5" name="Oval 25"/>
              <p:cNvSpPr>
                <a:spLocks noChangeArrowheads="1"/>
              </p:cNvSpPr>
              <p:nvPr/>
            </p:nvSpPr>
            <p:spPr bwMode="auto">
              <a:xfrm>
                <a:off x="7904164" y="4921264"/>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526" name="Oval 25"/>
              <p:cNvSpPr>
                <a:spLocks noChangeArrowheads="1"/>
              </p:cNvSpPr>
              <p:nvPr/>
            </p:nvSpPr>
            <p:spPr bwMode="auto">
              <a:xfrm>
                <a:off x="7540625" y="4568839"/>
                <a:ext cx="72000" cy="72000"/>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534" name="テキスト ボックス 110"/>
            <p:cNvSpPr txBox="1">
              <a:spLocks noChangeArrowheads="1"/>
            </p:cNvSpPr>
            <p:nvPr/>
          </p:nvSpPr>
          <p:spPr bwMode="auto">
            <a:xfrm>
              <a:off x="6114205" y="6248170"/>
              <a:ext cx="2724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6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16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16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en-US" altLang="ja-JP" sz="1800" dirty="0">
                  <a:latin typeface="+mn-lt"/>
                </a:rPr>
                <a:t>Pseudo double wheel </a:t>
              </a:r>
              <a:endParaRPr lang="ja-JP" altLang="en-US" sz="1800" dirty="0">
                <a:latin typeface="+mn-lt"/>
              </a:endParaRPr>
            </a:p>
          </p:txBody>
        </p:sp>
      </p:grpSp>
      <p:sp>
        <p:nvSpPr>
          <p:cNvPr id="43" name="Text Box 168"/>
          <p:cNvSpPr txBox="1">
            <a:spLocks noChangeArrowheads="1"/>
          </p:cNvSpPr>
          <p:nvPr/>
        </p:nvSpPr>
        <p:spPr bwMode="auto">
          <a:xfrm>
            <a:off x="669870" y="1192545"/>
            <a:ext cx="7873451" cy="830997"/>
          </a:xfrm>
          <a:prstGeom prst="rect">
            <a:avLst/>
          </a:prstGeom>
          <a:noFill/>
          <a:ln>
            <a:solidFill>
              <a:schemeClr val="tx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4-1 (Brinkmann et al., 2005)</a:t>
            </a:r>
            <a:r>
              <a:rPr lang="ja-JP" altLang="en-US" sz="1600" dirty="0">
                <a:solidFill>
                  <a:srgbClr val="000000"/>
                </a:solidFill>
              </a:rPr>
              <a:t>　球面上の任意の</a:t>
            </a:r>
            <a:r>
              <a:rPr lang="en-US" altLang="ja-JP" sz="1600" dirty="0">
                <a:solidFill>
                  <a:srgbClr val="000000"/>
                </a:solidFill>
              </a:rPr>
              <a:t>3-</a:t>
            </a:r>
            <a:r>
              <a:rPr lang="ja-JP" altLang="en-US" sz="1600" dirty="0">
                <a:solidFill>
                  <a:srgbClr val="000000"/>
                </a:solidFill>
              </a:rPr>
              <a:t>連結四角形分割は，面縮約と正六面体の除去を繰り返すことにより，</a:t>
            </a:r>
            <a:r>
              <a:rPr lang="en-US" altLang="ja-JP" sz="1600" dirty="0">
                <a:solidFill>
                  <a:srgbClr val="000000"/>
                </a:solidFill>
              </a:rPr>
              <a:t>Pseudo double wheel</a:t>
            </a:r>
            <a:r>
              <a:rPr lang="ja-JP" altLang="en-US" sz="1600" dirty="0">
                <a:solidFill>
                  <a:srgbClr val="000000"/>
                </a:solidFill>
              </a:rPr>
              <a:t>にできる．（球面上の任意の</a:t>
            </a:r>
            <a:r>
              <a:rPr lang="en-US" altLang="ja-JP" sz="1600" dirty="0">
                <a:solidFill>
                  <a:srgbClr val="000000"/>
                </a:solidFill>
              </a:rPr>
              <a:t>3-</a:t>
            </a:r>
            <a:r>
              <a:rPr lang="ja-JP" altLang="en-US" sz="1600" dirty="0">
                <a:solidFill>
                  <a:srgbClr val="000000"/>
                </a:solidFill>
              </a:rPr>
              <a:t>連結四角形分割は</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と</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の逆操作を繰り返すことにより得られる．（生成定理））</a:t>
            </a:r>
            <a:endParaRPr lang="en-US" altLang="ja-JP" sz="1600" dirty="0">
              <a:solidFill>
                <a:srgbClr val="000000"/>
              </a:solidFill>
            </a:endParaRPr>
          </a:p>
        </p:txBody>
      </p:sp>
      <p:sp>
        <p:nvSpPr>
          <p:cNvPr id="45" name="Text Box 168">
            <a:extLst>
              <a:ext uri="{FF2B5EF4-FFF2-40B4-BE49-F238E27FC236}">
                <a16:creationId xmlns:a16="http://schemas.microsoft.com/office/drawing/2014/main" id="{105A8C00-0576-4211-9B4E-F9A6EF960F9D}"/>
              </a:ext>
            </a:extLst>
          </p:cNvPr>
          <p:cNvSpPr txBox="1">
            <a:spLocks noChangeArrowheads="1"/>
          </p:cNvSpPr>
          <p:nvPr/>
        </p:nvSpPr>
        <p:spPr bwMode="auto">
          <a:xfrm>
            <a:off x="1504950" y="167001"/>
            <a:ext cx="7069034"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球面の</a:t>
            </a:r>
            <a:r>
              <a:rPr lang="en-US" altLang="ja-JP" sz="3600" dirty="0">
                <a:solidFill>
                  <a:schemeClr val="tx2"/>
                </a:solidFill>
              </a:rPr>
              <a:t>3-</a:t>
            </a:r>
            <a:r>
              <a:rPr lang="ja-JP" altLang="en-US" sz="3600" dirty="0">
                <a:solidFill>
                  <a:schemeClr val="tx2"/>
                </a:solidFill>
              </a:rPr>
              <a:t>連結四角形分割</a:t>
            </a:r>
            <a:endParaRPr lang="en-US" altLang="ja-JP" sz="3600" dirty="0">
              <a:solidFill>
                <a:schemeClr val="tx2"/>
              </a:solidFill>
            </a:endParaRPr>
          </a:p>
        </p:txBody>
      </p:sp>
      <p:cxnSp>
        <p:nvCxnSpPr>
          <p:cNvPr id="47" name="直線コネクタ 46">
            <a:extLst>
              <a:ext uri="{FF2B5EF4-FFF2-40B4-BE49-F238E27FC236}">
                <a16:creationId xmlns:a16="http://schemas.microsoft.com/office/drawing/2014/main" id="{E855CEFD-1232-406C-A2DC-172CB1F17D02}"/>
              </a:ext>
            </a:extLst>
          </p:cNvPr>
          <p:cNvCxnSpPr/>
          <p:nvPr/>
        </p:nvCxnSpPr>
        <p:spPr>
          <a:xfrm rot="5400000" flipH="1" flipV="1">
            <a:off x="699572" y="3029033"/>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6CE12F05-351D-46AC-8F4D-15C1AA3A355A}"/>
              </a:ext>
            </a:extLst>
          </p:cNvPr>
          <p:cNvCxnSpPr/>
          <p:nvPr/>
        </p:nvCxnSpPr>
        <p:spPr>
          <a:xfrm rot="5400000" flipH="1" flipV="1">
            <a:off x="1352035" y="28559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99D7E6B3-D20D-44AD-B6B0-84B9E0B0E35F}"/>
              </a:ext>
            </a:extLst>
          </p:cNvPr>
          <p:cNvCxnSpPr/>
          <p:nvPr/>
        </p:nvCxnSpPr>
        <p:spPr>
          <a:xfrm rot="16200000" flipV="1">
            <a:off x="704335" y="28623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29DEB56E-23AB-4CBC-979C-CBB4F92A11D8}"/>
              </a:ext>
            </a:extLst>
          </p:cNvPr>
          <p:cNvCxnSpPr/>
          <p:nvPr/>
        </p:nvCxnSpPr>
        <p:spPr>
          <a:xfrm rot="16200000" flipV="1">
            <a:off x="1342510" y="3024270"/>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E6E15D6D-F1A9-4FD5-9A03-0E88C51E1B1C}"/>
              </a:ext>
            </a:extLst>
          </p:cNvPr>
          <p:cNvCxnSpPr/>
          <p:nvPr/>
        </p:nvCxnSpPr>
        <p:spPr>
          <a:xfrm rot="5400000" flipH="1" flipV="1">
            <a:off x="990085"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FF242F62-9060-4F5F-B2D7-C862A50A618C}"/>
              </a:ext>
            </a:extLst>
          </p:cNvPr>
          <p:cNvCxnSpPr/>
          <p:nvPr/>
        </p:nvCxnSpPr>
        <p:spPr>
          <a:xfrm rot="5400000" flipH="1" flipV="1">
            <a:off x="1075810" y="242419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87C33130-8FBF-46D7-964D-E4BD6F05F6FA}"/>
              </a:ext>
            </a:extLst>
          </p:cNvPr>
          <p:cNvCxnSpPr/>
          <p:nvPr/>
        </p:nvCxnSpPr>
        <p:spPr>
          <a:xfrm rot="16200000" flipV="1">
            <a:off x="1075810" y="3446545"/>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0925BF79-744A-42D0-B368-207AB4ED262B}"/>
              </a:ext>
            </a:extLst>
          </p:cNvPr>
          <p:cNvCxnSpPr/>
          <p:nvPr/>
        </p:nvCxnSpPr>
        <p:spPr>
          <a:xfrm rot="16200000" flipV="1">
            <a:off x="980560" y="2414670"/>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55" name="AutoShape 140">
            <a:extLst>
              <a:ext uri="{FF2B5EF4-FFF2-40B4-BE49-F238E27FC236}">
                <a16:creationId xmlns:a16="http://schemas.microsoft.com/office/drawing/2014/main" id="{8CA86B30-8D18-4D8E-952F-1427C01E1F27}"/>
              </a:ext>
            </a:extLst>
          </p:cNvPr>
          <p:cNvSpPr>
            <a:spLocks noChangeArrowheads="1"/>
          </p:cNvSpPr>
          <p:nvPr/>
        </p:nvSpPr>
        <p:spPr bwMode="auto">
          <a:xfrm>
            <a:off x="811491" y="2548814"/>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6" name="Oval 142">
            <a:extLst>
              <a:ext uri="{FF2B5EF4-FFF2-40B4-BE49-F238E27FC236}">
                <a16:creationId xmlns:a16="http://schemas.microsoft.com/office/drawing/2014/main" id="{40374E75-77A1-403F-8F04-8D6F59386A28}"/>
              </a:ext>
            </a:extLst>
          </p:cNvPr>
          <p:cNvSpPr>
            <a:spLocks noChangeArrowheads="1"/>
          </p:cNvSpPr>
          <p:nvPr/>
        </p:nvSpPr>
        <p:spPr bwMode="auto">
          <a:xfrm flipH="1">
            <a:off x="1065491" y="250912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7" name="Oval 142">
            <a:extLst>
              <a:ext uri="{FF2B5EF4-FFF2-40B4-BE49-F238E27FC236}">
                <a16:creationId xmlns:a16="http://schemas.microsoft.com/office/drawing/2014/main" id="{B8454DE1-22E6-4ABF-8D7C-8541E40EA52B}"/>
              </a:ext>
            </a:extLst>
          </p:cNvPr>
          <p:cNvSpPr>
            <a:spLocks noChangeArrowheads="1"/>
          </p:cNvSpPr>
          <p:nvPr/>
        </p:nvSpPr>
        <p:spPr bwMode="auto">
          <a:xfrm flipH="1">
            <a:off x="1071841" y="3366376"/>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a:extLst>
              <a:ext uri="{FF2B5EF4-FFF2-40B4-BE49-F238E27FC236}">
                <a16:creationId xmlns:a16="http://schemas.microsoft.com/office/drawing/2014/main" id="{7F9A79BC-FFA2-41E8-B748-C0B11AFBEDA9}"/>
              </a:ext>
            </a:extLst>
          </p:cNvPr>
          <p:cNvCxnSpPr/>
          <p:nvPr/>
        </p:nvCxnSpPr>
        <p:spPr>
          <a:xfrm rot="16200000" flipH="1">
            <a:off x="1459191" y="291076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59" name="直線コネクタ 58">
            <a:extLst>
              <a:ext uri="{FF2B5EF4-FFF2-40B4-BE49-F238E27FC236}">
                <a16:creationId xmlns:a16="http://schemas.microsoft.com/office/drawing/2014/main" id="{BB507304-8154-4145-B2DB-F49A2A20AC6A}"/>
              </a:ext>
            </a:extLst>
          </p:cNvPr>
          <p:cNvCxnSpPr/>
          <p:nvPr/>
        </p:nvCxnSpPr>
        <p:spPr>
          <a:xfrm rot="5400000" flipH="1" flipV="1">
            <a:off x="3111257" y="30090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0" name="直線コネクタ 59">
            <a:extLst>
              <a:ext uri="{FF2B5EF4-FFF2-40B4-BE49-F238E27FC236}">
                <a16:creationId xmlns:a16="http://schemas.microsoft.com/office/drawing/2014/main" id="{3BA2AFCA-A95C-4F70-A902-B36475E7B417}"/>
              </a:ext>
            </a:extLst>
          </p:cNvPr>
          <p:cNvCxnSpPr/>
          <p:nvPr/>
        </p:nvCxnSpPr>
        <p:spPr>
          <a:xfrm rot="5400000" flipH="1" flipV="1">
            <a:off x="3220794" y="2832826"/>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1" name="直線コネクタ 60">
            <a:extLst>
              <a:ext uri="{FF2B5EF4-FFF2-40B4-BE49-F238E27FC236}">
                <a16:creationId xmlns:a16="http://schemas.microsoft.com/office/drawing/2014/main" id="{DBB2EEB2-26E7-44FE-842F-177BF702624D}"/>
              </a:ext>
            </a:extLst>
          </p:cNvPr>
          <p:cNvCxnSpPr/>
          <p:nvPr/>
        </p:nvCxnSpPr>
        <p:spPr>
          <a:xfrm rot="16200000" flipV="1">
            <a:off x="3116019" y="28423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2" name="直線コネクタ 61">
            <a:extLst>
              <a:ext uri="{FF2B5EF4-FFF2-40B4-BE49-F238E27FC236}">
                <a16:creationId xmlns:a16="http://schemas.microsoft.com/office/drawing/2014/main" id="{2D6D95D8-2876-4876-AB69-982CBBE5D873}"/>
              </a:ext>
            </a:extLst>
          </p:cNvPr>
          <p:cNvCxnSpPr/>
          <p:nvPr/>
        </p:nvCxnSpPr>
        <p:spPr>
          <a:xfrm rot="16200000" flipV="1">
            <a:off x="3212063" y="3000307"/>
            <a:ext cx="152400"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3" name="直線コネクタ 62">
            <a:extLst>
              <a:ext uri="{FF2B5EF4-FFF2-40B4-BE49-F238E27FC236}">
                <a16:creationId xmlns:a16="http://schemas.microsoft.com/office/drawing/2014/main" id="{C6757344-49B7-4E4D-9F54-A2CBA4938901}"/>
              </a:ext>
            </a:extLst>
          </p:cNvPr>
          <p:cNvCxnSpPr/>
          <p:nvPr/>
        </p:nvCxnSpPr>
        <p:spPr>
          <a:xfrm rot="5400000" flipH="1" flipV="1">
            <a:off x="3135069"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4" name="直線コネクタ 63">
            <a:extLst>
              <a:ext uri="{FF2B5EF4-FFF2-40B4-BE49-F238E27FC236}">
                <a16:creationId xmlns:a16="http://schemas.microsoft.com/office/drawing/2014/main" id="{8C196B16-F92D-4B38-94DC-E89966389795}"/>
              </a:ext>
            </a:extLst>
          </p:cNvPr>
          <p:cNvCxnSpPr/>
          <p:nvPr/>
        </p:nvCxnSpPr>
        <p:spPr>
          <a:xfrm rot="16200000" flipV="1">
            <a:off x="3220794" y="346465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5" name="直線コネクタ 64">
            <a:extLst>
              <a:ext uri="{FF2B5EF4-FFF2-40B4-BE49-F238E27FC236}">
                <a16:creationId xmlns:a16="http://schemas.microsoft.com/office/drawing/2014/main" id="{ACAB2D0A-DB1C-4B40-96FD-7883F81341FB}"/>
              </a:ext>
            </a:extLst>
          </p:cNvPr>
          <p:cNvCxnSpPr/>
          <p:nvPr/>
        </p:nvCxnSpPr>
        <p:spPr>
          <a:xfrm rot="16200000" flipH="1">
            <a:off x="3327951" y="2887594"/>
            <a:ext cx="3175" cy="155575"/>
          </a:xfrm>
          <a:prstGeom prst="line">
            <a:avLst/>
          </a:prstGeom>
          <a:ln w="9525"/>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C49A7FEC-149C-4180-A5F8-EACCF173F167}"/>
              </a:ext>
            </a:extLst>
          </p:cNvPr>
          <p:cNvCxnSpPr/>
          <p:nvPr/>
        </p:nvCxnSpPr>
        <p:spPr>
          <a:xfrm rot="16200000" flipH="1">
            <a:off x="2813601" y="2952682"/>
            <a:ext cx="857250" cy="6350"/>
          </a:xfrm>
          <a:prstGeom prst="line">
            <a:avLst/>
          </a:prstGeom>
          <a:ln w="9525"/>
        </p:spPr>
        <p:style>
          <a:lnRef idx="1">
            <a:schemeClr val="dk1"/>
          </a:lnRef>
          <a:fillRef idx="0">
            <a:schemeClr val="dk1"/>
          </a:fillRef>
          <a:effectRef idx="0">
            <a:schemeClr val="dk1"/>
          </a:effectRef>
          <a:fontRef idx="minor">
            <a:schemeClr val="tx1"/>
          </a:fontRef>
        </p:style>
      </p:cxnSp>
      <p:cxnSp>
        <p:nvCxnSpPr>
          <p:cNvPr id="67" name="直線コネクタ 66">
            <a:extLst>
              <a:ext uri="{FF2B5EF4-FFF2-40B4-BE49-F238E27FC236}">
                <a16:creationId xmlns:a16="http://schemas.microsoft.com/office/drawing/2014/main" id="{E868AAEE-ECBF-4F73-8DFB-A1ECB3232E7B}"/>
              </a:ext>
            </a:extLst>
          </p:cNvPr>
          <p:cNvCxnSpPr/>
          <p:nvPr/>
        </p:nvCxnSpPr>
        <p:spPr>
          <a:xfrm rot="5400000" flipH="1" flipV="1">
            <a:off x="3211269" y="239943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68" name="直線コネクタ 67">
            <a:extLst>
              <a:ext uri="{FF2B5EF4-FFF2-40B4-BE49-F238E27FC236}">
                <a16:creationId xmlns:a16="http://schemas.microsoft.com/office/drawing/2014/main" id="{99E457AD-AF5E-4110-9342-FDEE73413BB2}"/>
              </a:ext>
            </a:extLst>
          </p:cNvPr>
          <p:cNvCxnSpPr/>
          <p:nvPr/>
        </p:nvCxnSpPr>
        <p:spPr>
          <a:xfrm rot="16200000" flipV="1">
            <a:off x="3116019" y="2389913"/>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69" name="Oval 142">
            <a:extLst>
              <a:ext uri="{FF2B5EF4-FFF2-40B4-BE49-F238E27FC236}">
                <a16:creationId xmlns:a16="http://schemas.microsoft.com/office/drawing/2014/main" id="{F53923EE-BAB7-4F35-9CED-0E4B603836D6}"/>
              </a:ext>
            </a:extLst>
          </p:cNvPr>
          <p:cNvSpPr>
            <a:spLocks noChangeArrowheads="1"/>
          </p:cNvSpPr>
          <p:nvPr/>
        </p:nvSpPr>
        <p:spPr bwMode="auto">
          <a:xfrm flipH="1">
            <a:off x="3200951" y="2484369"/>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0" name="Oval 142">
            <a:extLst>
              <a:ext uri="{FF2B5EF4-FFF2-40B4-BE49-F238E27FC236}">
                <a16:creationId xmlns:a16="http://schemas.microsoft.com/office/drawing/2014/main" id="{CCC3FDD7-0FFE-4FC9-8AC2-1DB4BB7ED6E2}"/>
              </a:ext>
            </a:extLst>
          </p:cNvPr>
          <p:cNvSpPr>
            <a:spLocks noChangeArrowheads="1"/>
          </p:cNvSpPr>
          <p:nvPr/>
        </p:nvSpPr>
        <p:spPr bwMode="auto">
          <a:xfrm flipH="1">
            <a:off x="3216826" y="338448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71" name="Oval 143">
            <a:extLst>
              <a:ext uri="{FF2B5EF4-FFF2-40B4-BE49-F238E27FC236}">
                <a16:creationId xmlns:a16="http://schemas.microsoft.com/office/drawing/2014/main" id="{77D4D199-C882-4618-B162-75F12FE1395C}"/>
              </a:ext>
            </a:extLst>
          </p:cNvPr>
          <p:cNvSpPr>
            <a:spLocks noChangeArrowheads="1"/>
          </p:cNvSpPr>
          <p:nvPr/>
        </p:nvSpPr>
        <p:spPr bwMode="auto">
          <a:xfrm flipH="1">
            <a:off x="786091"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2" name="Oval 144">
            <a:extLst>
              <a:ext uri="{FF2B5EF4-FFF2-40B4-BE49-F238E27FC236}">
                <a16:creationId xmlns:a16="http://schemas.microsoft.com/office/drawing/2014/main" id="{0199A953-AACD-4AF6-BEC7-8F9EB4095161}"/>
              </a:ext>
            </a:extLst>
          </p:cNvPr>
          <p:cNvSpPr>
            <a:spLocks noChangeArrowheads="1"/>
          </p:cNvSpPr>
          <p:nvPr/>
        </p:nvSpPr>
        <p:spPr bwMode="auto">
          <a:xfrm flipH="1">
            <a:off x="1335366" y="2945689"/>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3" name="Oval 144">
            <a:extLst>
              <a:ext uri="{FF2B5EF4-FFF2-40B4-BE49-F238E27FC236}">
                <a16:creationId xmlns:a16="http://schemas.microsoft.com/office/drawing/2014/main" id="{DC4A947E-DA60-4497-BD7D-9383E554B855}"/>
              </a:ext>
            </a:extLst>
          </p:cNvPr>
          <p:cNvSpPr>
            <a:spLocks noChangeArrowheads="1"/>
          </p:cNvSpPr>
          <p:nvPr/>
        </p:nvSpPr>
        <p:spPr bwMode="auto">
          <a:xfrm flipH="1">
            <a:off x="3204126" y="2922519"/>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4" name="右矢印 101">
            <a:extLst>
              <a:ext uri="{FF2B5EF4-FFF2-40B4-BE49-F238E27FC236}">
                <a16:creationId xmlns:a16="http://schemas.microsoft.com/office/drawing/2014/main" id="{F39D3FBC-940B-4B0A-90BE-F5094F9F2E29}"/>
              </a:ext>
            </a:extLst>
          </p:cNvPr>
          <p:cNvSpPr/>
          <p:nvPr/>
        </p:nvSpPr>
        <p:spPr>
          <a:xfrm>
            <a:off x="2125614" y="288514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Text Box 168">
            <a:extLst>
              <a:ext uri="{FF2B5EF4-FFF2-40B4-BE49-F238E27FC236}">
                <a16:creationId xmlns:a16="http://schemas.microsoft.com/office/drawing/2014/main" id="{4F924687-7AB6-4398-90E6-798D59360870}"/>
              </a:ext>
            </a:extLst>
          </p:cNvPr>
          <p:cNvSpPr txBox="1">
            <a:spLocks noChangeArrowheads="1"/>
          </p:cNvSpPr>
          <p:nvPr/>
        </p:nvSpPr>
        <p:spPr bwMode="auto">
          <a:xfrm>
            <a:off x="1743473" y="3288888"/>
            <a:ext cx="1210470" cy="338554"/>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面縮約（</a:t>
            </a:r>
            <a:r>
              <a:rPr lang="en-US" altLang="ja-JP" sz="1600" dirty="0">
                <a:solidFill>
                  <a:srgbClr val="000000"/>
                </a:solidFill>
              </a:rPr>
              <a:t>R</a:t>
            </a:r>
            <a:r>
              <a:rPr lang="en-US" altLang="ja-JP" sz="1600" baseline="-25000" dirty="0">
                <a:solidFill>
                  <a:srgbClr val="000000"/>
                </a:solidFill>
              </a:rPr>
              <a:t>1</a:t>
            </a:r>
            <a:r>
              <a:rPr lang="ja-JP" altLang="en-US" sz="1600" dirty="0">
                <a:solidFill>
                  <a:srgbClr val="000000"/>
                </a:solidFill>
              </a:rPr>
              <a:t>）</a:t>
            </a:r>
            <a:endParaRPr lang="en-US" altLang="ja-JP" sz="1600" dirty="0">
              <a:solidFill>
                <a:srgbClr val="000000"/>
              </a:solidFill>
            </a:endParaRPr>
          </a:p>
        </p:txBody>
      </p:sp>
      <p:grpSp>
        <p:nvGrpSpPr>
          <p:cNvPr id="76" name="グループ化 75">
            <a:extLst>
              <a:ext uri="{FF2B5EF4-FFF2-40B4-BE49-F238E27FC236}">
                <a16:creationId xmlns:a16="http://schemas.microsoft.com/office/drawing/2014/main" id="{7AE2F756-C158-4190-ABC3-EB2E359DACF3}"/>
              </a:ext>
            </a:extLst>
          </p:cNvPr>
          <p:cNvGrpSpPr/>
          <p:nvPr/>
        </p:nvGrpSpPr>
        <p:grpSpPr>
          <a:xfrm>
            <a:off x="4963990" y="2303917"/>
            <a:ext cx="2681232" cy="1516906"/>
            <a:chOff x="5299814" y="4349097"/>
            <a:chExt cx="2681232" cy="1516906"/>
          </a:xfrm>
        </p:grpSpPr>
        <p:cxnSp>
          <p:nvCxnSpPr>
            <p:cNvPr id="77" name="直線コネクタ 76">
              <a:extLst>
                <a:ext uri="{FF2B5EF4-FFF2-40B4-BE49-F238E27FC236}">
                  <a16:creationId xmlns:a16="http://schemas.microsoft.com/office/drawing/2014/main" id="{DE5E9A7A-DE30-45AC-B966-9C148EDD2088}"/>
                </a:ext>
              </a:extLst>
            </p:cNvPr>
            <p:cNvCxnSpPr/>
            <p:nvPr/>
          </p:nvCxnSpPr>
          <p:spPr>
            <a:xfrm flipV="1">
              <a:off x="5814164" y="4985564"/>
              <a:ext cx="112713" cy="0"/>
            </a:xfrm>
            <a:prstGeom prst="line">
              <a:avLst/>
            </a:prstGeom>
            <a:ln w="9525"/>
          </p:spPr>
          <p:style>
            <a:lnRef idx="1">
              <a:schemeClr val="dk1"/>
            </a:lnRef>
            <a:fillRef idx="0">
              <a:schemeClr val="dk1"/>
            </a:fillRef>
            <a:effectRef idx="0">
              <a:schemeClr val="dk1"/>
            </a:effectRef>
            <a:fontRef idx="minor">
              <a:schemeClr val="tx1"/>
            </a:fontRef>
          </p:style>
        </p:cxnSp>
        <p:cxnSp>
          <p:nvCxnSpPr>
            <p:cNvPr id="78" name="直線コネクタ 77">
              <a:extLst>
                <a:ext uri="{FF2B5EF4-FFF2-40B4-BE49-F238E27FC236}">
                  <a16:creationId xmlns:a16="http://schemas.microsoft.com/office/drawing/2014/main" id="{455725B9-4EF8-4E29-BF2D-17140DC5AD0D}"/>
                </a:ext>
              </a:extLst>
            </p:cNvPr>
            <p:cNvCxnSpPr/>
            <p:nvPr/>
          </p:nvCxnSpPr>
          <p:spPr>
            <a:xfrm flipV="1">
              <a:off x="5666527" y="5209402"/>
              <a:ext cx="0" cy="179387"/>
            </a:xfrm>
            <a:prstGeom prst="line">
              <a:avLst/>
            </a:prstGeom>
            <a:ln w="9525"/>
          </p:spPr>
          <p:style>
            <a:lnRef idx="1">
              <a:schemeClr val="dk1"/>
            </a:lnRef>
            <a:fillRef idx="0">
              <a:schemeClr val="dk1"/>
            </a:fillRef>
            <a:effectRef idx="0">
              <a:schemeClr val="dk1"/>
            </a:effectRef>
            <a:fontRef idx="minor">
              <a:schemeClr val="tx1"/>
            </a:fontRef>
          </p:style>
        </p:cxnSp>
        <p:cxnSp>
          <p:nvCxnSpPr>
            <p:cNvPr id="79" name="直線コネクタ 78">
              <a:extLst>
                <a:ext uri="{FF2B5EF4-FFF2-40B4-BE49-F238E27FC236}">
                  <a16:creationId xmlns:a16="http://schemas.microsoft.com/office/drawing/2014/main" id="{5C4D86E7-E278-46E2-8BFA-81477235A753}"/>
                </a:ext>
              </a:extLst>
            </p:cNvPr>
            <p:cNvCxnSpPr/>
            <p:nvPr/>
          </p:nvCxnSpPr>
          <p:spPr>
            <a:xfrm flipV="1">
              <a:off x="5663352" y="4545827"/>
              <a:ext cx="0" cy="246062"/>
            </a:xfrm>
            <a:prstGeom prst="line">
              <a:avLst/>
            </a:prstGeom>
            <a:ln w="9525"/>
          </p:spPr>
          <p:style>
            <a:lnRef idx="1">
              <a:schemeClr val="dk1"/>
            </a:lnRef>
            <a:fillRef idx="0">
              <a:schemeClr val="dk1"/>
            </a:fillRef>
            <a:effectRef idx="0">
              <a:schemeClr val="dk1"/>
            </a:effectRef>
            <a:fontRef idx="minor">
              <a:schemeClr val="tx1"/>
            </a:fontRef>
          </p:style>
        </p:cxnSp>
        <p:cxnSp>
          <p:nvCxnSpPr>
            <p:cNvPr id="80" name="直線コネクタ 79">
              <a:extLst>
                <a:ext uri="{FF2B5EF4-FFF2-40B4-BE49-F238E27FC236}">
                  <a16:creationId xmlns:a16="http://schemas.microsoft.com/office/drawing/2014/main" id="{636849CC-E8A1-4D89-A2C0-4C87227A3C91}"/>
                </a:ext>
              </a:extLst>
            </p:cNvPr>
            <p:cNvCxnSpPr/>
            <p:nvPr/>
          </p:nvCxnSpPr>
          <p:spPr>
            <a:xfrm flipV="1">
              <a:off x="5396652" y="4982389"/>
              <a:ext cx="111125" cy="0"/>
            </a:xfrm>
            <a:prstGeom prst="line">
              <a:avLst/>
            </a:prstGeom>
            <a:ln w="9525"/>
          </p:spPr>
          <p:style>
            <a:lnRef idx="1">
              <a:schemeClr val="dk1"/>
            </a:lnRef>
            <a:fillRef idx="0">
              <a:schemeClr val="dk1"/>
            </a:fillRef>
            <a:effectRef idx="0">
              <a:schemeClr val="dk1"/>
            </a:effectRef>
            <a:fontRef idx="minor">
              <a:schemeClr val="tx1"/>
            </a:fontRef>
          </p:style>
        </p:cxnSp>
        <p:cxnSp>
          <p:nvCxnSpPr>
            <p:cNvPr id="81" name="直線コネクタ 80">
              <a:extLst>
                <a:ext uri="{FF2B5EF4-FFF2-40B4-BE49-F238E27FC236}">
                  <a16:creationId xmlns:a16="http://schemas.microsoft.com/office/drawing/2014/main" id="{73570209-D2E3-4EC9-AAC9-C0B512A24D34}"/>
                </a:ext>
              </a:extLst>
            </p:cNvPr>
            <p:cNvCxnSpPr/>
            <p:nvPr/>
          </p:nvCxnSpPr>
          <p:spPr>
            <a:xfrm rot="5400000" flipH="1" flipV="1">
              <a:off x="5260920" y="5035571"/>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2" name="直線コネクタ 81">
              <a:extLst>
                <a:ext uri="{FF2B5EF4-FFF2-40B4-BE49-F238E27FC236}">
                  <a16:creationId xmlns:a16="http://schemas.microsoft.com/office/drawing/2014/main" id="{2819D4AC-E450-4696-B85C-0986413BA175}"/>
                </a:ext>
              </a:extLst>
            </p:cNvPr>
            <p:cNvCxnSpPr/>
            <p:nvPr/>
          </p:nvCxnSpPr>
          <p:spPr>
            <a:xfrm rot="5400000" flipH="1" flipV="1">
              <a:off x="5913383" y="48625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3" name="直線コネクタ 82">
              <a:extLst>
                <a:ext uri="{FF2B5EF4-FFF2-40B4-BE49-F238E27FC236}">
                  <a16:creationId xmlns:a16="http://schemas.microsoft.com/office/drawing/2014/main" id="{0A61C619-A95F-430E-A741-5D3F524AF0F9}"/>
                </a:ext>
              </a:extLst>
            </p:cNvPr>
            <p:cNvCxnSpPr/>
            <p:nvPr/>
          </p:nvCxnSpPr>
          <p:spPr>
            <a:xfrm rot="16200000" flipV="1">
              <a:off x="5265683" y="48688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4" name="直線コネクタ 83">
              <a:extLst>
                <a:ext uri="{FF2B5EF4-FFF2-40B4-BE49-F238E27FC236}">
                  <a16:creationId xmlns:a16="http://schemas.microsoft.com/office/drawing/2014/main" id="{E3484271-66B8-4387-B709-A1C1743B1B72}"/>
                </a:ext>
              </a:extLst>
            </p:cNvPr>
            <p:cNvCxnSpPr/>
            <p:nvPr/>
          </p:nvCxnSpPr>
          <p:spPr>
            <a:xfrm rot="16200000" flipV="1">
              <a:off x="5903858" y="5030808"/>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5" name="直線コネクタ 84">
              <a:extLst>
                <a:ext uri="{FF2B5EF4-FFF2-40B4-BE49-F238E27FC236}">
                  <a16:creationId xmlns:a16="http://schemas.microsoft.com/office/drawing/2014/main" id="{05166E3A-2B09-4AA1-9D6C-D05458B7EC35}"/>
                </a:ext>
              </a:extLst>
            </p:cNvPr>
            <p:cNvCxnSpPr/>
            <p:nvPr/>
          </p:nvCxnSpPr>
          <p:spPr>
            <a:xfrm rot="5400000" flipH="1" flipV="1">
              <a:off x="5551433"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6" name="直線コネクタ 85">
              <a:extLst>
                <a:ext uri="{FF2B5EF4-FFF2-40B4-BE49-F238E27FC236}">
                  <a16:creationId xmlns:a16="http://schemas.microsoft.com/office/drawing/2014/main" id="{D52B00C0-8A55-4CA3-9E39-7F9CE02CDFF2}"/>
                </a:ext>
              </a:extLst>
            </p:cNvPr>
            <p:cNvCxnSpPr/>
            <p:nvPr/>
          </p:nvCxnSpPr>
          <p:spPr>
            <a:xfrm rot="5400000" flipH="1" flipV="1">
              <a:off x="5637158" y="443073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7" name="直線コネクタ 86">
              <a:extLst>
                <a:ext uri="{FF2B5EF4-FFF2-40B4-BE49-F238E27FC236}">
                  <a16:creationId xmlns:a16="http://schemas.microsoft.com/office/drawing/2014/main" id="{A76162B8-F28D-413F-B10A-A62C3C336DC5}"/>
                </a:ext>
              </a:extLst>
            </p:cNvPr>
            <p:cNvCxnSpPr/>
            <p:nvPr/>
          </p:nvCxnSpPr>
          <p:spPr>
            <a:xfrm rot="16200000" flipV="1">
              <a:off x="5637158" y="5453083"/>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88" name="直線コネクタ 87">
              <a:extLst>
                <a:ext uri="{FF2B5EF4-FFF2-40B4-BE49-F238E27FC236}">
                  <a16:creationId xmlns:a16="http://schemas.microsoft.com/office/drawing/2014/main" id="{4BBFCAB9-F329-430F-BD2F-006EEFAC989A}"/>
                </a:ext>
              </a:extLst>
            </p:cNvPr>
            <p:cNvCxnSpPr/>
            <p:nvPr/>
          </p:nvCxnSpPr>
          <p:spPr>
            <a:xfrm rot="16200000" flipV="1">
              <a:off x="5541908" y="4421208"/>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89" name="AutoShape 140">
              <a:extLst>
                <a:ext uri="{FF2B5EF4-FFF2-40B4-BE49-F238E27FC236}">
                  <a16:creationId xmlns:a16="http://schemas.microsoft.com/office/drawing/2014/main" id="{F2EAA2E2-81E2-4ACF-8D1C-984F0171C078}"/>
                </a:ext>
              </a:extLst>
            </p:cNvPr>
            <p:cNvSpPr>
              <a:spLocks noChangeArrowheads="1"/>
            </p:cNvSpPr>
            <p:nvPr/>
          </p:nvSpPr>
          <p:spPr bwMode="auto">
            <a:xfrm>
              <a:off x="5372839" y="4555352"/>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0" name="Oval 142">
              <a:extLst>
                <a:ext uri="{FF2B5EF4-FFF2-40B4-BE49-F238E27FC236}">
                  <a16:creationId xmlns:a16="http://schemas.microsoft.com/office/drawing/2014/main" id="{67CF2D66-C413-48AD-869D-6B87CDF94A35}"/>
                </a:ext>
              </a:extLst>
            </p:cNvPr>
            <p:cNvSpPr>
              <a:spLocks noChangeArrowheads="1"/>
            </p:cNvSpPr>
            <p:nvPr/>
          </p:nvSpPr>
          <p:spPr bwMode="auto">
            <a:xfrm flipH="1">
              <a:off x="5626839" y="451566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1" name="Oval 142">
              <a:extLst>
                <a:ext uri="{FF2B5EF4-FFF2-40B4-BE49-F238E27FC236}">
                  <a16:creationId xmlns:a16="http://schemas.microsoft.com/office/drawing/2014/main" id="{8845532D-3DD5-4151-B66F-4E20CA80F6E8}"/>
                </a:ext>
              </a:extLst>
            </p:cNvPr>
            <p:cNvSpPr>
              <a:spLocks noChangeArrowheads="1"/>
            </p:cNvSpPr>
            <p:nvPr/>
          </p:nvSpPr>
          <p:spPr bwMode="auto">
            <a:xfrm flipH="1">
              <a:off x="5633189" y="537291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2" name="直線コネクタ 91">
              <a:extLst>
                <a:ext uri="{FF2B5EF4-FFF2-40B4-BE49-F238E27FC236}">
                  <a16:creationId xmlns:a16="http://schemas.microsoft.com/office/drawing/2014/main" id="{038800C7-D71D-494C-810B-FCCEE6584CA9}"/>
                </a:ext>
              </a:extLst>
            </p:cNvPr>
            <p:cNvCxnSpPr/>
            <p:nvPr/>
          </p:nvCxnSpPr>
          <p:spPr>
            <a:xfrm rot="16200000" flipH="1">
              <a:off x="6020539" y="4917302"/>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93" name="AutoShape 140">
              <a:extLst>
                <a:ext uri="{FF2B5EF4-FFF2-40B4-BE49-F238E27FC236}">
                  <a16:creationId xmlns:a16="http://schemas.microsoft.com/office/drawing/2014/main" id="{7A86FDEE-405F-4135-8765-5BA40ECD996F}"/>
                </a:ext>
              </a:extLst>
            </p:cNvPr>
            <p:cNvSpPr>
              <a:spLocks noChangeArrowheads="1"/>
            </p:cNvSpPr>
            <p:nvPr/>
          </p:nvSpPr>
          <p:spPr bwMode="auto">
            <a:xfrm>
              <a:off x="5515714" y="4769664"/>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94" name="Oval 142">
              <a:extLst>
                <a:ext uri="{FF2B5EF4-FFF2-40B4-BE49-F238E27FC236}">
                  <a16:creationId xmlns:a16="http://schemas.microsoft.com/office/drawing/2014/main" id="{0AA62683-3D05-4666-8065-768C5977BD97}"/>
                </a:ext>
              </a:extLst>
            </p:cNvPr>
            <p:cNvSpPr>
              <a:spLocks noChangeArrowheads="1"/>
            </p:cNvSpPr>
            <p:nvPr/>
          </p:nvSpPr>
          <p:spPr bwMode="auto">
            <a:xfrm flipH="1">
              <a:off x="5774477" y="4942702"/>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95" name="Oval 142">
              <a:extLst>
                <a:ext uri="{FF2B5EF4-FFF2-40B4-BE49-F238E27FC236}">
                  <a16:creationId xmlns:a16="http://schemas.microsoft.com/office/drawing/2014/main" id="{ACE102AA-139B-4515-83D5-4EFF27240009}"/>
                </a:ext>
              </a:extLst>
            </p:cNvPr>
            <p:cNvSpPr>
              <a:spLocks noChangeArrowheads="1"/>
            </p:cNvSpPr>
            <p:nvPr/>
          </p:nvSpPr>
          <p:spPr bwMode="auto">
            <a:xfrm flipH="1">
              <a:off x="5479202" y="4945877"/>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96" name="直線コネクタ 95">
              <a:extLst>
                <a:ext uri="{FF2B5EF4-FFF2-40B4-BE49-F238E27FC236}">
                  <a16:creationId xmlns:a16="http://schemas.microsoft.com/office/drawing/2014/main" id="{EF5C479F-094C-456F-9F04-7DED2A898B0B}"/>
                </a:ext>
              </a:extLst>
            </p:cNvPr>
            <p:cNvCxnSpPr/>
            <p:nvPr/>
          </p:nvCxnSpPr>
          <p:spPr>
            <a:xfrm rot="5400000" flipH="1" flipV="1">
              <a:off x="7142052" y="5002354"/>
              <a:ext cx="153987"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7" name="直線コネクタ 96">
              <a:extLst>
                <a:ext uri="{FF2B5EF4-FFF2-40B4-BE49-F238E27FC236}">
                  <a16:creationId xmlns:a16="http://schemas.microsoft.com/office/drawing/2014/main" id="{17036893-CFC6-4C66-87FE-FF71BFCE7A1D}"/>
                </a:ext>
              </a:extLst>
            </p:cNvPr>
            <p:cNvCxnSpPr/>
            <p:nvPr/>
          </p:nvCxnSpPr>
          <p:spPr>
            <a:xfrm rot="5400000" flipH="1" flipV="1">
              <a:off x="7794515" y="48293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8" name="直線コネクタ 97">
              <a:extLst>
                <a:ext uri="{FF2B5EF4-FFF2-40B4-BE49-F238E27FC236}">
                  <a16:creationId xmlns:a16="http://schemas.microsoft.com/office/drawing/2014/main" id="{12727780-501B-472A-A1D4-941953937696}"/>
                </a:ext>
              </a:extLst>
            </p:cNvPr>
            <p:cNvCxnSpPr/>
            <p:nvPr/>
          </p:nvCxnSpPr>
          <p:spPr>
            <a:xfrm rot="16200000" flipV="1">
              <a:off x="7146815" y="48356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99" name="直線コネクタ 98">
              <a:extLst>
                <a:ext uri="{FF2B5EF4-FFF2-40B4-BE49-F238E27FC236}">
                  <a16:creationId xmlns:a16="http://schemas.microsoft.com/office/drawing/2014/main" id="{DC31CEAA-060C-4918-960B-F0527A80DE4F}"/>
                </a:ext>
              </a:extLst>
            </p:cNvPr>
            <p:cNvCxnSpPr/>
            <p:nvPr/>
          </p:nvCxnSpPr>
          <p:spPr>
            <a:xfrm rot="16200000" flipV="1">
              <a:off x="7784990" y="4997591"/>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0" name="直線コネクタ 99">
              <a:extLst>
                <a:ext uri="{FF2B5EF4-FFF2-40B4-BE49-F238E27FC236}">
                  <a16:creationId xmlns:a16="http://schemas.microsoft.com/office/drawing/2014/main" id="{35FA0B79-3ABF-4A2C-B9BA-24698483786E}"/>
                </a:ext>
              </a:extLst>
            </p:cNvPr>
            <p:cNvCxnSpPr/>
            <p:nvPr/>
          </p:nvCxnSpPr>
          <p:spPr>
            <a:xfrm rot="5400000" flipH="1" flipV="1">
              <a:off x="7432565"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1" name="直線コネクタ 100">
              <a:extLst>
                <a:ext uri="{FF2B5EF4-FFF2-40B4-BE49-F238E27FC236}">
                  <a16:creationId xmlns:a16="http://schemas.microsoft.com/office/drawing/2014/main" id="{2159DBA4-FF56-4949-ACCF-D5E0489C4D89}"/>
                </a:ext>
              </a:extLst>
            </p:cNvPr>
            <p:cNvCxnSpPr/>
            <p:nvPr/>
          </p:nvCxnSpPr>
          <p:spPr>
            <a:xfrm rot="5400000" flipH="1" flipV="1">
              <a:off x="7518290" y="439751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2" name="直線コネクタ 101">
              <a:extLst>
                <a:ext uri="{FF2B5EF4-FFF2-40B4-BE49-F238E27FC236}">
                  <a16:creationId xmlns:a16="http://schemas.microsoft.com/office/drawing/2014/main" id="{FCD3BC5A-4EE1-43DD-A84E-8040DEDDBBCB}"/>
                </a:ext>
              </a:extLst>
            </p:cNvPr>
            <p:cNvCxnSpPr/>
            <p:nvPr/>
          </p:nvCxnSpPr>
          <p:spPr>
            <a:xfrm rot="16200000" flipV="1">
              <a:off x="7518290" y="5419866"/>
              <a:ext cx="153988" cy="76200"/>
            </a:xfrm>
            <a:prstGeom prst="line">
              <a:avLst/>
            </a:prstGeom>
            <a:ln w="9525"/>
          </p:spPr>
          <p:style>
            <a:lnRef idx="1">
              <a:schemeClr val="dk1"/>
            </a:lnRef>
            <a:fillRef idx="0">
              <a:schemeClr val="dk1"/>
            </a:fillRef>
            <a:effectRef idx="0">
              <a:schemeClr val="dk1"/>
            </a:effectRef>
            <a:fontRef idx="minor">
              <a:schemeClr val="tx1"/>
            </a:fontRef>
          </p:style>
        </p:cxnSp>
        <p:cxnSp>
          <p:nvCxnSpPr>
            <p:cNvPr id="103" name="直線コネクタ 102">
              <a:extLst>
                <a:ext uri="{FF2B5EF4-FFF2-40B4-BE49-F238E27FC236}">
                  <a16:creationId xmlns:a16="http://schemas.microsoft.com/office/drawing/2014/main" id="{CD1DB78B-9274-412B-B22F-1DC2010E7788}"/>
                </a:ext>
              </a:extLst>
            </p:cNvPr>
            <p:cNvCxnSpPr/>
            <p:nvPr/>
          </p:nvCxnSpPr>
          <p:spPr>
            <a:xfrm rot="16200000" flipV="1">
              <a:off x="7423040" y="4387991"/>
              <a:ext cx="153988" cy="76200"/>
            </a:xfrm>
            <a:prstGeom prst="line">
              <a:avLst/>
            </a:prstGeom>
            <a:ln w="9525"/>
          </p:spPr>
          <p:style>
            <a:lnRef idx="1">
              <a:schemeClr val="dk1"/>
            </a:lnRef>
            <a:fillRef idx="0">
              <a:schemeClr val="dk1"/>
            </a:fillRef>
            <a:effectRef idx="0">
              <a:schemeClr val="dk1"/>
            </a:effectRef>
            <a:fontRef idx="minor">
              <a:schemeClr val="tx1"/>
            </a:fontRef>
          </p:style>
        </p:cxnSp>
        <p:sp>
          <p:nvSpPr>
            <p:cNvPr id="104" name="AutoShape 140">
              <a:extLst>
                <a:ext uri="{FF2B5EF4-FFF2-40B4-BE49-F238E27FC236}">
                  <a16:creationId xmlns:a16="http://schemas.microsoft.com/office/drawing/2014/main" id="{7D96DF88-45D8-4479-A390-CBAD9B056212}"/>
                </a:ext>
              </a:extLst>
            </p:cNvPr>
            <p:cNvSpPr>
              <a:spLocks noChangeArrowheads="1"/>
            </p:cNvSpPr>
            <p:nvPr/>
          </p:nvSpPr>
          <p:spPr bwMode="auto">
            <a:xfrm>
              <a:off x="7253971" y="452213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05" name="Oval 142">
              <a:extLst>
                <a:ext uri="{FF2B5EF4-FFF2-40B4-BE49-F238E27FC236}">
                  <a16:creationId xmlns:a16="http://schemas.microsoft.com/office/drawing/2014/main" id="{DE8B3879-34AC-45E6-B61F-6A95D98453E8}"/>
                </a:ext>
              </a:extLst>
            </p:cNvPr>
            <p:cNvSpPr>
              <a:spLocks noChangeArrowheads="1"/>
            </p:cNvSpPr>
            <p:nvPr/>
          </p:nvSpPr>
          <p:spPr bwMode="auto">
            <a:xfrm flipH="1">
              <a:off x="7507971" y="448244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06" name="Oval 143">
              <a:extLst>
                <a:ext uri="{FF2B5EF4-FFF2-40B4-BE49-F238E27FC236}">
                  <a16:creationId xmlns:a16="http://schemas.microsoft.com/office/drawing/2014/main" id="{B6A087A4-BD77-45FD-972D-4301E5936B58}"/>
                </a:ext>
              </a:extLst>
            </p:cNvPr>
            <p:cNvSpPr>
              <a:spLocks noChangeArrowheads="1"/>
            </p:cNvSpPr>
            <p:nvPr/>
          </p:nvSpPr>
          <p:spPr bwMode="auto">
            <a:xfrm flipH="1">
              <a:off x="7228571"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07" name="Oval 142">
              <a:extLst>
                <a:ext uri="{FF2B5EF4-FFF2-40B4-BE49-F238E27FC236}">
                  <a16:creationId xmlns:a16="http://schemas.microsoft.com/office/drawing/2014/main" id="{11C755C5-D58B-4909-B5B6-0AC4FB9A8017}"/>
                </a:ext>
              </a:extLst>
            </p:cNvPr>
            <p:cNvSpPr>
              <a:spLocks noChangeArrowheads="1"/>
            </p:cNvSpPr>
            <p:nvPr/>
          </p:nvSpPr>
          <p:spPr bwMode="auto">
            <a:xfrm flipH="1">
              <a:off x="7514321" y="533969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08" name="直線コネクタ 107">
              <a:extLst>
                <a:ext uri="{FF2B5EF4-FFF2-40B4-BE49-F238E27FC236}">
                  <a16:creationId xmlns:a16="http://schemas.microsoft.com/office/drawing/2014/main" id="{EDAC3DC2-F726-4855-A987-E51E3BD89039}"/>
                </a:ext>
              </a:extLst>
            </p:cNvPr>
            <p:cNvCxnSpPr/>
            <p:nvPr/>
          </p:nvCxnSpPr>
          <p:spPr>
            <a:xfrm rot="16200000" flipH="1">
              <a:off x="7901671" y="4884085"/>
              <a:ext cx="3175" cy="155575"/>
            </a:xfrm>
            <a:prstGeom prst="line">
              <a:avLst/>
            </a:prstGeom>
            <a:ln w="9525"/>
          </p:spPr>
          <p:style>
            <a:lnRef idx="1">
              <a:schemeClr val="dk1"/>
            </a:lnRef>
            <a:fillRef idx="0">
              <a:schemeClr val="dk1"/>
            </a:fillRef>
            <a:effectRef idx="0">
              <a:schemeClr val="dk1"/>
            </a:effectRef>
            <a:fontRef idx="minor">
              <a:schemeClr val="tx1"/>
            </a:fontRef>
          </p:style>
        </p:cxnSp>
        <p:sp>
          <p:nvSpPr>
            <p:cNvPr id="109" name="Oval 143">
              <a:extLst>
                <a:ext uri="{FF2B5EF4-FFF2-40B4-BE49-F238E27FC236}">
                  <a16:creationId xmlns:a16="http://schemas.microsoft.com/office/drawing/2014/main" id="{4F9D23B0-48DA-4B8B-9FFE-06EFEB0CFA46}"/>
                </a:ext>
              </a:extLst>
            </p:cNvPr>
            <p:cNvSpPr>
              <a:spLocks noChangeArrowheads="1"/>
            </p:cNvSpPr>
            <p:nvPr/>
          </p:nvSpPr>
          <p:spPr bwMode="auto">
            <a:xfrm flipH="1">
              <a:off x="5347439"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0" name="Oval 144">
              <a:extLst>
                <a:ext uri="{FF2B5EF4-FFF2-40B4-BE49-F238E27FC236}">
                  <a16:creationId xmlns:a16="http://schemas.microsoft.com/office/drawing/2014/main" id="{71AD7D3D-4EEC-49D4-B004-D0A48C485B84}"/>
                </a:ext>
              </a:extLst>
            </p:cNvPr>
            <p:cNvSpPr>
              <a:spLocks noChangeArrowheads="1"/>
            </p:cNvSpPr>
            <p:nvPr/>
          </p:nvSpPr>
          <p:spPr bwMode="auto">
            <a:xfrm flipH="1">
              <a:off x="5896714" y="495222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1" name="Oval 143">
              <a:extLst>
                <a:ext uri="{FF2B5EF4-FFF2-40B4-BE49-F238E27FC236}">
                  <a16:creationId xmlns:a16="http://schemas.microsoft.com/office/drawing/2014/main" id="{651308F8-176F-48F2-8F80-C8E564600D5B}"/>
                </a:ext>
              </a:extLst>
            </p:cNvPr>
            <p:cNvSpPr>
              <a:spLocks noChangeArrowheads="1"/>
            </p:cNvSpPr>
            <p:nvPr/>
          </p:nvSpPr>
          <p:spPr bwMode="auto">
            <a:xfrm flipH="1">
              <a:off x="5623664" y="4739502"/>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2" name="Oval 143">
              <a:extLst>
                <a:ext uri="{FF2B5EF4-FFF2-40B4-BE49-F238E27FC236}">
                  <a16:creationId xmlns:a16="http://schemas.microsoft.com/office/drawing/2014/main" id="{8962BE6C-1A4D-475D-AEE1-46960B97998E}"/>
                </a:ext>
              </a:extLst>
            </p:cNvPr>
            <p:cNvSpPr>
              <a:spLocks noChangeArrowheads="1"/>
            </p:cNvSpPr>
            <p:nvPr/>
          </p:nvSpPr>
          <p:spPr bwMode="auto">
            <a:xfrm flipH="1">
              <a:off x="5623664" y="5153839"/>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3" name="Oval 144">
              <a:extLst>
                <a:ext uri="{FF2B5EF4-FFF2-40B4-BE49-F238E27FC236}">
                  <a16:creationId xmlns:a16="http://schemas.microsoft.com/office/drawing/2014/main" id="{8BCBB429-ED2E-4B8B-80CE-13EA0C9B8AB4}"/>
                </a:ext>
              </a:extLst>
            </p:cNvPr>
            <p:cNvSpPr>
              <a:spLocks noChangeArrowheads="1"/>
            </p:cNvSpPr>
            <p:nvPr/>
          </p:nvSpPr>
          <p:spPr bwMode="auto">
            <a:xfrm flipH="1">
              <a:off x="7777846" y="491901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4" name="右矢印 460">
              <a:extLst>
                <a:ext uri="{FF2B5EF4-FFF2-40B4-BE49-F238E27FC236}">
                  <a16:creationId xmlns:a16="http://schemas.microsoft.com/office/drawing/2014/main" id="{6FEC7F31-359E-458B-AE79-3CA90580F1BE}"/>
                </a:ext>
              </a:extLst>
            </p:cNvPr>
            <p:cNvSpPr/>
            <p:nvPr/>
          </p:nvSpPr>
          <p:spPr>
            <a:xfrm>
              <a:off x="6506314" y="48774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Text Box 168">
              <a:extLst>
                <a:ext uri="{FF2B5EF4-FFF2-40B4-BE49-F238E27FC236}">
                  <a16:creationId xmlns:a16="http://schemas.microsoft.com/office/drawing/2014/main" id="{909B5743-CE1A-4897-AD2B-19D4004D17C5}"/>
                </a:ext>
              </a:extLst>
            </p:cNvPr>
            <p:cNvSpPr txBox="1">
              <a:spLocks noChangeArrowheads="1"/>
            </p:cNvSpPr>
            <p:nvPr/>
          </p:nvSpPr>
          <p:spPr bwMode="auto">
            <a:xfrm>
              <a:off x="6124173" y="5281228"/>
              <a:ext cx="1210470" cy="584775"/>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正六面体の除去（</a:t>
              </a:r>
              <a:r>
                <a:rPr lang="en-US" altLang="ja-JP" sz="1600" dirty="0">
                  <a:solidFill>
                    <a:srgbClr val="000000"/>
                  </a:solidFill>
                </a:rPr>
                <a:t>R</a:t>
              </a:r>
              <a:r>
                <a:rPr lang="en-US" altLang="ja-JP" sz="1600" baseline="-25000" dirty="0">
                  <a:solidFill>
                    <a:srgbClr val="000000"/>
                  </a:solidFill>
                </a:rPr>
                <a:t>2</a:t>
              </a:r>
              <a:r>
                <a:rPr lang="ja-JP" altLang="en-US" sz="1600" dirty="0">
                  <a:solidFill>
                    <a:srgbClr val="000000"/>
                  </a:solidFill>
                </a:rPr>
                <a:t>）</a:t>
              </a:r>
              <a:endParaRPr lang="en-US" altLang="ja-JP" sz="1600" dirty="0">
                <a:solidFill>
                  <a:srgbClr val="000000"/>
                </a:solidFill>
              </a:endParaRPr>
            </a:p>
          </p:txBody>
        </p:sp>
      </p:grpSp>
      <p:sp>
        <p:nvSpPr>
          <p:cNvPr id="116" name="右矢印 101">
            <a:extLst>
              <a:ext uri="{FF2B5EF4-FFF2-40B4-BE49-F238E27FC236}">
                <a16:creationId xmlns:a16="http://schemas.microsoft.com/office/drawing/2014/main" id="{904DE14D-39E8-448A-9333-87464B59529D}"/>
              </a:ext>
            </a:extLst>
          </p:cNvPr>
          <p:cNvSpPr/>
          <p:nvPr/>
        </p:nvSpPr>
        <p:spPr>
          <a:xfrm>
            <a:off x="2076292" y="544834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右矢印 101">
            <a:extLst>
              <a:ext uri="{FF2B5EF4-FFF2-40B4-BE49-F238E27FC236}">
                <a16:creationId xmlns:a16="http://schemas.microsoft.com/office/drawing/2014/main" id="{A8D3663B-05B6-4523-ADF2-551C44E54371}"/>
              </a:ext>
            </a:extLst>
          </p:cNvPr>
          <p:cNvSpPr/>
          <p:nvPr/>
        </p:nvSpPr>
        <p:spPr>
          <a:xfrm>
            <a:off x="2494828" y="5454341"/>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右矢印 101">
            <a:extLst>
              <a:ext uri="{FF2B5EF4-FFF2-40B4-BE49-F238E27FC236}">
                <a16:creationId xmlns:a16="http://schemas.microsoft.com/office/drawing/2014/main" id="{DB76F932-2AC1-43F9-AD8D-D3F60CA41144}"/>
              </a:ext>
            </a:extLst>
          </p:cNvPr>
          <p:cNvSpPr/>
          <p:nvPr/>
        </p:nvSpPr>
        <p:spPr>
          <a:xfrm>
            <a:off x="2913364" y="5456668"/>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右矢印 101">
            <a:extLst>
              <a:ext uri="{FF2B5EF4-FFF2-40B4-BE49-F238E27FC236}">
                <a16:creationId xmlns:a16="http://schemas.microsoft.com/office/drawing/2014/main" id="{58E0906F-FDEC-4DCE-AD6D-0DC976F95DEE}"/>
              </a:ext>
            </a:extLst>
          </p:cNvPr>
          <p:cNvSpPr/>
          <p:nvPr/>
        </p:nvSpPr>
        <p:spPr>
          <a:xfrm>
            <a:off x="3331900" y="5451923"/>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右矢印 101">
            <a:extLst>
              <a:ext uri="{FF2B5EF4-FFF2-40B4-BE49-F238E27FC236}">
                <a16:creationId xmlns:a16="http://schemas.microsoft.com/office/drawing/2014/main" id="{82CF5183-BED9-4003-B768-46C0F27295D7}"/>
              </a:ext>
            </a:extLst>
          </p:cNvPr>
          <p:cNvSpPr/>
          <p:nvPr/>
        </p:nvSpPr>
        <p:spPr>
          <a:xfrm>
            <a:off x="4419526" y="5442885"/>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右矢印 101">
            <a:extLst>
              <a:ext uri="{FF2B5EF4-FFF2-40B4-BE49-F238E27FC236}">
                <a16:creationId xmlns:a16="http://schemas.microsoft.com/office/drawing/2014/main" id="{92F91E4F-4710-4999-B44B-8EFC4901F99E}"/>
              </a:ext>
            </a:extLst>
          </p:cNvPr>
          <p:cNvSpPr/>
          <p:nvPr/>
        </p:nvSpPr>
        <p:spPr>
          <a:xfrm>
            <a:off x="4838062" y="5448877"/>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右矢印 101">
            <a:extLst>
              <a:ext uri="{FF2B5EF4-FFF2-40B4-BE49-F238E27FC236}">
                <a16:creationId xmlns:a16="http://schemas.microsoft.com/office/drawing/2014/main" id="{ABCFAACC-9B24-44DB-9A40-ACA7717654EC}"/>
              </a:ext>
            </a:extLst>
          </p:cNvPr>
          <p:cNvSpPr/>
          <p:nvPr/>
        </p:nvSpPr>
        <p:spPr>
          <a:xfrm>
            <a:off x="5256598" y="5451204"/>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右矢印 101">
            <a:extLst>
              <a:ext uri="{FF2B5EF4-FFF2-40B4-BE49-F238E27FC236}">
                <a16:creationId xmlns:a16="http://schemas.microsoft.com/office/drawing/2014/main" id="{87683493-7A63-4A94-BF3F-18E7A04BE6ED}"/>
              </a:ext>
            </a:extLst>
          </p:cNvPr>
          <p:cNvSpPr/>
          <p:nvPr/>
        </p:nvSpPr>
        <p:spPr>
          <a:xfrm>
            <a:off x="5675134" y="5446459"/>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Text Box 49">
            <a:extLst>
              <a:ext uri="{FF2B5EF4-FFF2-40B4-BE49-F238E27FC236}">
                <a16:creationId xmlns:a16="http://schemas.microsoft.com/office/drawing/2014/main" id="{3E9B92A2-B599-4C29-9B21-F99C78B7456B}"/>
              </a:ext>
            </a:extLst>
          </p:cNvPr>
          <p:cNvSpPr txBox="1">
            <a:spLocks noChangeArrowheads="1"/>
          </p:cNvSpPr>
          <p:nvPr/>
        </p:nvSpPr>
        <p:spPr bwMode="auto">
          <a:xfrm>
            <a:off x="-13077" y="5962692"/>
            <a:ext cx="188717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en-US" altLang="ja-JP" sz="1600" dirty="0">
                <a:latin typeface="+mn-lt"/>
              </a:rPr>
              <a:t>3-</a:t>
            </a:r>
            <a:r>
              <a:rPr lang="ja-JP" altLang="en-US" sz="1600" dirty="0">
                <a:latin typeface="+mn-lt"/>
              </a:rPr>
              <a:t>連結四角形分割</a:t>
            </a:r>
            <a:endParaRPr lang="en-US" altLang="ja-JP" sz="1600" dirty="0">
              <a:latin typeface="+mn-lt"/>
            </a:endParaRPr>
          </a:p>
        </p:txBody>
      </p:sp>
      <p:grpSp>
        <p:nvGrpSpPr>
          <p:cNvPr id="4" name="グループ化 3">
            <a:extLst>
              <a:ext uri="{FF2B5EF4-FFF2-40B4-BE49-F238E27FC236}">
                <a16:creationId xmlns:a16="http://schemas.microsoft.com/office/drawing/2014/main" id="{6668A74C-3A4F-44AF-8408-029CE8EC347B}"/>
              </a:ext>
            </a:extLst>
          </p:cNvPr>
          <p:cNvGrpSpPr/>
          <p:nvPr/>
        </p:nvGrpSpPr>
        <p:grpSpPr>
          <a:xfrm>
            <a:off x="2222998" y="3907312"/>
            <a:ext cx="2981662" cy="1131402"/>
            <a:chOff x="2222998" y="3907312"/>
            <a:chExt cx="2981662" cy="1131402"/>
          </a:xfrm>
        </p:grpSpPr>
        <p:cxnSp>
          <p:nvCxnSpPr>
            <p:cNvPr id="126" name="直線コネクタ 125">
              <a:extLst>
                <a:ext uri="{FF2B5EF4-FFF2-40B4-BE49-F238E27FC236}">
                  <a16:creationId xmlns:a16="http://schemas.microsoft.com/office/drawing/2014/main" id="{331DE702-E101-48D2-A311-EF6EC06C7313}"/>
                </a:ext>
              </a:extLst>
            </p:cNvPr>
            <p:cNvCxnSpPr/>
            <p:nvPr/>
          </p:nvCxnSpPr>
          <p:spPr>
            <a:xfrm flipH="1" flipV="1">
              <a:off x="2742438" y="3974649"/>
              <a:ext cx="0" cy="432000"/>
            </a:xfrm>
            <a:prstGeom prst="line">
              <a:avLst/>
            </a:prstGeom>
            <a:ln w="9525"/>
          </p:spPr>
          <p:style>
            <a:lnRef idx="1">
              <a:schemeClr val="dk1"/>
            </a:lnRef>
            <a:fillRef idx="0">
              <a:schemeClr val="dk1"/>
            </a:fillRef>
            <a:effectRef idx="0">
              <a:schemeClr val="dk1"/>
            </a:effectRef>
            <a:fontRef idx="minor">
              <a:schemeClr val="tx1"/>
            </a:fontRef>
          </p:style>
        </p:cxnSp>
        <p:cxnSp>
          <p:nvCxnSpPr>
            <p:cNvPr id="127" name="直線コネクタ 126">
              <a:extLst>
                <a:ext uri="{FF2B5EF4-FFF2-40B4-BE49-F238E27FC236}">
                  <a16:creationId xmlns:a16="http://schemas.microsoft.com/office/drawing/2014/main" id="{F7916677-865B-4953-A088-E7908C2A6513}"/>
                </a:ext>
              </a:extLst>
            </p:cNvPr>
            <p:cNvCxnSpPr/>
            <p:nvPr/>
          </p:nvCxnSpPr>
          <p:spPr>
            <a:xfrm flipH="1">
              <a:off x="2765101" y="4432429"/>
              <a:ext cx="175608" cy="551720"/>
            </a:xfrm>
            <a:prstGeom prst="line">
              <a:avLst/>
            </a:prstGeom>
            <a:ln w="9525"/>
          </p:spPr>
          <p:style>
            <a:lnRef idx="1">
              <a:schemeClr val="dk1"/>
            </a:lnRef>
            <a:fillRef idx="0">
              <a:schemeClr val="dk1"/>
            </a:fillRef>
            <a:effectRef idx="0">
              <a:schemeClr val="dk1"/>
            </a:effectRef>
            <a:fontRef idx="minor">
              <a:schemeClr val="tx1"/>
            </a:fontRef>
          </p:style>
        </p:cxnSp>
        <p:cxnSp>
          <p:nvCxnSpPr>
            <p:cNvPr id="128" name="直線コネクタ 127">
              <a:extLst>
                <a:ext uri="{FF2B5EF4-FFF2-40B4-BE49-F238E27FC236}">
                  <a16:creationId xmlns:a16="http://schemas.microsoft.com/office/drawing/2014/main" id="{3F3027F6-D9DF-4730-9EE9-5EDB607C6934}"/>
                </a:ext>
              </a:extLst>
            </p:cNvPr>
            <p:cNvCxnSpPr>
              <a:endCxn id="131" idx="1"/>
            </p:cNvCxnSpPr>
            <p:nvPr/>
          </p:nvCxnSpPr>
          <p:spPr>
            <a:xfrm>
              <a:off x="2562728" y="4433808"/>
              <a:ext cx="200790" cy="563952"/>
            </a:xfrm>
            <a:prstGeom prst="line">
              <a:avLst/>
            </a:prstGeom>
            <a:ln w="9525"/>
          </p:spPr>
          <p:style>
            <a:lnRef idx="1">
              <a:schemeClr val="dk1"/>
            </a:lnRef>
            <a:fillRef idx="0">
              <a:schemeClr val="dk1"/>
            </a:fillRef>
            <a:effectRef idx="0">
              <a:schemeClr val="dk1"/>
            </a:effectRef>
            <a:fontRef idx="minor">
              <a:schemeClr val="tx1"/>
            </a:fontRef>
          </p:style>
        </p:cxnSp>
        <p:cxnSp>
          <p:nvCxnSpPr>
            <p:cNvPr id="129" name="直線コネクタ 128">
              <a:extLst>
                <a:ext uri="{FF2B5EF4-FFF2-40B4-BE49-F238E27FC236}">
                  <a16:creationId xmlns:a16="http://schemas.microsoft.com/office/drawing/2014/main" id="{50A653FD-0AB4-4BEE-9FD7-0C24611CB822}"/>
                </a:ext>
              </a:extLst>
            </p:cNvPr>
            <p:cNvCxnSpPr/>
            <p:nvPr/>
          </p:nvCxnSpPr>
          <p:spPr>
            <a:xfrm flipH="1">
              <a:off x="2915407" y="4210206"/>
              <a:ext cx="312738" cy="234950"/>
            </a:xfrm>
            <a:prstGeom prst="line">
              <a:avLst/>
            </a:prstGeom>
            <a:ln w="9525"/>
          </p:spPr>
          <p:style>
            <a:lnRef idx="1">
              <a:schemeClr val="dk1"/>
            </a:lnRef>
            <a:fillRef idx="0">
              <a:schemeClr val="dk1"/>
            </a:fillRef>
            <a:effectRef idx="0">
              <a:schemeClr val="dk1"/>
            </a:effectRef>
            <a:fontRef idx="minor">
              <a:schemeClr val="tx1"/>
            </a:fontRef>
          </p:style>
        </p:cxnSp>
        <p:cxnSp>
          <p:nvCxnSpPr>
            <p:cNvPr id="130" name="直線コネクタ 129">
              <a:extLst>
                <a:ext uri="{FF2B5EF4-FFF2-40B4-BE49-F238E27FC236}">
                  <a16:creationId xmlns:a16="http://schemas.microsoft.com/office/drawing/2014/main" id="{401783D1-10A2-45FF-87CA-0E97176F5F50}"/>
                </a:ext>
              </a:extLst>
            </p:cNvPr>
            <p:cNvCxnSpPr/>
            <p:nvPr/>
          </p:nvCxnSpPr>
          <p:spPr>
            <a:xfrm>
              <a:off x="2272880" y="4186185"/>
              <a:ext cx="279787" cy="248543"/>
            </a:xfrm>
            <a:prstGeom prst="line">
              <a:avLst/>
            </a:prstGeom>
            <a:ln w="9525"/>
          </p:spPr>
          <p:style>
            <a:lnRef idx="1">
              <a:schemeClr val="dk1"/>
            </a:lnRef>
            <a:fillRef idx="0">
              <a:schemeClr val="dk1"/>
            </a:fillRef>
            <a:effectRef idx="0">
              <a:schemeClr val="dk1"/>
            </a:effectRef>
            <a:fontRef idx="minor">
              <a:schemeClr val="tx1"/>
            </a:fontRef>
          </p:style>
        </p:cxnSp>
        <p:sp>
          <p:nvSpPr>
            <p:cNvPr id="131" name="六角形 130">
              <a:extLst>
                <a:ext uri="{FF2B5EF4-FFF2-40B4-BE49-F238E27FC236}">
                  <a16:creationId xmlns:a16="http://schemas.microsoft.com/office/drawing/2014/main" id="{84E3EE4E-13D8-462E-A521-B896B37D9197}"/>
                </a:ext>
              </a:extLst>
            </p:cNvPr>
            <p:cNvSpPr/>
            <p:nvPr/>
          </p:nvSpPr>
          <p:spPr>
            <a:xfrm rot="1797837">
              <a:off x="2222998" y="4000880"/>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32" name="Oval 25">
              <a:extLst>
                <a:ext uri="{FF2B5EF4-FFF2-40B4-BE49-F238E27FC236}">
                  <a16:creationId xmlns:a16="http://schemas.microsoft.com/office/drawing/2014/main" id="{A9521185-3B6F-4EB6-8B1D-079F73081FF8}"/>
                </a:ext>
              </a:extLst>
            </p:cNvPr>
            <p:cNvSpPr>
              <a:spLocks noChangeArrowheads="1"/>
            </p:cNvSpPr>
            <p:nvPr/>
          </p:nvSpPr>
          <p:spPr bwMode="auto">
            <a:xfrm>
              <a:off x="2523705" y="4388668"/>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3" name="Oval 26">
              <a:extLst>
                <a:ext uri="{FF2B5EF4-FFF2-40B4-BE49-F238E27FC236}">
                  <a16:creationId xmlns:a16="http://schemas.microsoft.com/office/drawing/2014/main" id="{9CD9C241-5038-4A72-8ACD-0FA6C258E248}"/>
                </a:ext>
              </a:extLst>
            </p:cNvPr>
            <p:cNvSpPr>
              <a:spLocks noChangeArrowheads="1"/>
            </p:cNvSpPr>
            <p:nvPr/>
          </p:nvSpPr>
          <p:spPr bwMode="auto">
            <a:xfrm>
              <a:off x="2260039" y="415425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34" name="直線コネクタ 133">
              <a:extLst>
                <a:ext uri="{FF2B5EF4-FFF2-40B4-BE49-F238E27FC236}">
                  <a16:creationId xmlns:a16="http://schemas.microsoft.com/office/drawing/2014/main" id="{FED5A191-8EB3-4579-BD69-FA314C01F54C}"/>
                </a:ext>
              </a:extLst>
            </p:cNvPr>
            <p:cNvCxnSpPr/>
            <p:nvPr/>
          </p:nvCxnSpPr>
          <p:spPr>
            <a:xfrm>
              <a:off x="2552667" y="4434728"/>
              <a:ext cx="396000" cy="0"/>
            </a:xfrm>
            <a:prstGeom prst="line">
              <a:avLst/>
            </a:prstGeom>
            <a:ln w="9525"/>
          </p:spPr>
          <p:style>
            <a:lnRef idx="1">
              <a:schemeClr val="dk1"/>
            </a:lnRef>
            <a:fillRef idx="0">
              <a:schemeClr val="dk1"/>
            </a:fillRef>
            <a:effectRef idx="0">
              <a:schemeClr val="dk1"/>
            </a:effectRef>
            <a:fontRef idx="minor">
              <a:schemeClr val="tx1"/>
            </a:fontRef>
          </p:style>
        </p:cxnSp>
        <p:sp>
          <p:nvSpPr>
            <p:cNvPr id="135" name="Oval 26">
              <a:extLst>
                <a:ext uri="{FF2B5EF4-FFF2-40B4-BE49-F238E27FC236}">
                  <a16:creationId xmlns:a16="http://schemas.microsoft.com/office/drawing/2014/main" id="{130E62AB-A838-4092-BEB1-EA81211E6207}"/>
                </a:ext>
              </a:extLst>
            </p:cNvPr>
            <p:cNvSpPr>
              <a:spLocks noChangeArrowheads="1"/>
            </p:cNvSpPr>
            <p:nvPr/>
          </p:nvSpPr>
          <p:spPr bwMode="auto">
            <a:xfrm>
              <a:off x="3181976" y="417085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6">
              <a:extLst>
                <a:ext uri="{FF2B5EF4-FFF2-40B4-BE49-F238E27FC236}">
                  <a16:creationId xmlns:a16="http://schemas.microsoft.com/office/drawing/2014/main" id="{86F82A42-6AB4-48DD-A943-64A318A1394C}"/>
                </a:ext>
              </a:extLst>
            </p:cNvPr>
            <p:cNvSpPr>
              <a:spLocks noChangeArrowheads="1"/>
            </p:cNvSpPr>
            <p:nvPr/>
          </p:nvSpPr>
          <p:spPr bwMode="auto">
            <a:xfrm>
              <a:off x="2727795" y="4947937"/>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a:extLst>
                <a:ext uri="{FF2B5EF4-FFF2-40B4-BE49-F238E27FC236}">
                  <a16:creationId xmlns:a16="http://schemas.microsoft.com/office/drawing/2014/main" id="{B2119475-09FE-477C-9787-10127CCA9327}"/>
                </a:ext>
              </a:extLst>
            </p:cNvPr>
            <p:cNvSpPr>
              <a:spLocks noChangeArrowheads="1"/>
            </p:cNvSpPr>
            <p:nvPr/>
          </p:nvSpPr>
          <p:spPr bwMode="auto">
            <a:xfrm>
              <a:off x="2712314" y="3907312"/>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8" name="Oval 25">
              <a:extLst>
                <a:ext uri="{FF2B5EF4-FFF2-40B4-BE49-F238E27FC236}">
                  <a16:creationId xmlns:a16="http://schemas.microsoft.com/office/drawing/2014/main" id="{335FEE6A-F5FA-4E48-A9A1-797C31703385}"/>
                </a:ext>
              </a:extLst>
            </p:cNvPr>
            <p:cNvSpPr>
              <a:spLocks noChangeArrowheads="1"/>
            </p:cNvSpPr>
            <p:nvPr/>
          </p:nvSpPr>
          <p:spPr bwMode="auto">
            <a:xfrm>
              <a:off x="3181577" y="4684392"/>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a:extLst>
                <a:ext uri="{FF2B5EF4-FFF2-40B4-BE49-F238E27FC236}">
                  <a16:creationId xmlns:a16="http://schemas.microsoft.com/office/drawing/2014/main" id="{A5F6D7C8-0A2B-4A99-95F2-BA51B812B4B6}"/>
                </a:ext>
              </a:extLst>
            </p:cNvPr>
            <p:cNvSpPr>
              <a:spLocks noChangeArrowheads="1"/>
            </p:cNvSpPr>
            <p:nvPr/>
          </p:nvSpPr>
          <p:spPr bwMode="auto">
            <a:xfrm>
              <a:off x="2256618" y="4673832"/>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0" name="Oval 25">
              <a:extLst>
                <a:ext uri="{FF2B5EF4-FFF2-40B4-BE49-F238E27FC236}">
                  <a16:creationId xmlns:a16="http://schemas.microsoft.com/office/drawing/2014/main" id="{659CD992-5028-452D-A399-6F59053304B4}"/>
                </a:ext>
              </a:extLst>
            </p:cNvPr>
            <p:cNvSpPr>
              <a:spLocks noChangeArrowheads="1"/>
            </p:cNvSpPr>
            <p:nvPr/>
          </p:nvSpPr>
          <p:spPr bwMode="auto">
            <a:xfrm>
              <a:off x="2893382" y="4396217"/>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6">
              <a:extLst>
                <a:ext uri="{FF2B5EF4-FFF2-40B4-BE49-F238E27FC236}">
                  <a16:creationId xmlns:a16="http://schemas.microsoft.com/office/drawing/2014/main" id="{4D8E3108-B01F-4D11-9FAC-17FB4CF1D4BB}"/>
                </a:ext>
              </a:extLst>
            </p:cNvPr>
            <p:cNvSpPr>
              <a:spLocks noChangeArrowheads="1"/>
            </p:cNvSpPr>
            <p:nvPr/>
          </p:nvSpPr>
          <p:spPr bwMode="auto">
            <a:xfrm>
              <a:off x="2710768" y="440035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2" name="直線コネクタ 141">
              <a:extLst>
                <a:ext uri="{FF2B5EF4-FFF2-40B4-BE49-F238E27FC236}">
                  <a16:creationId xmlns:a16="http://schemas.microsoft.com/office/drawing/2014/main" id="{FFABB475-A8FE-4234-8E82-0C1AB4F422A8}"/>
                </a:ext>
              </a:extLst>
            </p:cNvPr>
            <p:cNvCxnSpPr/>
            <p:nvPr/>
          </p:nvCxnSpPr>
          <p:spPr>
            <a:xfrm>
              <a:off x="4666743" y="4454924"/>
              <a:ext cx="0" cy="522789"/>
            </a:xfrm>
            <a:prstGeom prst="line">
              <a:avLst/>
            </a:prstGeom>
            <a:ln w="9525"/>
          </p:spPr>
          <p:style>
            <a:lnRef idx="1">
              <a:schemeClr val="dk1"/>
            </a:lnRef>
            <a:fillRef idx="0">
              <a:schemeClr val="dk1"/>
            </a:fillRef>
            <a:effectRef idx="0">
              <a:schemeClr val="dk1"/>
            </a:effectRef>
            <a:fontRef idx="minor">
              <a:schemeClr val="tx1"/>
            </a:fontRef>
          </p:style>
        </p:cxnSp>
        <p:cxnSp>
          <p:nvCxnSpPr>
            <p:cNvPr id="143" name="直線コネクタ 142">
              <a:extLst>
                <a:ext uri="{FF2B5EF4-FFF2-40B4-BE49-F238E27FC236}">
                  <a16:creationId xmlns:a16="http://schemas.microsoft.com/office/drawing/2014/main" id="{4AADF5C7-BCC5-4A0E-9FD7-134E845F5ED7}"/>
                </a:ext>
              </a:extLst>
            </p:cNvPr>
            <p:cNvCxnSpPr/>
            <p:nvPr/>
          </p:nvCxnSpPr>
          <p:spPr>
            <a:xfrm flipH="1">
              <a:off x="4674278" y="4217318"/>
              <a:ext cx="445377" cy="226153"/>
            </a:xfrm>
            <a:prstGeom prst="line">
              <a:avLst/>
            </a:prstGeom>
            <a:ln w="9525"/>
          </p:spPr>
          <p:style>
            <a:lnRef idx="1">
              <a:schemeClr val="dk1"/>
            </a:lnRef>
            <a:fillRef idx="0">
              <a:schemeClr val="dk1"/>
            </a:fillRef>
            <a:effectRef idx="0">
              <a:schemeClr val="dk1"/>
            </a:effectRef>
            <a:fontRef idx="minor">
              <a:schemeClr val="tx1"/>
            </a:fontRef>
          </p:style>
        </p:cxnSp>
        <p:cxnSp>
          <p:nvCxnSpPr>
            <p:cNvPr id="144" name="直線コネクタ 143">
              <a:extLst>
                <a:ext uri="{FF2B5EF4-FFF2-40B4-BE49-F238E27FC236}">
                  <a16:creationId xmlns:a16="http://schemas.microsoft.com/office/drawing/2014/main" id="{9C3C1078-EF2F-494D-A4C2-7259A6E6AD06}"/>
                </a:ext>
              </a:extLst>
            </p:cNvPr>
            <p:cNvCxnSpPr>
              <a:endCxn id="152" idx="1"/>
            </p:cNvCxnSpPr>
            <p:nvPr/>
          </p:nvCxnSpPr>
          <p:spPr>
            <a:xfrm>
              <a:off x="4209655" y="4202350"/>
              <a:ext cx="421273" cy="224718"/>
            </a:xfrm>
            <a:prstGeom prst="line">
              <a:avLst/>
            </a:prstGeom>
            <a:ln w="9525"/>
          </p:spPr>
          <p:style>
            <a:lnRef idx="1">
              <a:schemeClr val="dk1"/>
            </a:lnRef>
            <a:fillRef idx="0">
              <a:schemeClr val="dk1"/>
            </a:fillRef>
            <a:effectRef idx="0">
              <a:schemeClr val="dk1"/>
            </a:effectRef>
            <a:fontRef idx="minor">
              <a:schemeClr val="tx1"/>
            </a:fontRef>
          </p:style>
        </p:cxnSp>
        <p:sp>
          <p:nvSpPr>
            <p:cNvPr id="145" name="六角形 144">
              <a:extLst>
                <a:ext uri="{FF2B5EF4-FFF2-40B4-BE49-F238E27FC236}">
                  <a16:creationId xmlns:a16="http://schemas.microsoft.com/office/drawing/2014/main" id="{44430E5C-B6DE-4962-AFC2-C9FC4D19444E}"/>
                </a:ext>
              </a:extLst>
            </p:cNvPr>
            <p:cNvSpPr/>
            <p:nvPr/>
          </p:nvSpPr>
          <p:spPr>
            <a:xfrm rot="1797837">
              <a:off x="4132614" y="4035153"/>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46" name="Oval 26">
              <a:extLst>
                <a:ext uri="{FF2B5EF4-FFF2-40B4-BE49-F238E27FC236}">
                  <a16:creationId xmlns:a16="http://schemas.microsoft.com/office/drawing/2014/main" id="{F0DF572C-8160-4990-BC36-4ADF5C6E9DF1}"/>
                </a:ext>
              </a:extLst>
            </p:cNvPr>
            <p:cNvSpPr>
              <a:spLocks noChangeArrowheads="1"/>
            </p:cNvSpPr>
            <p:nvPr/>
          </p:nvSpPr>
          <p:spPr bwMode="auto">
            <a:xfrm>
              <a:off x="4169655" y="417041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7" name="Oval 26">
              <a:extLst>
                <a:ext uri="{FF2B5EF4-FFF2-40B4-BE49-F238E27FC236}">
                  <a16:creationId xmlns:a16="http://schemas.microsoft.com/office/drawing/2014/main" id="{FD231910-1D3F-43B1-B2AE-122575DFB218}"/>
                </a:ext>
              </a:extLst>
            </p:cNvPr>
            <p:cNvSpPr>
              <a:spLocks noChangeArrowheads="1"/>
            </p:cNvSpPr>
            <p:nvPr/>
          </p:nvSpPr>
          <p:spPr bwMode="auto">
            <a:xfrm>
              <a:off x="5091592" y="4187024"/>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8" name="Oval 26">
              <a:extLst>
                <a:ext uri="{FF2B5EF4-FFF2-40B4-BE49-F238E27FC236}">
                  <a16:creationId xmlns:a16="http://schemas.microsoft.com/office/drawing/2014/main" id="{C4DC771B-F970-4516-8555-B63B5F555433}"/>
                </a:ext>
              </a:extLst>
            </p:cNvPr>
            <p:cNvSpPr>
              <a:spLocks noChangeArrowheads="1"/>
            </p:cNvSpPr>
            <p:nvPr/>
          </p:nvSpPr>
          <p:spPr bwMode="auto">
            <a:xfrm>
              <a:off x="4637411" y="4964102"/>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9" name="Oval 25">
              <a:extLst>
                <a:ext uri="{FF2B5EF4-FFF2-40B4-BE49-F238E27FC236}">
                  <a16:creationId xmlns:a16="http://schemas.microsoft.com/office/drawing/2014/main" id="{E110EFCE-1469-45A1-B4B5-7A09A37C4CF7}"/>
                </a:ext>
              </a:extLst>
            </p:cNvPr>
            <p:cNvSpPr>
              <a:spLocks noChangeArrowheads="1"/>
            </p:cNvSpPr>
            <p:nvPr/>
          </p:nvSpPr>
          <p:spPr bwMode="auto">
            <a:xfrm>
              <a:off x="4621930" y="3923477"/>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0" name="Oval 25">
              <a:extLst>
                <a:ext uri="{FF2B5EF4-FFF2-40B4-BE49-F238E27FC236}">
                  <a16:creationId xmlns:a16="http://schemas.microsoft.com/office/drawing/2014/main" id="{E5E8AD1E-869D-4D25-9E27-D5D86195CE66}"/>
                </a:ext>
              </a:extLst>
            </p:cNvPr>
            <p:cNvSpPr>
              <a:spLocks noChangeArrowheads="1"/>
            </p:cNvSpPr>
            <p:nvPr/>
          </p:nvSpPr>
          <p:spPr bwMode="auto">
            <a:xfrm>
              <a:off x="5091193" y="470055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1" name="Oval 25">
              <a:extLst>
                <a:ext uri="{FF2B5EF4-FFF2-40B4-BE49-F238E27FC236}">
                  <a16:creationId xmlns:a16="http://schemas.microsoft.com/office/drawing/2014/main" id="{0C93B7FB-5982-4B9A-87AD-56052EC3C2F6}"/>
                </a:ext>
              </a:extLst>
            </p:cNvPr>
            <p:cNvSpPr>
              <a:spLocks noChangeArrowheads="1"/>
            </p:cNvSpPr>
            <p:nvPr/>
          </p:nvSpPr>
          <p:spPr bwMode="auto">
            <a:xfrm>
              <a:off x="4166234" y="4689997"/>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2" name="Oval 26">
              <a:extLst>
                <a:ext uri="{FF2B5EF4-FFF2-40B4-BE49-F238E27FC236}">
                  <a16:creationId xmlns:a16="http://schemas.microsoft.com/office/drawing/2014/main" id="{491FFC8A-62D1-4760-A2EE-456C210172AB}"/>
                </a:ext>
              </a:extLst>
            </p:cNvPr>
            <p:cNvSpPr>
              <a:spLocks noChangeArrowheads="1"/>
            </p:cNvSpPr>
            <p:nvPr/>
          </p:nvSpPr>
          <p:spPr bwMode="auto">
            <a:xfrm>
              <a:off x="4620384" y="4416524"/>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4" name="テキスト ボックス 68">
              <a:extLst>
                <a:ext uri="{FF2B5EF4-FFF2-40B4-BE49-F238E27FC236}">
                  <a16:creationId xmlns:a16="http://schemas.microsoft.com/office/drawing/2014/main" id="{97FA885C-7FD6-4F18-BF92-207EF0E08985}"/>
                </a:ext>
              </a:extLst>
            </p:cNvPr>
            <p:cNvSpPr txBox="1">
              <a:spLocks noChangeArrowheads="1"/>
            </p:cNvSpPr>
            <p:nvPr/>
          </p:nvSpPr>
          <p:spPr bwMode="auto">
            <a:xfrm>
              <a:off x="3576155" y="4659585"/>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FFC000"/>
                  </a:solidFill>
                  <a:latin typeface="+mn-lt"/>
                </a:rPr>
                <a:t>R</a:t>
              </a:r>
              <a:r>
                <a:rPr lang="en-US" altLang="ja-JP" sz="1600" baseline="-25000" dirty="0">
                  <a:solidFill>
                    <a:srgbClr val="FFC000"/>
                  </a:solidFill>
                  <a:latin typeface="+mn-lt"/>
                </a:rPr>
                <a:t>3</a:t>
              </a:r>
              <a:endParaRPr lang="ja-JP" altLang="en-US" sz="1600" baseline="-25000" dirty="0">
                <a:solidFill>
                  <a:srgbClr val="FFC000"/>
                </a:solidFill>
                <a:latin typeface="+mn-lt"/>
              </a:endParaRPr>
            </a:p>
          </p:txBody>
        </p:sp>
        <p:sp>
          <p:nvSpPr>
            <p:cNvPr id="155" name="右矢印 101">
              <a:extLst>
                <a:ext uri="{FF2B5EF4-FFF2-40B4-BE49-F238E27FC236}">
                  <a16:creationId xmlns:a16="http://schemas.microsoft.com/office/drawing/2014/main" id="{8B9DDB9D-0691-4A0E-8E3A-8F96C1BB25F0}"/>
                </a:ext>
              </a:extLst>
            </p:cNvPr>
            <p:cNvSpPr/>
            <p:nvPr/>
          </p:nvSpPr>
          <p:spPr>
            <a:xfrm>
              <a:off x="3595166" y="4410928"/>
              <a:ext cx="290374"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 name="グループ化 1">
            <a:extLst>
              <a:ext uri="{FF2B5EF4-FFF2-40B4-BE49-F238E27FC236}">
                <a16:creationId xmlns:a16="http://schemas.microsoft.com/office/drawing/2014/main" id="{3D43C498-D93B-4B14-95D9-29829DC8FE9B}"/>
              </a:ext>
            </a:extLst>
          </p:cNvPr>
          <p:cNvGrpSpPr/>
          <p:nvPr/>
        </p:nvGrpSpPr>
        <p:grpSpPr>
          <a:xfrm rot="20736067">
            <a:off x="7948321" y="4570333"/>
            <a:ext cx="536052" cy="697398"/>
            <a:chOff x="8131231" y="4652660"/>
            <a:chExt cx="536052" cy="697398"/>
          </a:xfrm>
        </p:grpSpPr>
        <p:sp>
          <p:nvSpPr>
            <p:cNvPr id="156" name="右矢印 101">
              <a:extLst>
                <a:ext uri="{FF2B5EF4-FFF2-40B4-BE49-F238E27FC236}">
                  <a16:creationId xmlns:a16="http://schemas.microsoft.com/office/drawing/2014/main" id="{98A75837-733A-4625-A97D-BBD2FC93EB41}"/>
                </a:ext>
              </a:extLst>
            </p:cNvPr>
            <p:cNvSpPr/>
            <p:nvPr/>
          </p:nvSpPr>
          <p:spPr>
            <a:xfrm rot="18531996">
              <a:off x="8114171" y="5151928"/>
              <a:ext cx="215190"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Text Box 44">
              <a:extLst>
                <a:ext uri="{FF2B5EF4-FFF2-40B4-BE49-F238E27FC236}">
                  <a16:creationId xmlns:a16="http://schemas.microsoft.com/office/drawing/2014/main" id="{70C54B67-9F6D-4D9C-A233-BD0FB100ECEB}"/>
                </a:ext>
              </a:extLst>
            </p:cNvPr>
            <p:cNvSpPr txBox="1">
              <a:spLocks noChangeArrowheads="1"/>
            </p:cNvSpPr>
            <p:nvPr/>
          </p:nvSpPr>
          <p:spPr bwMode="auto">
            <a:xfrm rot="18263334">
              <a:off x="8137211" y="4801675"/>
              <a:ext cx="5451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50000"/>
                </a:spcBef>
              </a:pPr>
              <a:r>
                <a:rPr lang="ja-JP" altLang="en-US" sz="1800" dirty="0"/>
                <a:t>・・・</a:t>
              </a:r>
            </a:p>
          </p:txBody>
        </p:sp>
        <p:sp>
          <p:nvSpPr>
            <p:cNvPr id="158" name="右矢印 101">
              <a:extLst>
                <a:ext uri="{FF2B5EF4-FFF2-40B4-BE49-F238E27FC236}">
                  <a16:creationId xmlns:a16="http://schemas.microsoft.com/office/drawing/2014/main" id="{618D1848-8DC8-4D38-B07A-493299887FB7}"/>
                </a:ext>
              </a:extLst>
            </p:cNvPr>
            <p:cNvSpPr/>
            <p:nvPr/>
          </p:nvSpPr>
          <p:spPr>
            <a:xfrm rot="18531996">
              <a:off x="8469154" y="4669720"/>
              <a:ext cx="215190" cy="181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9" name="グループ化 158">
            <a:extLst>
              <a:ext uri="{FF2B5EF4-FFF2-40B4-BE49-F238E27FC236}">
                <a16:creationId xmlns:a16="http://schemas.microsoft.com/office/drawing/2014/main" id="{E8956E85-7D00-4E9D-9F85-81A4A13744A7}"/>
              </a:ext>
            </a:extLst>
          </p:cNvPr>
          <p:cNvGrpSpPr/>
          <p:nvPr/>
        </p:nvGrpSpPr>
        <p:grpSpPr>
          <a:xfrm>
            <a:off x="7497585" y="3113543"/>
            <a:ext cx="1738489" cy="1425666"/>
            <a:chOff x="3996266" y="1910328"/>
            <a:chExt cx="1738489" cy="1425666"/>
          </a:xfrm>
        </p:grpSpPr>
        <p:grpSp>
          <p:nvGrpSpPr>
            <p:cNvPr id="161" name="グループ化 81">
              <a:extLst>
                <a:ext uri="{FF2B5EF4-FFF2-40B4-BE49-F238E27FC236}">
                  <a16:creationId xmlns:a16="http://schemas.microsoft.com/office/drawing/2014/main" id="{29CF11BB-2B0F-4C89-B3B2-66045B356E06}"/>
                </a:ext>
              </a:extLst>
            </p:cNvPr>
            <p:cNvGrpSpPr>
              <a:grpSpLocks/>
            </p:cNvGrpSpPr>
            <p:nvPr/>
          </p:nvGrpSpPr>
          <p:grpSpPr bwMode="auto">
            <a:xfrm rot="16200000">
              <a:off x="4454478" y="1909101"/>
              <a:ext cx="845693" cy="848147"/>
              <a:chOff x="1520510" y="2816227"/>
              <a:chExt cx="1746032" cy="1751101"/>
            </a:xfrm>
          </p:grpSpPr>
          <p:sp>
            <p:nvSpPr>
              <p:cNvPr id="163" name="正方形/長方形 162">
                <a:extLst>
                  <a:ext uri="{FF2B5EF4-FFF2-40B4-BE49-F238E27FC236}">
                    <a16:creationId xmlns:a16="http://schemas.microsoft.com/office/drawing/2014/main" id="{67452B02-C8BC-4C2A-85EF-7D84BB3C4CFC}"/>
                  </a:ext>
                </a:extLst>
              </p:cNvPr>
              <p:cNvSpPr/>
              <p:nvPr/>
            </p:nvSpPr>
            <p:spPr>
              <a:xfrm>
                <a:off x="1968500" y="3255963"/>
                <a:ext cx="857250" cy="857250"/>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sp>
            <p:nvSpPr>
              <p:cNvPr id="164" name="正方形/長方形 163">
                <a:extLst>
                  <a:ext uri="{FF2B5EF4-FFF2-40B4-BE49-F238E27FC236}">
                    <a16:creationId xmlns:a16="http://schemas.microsoft.com/office/drawing/2014/main" id="{7F55432F-306D-4414-9A25-72FD76F84C28}"/>
                  </a:ext>
                </a:extLst>
              </p:cNvPr>
              <p:cNvSpPr/>
              <p:nvPr/>
            </p:nvSpPr>
            <p:spPr>
              <a:xfrm>
                <a:off x="1581150" y="2867025"/>
                <a:ext cx="1633538" cy="1633538"/>
              </a:xfrm>
              <a:prstGeom prst="rect">
                <a:avLst/>
              </a:prstGeom>
              <a:noFill/>
              <a:ln w="9525">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ja-JP" altLang="en-US" dirty="0"/>
              </a:p>
            </p:txBody>
          </p:sp>
          <p:cxnSp>
            <p:nvCxnSpPr>
              <p:cNvPr id="165" name="直線コネクタ 164">
                <a:extLst>
                  <a:ext uri="{FF2B5EF4-FFF2-40B4-BE49-F238E27FC236}">
                    <a16:creationId xmlns:a16="http://schemas.microsoft.com/office/drawing/2014/main" id="{91E316BC-7260-4E4E-BB4D-A0C7669808AF}"/>
                  </a:ext>
                </a:extLst>
              </p:cNvPr>
              <p:cNvCxnSpPr/>
              <p:nvPr/>
            </p:nvCxnSpPr>
            <p:spPr>
              <a:xfrm rot="16200000" flipH="1">
                <a:off x="1581944" y="2882107"/>
                <a:ext cx="396875" cy="395287"/>
              </a:xfrm>
              <a:prstGeom prst="line">
                <a:avLst/>
              </a:prstGeom>
              <a:ln w="9525"/>
            </p:spPr>
            <p:style>
              <a:lnRef idx="1">
                <a:schemeClr val="dk1"/>
              </a:lnRef>
              <a:fillRef idx="0">
                <a:schemeClr val="dk1"/>
              </a:fillRef>
              <a:effectRef idx="0">
                <a:schemeClr val="dk1"/>
              </a:effectRef>
              <a:fontRef idx="minor">
                <a:schemeClr val="tx1"/>
              </a:fontRef>
            </p:style>
          </p:cxnSp>
          <p:cxnSp>
            <p:nvCxnSpPr>
              <p:cNvPr id="166" name="直線コネクタ 165">
                <a:extLst>
                  <a:ext uri="{FF2B5EF4-FFF2-40B4-BE49-F238E27FC236}">
                    <a16:creationId xmlns:a16="http://schemas.microsoft.com/office/drawing/2014/main" id="{88168CF5-970A-4FEC-89C1-74312B8B48CE}"/>
                  </a:ext>
                </a:extLst>
              </p:cNvPr>
              <p:cNvCxnSpPr/>
              <p:nvPr/>
            </p:nvCxnSpPr>
            <p:spPr>
              <a:xfrm rot="16200000" flipH="1">
                <a:off x="2828132" y="4104481"/>
                <a:ext cx="395288" cy="396875"/>
              </a:xfrm>
              <a:prstGeom prst="line">
                <a:avLst/>
              </a:prstGeom>
              <a:ln w="9525"/>
            </p:spPr>
            <p:style>
              <a:lnRef idx="1">
                <a:schemeClr val="dk1"/>
              </a:lnRef>
              <a:fillRef idx="0">
                <a:schemeClr val="dk1"/>
              </a:fillRef>
              <a:effectRef idx="0">
                <a:schemeClr val="dk1"/>
              </a:effectRef>
              <a:fontRef idx="minor">
                <a:schemeClr val="tx1"/>
              </a:fontRef>
            </p:style>
          </p:cxnSp>
          <p:sp>
            <p:nvSpPr>
              <p:cNvPr id="167" name="Oval 25">
                <a:extLst>
                  <a:ext uri="{FF2B5EF4-FFF2-40B4-BE49-F238E27FC236}">
                    <a16:creationId xmlns:a16="http://schemas.microsoft.com/office/drawing/2014/main" id="{EAF5A5F4-25B2-4F75-A84F-B98DF613BDE1}"/>
                  </a:ext>
                </a:extLst>
              </p:cNvPr>
              <p:cNvSpPr>
                <a:spLocks noChangeArrowheads="1"/>
              </p:cNvSpPr>
              <p:nvPr/>
            </p:nvSpPr>
            <p:spPr bwMode="auto">
              <a:xfrm>
                <a:off x="1520825" y="2819400"/>
                <a:ext cx="148652" cy="148652"/>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68" name="Oval 25">
                <a:extLst>
                  <a:ext uri="{FF2B5EF4-FFF2-40B4-BE49-F238E27FC236}">
                    <a16:creationId xmlns:a16="http://schemas.microsoft.com/office/drawing/2014/main" id="{C3B9AFDC-EC03-41F9-8FB6-415D866539F2}"/>
                  </a:ext>
                </a:extLst>
              </p:cNvPr>
              <p:cNvSpPr>
                <a:spLocks noChangeArrowheads="1"/>
              </p:cNvSpPr>
              <p:nvPr/>
            </p:nvSpPr>
            <p:spPr bwMode="auto">
              <a:xfrm>
                <a:off x="1917699" y="4019902"/>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cxnSp>
            <p:nvCxnSpPr>
              <p:cNvPr id="169" name="直線コネクタ 168">
                <a:extLst>
                  <a:ext uri="{FF2B5EF4-FFF2-40B4-BE49-F238E27FC236}">
                    <a16:creationId xmlns:a16="http://schemas.microsoft.com/office/drawing/2014/main" id="{954289D8-2C8E-4C2E-9269-8DEDF0CE0B4D}"/>
                  </a:ext>
                </a:extLst>
              </p:cNvPr>
              <p:cNvCxnSpPr/>
              <p:nvPr/>
            </p:nvCxnSpPr>
            <p:spPr>
              <a:xfrm rot="5400000">
                <a:off x="2819400" y="2868613"/>
                <a:ext cx="395287" cy="395288"/>
              </a:xfrm>
              <a:prstGeom prst="line">
                <a:avLst/>
              </a:prstGeom>
              <a:ln w="9525"/>
            </p:spPr>
            <p:style>
              <a:lnRef idx="1">
                <a:schemeClr val="dk1"/>
              </a:lnRef>
              <a:fillRef idx="0">
                <a:schemeClr val="dk1"/>
              </a:fillRef>
              <a:effectRef idx="0">
                <a:schemeClr val="dk1"/>
              </a:effectRef>
              <a:fontRef idx="minor">
                <a:schemeClr val="tx1"/>
              </a:fontRef>
            </p:style>
          </p:cxnSp>
          <p:cxnSp>
            <p:nvCxnSpPr>
              <p:cNvPr id="170" name="直線コネクタ 169">
                <a:extLst>
                  <a:ext uri="{FF2B5EF4-FFF2-40B4-BE49-F238E27FC236}">
                    <a16:creationId xmlns:a16="http://schemas.microsoft.com/office/drawing/2014/main" id="{9BFB4F36-0CB6-4FEA-9143-CCDD37FC06BD}"/>
                  </a:ext>
                </a:extLst>
              </p:cNvPr>
              <p:cNvCxnSpPr/>
              <p:nvPr/>
            </p:nvCxnSpPr>
            <p:spPr>
              <a:xfrm rot="5400000">
                <a:off x="1571625" y="4105275"/>
                <a:ext cx="395288" cy="395288"/>
              </a:xfrm>
              <a:prstGeom prst="line">
                <a:avLst/>
              </a:prstGeom>
              <a:ln w="9525"/>
            </p:spPr>
            <p:style>
              <a:lnRef idx="1">
                <a:schemeClr val="dk1"/>
              </a:lnRef>
              <a:fillRef idx="0">
                <a:schemeClr val="dk1"/>
              </a:fillRef>
              <a:effectRef idx="0">
                <a:schemeClr val="dk1"/>
              </a:effectRef>
              <a:fontRef idx="minor">
                <a:schemeClr val="tx1"/>
              </a:fontRef>
            </p:style>
          </p:cxnSp>
          <p:sp>
            <p:nvSpPr>
              <p:cNvPr id="171" name="Oval 25">
                <a:extLst>
                  <a:ext uri="{FF2B5EF4-FFF2-40B4-BE49-F238E27FC236}">
                    <a16:creationId xmlns:a16="http://schemas.microsoft.com/office/drawing/2014/main" id="{D4A502CE-FD70-4653-B18C-66375C31FFD0}"/>
                  </a:ext>
                </a:extLst>
              </p:cNvPr>
              <p:cNvSpPr>
                <a:spLocks noChangeArrowheads="1"/>
              </p:cNvSpPr>
              <p:nvPr/>
            </p:nvSpPr>
            <p:spPr bwMode="auto">
              <a:xfrm>
                <a:off x="2723886" y="3200091"/>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72" name="Oval 25">
                <a:extLst>
                  <a:ext uri="{FF2B5EF4-FFF2-40B4-BE49-F238E27FC236}">
                    <a16:creationId xmlns:a16="http://schemas.microsoft.com/office/drawing/2014/main" id="{7E7C4FFD-5A13-427C-9E86-E29D62EB964C}"/>
                  </a:ext>
                </a:extLst>
              </p:cNvPr>
              <p:cNvSpPr>
                <a:spLocks noChangeArrowheads="1"/>
              </p:cNvSpPr>
              <p:nvPr/>
            </p:nvSpPr>
            <p:spPr bwMode="auto">
              <a:xfrm>
                <a:off x="3117890" y="4417093"/>
                <a:ext cx="148652" cy="148653"/>
              </a:xfrm>
              <a:prstGeom prst="ellipse">
                <a:avLst/>
              </a:prstGeom>
              <a:solidFill>
                <a:schemeClr val="tx1"/>
              </a:solidFill>
              <a:ln w="9525">
                <a:solidFill>
                  <a:schemeClr val="tx1"/>
                </a:solidFill>
                <a:round/>
                <a:headEnd/>
                <a:tailEnd/>
              </a:ln>
            </p:spPr>
            <p:txBody>
              <a:bodyPr wrap="none" anchor="ctr"/>
              <a:lstStyle/>
              <a:p>
                <a:pPr algn="ctr"/>
                <a:endParaRPr lang="ja-JP" altLang="ja-JP"/>
              </a:p>
            </p:txBody>
          </p:sp>
          <p:sp>
            <p:nvSpPr>
              <p:cNvPr id="173" name="Oval 25">
                <a:extLst>
                  <a:ext uri="{FF2B5EF4-FFF2-40B4-BE49-F238E27FC236}">
                    <a16:creationId xmlns:a16="http://schemas.microsoft.com/office/drawing/2014/main" id="{EB3433D2-3DBD-4E35-8B0E-45187821BE6A}"/>
                  </a:ext>
                </a:extLst>
              </p:cNvPr>
              <p:cNvSpPr>
                <a:spLocks noChangeArrowheads="1"/>
              </p:cNvSpPr>
              <p:nvPr/>
            </p:nvSpPr>
            <p:spPr bwMode="auto">
              <a:xfrm>
                <a:off x="2725780" y="4008481"/>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74" name="Oval 25">
                <a:extLst>
                  <a:ext uri="{FF2B5EF4-FFF2-40B4-BE49-F238E27FC236}">
                    <a16:creationId xmlns:a16="http://schemas.microsoft.com/office/drawing/2014/main" id="{E7E7B457-E726-46BA-A196-84D258366307}"/>
                  </a:ext>
                </a:extLst>
              </p:cNvPr>
              <p:cNvSpPr>
                <a:spLocks noChangeArrowheads="1"/>
              </p:cNvSpPr>
              <p:nvPr/>
            </p:nvSpPr>
            <p:spPr bwMode="auto">
              <a:xfrm>
                <a:off x="1914524" y="3203574"/>
                <a:ext cx="148652" cy="148653"/>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75" name="Oval 25">
                <a:extLst>
                  <a:ext uri="{FF2B5EF4-FFF2-40B4-BE49-F238E27FC236}">
                    <a16:creationId xmlns:a16="http://schemas.microsoft.com/office/drawing/2014/main" id="{20355148-D917-40F9-9AB6-57D5DA87A92B}"/>
                  </a:ext>
                </a:extLst>
              </p:cNvPr>
              <p:cNvSpPr>
                <a:spLocks noChangeArrowheads="1"/>
              </p:cNvSpPr>
              <p:nvPr/>
            </p:nvSpPr>
            <p:spPr bwMode="auto">
              <a:xfrm>
                <a:off x="3111237" y="2816227"/>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sp>
            <p:nvSpPr>
              <p:cNvPr id="176" name="Oval 25">
                <a:extLst>
                  <a:ext uri="{FF2B5EF4-FFF2-40B4-BE49-F238E27FC236}">
                    <a16:creationId xmlns:a16="http://schemas.microsoft.com/office/drawing/2014/main" id="{74ED9F50-D69C-4484-8156-F56727064CB9}"/>
                  </a:ext>
                </a:extLst>
              </p:cNvPr>
              <p:cNvSpPr>
                <a:spLocks noChangeArrowheads="1"/>
              </p:cNvSpPr>
              <p:nvPr/>
            </p:nvSpPr>
            <p:spPr bwMode="auto">
              <a:xfrm>
                <a:off x="1520510" y="4418676"/>
                <a:ext cx="148652" cy="148652"/>
              </a:xfrm>
              <a:prstGeom prst="ellipse">
                <a:avLst/>
              </a:prstGeom>
              <a:solidFill>
                <a:schemeClr val="bg1"/>
              </a:solidFill>
              <a:ln w="9525">
                <a:solidFill>
                  <a:schemeClr val="tx1"/>
                </a:solidFill>
                <a:round/>
                <a:headEnd/>
                <a:tailEnd/>
              </a:ln>
            </p:spPr>
            <p:txBody>
              <a:bodyPr wrap="none" anchor="ctr"/>
              <a:lstStyle/>
              <a:p>
                <a:pPr algn="ctr"/>
                <a:endParaRPr lang="ja-JP" altLang="ja-JP"/>
              </a:p>
            </p:txBody>
          </p:sp>
        </p:grpSp>
        <p:sp>
          <p:nvSpPr>
            <p:cNvPr id="162" name="テキスト ボックス 78">
              <a:extLst>
                <a:ext uri="{FF2B5EF4-FFF2-40B4-BE49-F238E27FC236}">
                  <a16:creationId xmlns:a16="http://schemas.microsoft.com/office/drawing/2014/main" id="{CF6FCC3E-C0D8-4B88-8F2D-2ECFD21C0F10}"/>
                </a:ext>
              </a:extLst>
            </p:cNvPr>
            <p:cNvSpPr txBox="1">
              <a:spLocks noChangeArrowheads="1"/>
            </p:cNvSpPr>
            <p:nvPr/>
          </p:nvSpPr>
          <p:spPr bwMode="auto">
            <a:xfrm>
              <a:off x="3996266" y="2966662"/>
              <a:ext cx="173848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eaLnBrk="1" hangingPunct="1"/>
              <a:r>
                <a:rPr lang="ja-JP" altLang="en-US" sz="1800" dirty="0">
                  <a:latin typeface="+mn-lt"/>
                </a:rPr>
                <a:t>正六面体グラフ</a:t>
              </a:r>
              <a:endParaRPr lang="ja-JP" altLang="en-US" sz="1800" baseline="-25000" dirty="0">
                <a:latin typeface="+mn-lt"/>
              </a:endParaRPr>
            </a:p>
          </p:txBody>
        </p:sp>
      </p:grpSp>
      <p:sp>
        <p:nvSpPr>
          <p:cNvPr id="3" name="フリーフォーム: 図形 2">
            <a:extLst>
              <a:ext uri="{FF2B5EF4-FFF2-40B4-BE49-F238E27FC236}">
                <a16:creationId xmlns:a16="http://schemas.microsoft.com/office/drawing/2014/main" id="{5A99573D-B770-4B5A-A985-EC072B4367E1}"/>
              </a:ext>
            </a:extLst>
          </p:cNvPr>
          <p:cNvSpPr/>
          <p:nvPr/>
        </p:nvSpPr>
        <p:spPr>
          <a:xfrm>
            <a:off x="5035550" y="2660650"/>
            <a:ext cx="3009900" cy="2571750"/>
          </a:xfrm>
          <a:custGeom>
            <a:avLst/>
            <a:gdLst>
              <a:gd name="connsiteX0" fmla="*/ 0 w 3009900"/>
              <a:gd name="connsiteY0" fmla="*/ 2559050 h 2571750"/>
              <a:gd name="connsiteX1" fmla="*/ 1422400 w 3009900"/>
              <a:gd name="connsiteY1" fmla="*/ 2571750 h 2571750"/>
              <a:gd name="connsiteX2" fmla="*/ 3009900 w 3009900"/>
              <a:gd name="connsiteY2" fmla="*/ 0 h 2571750"/>
              <a:gd name="connsiteX0" fmla="*/ 0 w 3009900"/>
              <a:gd name="connsiteY0" fmla="*/ 2584450 h 2584450"/>
              <a:gd name="connsiteX1" fmla="*/ 1422400 w 3009900"/>
              <a:gd name="connsiteY1" fmla="*/ 2571750 h 2584450"/>
              <a:gd name="connsiteX2" fmla="*/ 3009900 w 3009900"/>
              <a:gd name="connsiteY2" fmla="*/ 0 h 2584450"/>
              <a:gd name="connsiteX0" fmla="*/ 0 w 3009900"/>
              <a:gd name="connsiteY0" fmla="*/ 2571750 h 2571750"/>
              <a:gd name="connsiteX1" fmla="*/ 1422400 w 3009900"/>
              <a:gd name="connsiteY1" fmla="*/ 2571750 h 2571750"/>
              <a:gd name="connsiteX2" fmla="*/ 3009900 w 3009900"/>
              <a:gd name="connsiteY2" fmla="*/ 0 h 2571750"/>
            </a:gdLst>
            <a:ahLst/>
            <a:cxnLst>
              <a:cxn ang="0">
                <a:pos x="connsiteX0" y="connsiteY0"/>
              </a:cxn>
              <a:cxn ang="0">
                <a:pos x="connsiteX1" y="connsiteY1"/>
              </a:cxn>
              <a:cxn ang="0">
                <a:pos x="connsiteX2" y="connsiteY2"/>
              </a:cxn>
            </a:cxnLst>
            <a:rect l="l" t="t" r="r" b="b"/>
            <a:pathLst>
              <a:path w="3009900" h="2571750">
                <a:moveTo>
                  <a:pt x="0" y="2571750"/>
                </a:moveTo>
                <a:lnTo>
                  <a:pt x="1422400" y="2571750"/>
                </a:lnTo>
                <a:lnTo>
                  <a:pt x="3009900" y="0"/>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0703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59"/>
                                        </p:tgtEl>
                                        <p:attrNameLst>
                                          <p:attrName>style.visibility</p:attrName>
                                        </p:attrNameLst>
                                      </p:cBhvr>
                                      <p:to>
                                        <p:strVal val="visible"/>
                                      </p:to>
                                    </p:set>
                                    <p:animEffect transition="in" filter="randombar(horizontal)">
                                      <p:cBhvr>
                                        <p:cTn id="22"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rot="5400000" flipH="1" flipV="1">
            <a:off x="1770780" y="2070881"/>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 name="直線コネクタ 4"/>
          <p:cNvCxnSpPr/>
          <p:nvPr/>
        </p:nvCxnSpPr>
        <p:spPr>
          <a:xfrm rot="5400000" flipH="1" flipV="1">
            <a:off x="2423243" y="189784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7" name="直線コネクタ 6"/>
          <p:cNvCxnSpPr/>
          <p:nvPr/>
        </p:nvCxnSpPr>
        <p:spPr>
          <a:xfrm rot="16200000" flipV="1">
            <a:off x="1775543" y="190419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8" name="直線コネクタ 7"/>
          <p:cNvCxnSpPr/>
          <p:nvPr/>
        </p:nvCxnSpPr>
        <p:spPr>
          <a:xfrm rot="16200000" flipV="1">
            <a:off x="2413718" y="2066118"/>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rot="5400000" flipH="1" flipV="1">
            <a:off x="2061293" y="248839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0" name="直線コネクタ 9"/>
          <p:cNvCxnSpPr/>
          <p:nvPr/>
        </p:nvCxnSpPr>
        <p:spPr>
          <a:xfrm rot="5400000" flipH="1" flipV="1">
            <a:off x="2147018" y="146604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1" name="直線コネクタ 10"/>
          <p:cNvCxnSpPr/>
          <p:nvPr/>
        </p:nvCxnSpPr>
        <p:spPr>
          <a:xfrm rot="16200000" flipV="1">
            <a:off x="2147018" y="2488393"/>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12" name="直線コネクタ 11"/>
          <p:cNvCxnSpPr/>
          <p:nvPr/>
        </p:nvCxnSpPr>
        <p:spPr>
          <a:xfrm rot="16200000" flipV="1">
            <a:off x="2051768" y="1456518"/>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13" name="AutoShape 140"/>
          <p:cNvSpPr>
            <a:spLocks noChangeArrowheads="1"/>
          </p:cNvSpPr>
          <p:nvPr/>
        </p:nvSpPr>
        <p:spPr bwMode="auto">
          <a:xfrm>
            <a:off x="1882699" y="1590662"/>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14" name="Oval 142"/>
          <p:cNvSpPr>
            <a:spLocks noChangeArrowheads="1"/>
          </p:cNvSpPr>
          <p:nvPr/>
        </p:nvSpPr>
        <p:spPr bwMode="auto">
          <a:xfrm flipH="1">
            <a:off x="2136699" y="155097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17" name="Oval 142"/>
          <p:cNvSpPr>
            <a:spLocks noChangeArrowheads="1"/>
          </p:cNvSpPr>
          <p:nvPr/>
        </p:nvSpPr>
        <p:spPr bwMode="auto">
          <a:xfrm flipH="1">
            <a:off x="2143049" y="2408224"/>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18" name="直線コネクタ 17"/>
          <p:cNvCxnSpPr/>
          <p:nvPr/>
        </p:nvCxnSpPr>
        <p:spPr>
          <a:xfrm rot="16200000" flipH="1">
            <a:off x="2530399" y="1952612"/>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rot="5400000" flipH="1" flipV="1">
            <a:off x="2054942" y="3628501"/>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0" name="直線コネクタ 19"/>
          <p:cNvCxnSpPr/>
          <p:nvPr/>
        </p:nvCxnSpPr>
        <p:spPr>
          <a:xfrm rot="5400000" flipH="1" flipV="1">
            <a:off x="2164479" y="3452289"/>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1" name="直線コネクタ 20"/>
          <p:cNvCxnSpPr/>
          <p:nvPr/>
        </p:nvCxnSpPr>
        <p:spPr>
          <a:xfrm rot="16200000" flipV="1">
            <a:off x="2059704" y="346181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rot="16200000" flipV="1">
            <a:off x="2155748" y="3619770"/>
            <a:ext cx="152400" cy="76200"/>
          </a:xfrm>
          <a:prstGeom prst="line">
            <a:avLst/>
          </a:prstGeom>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rot="5400000" flipH="1" flipV="1">
            <a:off x="2078754" y="408411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rot="16200000" flipV="1">
            <a:off x="2164479" y="408411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rot="16200000" flipH="1">
            <a:off x="2271636" y="3507057"/>
            <a:ext cx="3175" cy="155575"/>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rot="16200000" flipH="1">
            <a:off x="1757286" y="3572145"/>
            <a:ext cx="857250" cy="6350"/>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rot="5400000" flipH="1" flipV="1">
            <a:off x="2154954" y="3018901"/>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29" name="直線コネクタ 28"/>
          <p:cNvCxnSpPr/>
          <p:nvPr/>
        </p:nvCxnSpPr>
        <p:spPr>
          <a:xfrm rot="16200000" flipV="1">
            <a:off x="2059704" y="3009376"/>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30" name="Oval 142"/>
          <p:cNvSpPr>
            <a:spLocks noChangeArrowheads="1"/>
          </p:cNvSpPr>
          <p:nvPr/>
        </p:nvSpPr>
        <p:spPr bwMode="auto">
          <a:xfrm flipH="1">
            <a:off x="2144636" y="3103832"/>
            <a:ext cx="71437"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1" name="Oval 142"/>
          <p:cNvSpPr>
            <a:spLocks noChangeArrowheads="1"/>
          </p:cNvSpPr>
          <p:nvPr/>
        </p:nvSpPr>
        <p:spPr bwMode="auto">
          <a:xfrm flipH="1">
            <a:off x="2160511" y="4003945"/>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32" name="右矢印 31"/>
          <p:cNvSpPr/>
          <p:nvPr/>
        </p:nvSpPr>
        <p:spPr>
          <a:xfrm rot="5400000">
            <a:off x="2102359" y="2769568"/>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33" name="テキスト ボックス 68"/>
          <p:cNvSpPr txBox="1">
            <a:spLocks noChangeArrowheads="1"/>
          </p:cNvSpPr>
          <p:nvPr/>
        </p:nvSpPr>
        <p:spPr bwMode="auto">
          <a:xfrm>
            <a:off x="2309736" y="2632345"/>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1</a:t>
            </a:r>
            <a:endParaRPr lang="ja-JP" altLang="en-US" sz="1600" baseline="-25000" dirty="0">
              <a:latin typeface="+mn-lt"/>
            </a:endParaRPr>
          </a:p>
        </p:txBody>
      </p:sp>
      <p:cxnSp>
        <p:nvCxnSpPr>
          <p:cNvPr id="34" name="直線コネクタ 33"/>
          <p:cNvCxnSpPr/>
          <p:nvPr/>
        </p:nvCxnSpPr>
        <p:spPr>
          <a:xfrm flipV="1">
            <a:off x="4501295" y="1971260"/>
            <a:ext cx="112713" cy="0"/>
          </a:xfrm>
          <a:prstGeom prst="line">
            <a:avLst/>
          </a:prstGeom>
        </p:spPr>
        <p:style>
          <a:lnRef idx="1">
            <a:schemeClr val="dk1"/>
          </a:lnRef>
          <a:fillRef idx="0">
            <a:schemeClr val="dk1"/>
          </a:fillRef>
          <a:effectRef idx="0">
            <a:schemeClr val="dk1"/>
          </a:effectRef>
          <a:fontRef idx="minor">
            <a:schemeClr val="tx1"/>
          </a:fontRef>
        </p:style>
      </p:cxnSp>
      <p:cxnSp>
        <p:nvCxnSpPr>
          <p:cNvPr id="35" name="直線コネクタ 34"/>
          <p:cNvCxnSpPr/>
          <p:nvPr/>
        </p:nvCxnSpPr>
        <p:spPr>
          <a:xfrm flipV="1">
            <a:off x="4353658" y="2195098"/>
            <a:ext cx="0" cy="179387"/>
          </a:xfrm>
          <a:prstGeom prst="line">
            <a:avLst/>
          </a:prstGeom>
        </p:spPr>
        <p:style>
          <a:lnRef idx="1">
            <a:schemeClr val="dk1"/>
          </a:lnRef>
          <a:fillRef idx="0">
            <a:schemeClr val="dk1"/>
          </a:fillRef>
          <a:effectRef idx="0">
            <a:schemeClr val="dk1"/>
          </a:effectRef>
          <a:fontRef idx="minor">
            <a:schemeClr val="tx1"/>
          </a:fontRef>
        </p:style>
      </p:cxnSp>
      <p:cxnSp>
        <p:nvCxnSpPr>
          <p:cNvPr id="36" name="直線コネクタ 35"/>
          <p:cNvCxnSpPr/>
          <p:nvPr/>
        </p:nvCxnSpPr>
        <p:spPr>
          <a:xfrm flipV="1">
            <a:off x="4350483" y="1531523"/>
            <a:ext cx="0" cy="246062"/>
          </a:xfrm>
          <a:prstGeom prst="line">
            <a:avLst/>
          </a:prstGeom>
        </p:spPr>
        <p:style>
          <a:lnRef idx="1">
            <a:schemeClr val="dk1"/>
          </a:lnRef>
          <a:fillRef idx="0">
            <a:schemeClr val="dk1"/>
          </a:fillRef>
          <a:effectRef idx="0">
            <a:schemeClr val="dk1"/>
          </a:effectRef>
          <a:fontRef idx="minor">
            <a:schemeClr val="tx1"/>
          </a:fontRef>
        </p:style>
      </p:cxnSp>
      <p:cxnSp>
        <p:nvCxnSpPr>
          <p:cNvPr id="37" name="直線コネクタ 36"/>
          <p:cNvCxnSpPr/>
          <p:nvPr/>
        </p:nvCxnSpPr>
        <p:spPr>
          <a:xfrm flipV="1">
            <a:off x="4083783" y="1968085"/>
            <a:ext cx="111125" cy="0"/>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p:cNvCxnSpPr/>
          <p:nvPr/>
        </p:nvCxnSpPr>
        <p:spPr>
          <a:xfrm rot="5400000" flipH="1" flipV="1">
            <a:off x="3948051" y="2021267"/>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p:cNvCxnSpPr/>
          <p:nvPr/>
        </p:nvCxnSpPr>
        <p:spPr>
          <a:xfrm rot="5400000" flipH="1" flipV="1">
            <a:off x="4600514" y="18482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rot="16200000" flipV="1">
            <a:off x="3952814" y="18545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1" name="直線コネクタ 40"/>
          <p:cNvCxnSpPr/>
          <p:nvPr/>
        </p:nvCxnSpPr>
        <p:spPr>
          <a:xfrm rot="16200000" flipV="1">
            <a:off x="4590989" y="2016504"/>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p:cNvCxnSpPr/>
          <p:nvPr/>
        </p:nvCxnSpPr>
        <p:spPr>
          <a:xfrm rot="5400000" flipH="1" flipV="1">
            <a:off x="4238564" y="24387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3" name="直線コネクタ 42"/>
          <p:cNvCxnSpPr/>
          <p:nvPr/>
        </p:nvCxnSpPr>
        <p:spPr>
          <a:xfrm rot="5400000" flipH="1" flipV="1">
            <a:off x="4324289" y="141642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4" name="直線コネクタ 43"/>
          <p:cNvCxnSpPr/>
          <p:nvPr/>
        </p:nvCxnSpPr>
        <p:spPr>
          <a:xfrm rot="16200000" flipV="1">
            <a:off x="4324289" y="2438779"/>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p:cNvCxnSpPr/>
          <p:nvPr/>
        </p:nvCxnSpPr>
        <p:spPr>
          <a:xfrm rot="16200000" flipV="1">
            <a:off x="4229039" y="1406904"/>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46" name="AutoShape 140"/>
          <p:cNvSpPr>
            <a:spLocks noChangeArrowheads="1"/>
          </p:cNvSpPr>
          <p:nvPr/>
        </p:nvSpPr>
        <p:spPr bwMode="auto">
          <a:xfrm>
            <a:off x="4059970" y="1541048"/>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47" name="Oval 142"/>
          <p:cNvSpPr>
            <a:spLocks noChangeArrowheads="1"/>
          </p:cNvSpPr>
          <p:nvPr/>
        </p:nvSpPr>
        <p:spPr bwMode="auto">
          <a:xfrm flipH="1">
            <a:off x="4313970" y="150136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0" name="Oval 142"/>
          <p:cNvSpPr>
            <a:spLocks noChangeArrowheads="1"/>
          </p:cNvSpPr>
          <p:nvPr/>
        </p:nvSpPr>
        <p:spPr bwMode="auto">
          <a:xfrm flipH="1">
            <a:off x="4320320" y="2358610"/>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1" name="直線コネクタ 50"/>
          <p:cNvCxnSpPr/>
          <p:nvPr/>
        </p:nvCxnSpPr>
        <p:spPr>
          <a:xfrm rot="16200000" flipH="1">
            <a:off x="4707670" y="1902998"/>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53" name="AutoShape 140"/>
          <p:cNvSpPr>
            <a:spLocks noChangeArrowheads="1"/>
          </p:cNvSpPr>
          <p:nvPr/>
        </p:nvSpPr>
        <p:spPr bwMode="auto">
          <a:xfrm>
            <a:off x="4202845" y="1755360"/>
            <a:ext cx="293688" cy="439738"/>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54" name="Oval 142"/>
          <p:cNvSpPr>
            <a:spLocks noChangeArrowheads="1"/>
          </p:cNvSpPr>
          <p:nvPr/>
        </p:nvSpPr>
        <p:spPr bwMode="auto">
          <a:xfrm flipH="1">
            <a:off x="4461608" y="1928398"/>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55" name="Oval 142"/>
          <p:cNvSpPr>
            <a:spLocks noChangeArrowheads="1"/>
          </p:cNvSpPr>
          <p:nvPr/>
        </p:nvSpPr>
        <p:spPr bwMode="auto">
          <a:xfrm flipH="1">
            <a:off x="4166333" y="1931573"/>
            <a:ext cx="71437" cy="71437"/>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58" name="直線コネクタ 57"/>
          <p:cNvCxnSpPr/>
          <p:nvPr/>
        </p:nvCxnSpPr>
        <p:spPr>
          <a:xfrm rot="5400000" flipH="1" flipV="1">
            <a:off x="3955989" y="3626914"/>
            <a:ext cx="153987" cy="76200"/>
          </a:xfrm>
          <a:prstGeom prst="line">
            <a:avLst/>
          </a:prstGeom>
        </p:spPr>
        <p:style>
          <a:lnRef idx="1">
            <a:schemeClr val="dk1"/>
          </a:lnRef>
          <a:fillRef idx="0">
            <a:schemeClr val="dk1"/>
          </a:fillRef>
          <a:effectRef idx="0">
            <a:schemeClr val="dk1"/>
          </a:effectRef>
          <a:fontRef idx="minor">
            <a:schemeClr val="tx1"/>
          </a:fontRef>
        </p:style>
      </p:cxnSp>
      <p:cxnSp>
        <p:nvCxnSpPr>
          <p:cNvPr id="59" name="直線コネクタ 58"/>
          <p:cNvCxnSpPr/>
          <p:nvPr/>
        </p:nvCxnSpPr>
        <p:spPr>
          <a:xfrm rot="5400000" flipH="1" flipV="1">
            <a:off x="4608452" y="345387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rot="16200000" flipV="1">
            <a:off x="3960752" y="346022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rot="16200000" flipV="1">
            <a:off x="4598927" y="3622151"/>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rot="5400000" flipH="1" flipV="1">
            <a:off x="4246502" y="404442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rot="5400000" flipH="1" flipV="1">
            <a:off x="4332227" y="302207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rot="16200000" flipV="1">
            <a:off x="4332227" y="4044426"/>
            <a:ext cx="153988" cy="76200"/>
          </a:xfrm>
          <a:prstGeom prst="line">
            <a:avLst/>
          </a:prstGeom>
        </p:spPr>
        <p:style>
          <a:lnRef idx="1">
            <a:schemeClr val="dk1"/>
          </a:lnRef>
          <a:fillRef idx="0">
            <a:schemeClr val="dk1"/>
          </a:fillRef>
          <a:effectRef idx="0">
            <a:schemeClr val="dk1"/>
          </a:effectRef>
          <a:fontRef idx="minor">
            <a:schemeClr val="tx1"/>
          </a:fontRef>
        </p:style>
      </p:cxnSp>
      <p:cxnSp>
        <p:nvCxnSpPr>
          <p:cNvPr id="65" name="直線コネクタ 64"/>
          <p:cNvCxnSpPr/>
          <p:nvPr/>
        </p:nvCxnSpPr>
        <p:spPr>
          <a:xfrm rot="16200000" flipV="1">
            <a:off x="4236977" y="3012551"/>
            <a:ext cx="153988" cy="76200"/>
          </a:xfrm>
          <a:prstGeom prst="line">
            <a:avLst/>
          </a:prstGeom>
        </p:spPr>
        <p:style>
          <a:lnRef idx="1">
            <a:schemeClr val="dk1"/>
          </a:lnRef>
          <a:fillRef idx="0">
            <a:schemeClr val="dk1"/>
          </a:fillRef>
          <a:effectRef idx="0">
            <a:schemeClr val="dk1"/>
          </a:effectRef>
          <a:fontRef idx="minor">
            <a:schemeClr val="tx1"/>
          </a:fontRef>
        </p:style>
      </p:cxnSp>
      <p:sp>
        <p:nvSpPr>
          <p:cNvPr id="66" name="AutoShape 140"/>
          <p:cNvSpPr>
            <a:spLocks noChangeArrowheads="1"/>
          </p:cNvSpPr>
          <p:nvPr/>
        </p:nvSpPr>
        <p:spPr bwMode="auto">
          <a:xfrm>
            <a:off x="4067908" y="3146695"/>
            <a:ext cx="569913" cy="857250"/>
          </a:xfrm>
          <a:prstGeom prst="diamond">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endParaRPr lang="ja-JP" altLang="en-US" sz="1600"/>
          </a:p>
        </p:txBody>
      </p:sp>
      <p:sp>
        <p:nvSpPr>
          <p:cNvPr id="67" name="Oval 142"/>
          <p:cNvSpPr>
            <a:spLocks noChangeArrowheads="1"/>
          </p:cNvSpPr>
          <p:nvPr/>
        </p:nvSpPr>
        <p:spPr bwMode="auto">
          <a:xfrm flipH="1">
            <a:off x="4321908" y="310700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sp>
        <p:nvSpPr>
          <p:cNvPr id="68" name="Oval 143"/>
          <p:cNvSpPr>
            <a:spLocks noChangeArrowheads="1"/>
          </p:cNvSpPr>
          <p:nvPr/>
        </p:nvSpPr>
        <p:spPr bwMode="auto">
          <a:xfrm flipH="1">
            <a:off x="4042508" y="354357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70" name="Oval 142"/>
          <p:cNvSpPr>
            <a:spLocks noChangeArrowheads="1"/>
          </p:cNvSpPr>
          <p:nvPr/>
        </p:nvSpPr>
        <p:spPr bwMode="auto">
          <a:xfrm flipH="1">
            <a:off x="4328258" y="3964257"/>
            <a:ext cx="71438" cy="71438"/>
          </a:xfrm>
          <a:prstGeom prst="ellipse">
            <a:avLst/>
          </a:prstGeom>
          <a:solidFill>
            <a:schemeClr val="tx1"/>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pPr algn="ctr" eaLnBrk="1" hangingPunct="1">
              <a:defRPr/>
            </a:pPr>
            <a:endParaRPr lang="ja-JP" altLang="ja-JP" sz="2400"/>
          </a:p>
        </p:txBody>
      </p:sp>
      <p:cxnSp>
        <p:nvCxnSpPr>
          <p:cNvPr id="71" name="直線コネクタ 70"/>
          <p:cNvCxnSpPr/>
          <p:nvPr/>
        </p:nvCxnSpPr>
        <p:spPr>
          <a:xfrm rot="16200000" flipH="1">
            <a:off x="4715608" y="3508645"/>
            <a:ext cx="3175" cy="155575"/>
          </a:xfrm>
          <a:prstGeom prst="line">
            <a:avLst/>
          </a:prstGeom>
        </p:spPr>
        <p:style>
          <a:lnRef idx="1">
            <a:schemeClr val="dk1"/>
          </a:lnRef>
          <a:fillRef idx="0">
            <a:schemeClr val="dk1"/>
          </a:fillRef>
          <a:effectRef idx="0">
            <a:schemeClr val="dk1"/>
          </a:effectRef>
          <a:fontRef idx="minor">
            <a:schemeClr val="tx1"/>
          </a:fontRef>
        </p:style>
      </p:cxnSp>
      <p:sp>
        <p:nvSpPr>
          <p:cNvPr id="73" name="右矢印 72"/>
          <p:cNvSpPr/>
          <p:nvPr/>
        </p:nvSpPr>
        <p:spPr>
          <a:xfrm rot="5400000">
            <a:off x="4283922" y="2778806"/>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74" name="テキスト ボックス 68"/>
          <p:cNvSpPr txBox="1">
            <a:spLocks noChangeArrowheads="1"/>
          </p:cNvSpPr>
          <p:nvPr/>
        </p:nvSpPr>
        <p:spPr bwMode="auto">
          <a:xfrm>
            <a:off x="4491299" y="2641583"/>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latin typeface="+mn-lt"/>
              </a:rPr>
              <a:t>R</a:t>
            </a:r>
            <a:r>
              <a:rPr lang="en-US" altLang="ja-JP" sz="1600" baseline="-25000" dirty="0">
                <a:latin typeface="+mn-lt"/>
              </a:rPr>
              <a:t>2</a:t>
            </a:r>
            <a:endParaRPr lang="ja-JP" altLang="en-US" sz="1600" baseline="-25000" dirty="0">
              <a:latin typeface="+mn-lt"/>
            </a:endParaRPr>
          </a:p>
        </p:txBody>
      </p:sp>
      <p:cxnSp>
        <p:nvCxnSpPr>
          <p:cNvPr id="105" name="直線コネクタ 104"/>
          <p:cNvCxnSpPr/>
          <p:nvPr/>
        </p:nvCxnSpPr>
        <p:spPr>
          <a:xfrm flipH="1" flipV="1">
            <a:off x="6599644" y="1475551"/>
            <a:ext cx="0" cy="432000"/>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p:cNvCxnSpPr/>
          <p:nvPr/>
        </p:nvCxnSpPr>
        <p:spPr>
          <a:xfrm flipH="1">
            <a:off x="6622307" y="1933331"/>
            <a:ext cx="175608" cy="551720"/>
          </a:xfrm>
          <a:prstGeom prst="line">
            <a:avLst/>
          </a:prstGeom>
        </p:spPr>
        <p:style>
          <a:lnRef idx="1">
            <a:schemeClr val="dk1"/>
          </a:lnRef>
          <a:fillRef idx="0">
            <a:schemeClr val="dk1"/>
          </a:fillRef>
          <a:effectRef idx="0">
            <a:schemeClr val="dk1"/>
          </a:effectRef>
          <a:fontRef idx="minor">
            <a:schemeClr val="tx1"/>
          </a:fontRef>
        </p:style>
      </p:cxnSp>
      <p:cxnSp>
        <p:nvCxnSpPr>
          <p:cNvPr id="107" name="直線コネクタ 106"/>
          <p:cNvCxnSpPr>
            <a:endCxn id="113" idx="1"/>
          </p:cNvCxnSpPr>
          <p:nvPr/>
        </p:nvCxnSpPr>
        <p:spPr>
          <a:xfrm>
            <a:off x="6419934" y="1934710"/>
            <a:ext cx="200790" cy="563952"/>
          </a:xfrm>
          <a:prstGeom prst="line">
            <a:avLst/>
          </a:prstGeom>
        </p:spPr>
        <p:style>
          <a:lnRef idx="1">
            <a:schemeClr val="dk1"/>
          </a:lnRef>
          <a:fillRef idx="0">
            <a:schemeClr val="dk1"/>
          </a:fillRef>
          <a:effectRef idx="0">
            <a:schemeClr val="dk1"/>
          </a:effectRef>
          <a:fontRef idx="minor">
            <a:schemeClr val="tx1"/>
          </a:fontRef>
        </p:style>
      </p:cxnSp>
      <p:cxnSp>
        <p:nvCxnSpPr>
          <p:cNvPr id="108" name="直線コネクタ 107"/>
          <p:cNvCxnSpPr/>
          <p:nvPr/>
        </p:nvCxnSpPr>
        <p:spPr>
          <a:xfrm flipH="1">
            <a:off x="6772613" y="1711108"/>
            <a:ext cx="312738" cy="234950"/>
          </a:xfrm>
          <a:prstGeom prst="line">
            <a:avLst/>
          </a:prstGeom>
        </p:spPr>
        <p:style>
          <a:lnRef idx="1">
            <a:schemeClr val="dk1"/>
          </a:lnRef>
          <a:fillRef idx="0">
            <a:schemeClr val="dk1"/>
          </a:fillRef>
          <a:effectRef idx="0">
            <a:schemeClr val="dk1"/>
          </a:effectRef>
          <a:fontRef idx="minor">
            <a:schemeClr val="tx1"/>
          </a:fontRef>
        </p:style>
      </p:cxnSp>
      <p:cxnSp>
        <p:nvCxnSpPr>
          <p:cNvPr id="109" name="直線コネクタ 108"/>
          <p:cNvCxnSpPr/>
          <p:nvPr/>
        </p:nvCxnSpPr>
        <p:spPr>
          <a:xfrm>
            <a:off x="6130086" y="1687087"/>
            <a:ext cx="279787" cy="248543"/>
          </a:xfrm>
          <a:prstGeom prst="line">
            <a:avLst/>
          </a:prstGeom>
        </p:spPr>
        <p:style>
          <a:lnRef idx="1">
            <a:schemeClr val="dk1"/>
          </a:lnRef>
          <a:fillRef idx="0">
            <a:schemeClr val="dk1"/>
          </a:fillRef>
          <a:effectRef idx="0">
            <a:schemeClr val="dk1"/>
          </a:effectRef>
          <a:fontRef idx="minor">
            <a:schemeClr val="tx1"/>
          </a:fontRef>
        </p:style>
      </p:cxnSp>
      <p:sp>
        <p:nvSpPr>
          <p:cNvPr id="113" name="六角形 112"/>
          <p:cNvSpPr/>
          <p:nvPr/>
        </p:nvSpPr>
        <p:spPr>
          <a:xfrm rot="1797837">
            <a:off x="6080204" y="1501782"/>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15" name="Oval 25"/>
          <p:cNvSpPr>
            <a:spLocks noChangeArrowheads="1"/>
          </p:cNvSpPr>
          <p:nvPr/>
        </p:nvSpPr>
        <p:spPr bwMode="auto">
          <a:xfrm>
            <a:off x="6380911" y="188957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17" name="Oval 26"/>
          <p:cNvSpPr>
            <a:spLocks noChangeArrowheads="1"/>
          </p:cNvSpPr>
          <p:nvPr/>
        </p:nvSpPr>
        <p:spPr bwMode="auto">
          <a:xfrm>
            <a:off x="6117245" y="1655156"/>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19" name="直線コネクタ 118"/>
          <p:cNvCxnSpPr/>
          <p:nvPr/>
        </p:nvCxnSpPr>
        <p:spPr>
          <a:xfrm>
            <a:off x="6409873" y="1935630"/>
            <a:ext cx="396000" cy="0"/>
          </a:xfrm>
          <a:prstGeom prst="line">
            <a:avLst/>
          </a:prstGeom>
        </p:spPr>
        <p:style>
          <a:lnRef idx="1">
            <a:schemeClr val="dk1"/>
          </a:lnRef>
          <a:fillRef idx="0">
            <a:schemeClr val="dk1"/>
          </a:fillRef>
          <a:effectRef idx="0">
            <a:schemeClr val="dk1"/>
          </a:effectRef>
          <a:fontRef idx="minor">
            <a:schemeClr val="tx1"/>
          </a:fontRef>
        </p:style>
      </p:cxnSp>
      <p:sp>
        <p:nvSpPr>
          <p:cNvPr id="135" name="Oval 26"/>
          <p:cNvSpPr>
            <a:spLocks noChangeArrowheads="1"/>
          </p:cNvSpPr>
          <p:nvPr/>
        </p:nvSpPr>
        <p:spPr bwMode="auto">
          <a:xfrm>
            <a:off x="7039182" y="167176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6" name="Oval 26"/>
          <p:cNvSpPr>
            <a:spLocks noChangeArrowheads="1"/>
          </p:cNvSpPr>
          <p:nvPr/>
        </p:nvSpPr>
        <p:spPr bwMode="auto">
          <a:xfrm>
            <a:off x="6585001" y="2448839"/>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7" name="Oval 25"/>
          <p:cNvSpPr>
            <a:spLocks noChangeArrowheads="1"/>
          </p:cNvSpPr>
          <p:nvPr/>
        </p:nvSpPr>
        <p:spPr bwMode="auto">
          <a:xfrm>
            <a:off x="6569520" y="1408214"/>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8" name="Oval 25"/>
          <p:cNvSpPr>
            <a:spLocks noChangeArrowheads="1"/>
          </p:cNvSpPr>
          <p:nvPr/>
        </p:nvSpPr>
        <p:spPr bwMode="auto">
          <a:xfrm>
            <a:off x="7038783" y="2185294"/>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39" name="Oval 25"/>
          <p:cNvSpPr>
            <a:spLocks noChangeArrowheads="1"/>
          </p:cNvSpPr>
          <p:nvPr/>
        </p:nvSpPr>
        <p:spPr bwMode="auto">
          <a:xfrm>
            <a:off x="6113824" y="2174734"/>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1" name="Oval 25"/>
          <p:cNvSpPr>
            <a:spLocks noChangeArrowheads="1"/>
          </p:cNvSpPr>
          <p:nvPr/>
        </p:nvSpPr>
        <p:spPr bwMode="auto">
          <a:xfrm>
            <a:off x="6750588" y="1897119"/>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42" name="Oval 26"/>
          <p:cNvSpPr>
            <a:spLocks noChangeArrowheads="1"/>
          </p:cNvSpPr>
          <p:nvPr/>
        </p:nvSpPr>
        <p:spPr bwMode="auto">
          <a:xfrm>
            <a:off x="6567974" y="1901261"/>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 name="Oval 143"/>
          <p:cNvSpPr>
            <a:spLocks noChangeArrowheads="1"/>
          </p:cNvSpPr>
          <p:nvPr/>
        </p:nvSpPr>
        <p:spPr bwMode="auto">
          <a:xfrm flipH="1">
            <a:off x="1857299" y="198753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 name="Oval 144"/>
          <p:cNvSpPr>
            <a:spLocks noChangeArrowheads="1"/>
          </p:cNvSpPr>
          <p:nvPr/>
        </p:nvSpPr>
        <p:spPr bwMode="auto">
          <a:xfrm flipH="1">
            <a:off x="2406574" y="1987537"/>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8" name="Oval 143"/>
          <p:cNvSpPr>
            <a:spLocks noChangeArrowheads="1"/>
          </p:cNvSpPr>
          <p:nvPr/>
        </p:nvSpPr>
        <p:spPr bwMode="auto">
          <a:xfrm flipH="1">
            <a:off x="4034570" y="193792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49" name="Oval 144"/>
          <p:cNvSpPr>
            <a:spLocks noChangeArrowheads="1"/>
          </p:cNvSpPr>
          <p:nvPr/>
        </p:nvSpPr>
        <p:spPr bwMode="auto">
          <a:xfrm flipH="1">
            <a:off x="4583845" y="1937923"/>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6" name="Oval 143"/>
          <p:cNvSpPr>
            <a:spLocks noChangeArrowheads="1"/>
          </p:cNvSpPr>
          <p:nvPr/>
        </p:nvSpPr>
        <p:spPr bwMode="auto">
          <a:xfrm flipH="1">
            <a:off x="4310795" y="1725198"/>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57" name="Oval 143"/>
          <p:cNvSpPr>
            <a:spLocks noChangeArrowheads="1"/>
          </p:cNvSpPr>
          <p:nvPr/>
        </p:nvSpPr>
        <p:spPr bwMode="auto">
          <a:xfrm flipH="1">
            <a:off x="4310795" y="2139535"/>
            <a:ext cx="71438"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25" name="Oval 144"/>
          <p:cNvSpPr>
            <a:spLocks noChangeArrowheads="1"/>
          </p:cNvSpPr>
          <p:nvPr/>
        </p:nvSpPr>
        <p:spPr bwMode="auto">
          <a:xfrm flipH="1">
            <a:off x="2147811" y="3541982"/>
            <a:ext cx="71437" cy="7143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69" name="Oval 144"/>
          <p:cNvSpPr>
            <a:spLocks noChangeArrowheads="1"/>
          </p:cNvSpPr>
          <p:nvPr/>
        </p:nvSpPr>
        <p:spPr bwMode="auto">
          <a:xfrm flipH="1">
            <a:off x="4591783" y="3543570"/>
            <a:ext cx="71438" cy="7143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cxnSp>
        <p:nvCxnSpPr>
          <p:cNvPr id="149" name="直線コネクタ 148"/>
          <p:cNvCxnSpPr/>
          <p:nvPr/>
        </p:nvCxnSpPr>
        <p:spPr>
          <a:xfrm>
            <a:off x="6612832" y="3567780"/>
            <a:ext cx="0" cy="522789"/>
          </a:xfrm>
          <a:prstGeom prst="line">
            <a:avLst/>
          </a:prstGeom>
        </p:spPr>
        <p:style>
          <a:lnRef idx="1">
            <a:schemeClr val="dk1"/>
          </a:lnRef>
          <a:fillRef idx="0">
            <a:schemeClr val="dk1"/>
          </a:fillRef>
          <a:effectRef idx="0">
            <a:schemeClr val="dk1"/>
          </a:effectRef>
          <a:fontRef idx="minor">
            <a:schemeClr val="tx1"/>
          </a:fontRef>
        </p:style>
      </p:cxnSp>
      <p:cxnSp>
        <p:nvCxnSpPr>
          <p:cNvPr id="150" name="直線コネクタ 149"/>
          <p:cNvCxnSpPr/>
          <p:nvPr/>
        </p:nvCxnSpPr>
        <p:spPr>
          <a:xfrm flipH="1">
            <a:off x="6620367" y="3330174"/>
            <a:ext cx="445377" cy="226153"/>
          </a:xfrm>
          <a:prstGeom prst="line">
            <a:avLst/>
          </a:prstGeom>
        </p:spPr>
        <p:style>
          <a:lnRef idx="1">
            <a:schemeClr val="dk1"/>
          </a:lnRef>
          <a:fillRef idx="0">
            <a:schemeClr val="dk1"/>
          </a:fillRef>
          <a:effectRef idx="0">
            <a:schemeClr val="dk1"/>
          </a:effectRef>
          <a:fontRef idx="minor">
            <a:schemeClr val="tx1"/>
          </a:fontRef>
        </p:style>
      </p:cxnSp>
      <p:cxnSp>
        <p:nvCxnSpPr>
          <p:cNvPr id="151" name="直線コネクタ 150"/>
          <p:cNvCxnSpPr>
            <a:endCxn id="162" idx="1"/>
          </p:cNvCxnSpPr>
          <p:nvPr/>
        </p:nvCxnSpPr>
        <p:spPr>
          <a:xfrm>
            <a:off x="6155744" y="3315206"/>
            <a:ext cx="421273" cy="224718"/>
          </a:xfrm>
          <a:prstGeom prst="line">
            <a:avLst/>
          </a:prstGeom>
        </p:spPr>
        <p:style>
          <a:lnRef idx="1">
            <a:schemeClr val="dk1"/>
          </a:lnRef>
          <a:fillRef idx="0">
            <a:schemeClr val="dk1"/>
          </a:fillRef>
          <a:effectRef idx="0">
            <a:schemeClr val="dk1"/>
          </a:effectRef>
          <a:fontRef idx="minor">
            <a:schemeClr val="tx1"/>
          </a:fontRef>
        </p:style>
      </p:cxnSp>
      <p:sp>
        <p:nvSpPr>
          <p:cNvPr id="152" name="六角形 151"/>
          <p:cNvSpPr/>
          <p:nvPr/>
        </p:nvSpPr>
        <p:spPr>
          <a:xfrm rot="1797837">
            <a:off x="6078703" y="3148009"/>
            <a:ext cx="1072046" cy="923080"/>
          </a:xfrm>
          <a:prstGeom prst="hexagon">
            <a:avLst>
              <a:gd name="adj" fmla="val 28681"/>
              <a:gd name="vf" fmla="val 11547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54" name="Oval 26"/>
          <p:cNvSpPr>
            <a:spLocks noChangeArrowheads="1"/>
          </p:cNvSpPr>
          <p:nvPr/>
        </p:nvSpPr>
        <p:spPr bwMode="auto">
          <a:xfrm>
            <a:off x="6115744" y="3283275"/>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6" name="Oval 26"/>
          <p:cNvSpPr>
            <a:spLocks noChangeArrowheads="1"/>
          </p:cNvSpPr>
          <p:nvPr/>
        </p:nvSpPr>
        <p:spPr bwMode="auto">
          <a:xfrm>
            <a:off x="7037681" y="3299880"/>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7" name="Oval 26"/>
          <p:cNvSpPr>
            <a:spLocks noChangeArrowheads="1"/>
          </p:cNvSpPr>
          <p:nvPr/>
        </p:nvSpPr>
        <p:spPr bwMode="auto">
          <a:xfrm>
            <a:off x="6583500" y="4076958"/>
            <a:ext cx="74612" cy="74612"/>
          </a:xfrm>
          <a:prstGeom prst="ellipse">
            <a:avLst/>
          </a:prstGeom>
          <a:solidFill>
            <a:schemeClr val="bg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8" name="Oval 25"/>
          <p:cNvSpPr>
            <a:spLocks noChangeArrowheads="1"/>
          </p:cNvSpPr>
          <p:nvPr/>
        </p:nvSpPr>
        <p:spPr bwMode="auto">
          <a:xfrm>
            <a:off x="6568019" y="3036333"/>
            <a:ext cx="72000" cy="7200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59" name="Oval 25"/>
          <p:cNvSpPr>
            <a:spLocks noChangeArrowheads="1"/>
          </p:cNvSpPr>
          <p:nvPr/>
        </p:nvSpPr>
        <p:spPr bwMode="auto">
          <a:xfrm>
            <a:off x="7037282" y="3813413"/>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0" name="Oval 25"/>
          <p:cNvSpPr>
            <a:spLocks noChangeArrowheads="1"/>
          </p:cNvSpPr>
          <p:nvPr/>
        </p:nvSpPr>
        <p:spPr bwMode="auto">
          <a:xfrm>
            <a:off x="6112323" y="3802853"/>
            <a:ext cx="74613" cy="7461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2" name="Oval 26"/>
          <p:cNvSpPr>
            <a:spLocks noChangeArrowheads="1"/>
          </p:cNvSpPr>
          <p:nvPr/>
        </p:nvSpPr>
        <p:spPr bwMode="auto">
          <a:xfrm>
            <a:off x="6566473" y="3529380"/>
            <a:ext cx="72000" cy="7200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FontTx/>
              <a:buNone/>
            </a:pPr>
            <a:endParaRPr lang="ja-JP" altLang="ja-JP" sz="2400"/>
          </a:p>
        </p:txBody>
      </p:sp>
      <p:sp>
        <p:nvSpPr>
          <p:cNvPr id="166" name="右矢印 165"/>
          <p:cNvSpPr/>
          <p:nvPr/>
        </p:nvSpPr>
        <p:spPr>
          <a:xfrm rot="5400000">
            <a:off x="6527670" y="2777303"/>
            <a:ext cx="155347" cy="912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ja-JP" altLang="en-US"/>
          </a:p>
        </p:txBody>
      </p:sp>
      <p:sp>
        <p:nvSpPr>
          <p:cNvPr id="167" name="テキスト ボックス 68"/>
          <p:cNvSpPr txBox="1">
            <a:spLocks noChangeArrowheads="1"/>
          </p:cNvSpPr>
          <p:nvPr/>
        </p:nvSpPr>
        <p:spPr bwMode="auto">
          <a:xfrm>
            <a:off x="6735047" y="2640080"/>
            <a:ext cx="600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har char="•"/>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har char="»"/>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FontTx/>
              <a:buNone/>
            </a:pPr>
            <a:r>
              <a:rPr lang="en-US" altLang="ja-JP" sz="1600" dirty="0">
                <a:solidFill>
                  <a:srgbClr val="FFC000"/>
                </a:solidFill>
                <a:latin typeface="+mn-lt"/>
              </a:rPr>
              <a:t>R</a:t>
            </a:r>
            <a:r>
              <a:rPr lang="en-US" altLang="ja-JP" sz="1600" baseline="-25000" dirty="0">
                <a:solidFill>
                  <a:srgbClr val="FFC000"/>
                </a:solidFill>
                <a:latin typeface="+mn-lt"/>
              </a:rPr>
              <a:t>3</a:t>
            </a:r>
            <a:endParaRPr lang="ja-JP" altLang="en-US" sz="1600" baseline="-25000" dirty="0">
              <a:solidFill>
                <a:srgbClr val="FFC000"/>
              </a:solidFill>
              <a:latin typeface="+mn-lt"/>
            </a:endParaRPr>
          </a:p>
        </p:txBody>
      </p:sp>
      <p:sp>
        <p:nvSpPr>
          <p:cNvPr id="101" name="テキスト ボックス 100"/>
          <p:cNvSpPr txBox="1"/>
          <p:nvPr/>
        </p:nvSpPr>
        <p:spPr bwMode="auto">
          <a:xfrm>
            <a:off x="3058056" y="4625612"/>
            <a:ext cx="5674921" cy="523220"/>
          </a:xfrm>
          <a:prstGeom prst="rect">
            <a:avLst/>
          </a:prstGeom>
          <a:ln>
            <a:solidFill>
              <a:schemeClr val="tx1">
                <a:lumMod val="60000"/>
                <a:lumOff val="40000"/>
              </a:schemeClr>
            </a:solidFill>
          </a:ln>
        </p:spPr>
        <p:style>
          <a:lnRef idx="1">
            <a:schemeClr val="accent3"/>
          </a:lnRef>
          <a:fillRef idx="2">
            <a:schemeClr val="accent3"/>
          </a:fillRef>
          <a:effectRef idx="1">
            <a:schemeClr val="accent3"/>
          </a:effectRef>
          <a:fontRef idx="minor">
            <a:schemeClr val="dk1"/>
          </a:fontRef>
        </p:style>
        <p:txBody>
          <a:bodyPr wrap="square">
            <a:spAutoFit/>
          </a:bodyPr>
          <a:lstStyle/>
          <a:p>
            <a:pPr>
              <a:defRPr/>
            </a:pPr>
            <a:r>
              <a:rPr lang="en-US" altLang="ja-JP" sz="1400" dirty="0"/>
              <a:t>V. </a:t>
            </a:r>
            <a:r>
              <a:rPr lang="en-US" altLang="ja-JP" sz="1400" dirty="0" err="1"/>
              <a:t>Batagelj</a:t>
            </a:r>
            <a:r>
              <a:rPr lang="en-US" altLang="ja-JP" sz="1400" dirty="0"/>
              <a:t>,  An inductive definition of the class of 3-connected quadrangulations of the plane, Discrete Math. </a:t>
            </a:r>
            <a:r>
              <a:rPr lang="en-US" altLang="ja-JP" sz="1400" b="1" dirty="0"/>
              <a:t>78 </a:t>
            </a:r>
            <a:r>
              <a:rPr lang="en-US" altLang="ja-JP" sz="1400" dirty="0"/>
              <a:t>(1989) 45-53.</a:t>
            </a:r>
            <a:endParaRPr lang="ja-JP" altLang="en-US" sz="1400" dirty="0"/>
          </a:p>
        </p:txBody>
      </p:sp>
      <p:sp>
        <p:nvSpPr>
          <p:cNvPr id="103" name="Text Box 168">
            <a:extLst>
              <a:ext uri="{FF2B5EF4-FFF2-40B4-BE49-F238E27FC236}">
                <a16:creationId xmlns:a16="http://schemas.microsoft.com/office/drawing/2014/main" id="{D13BF440-1BCA-42AF-BE95-05BF903B6572}"/>
              </a:ext>
            </a:extLst>
          </p:cNvPr>
          <p:cNvSpPr txBox="1">
            <a:spLocks noChangeArrowheads="1"/>
          </p:cNvSpPr>
          <p:nvPr/>
        </p:nvSpPr>
        <p:spPr bwMode="auto">
          <a:xfrm>
            <a:off x="1425043" y="167001"/>
            <a:ext cx="7321137" cy="646331"/>
          </a:xfrm>
          <a:prstGeom prst="rect">
            <a:avLst/>
          </a:prstGeom>
          <a:no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3600" dirty="0">
                <a:solidFill>
                  <a:schemeClr val="tx2"/>
                </a:solidFill>
              </a:rPr>
              <a:t>四角形分割に対する</a:t>
            </a:r>
            <a:r>
              <a:rPr lang="en-US" altLang="ja-JP" sz="3600" dirty="0">
                <a:solidFill>
                  <a:schemeClr val="tx2"/>
                </a:solidFill>
              </a:rPr>
              <a:t>3</a:t>
            </a:r>
            <a:r>
              <a:rPr lang="ja-JP" altLang="en-US" sz="3600" dirty="0">
                <a:solidFill>
                  <a:schemeClr val="tx2"/>
                </a:solidFill>
              </a:rPr>
              <a:t>個の縮約操作</a:t>
            </a:r>
            <a:endParaRPr lang="en-US" altLang="ja-JP" sz="3600" dirty="0">
              <a:solidFill>
                <a:schemeClr val="tx2"/>
              </a:solidFill>
            </a:endParaRPr>
          </a:p>
        </p:txBody>
      </p:sp>
      <p:sp>
        <p:nvSpPr>
          <p:cNvPr id="104" name="Text Box 168">
            <a:extLst>
              <a:ext uri="{FF2B5EF4-FFF2-40B4-BE49-F238E27FC236}">
                <a16:creationId xmlns:a16="http://schemas.microsoft.com/office/drawing/2014/main" id="{4DA4B054-AE10-45E4-86CD-3C41DEE6721B}"/>
              </a:ext>
            </a:extLst>
          </p:cNvPr>
          <p:cNvSpPr txBox="1">
            <a:spLocks noChangeArrowheads="1"/>
          </p:cNvSpPr>
          <p:nvPr/>
        </p:nvSpPr>
        <p:spPr bwMode="auto">
          <a:xfrm>
            <a:off x="1197026" y="5736461"/>
            <a:ext cx="6976839" cy="584775"/>
          </a:xfrm>
          <a:prstGeom prst="rect">
            <a:avLst/>
          </a:prstGeom>
          <a:noFill/>
          <a:ln>
            <a:solidFill>
              <a:schemeClr val="tx2"/>
            </a:solidFill>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spcBef>
                <a:spcPct val="50000"/>
              </a:spcBef>
              <a:defRPr/>
            </a:pPr>
            <a:r>
              <a:rPr lang="ja-JP" altLang="en-US" sz="1600" dirty="0">
                <a:solidFill>
                  <a:srgbClr val="000000"/>
                </a:solidFill>
              </a:rPr>
              <a:t>定理 </a:t>
            </a:r>
            <a:r>
              <a:rPr lang="en-US" altLang="ja-JP" sz="1600" dirty="0">
                <a:solidFill>
                  <a:srgbClr val="000000"/>
                </a:solidFill>
              </a:rPr>
              <a:t>4-2 (Steinitz, 1922)</a:t>
            </a:r>
            <a:r>
              <a:rPr lang="ja-JP" altLang="en-US" sz="1600" dirty="0">
                <a:solidFill>
                  <a:srgbClr val="000000"/>
                </a:solidFill>
              </a:rPr>
              <a:t>　球面上の任意の</a:t>
            </a:r>
            <a:r>
              <a:rPr lang="en-US" altLang="ja-JP" sz="1600" dirty="0">
                <a:solidFill>
                  <a:srgbClr val="000000"/>
                </a:solidFill>
              </a:rPr>
              <a:t>3-</a:t>
            </a:r>
            <a:r>
              <a:rPr lang="ja-JP" altLang="en-US" sz="1600" dirty="0">
                <a:solidFill>
                  <a:srgbClr val="000000"/>
                </a:solidFill>
              </a:rPr>
              <a:t>連結グラフは</a:t>
            </a:r>
            <a:r>
              <a:rPr lang="en-US" altLang="ja-JP" sz="1600" dirty="0">
                <a:solidFill>
                  <a:srgbClr val="000000"/>
                </a:solidFill>
              </a:rPr>
              <a:t>3</a:t>
            </a:r>
            <a:r>
              <a:rPr lang="ja-JP" altLang="en-US" sz="1600" dirty="0">
                <a:solidFill>
                  <a:srgbClr val="000000"/>
                </a:solidFill>
              </a:rPr>
              <a:t>次元空間内の多面体（の頂点と辺）として実現可能である．</a:t>
            </a:r>
            <a:endParaRPr lang="en-US" altLang="ja-JP" sz="1600" dirty="0">
              <a:solidFill>
                <a:srgbClr val="000000"/>
              </a:solidFill>
            </a:endParaRPr>
          </a:p>
        </p:txBody>
      </p:sp>
    </p:spTree>
    <p:extLst>
      <p:ext uri="{BB962C8B-B14F-4D97-AF65-F5344CB8AC3E}">
        <p14:creationId xmlns:p14="http://schemas.microsoft.com/office/powerpoint/2010/main" val="390668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checkerboard(across)">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4"/>
                                        </p:tgtEl>
                                        <p:attrNameLst>
                                          <p:attrName>style.visibility</p:attrName>
                                        </p:attrNameLst>
                                      </p:cBhvr>
                                      <p:to>
                                        <p:strVal val="visible"/>
                                      </p:to>
                                    </p:set>
                                    <p:animEffect transition="in" filter="wipe(left)">
                                      <p:cBhvr>
                                        <p:cTn id="12"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4" grpId="0" animBg="1"/>
    </p:bldLst>
  </p:timing>
</p:sld>
</file>

<file path=ppt/theme/theme1.xml><?xml version="1.0" encoding="utf-8"?>
<a:theme xmlns:a="http://schemas.openxmlformats.org/drawingml/2006/main" name="Office テーマ">
  <a:themeElements>
    <a:clrScheme name="">
      <a:dk1>
        <a:srgbClr val="333333"/>
      </a:dk1>
      <a:lt1>
        <a:srgbClr val="FFFFFF"/>
      </a:lt1>
      <a:dk2>
        <a:srgbClr val="3366FF"/>
      </a:dk2>
      <a:lt2>
        <a:srgbClr val="808080"/>
      </a:lt2>
      <a:accent1>
        <a:srgbClr val="6699FF"/>
      </a:accent1>
      <a:accent2>
        <a:srgbClr val="FF9900"/>
      </a:accent2>
      <a:accent3>
        <a:srgbClr val="FFFFFF"/>
      </a:accent3>
      <a:accent4>
        <a:srgbClr val="2A2A2A"/>
      </a:accent4>
      <a:accent5>
        <a:srgbClr val="B8CAFF"/>
      </a:accent5>
      <a:accent6>
        <a:srgbClr val="E78A00"/>
      </a:accent6>
      <a:hlink>
        <a:srgbClr val="FF3300"/>
      </a:hlink>
      <a:folHlink>
        <a:srgbClr val="FF5050"/>
      </a:folHlink>
    </a:clrScheme>
    <a:fontScheme name="Office テーマ">
      <a:majorFont>
        <a:latin typeface="Lucida Sans Unicode"/>
        <a:ea typeface="ＭＳ Ｐゴシック"/>
        <a:cs typeface=""/>
      </a:majorFont>
      <a:minorFont>
        <a:latin typeface="Lucida Sans Unicode"/>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a:solidFill>
            <a:schemeClr val="tx1"/>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Office テーマ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テーマ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テーマ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テーマ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テーマ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テーマ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テーマ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16025</TotalTime>
  <Words>15509</Words>
  <Application>Microsoft Office PowerPoint</Application>
  <PresentationFormat>画面に合わせる (4:3)</PresentationFormat>
  <Paragraphs>2196</Paragraphs>
  <Slides>147</Slides>
  <Notes>119</Notes>
  <HiddenSlides>0</HiddenSlides>
  <MMClips>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147</vt:i4>
      </vt:variant>
    </vt:vector>
  </HeadingPairs>
  <TitlesOfParts>
    <vt:vector size="155" baseType="lpstr">
      <vt:lpstr>ＭＳ Ｐゴシック</vt:lpstr>
      <vt:lpstr>ＭＳ Ｐ明朝</vt:lpstr>
      <vt:lpstr>Arial</vt:lpstr>
      <vt:lpstr>Lucida Sans Unicode</vt:lpstr>
      <vt:lpstr>Monotype Corsiva</vt:lpstr>
      <vt:lpstr>Times New Roman</vt:lpstr>
      <vt:lpstr>Wingdings</vt:lpstr>
      <vt:lpstr>Office テーマ</vt:lpstr>
      <vt:lpstr>オイラーの公式における多重グラフの扱いと三角形及び四角形埋め込みについて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dc:title>
  <dc:creator>鈴木有祐</dc:creator>
  <cp:lastModifiedBy>y-suzuki</cp:lastModifiedBy>
  <cp:revision>709</cp:revision>
  <cp:lastPrinted>2014-02-07T07:26:44Z</cp:lastPrinted>
  <dcterms:created xsi:type="dcterms:W3CDTF">2006-08-05T02:44:29Z</dcterms:created>
  <dcterms:modified xsi:type="dcterms:W3CDTF">2023-10-10T08:50:21Z</dcterms:modified>
</cp:coreProperties>
</file>