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703" r:id="rId3"/>
    <p:sldMasterId id="2147483733" r:id="rId4"/>
  </p:sldMasterIdLst>
  <p:notesMasterIdLst>
    <p:notesMasterId r:id="rId54"/>
  </p:notesMasterIdLst>
  <p:sldIdLst>
    <p:sldId id="256" r:id="rId5"/>
    <p:sldId id="285" r:id="rId6"/>
    <p:sldId id="286" r:id="rId7"/>
    <p:sldId id="288" r:id="rId8"/>
    <p:sldId id="290" r:id="rId9"/>
    <p:sldId id="291" r:id="rId10"/>
    <p:sldId id="292" r:id="rId11"/>
    <p:sldId id="293" r:id="rId12"/>
    <p:sldId id="282" r:id="rId13"/>
    <p:sldId id="257" r:id="rId14"/>
    <p:sldId id="294" r:id="rId15"/>
    <p:sldId id="295" r:id="rId16"/>
    <p:sldId id="319" r:id="rId17"/>
    <p:sldId id="287" r:id="rId18"/>
    <p:sldId id="296" r:id="rId19"/>
    <p:sldId id="298" r:id="rId20"/>
    <p:sldId id="297" r:id="rId21"/>
    <p:sldId id="275" r:id="rId22"/>
    <p:sldId id="299" r:id="rId23"/>
    <p:sldId id="300" r:id="rId24"/>
    <p:sldId id="276" r:id="rId25"/>
    <p:sldId id="302" r:id="rId26"/>
    <p:sldId id="320" r:id="rId27"/>
    <p:sldId id="321" r:id="rId28"/>
    <p:sldId id="303" r:id="rId29"/>
    <p:sldId id="306" r:id="rId30"/>
    <p:sldId id="301" r:id="rId31"/>
    <p:sldId id="307" r:id="rId32"/>
    <p:sldId id="308" r:id="rId33"/>
    <p:sldId id="323" r:id="rId34"/>
    <p:sldId id="322" r:id="rId35"/>
    <p:sldId id="324" r:id="rId36"/>
    <p:sldId id="263" r:id="rId37"/>
    <p:sldId id="31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278" r:id="rId48"/>
    <p:sldId id="279" r:id="rId49"/>
    <p:sldId id="280" r:id="rId50"/>
    <p:sldId id="281" r:id="rId51"/>
    <p:sldId id="284" r:id="rId52"/>
    <p:sldId id="28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14" autoAdjust="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97A5-2ED6-4C06-95B8-D55834E97B3D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29B0D-FE20-4961-8C84-50B5CF96B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69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29B0D-FE20-4961-8C84-50B5CF96BAB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45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29B0D-FE20-4961-8C84-50B5CF96BAB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47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29B0D-FE20-4961-8C84-50B5CF96BAB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14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29B0D-FE20-4961-8C84-50B5CF96BAB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29B0D-FE20-4961-8C84-50B5CF96BAB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33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91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25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02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31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77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18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13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70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67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605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998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122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627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04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7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1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6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506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66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485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13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77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718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41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024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900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28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0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27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078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4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77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246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23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5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4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53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96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79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AC1FA9-41E6-4985-8697-96C9C8393414}" type="datetimeFigureOut">
              <a:rPr kumimoji="1" lang="ja-JP" altLang="en-US" smtClean="0"/>
              <a:t>2021/4/17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D2E5-02EB-4135-9B29-2089943D5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4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1.png"/><Relationship Id="rId7" Type="http://schemas.openxmlformats.org/officeDocument/2006/relationships/image" Target="../media/image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4.png"/><Relationship Id="rId12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3.png"/><Relationship Id="rId7" Type="http://schemas.openxmlformats.org/officeDocument/2006/relationships/image" Target="../media/image4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2.png"/><Relationship Id="rId7" Type="http://schemas.openxmlformats.org/officeDocument/2006/relationships/image" Target="../media/image46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2.png"/><Relationship Id="rId5" Type="http://schemas.openxmlformats.org/officeDocument/2006/relationships/image" Target="../media/image442.png"/><Relationship Id="rId10" Type="http://schemas.openxmlformats.org/officeDocument/2006/relationships/image" Target="../media/image49.png"/><Relationship Id="rId4" Type="http://schemas.openxmlformats.org/officeDocument/2006/relationships/image" Target="../media/image432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3" Type="http://schemas.openxmlformats.org/officeDocument/2006/relationships/image" Target="../media/image40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7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7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7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70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0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8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2.png"/><Relationship Id="rId5" Type="http://schemas.openxmlformats.org/officeDocument/2006/relationships/image" Target="../media/image123.png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721.png"/><Relationship Id="rId7" Type="http://schemas.openxmlformats.org/officeDocument/2006/relationships/image" Target="../media/image128.png"/><Relationship Id="rId12" Type="http://schemas.openxmlformats.org/officeDocument/2006/relationships/image" Target="../media/image71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11" Type="http://schemas.openxmlformats.org/officeDocument/2006/relationships/image" Target="../media/image700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90.png"/><Relationship Id="rId9" Type="http://schemas.openxmlformats.org/officeDocument/2006/relationships/image" Target="../media/image130.png"/><Relationship Id="rId1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7" Type="http://schemas.openxmlformats.org/officeDocument/2006/relationships/image" Target="../media/image128.png"/><Relationship Id="rId12" Type="http://schemas.openxmlformats.org/officeDocument/2006/relationships/image" Target="../media/image124.png"/><Relationship Id="rId17" Type="http://schemas.openxmlformats.org/officeDocument/2006/relationships/image" Target="../media/image136.png"/><Relationship Id="rId2" Type="http://schemas.openxmlformats.org/officeDocument/2006/relationships/image" Target="../media/image125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11" Type="http://schemas.openxmlformats.org/officeDocument/2006/relationships/image" Target="../media/image700.png"/><Relationship Id="rId5" Type="http://schemas.openxmlformats.org/officeDocument/2006/relationships/image" Target="../media/image126.png"/><Relationship Id="rId15" Type="http://schemas.openxmlformats.org/officeDocument/2006/relationships/image" Target="../media/image134.png"/><Relationship Id="rId10" Type="http://schemas.openxmlformats.org/officeDocument/2006/relationships/image" Target="../media/image131.png"/><Relationship Id="rId19" Type="http://schemas.openxmlformats.org/officeDocument/2006/relationships/image" Target="../media/image138.png"/><Relationship Id="rId4" Type="http://schemas.openxmlformats.org/officeDocument/2006/relationships/image" Target="../media/image190.png"/><Relationship Id="rId9" Type="http://schemas.openxmlformats.org/officeDocument/2006/relationships/image" Target="../media/image130.png"/><Relationship Id="rId14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0.png"/><Relationship Id="rId18" Type="http://schemas.openxmlformats.org/officeDocument/2006/relationships/image" Target="../media/image1390.png"/><Relationship Id="rId7" Type="http://schemas.openxmlformats.org/officeDocument/2006/relationships/image" Target="../media/image128.png"/><Relationship Id="rId12" Type="http://schemas.openxmlformats.org/officeDocument/2006/relationships/image" Target="../media/image1330.png"/><Relationship Id="rId17" Type="http://schemas.openxmlformats.org/officeDocument/2006/relationships/image" Target="../media/image1380.png"/><Relationship Id="rId2" Type="http://schemas.openxmlformats.org/officeDocument/2006/relationships/image" Target="../media/image125.png"/><Relationship Id="rId16" Type="http://schemas.openxmlformats.org/officeDocument/2006/relationships/image" Target="../media/image1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11" Type="http://schemas.openxmlformats.org/officeDocument/2006/relationships/image" Target="../media/image86.png"/><Relationship Id="rId5" Type="http://schemas.openxmlformats.org/officeDocument/2006/relationships/image" Target="../media/image126.png"/><Relationship Id="rId15" Type="http://schemas.openxmlformats.org/officeDocument/2006/relationships/image" Target="../media/image1360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90.png"/><Relationship Id="rId9" Type="http://schemas.openxmlformats.org/officeDocument/2006/relationships/image" Target="../media/image130.png"/><Relationship Id="rId14" Type="http://schemas.openxmlformats.org/officeDocument/2006/relationships/image" Target="../media/image13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6.png"/><Relationship Id="rId26" Type="http://schemas.openxmlformats.org/officeDocument/2006/relationships/image" Target="../media/image150.png"/><Relationship Id="rId39" Type="http://schemas.openxmlformats.org/officeDocument/2006/relationships/image" Target="../media/image161.png"/><Relationship Id="rId3" Type="http://schemas.openxmlformats.org/officeDocument/2006/relationships/image" Target="../media/image125.png"/><Relationship Id="rId34" Type="http://schemas.openxmlformats.org/officeDocument/2006/relationships/image" Target="../media/image155.png"/><Relationship Id="rId7" Type="http://schemas.openxmlformats.org/officeDocument/2006/relationships/image" Target="../media/image129.png"/><Relationship Id="rId12" Type="http://schemas.openxmlformats.org/officeDocument/2006/relationships/image" Target="../media/image145.png"/><Relationship Id="rId33" Type="http://schemas.openxmlformats.org/officeDocument/2006/relationships/image" Target="../media/image154.png"/><Relationship Id="rId38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9.png"/><Relationship Id="rId20" Type="http://schemas.openxmlformats.org/officeDocument/2006/relationships/image" Target="../media/image141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11" Type="http://schemas.openxmlformats.org/officeDocument/2006/relationships/image" Target="../media/image144.png"/><Relationship Id="rId24" Type="http://schemas.openxmlformats.org/officeDocument/2006/relationships/image" Target="../media/image157.png"/><Relationship Id="rId32" Type="http://schemas.openxmlformats.org/officeDocument/2006/relationships/image" Target="../media/image147.png"/><Relationship Id="rId37" Type="http://schemas.openxmlformats.org/officeDocument/2006/relationships/image" Target="../media/image159.png"/><Relationship Id="rId5" Type="http://schemas.openxmlformats.org/officeDocument/2006/relationships/image" Target="../media/image142.png"/><Relationship Id="rId15" Type="http://schemas.openxmlformats.org/officeDocument/2006/relationships/image" Target="../media/image148.png"/><Relationship Id="rId28" Type="http://schemas.openxmlformats.org/officeDocument/2006/relationships/image" Target="../media/image153.png"/><Relationship Id="rId36" Type="http://schemas.openxmlformats.org/officeDocument/2006/relationships/image" Target="../media/image15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31" Type="http://schemas.openxmlformats.org/officeDocument/2006/relationships/image" Target="../media/image139.png"/><Relationship Id="rId4" Type="http://schemas.openxmlformats.org/officeDocument/2006/relationships/image" Target="../media/image190.png"/><Relationship Id="rId9" Type="http://schemas.openxmlformats.org/officeDocument/2006/relationships/image" Target="../media/image131.png"/><Relationship Id="rId27" Type="http://schemas.openxmlformats.org/officeDocument/2006/relationships/image" Target="../media/image151.png"/><Relationship Id="rId30" Type="http://schemas.openxmlformats.org/officeDocument/2006/relationships/image" Target="../media/image96.png"/><Relationship Id="rId35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71.png"/><Relationship Id="rId7" Type="http://schemas.openxmlformats.org/officeDocument/2006/relationships/image" Target="../media/image25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73.png"/><Relationship Id="rId10" Type="http://schemas.openxmlformats.org/officeDocument/2006/relationships/image" Target="../media/image175.png"/><Relationship Id="rId4" Type="http://schemas.openxmlformats.org/officeDocument/2006/relationships/image" Target="../media/image172.png"/><Relationship Id="rId9" Type="http://schemas.openxmlformats.org/officeDocument/2006/relationships/image" Target="../media/image1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18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251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89.png"/><Relationship Id="rId10" Type="http://schemas.openxmlformats.org/officeDocument/2006/relationships/image" Target="../media/image196.png"/><Relationship Id="rId4" Type="http://schemas.openxmlformats.org/officeDocument/2006/relationships/image" Target="../media/image188.png"/><Relationship Id="rId9" Type="http://schemas.openxmlformats.org/officeDocument/2006/relationships/image" Target="../media/image195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png"/><Relationship Id="rId12" Type="http://schemas.openxmlformats.org/officeDocument/2006/relationships/image" Target="../media/image19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89.png"/><Relationship Id="rId10" Type="http://schemas.openxmlformats.org/officeDocument/2006/relationships/image" Target="../media/image188.png"/><Relationship Id="rId9" Type="http://schemas.openxmlformats.org/officeDocument/2006/relationships/image" Target="../media/image3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430.png"/><Relationship Id="rId9" Type="http://schemas.openxmlformats.org/officeDocument/2006/relationships/image" Target="../media/image3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0.png"/><Relationship Id="rId10" Type="http://schemas.openxmlformats.org/officeDocument/2006/relationships/image" Target="../media/image1841.png"/><Relationship Id="rId9" Type="http://schemas.openxmlformats.org/officeDocument/2006/relationships/image" Target="../media/image3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0.png"/><Relationship Id="rId13" Type="http://schemas.openxmlformats.org/officeDocument/2006/relationships/image" Target="../media/image1970.png"/><Relationship Id="rId3" Type="http://schemas.openxmlformats.org/officeDocument/2006/relationships/image" Target="../media/image1850.png"/><Relationship Id="rId7" Type="http://schemas.openxmlformats.org/officeDocument/2006/relationships/image" Target="../media/image1890.png"/><Relationship Id="rId12" Type="http://schemas.openxmlformats.org/officeDocument/2006/relationships/image" Target="../media/image1960.png"/><Relationship Id="rId2" Type="http://schemas.openxmlformats.org/officeDocument/2006/relationships/image" Target="../media/image18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80.png"/><Relationship Id="rId11" Type="http://schemas.openxmlformats.org/officeDocument/2006/relationships/image" Target="../media/image1950.png"/><Relationship Id="rId5" Type="http://schemas.openxmlformats.org/officeDocument/2006/relationships/image" Target="../media/image1870.png"/><Relationship Id="rId10" Type="http://schemas.openxmlformats.org/officeDocument/2006/relationships/image" Target="../media/image1940.png"/><Relationship Id="rId4" Type="http://schemas.openxmlformats.org/officeDocument/2006/relationships/image" Target="../media/image1860.png"/><Relationship Id="rId9" Type="http://schemas.openxmlformats.org/officeDocument/2006/relationships/image" Target="../media/image19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1.png"/><Relationship Id="rId3" Type="http://schemas.openxmlformats.org/officeDocument/2006/relationships/image" Target="../media/image20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4" Type="http://schemas.openxmlformats.org/officeDocument/2006/relationships/image" Target="../media/image2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6.png"/><Relationship Id="rId7" Type="http://schemas.openxmlformats.org/officeDocument/2006/relationships/image" Target="../media/image223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image" Target="../media/image228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7" Type="http://schemas.openxmlformats.org/officeDocument/2006/relationships/image" Target="../media/image243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0.png"/><Relationship Id="rId10" Type="http://schemas.openxmlformats.org/officeDocument/2006/relationships/image" Target="../media/image246.png"/><Relationship Id="rId9" Type="http://schemas.openxmlformats.org/officeDocument/2006/relationships/image" Target="../media/image4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81.png"/><Relationship Id="rId18" Type="http://schemas.openxmlformats.org/officeDocument/2006/relationships/image" Target="../media/image431.png"/><Relationship Id="rId3" Type="http://schemas.openxmlformats.org/officeDocument/2006/relationships/image" Target="../media/image320.png"/><Relationship Id="rId12" Type="http://schemas.openxmlformats.org/officeDocument/2006/relationships/image" Target="../media/image371.png"/><Relationship Id="rId17" Type="http://schemas.openxmlformats.org/officeDocument/2006/relationships/image" Target="../media/image421.png"/><Relationship Id="rId2" Type="http://schemas.openxmlformats.org/officeDocument/2006/relationships/image" Target="../media/image311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61.png"/><Relationship Id="rId5" Type="http://schemas.openxmlformats.org/officeDocument/2006/relationships/image" Target="../media/image250.png"/><Relationship Id="rId15" Type="http://schemas.openxmlformats.org/officeDocument/2006/relationships/image" Target="../media/image401.png"/><Relationship Id="rId10" Type="http://schemas.openxmlformats.org/officeDocument/2006/relationships/image" Target="../media/image351.png"/><Relationship Id="rId4" Type="http://schemas.openxmlformats.org/officeDocument/2006/relationships/image" Target="../media/image330.png"/><Relationship Id="rId9" Type="http://schemas.openxmlformats.org/officeDocument/2006/relationships/image" Target="../media/image341.png"/><Relationship Id="rId14" Type="http://schemas.openxmlformats.org/officeDocument/2006/relationships/image" Target="../media/image39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10" Type="http://schemas.openxmlformats.org/officeDocument/2006/relationships/image" Target="../media/image441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4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62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451.png"/><Relationship Id="rId10" Type="http://schemas.openxmlformats.org/officeDocument/2006/relationships/image" Target="../media/image460.png"/><Relationship Id="rId9" Type="http://schemas.openxmlformats.org/officeDocument/2006/relationships/image" Target="../media/image4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40.png"/><Relationship Id="rId18" Type="http://schemas.openxmlformats.org/officeDocument/2006/relationships/image" Target="../media/image590.png"/><Relationship Id="rId3" Type="http://schemas.openxmlformats.org/officeDocument/2006/relationships/image" Target="../media/image440.png"/><Relationship Id="rId7" Type="http://schemas.openxmlformats.org/officeDocument/2006/relationships/image" Target="../media/image490.png"/><Relationship Id="rId12" Type="http://schemas.openxmlformats.org/officeDocument/2006/relationships/image" Target="../media/image530.png"/><Relationship Id="rId17" Type="http://schemas.openxmlformats.org/officeDocument/2006/relationships/image" Target="../media/image580.png"/><Relationship Id="rId2" Type="http://schemas.openxmlformats.org/officeDocument/2006/relationships/image" Target="../media/image247.png"/><Relationship Id="rId16" Type="http://schemas.openxmlformats.org/officeDocument/2006/relationships/image" Target="../media/image5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1.png"/><Relationship Id="rId15" Type="http://schemas.openxmlformats.org/officeDocument/2006/relationships/image" Target="../media/image560.png"/><Relationship Id="rId10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430.png"/><Relationship Id="rId14" Type="http://schemas.openxmlformats.org/officeDocument/2006/relationships/image" Target="../media/image5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0.png"/><Relationship Id="rId5" Type="http://schemas.openxmlformats.org/officeDocument/2006/relationships/image" Target="../media/image4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図 69" descr="点を結んだ網目">
            <a:extLst>
              <a:ext uri="{FF2B5EF4-FFF2-40B4-BE49-F238E27FC236}">
                <a16:creationId xmlns:a16="http://schemas.microsoft.com/office/drawing/2014/main" id="{F1D0C8CE-962D-4C43-91A4-4A016B27A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082DECE-73F3-4338-9EFF-85EEB602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7" y="494771"/>
            <a:ext cx="10515600" cy="1325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pc="-50" baseline="0" dirty="0">
                <a:solidFill>
                  <a:schemeClr val="bg1"/>
                </a:solidFill>
              </a:rPr>
              <a:t>グラフの</a:t>
            </a:r>
            <a:r>
              <a:rPr kumimoji="1" lang="en-US" altLang="ja-JP" spc="-50" baseline="0" dirty="0">
                <a:solidFill>
                  <a:schemeClr val="bg1"/>
                </a:solidFill>
              </a:rPr>
              <a:t>linkage problem</a:t>
            </a:r>
            <a:r>
              <a:rPr lang="ja-JP" altLang="en-US" spc="-50" baseline="0" dirty="0">
                <a:solidFill>
                  <a:schemeClr val="bg1"/>
                </a:solidFill>
              </a:rPr>
              <a:t>について</a:t>
            </a:r>
            <a:endParaRPr kumimoji="1" lang="en-US" altLang="ja-JP" spc="-50" baseline="0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6C0C7B-F29C-4CA2-A654-628FA2030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1820333"/>
            <a:ext cx="8825659" cy="419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bg1"/>
                </a:solidFill>
              </a:rPr>
              <a:t>前澤　俊一（電気通信大学　特任研究員）</a:t>
            </a:r>
            <a:endParaRPr lang="en-US" altLang="ja-JP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</a:rPr>
              <a:t>2021</a:t>
            </a:r>
            <a:r>
              <a:rPr lang="ja-JP" altLang="en-US" dirty="0">
                <a:solidFill>
                  <a:schemeClr val="bg1"/>
                </a:solidFill>
              </a:rPr>
              <a:t>年</a:t>
            </a:r>
            <a:r>
              <a:rPr lang="en-US" altLang="ja-JP" dirty="0">
                <a:solidFill>
                  <a:schemeClr val="bg1"/>
                </a:solidFill>
              </a:rPr>
              <a:t>4</a:t>
            </a:r>
            <a:r>
              <a:rPr lang="ja-JP" altLang="en-US" dirty="0">
                <a:solidFill>
                  <a:schemeClr val="bg1"/>
                </a:solidFill>
              </a:rPr>
              <a:t>月</a:t>
            </a:r>
            <a:r>
              <a:rPr lang="en-US" altLang="ja-JP" dirty="0">
                <a:solidFill>
                  <a:schemeClr val="bg1"/>
                </a:solidFill>
              </a:rPr>
              <a:t>17</a:t>
            </a:r>
            <a:r>
              <a:rPr lang="ja-JP" altLang="en-US" dirty="0">
                <a:solidFill>
                  <a:schemeClr val="bg1"/>
                </a:solidFill>
              </a:rPr>
              <a:t>日</a:t>
            </a:r>
            <a:endParaRPr lang="en-US" altLang="ja-JP" dirty="0">
              <a:solidFill>
                <a:schemeClr val="bg1"/>
              </a:solidFill>
            </a:endParaRPr>
          </a:p>
          <a:p>
            <a:pPr indent="-228600"/>
            <a:endParaRPr kumimoji="1" lang="en-US" altLang="ja-JP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/>
                </a:solidFill>
              </a:rPr>
              <a:t>大阪組合せ論セミナー</a:t>
            </a:r>
            <a:endParaRPr lang="en-US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-linked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00D082C9-4C29-4EDA-A306-DC8271EE81D1}"/>
              </a:ext>
            </a:extLst>
          </p:cNvPr>
          <p:cNvGrpSpPr/>
          <p:nvPr/>
        </p:nvGrpSpPr>
        <p:grpSpPr>
          <a:xfrm>
            <a:off x="663386" y="928557"/>
            <a:ext cx="11017626" cy="2059653"/>
            <a:chOff x="845127" y="1581150"/>
            <a:chExt cx="10529454" cy="115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E81E3299-25CF-4A11-B4A3-591D318FDE6F}"/>
                    </a:ext>
                  </a:extLst>
                </p:cNvPr>
                <p:cNvSpPr/>
                <p:nvPr/>
              </p:nvSpPr>
              <p:spPr>
                <a:xfrm>
                  <a:off x="858981" y="1857919"/>
                  <a:ext cx="10515600" cy="87935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rgbClr val="FF0000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であるとは，任意の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頂点</a:t>
                  </a:r>
                  <a:endParaRPr kumimoji="1"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に対して，互いに交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わらない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本の道</a:t>
                  </a:r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で各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(1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sSub>
                        <m:sSubPr>
                          <m:ctrlPr>
                            <a:rPr kumimoji="1" lang="en-US" altLang="ja-JP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を結ぶものが存在する．</a:t>
                  </a:r>
                </a:p>
              </p:txBody>
            </p:sp>
          </mc:Choice>
          <mc:Fallback xmlns=""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E81E3299-25CF-4A11-B4A3-591D318FDE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857919"/>
                  <a:ext cx="10515600" cy="879352"/>
                </a:xfrm>
                <a:prstGeom prst="rect">
                  <a:avLst/>
                </a:prstGeom>
                <a:blipFill>
                  <a:blip r:embed="rId3"/>
                  <a:stretch>
                    <a:fillRect l="-1107" b="-27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0BDF82D6-A9BC-47F1-AF1B-547853D5AF0C}"/>
                </a:ext>
              </a:extLst>
            </p:cNvPr>
            <p:cNvSpPr/>
            <p:nvPr/>
          </p:nvSpPr>
          <p:spPr>
            <a:xfrm>
              <a:off x="845127" y="1581150"/>
              <a:ext cx="10529454" cy="2788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定義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88026B-88E3-4E48-A02A-3718CCA6DAA1}"/>
              </a:ext>
            </a:extLst>
          </p:cNvPr>
          <p:cNvGrpSpPr/>
          <p:nvPr/>
        </p:nvGrpSpPr>
        <p:grpSpPr>
          <a:xfrm>
            <a:off x="10303409" y="1502095"/>
            <a:ext cx="1175224" cy="1469653"/>
            <a:chOff x="8232557" y="76705"/>
            <a:chExt cx="1175224" cy="1469653"/>
          </a:xfrm>
        </p:grpSpPr>
        <p:sp>
          <p:nvSpPr>
            <p:cNvPr id="128" name="フローチャート: 結合子 127">
              <a:extLst>
                <a:ext uri="{FF2B5EF4-FFF2-40B4-BE49-F238E27FC236}">
                  <a16:creationId xmlns:a16="http://schemas.microsoft.com/office/drawing/2014/main" id="{1B95682D-83EE-4D18-8800-01DC6D450572}"/>
                </a:ext>
              </a:extLst>
            </p:cNvPr>
            <p:cNvSpPr/>
            <p:nvPr/>
          </p:nvSpPr>
          <p:spPr>
            <a:xfrm>
              <a:off x="8232558" y="95293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ローチャート: 結合子 128">
              <a:extLst>
                <a:ext uri="{FF2B5EF4-FFF2-40B4-BE49-F238E27FC236}">
                  <a16:creationId xmlns:a16="http://schemas.microsoft.com/office/drawing/2014/main" id="{4BE758FD-CC1E-4464-8E14-3128F09762E7}"/>
                </a:ext>
              </a:extLst>
            </p:cNvPr>
            <p:cNvSpPr/>
            <p:nvPr/>
          </p:nvSpPr>
          <p:spPr>
            <a:xfrm>
              <a:off x="8232557" y="1330358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ローチャート: 結合子 129">
              <a:extLst>
                <a:ext uri="{FF2B5EF4-FFF2-40B4-BE49-F238E27FC236}">
                  <a16:creationId xmlns:a16="http://schemas.microsoft.com/office/drawing/2014/main" id="{84834E49-399C-48E6-98B5-0ED1D955824E}"/>
                </a:ext>
              </a:extLst>
            </p:cNvPr>
            <p:cNvSpPr/>
            <p:nvPr/>
          </p:nvSpPr>
          <p:spPr>
            <a:xfrm>
              <a:off x="9191781" y="76705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1" name="フローチャート: 結合子 130">
              <a:extLst>
                <a:ext uri="{FF2B5EF4-FFF2-40B4-BE49-F238E27FC236}">
                  <a16:creationId xmlns:a16="http://schemas.microsoft.com/office/drawing/2014/main" id="{4596BB83-BB38-46C0-BF26-827207E12466}"/>
                </a:ext>
              </a:extLst>
            </p:cNvPr>
            <p:cNvSpPr/>
            <p:nvPr/>
          </p:nvSpPr>
          <p:spPr>
            <a:xfrm>
              <a:off x="9191781" y="530359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ローチャート: 結合子 131">
              <a:extLst>
                <a:ext uri="{FF2B5EF4-FFF2-40B4-BE49-F238E27FC236}">
                  <a16:creationId xmlns:a16="http://schemas.microsoft.com/office/drawing/2014/main" id="{D46D5E63-A971-4275-8D71-4C461D096446}"/>
                </a:ext>
              </a:extLst>
            </p:cNvPr>
            <p:cNvSpPr/>
            <p:nvPr/>
          </p:nvSpPr>
          <p:spPr>
            <a:xfrm>
              <a:off x="8232557" y="512513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ローチャート: 結合子 132">
              <a:extLst>
                <a:ext uri="{FF2B5EF4-FFF2-40B4-BE49-F238E27FC236}">
                  <a16:creationId xmlns:a16="http://schemas.microsoft.com/office/drawing/2014/main" id="{8A5A3199-ECAD-4926-B795-949064CFF2F6}"/>
                </a:ext>
              </a:extLst>
            </p:cNvPr>
            <p:cNvSpPr/>
            <p:nvPr/>
          </p:nvSpPr>
          <p:spPr>
            <a:xfrm>
              <a:off x="9191781" y="1330006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ローチャート: 結合子 133">
              <a:extLst>
                <a:ext uri="{FF2B5EF4-FFF2-40B4-BE49-F238E27FC236}">
                  <a16:creationId xmlns:a16="http://schemas.microsoft.com/office/drawing/2014/main" id="{66BEFD90-C52F-4A48-A6C4-5FDBC25D7A89}"/>
                </a:ext>
              </a:extLst>
            </p:cNvPr>
            <p:cNvSpPr/>
            <p:nvPr/>
          </p:nvSpPr>
          <p:spPr>
            <a:xfrm>
              <a:off x="8279154" y="833060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ローチャート: 結合子 134">
              <a:extLst>
                <a:ext uri="{FF2B5EF4-FFF2-40B4-BE49-F238E27FC236}">
                  <a16:creationId xmlns:a16="http://schemas.microsoft.com/office/drawing/2014/main" id="{B42B7B07-75B9-4E5B-BFC7-1D2D4BA013E8}"/>
                </a:ext>
              </a:extLst>
            </p:cNvPr>
            <p:cNvSpPr/>
            <p:nvPr/>
          </p:nvSpPr>
          <p:spPr>
            <a:xfrm>
              <a:off x="8279154" y="96061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6" name="フローチャート: 結合子 135">
              <a:extLst>
                <a:ext uri="{FF2B5EF4-FFF2-40B4-BE49-F238E27FC236}">
                  <a16:creationId xmlns:a16="http://schemas.microsoft.com/office/drawing/2014/main" id="{F63894C5-5D9F-487A-A564-B6C0240981CE}"/>
                </a:ext>
              </a:extLst>
            </p:cNvPr>
            <p:cNvSpPr/>
            <p:nvPr/>
          </p:nvSpPr>
          <p:spPr>
            <a:xfrm>
              <a:off x="8279154" y="1095486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ローチャート: 結合子 139">
              <a:extLst>
                <a:ext uri="{FF2B5EF4-FFF2-40B4-BE49-F238E27FC236}">
                  <a16:creationId xmlns:a16="http://schemas.microsoft.com/office/drawing/2014/main" id="{2790A70F-200B-4B5C-970A-DF1C600F31E6}"/>
                </a:ext>
              </a:extLst>
            </p:cNvPr>
            <p:cNvSpPr/>
            <p:nvPr/>
          </p:nvSpPr>
          <p:spPr>
            <a:xfrm>
              <a:off x="9229415" y="86891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ローチャート: 結合子 140">
              <a:extLst>
                <a:ext uri="{FF2B5EF4-FFF2-40B4-BE49-F238E27FC236}">
                  <a16:creationId xmlns:a16="http://schemas.microsoft.com/office/drawing/2014/main" id="{F207A912-81FD-4204-BF8F-83F20CAC00D9}"/>
                </a:ext>
              </a:extLst>
            </p:cNvPr>
            <p:cNvSpPr/>
            <p:nvPr/>
          </p:nvSpPr>
          <p:spPr>
            <a:xfrm>
              <a:off x="9229415" y="996476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ローチャート: 結合子 141">
              <a:extLst>
                <a:ext uri="{FF2B5EF4-FFF2-40B4-BE49-F238E27FC236}">
                  <a16:creationId xmlns:a16="http://schemas.microsoft.com/office/drawing/2014/main" id="{14828B61-984A-4105-BA40-B3CE128398EF}"/>
                </a:ext>
              </a:extLst>
            </p:cNvPr>
            <p:cNvSpPr/>
            <p:nvPr/>
          </p:nvSpPr>
          <p:spPr>
            <a:xfrm>
              <a:off x="9229415" y="1131344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A316FC3-639B-4F91-96DB-F1A88C911CDC}"/>
                  </a:ext>
                </a:extLst>
              </p:cNvPr>
              <p:cNvSpPr txBox="1"/>
              <p:nvPr/>
            </p:nvSpPr>
            <p:spPr>
              <a:xfrm>
                <a:off x="9845800" y="1369200"/>
                <a:ext cx="645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A316FC3-639B-4F91-96DB-F1A88C911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800" y="1369200"/>
                <a:ext cx="6454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C96618DE-96CB-4621-92FE-28D39595E731}"/>
                  </a:ext>
                </a:extLst>
              </p:cNvPr>
              <p:cNvSpPr txBox="1"/>
              <p:nvPr/>
            </p:nvSpPr>
            <p:spPr>
              <a:xfrm>
                <a:off x="9850430" y="1791097"/>
                <a:ext cx="645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C96618DE-96CB-4621-92FE-28D39595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430" y="1791097"/>
                <a:ext cx="6454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03A28D23-2641-4907-B5BE-E3F63B0371FC}"/>
                  </a:ext>
                </a:extLst>
              </p:cNvPr>
              <p:cNvSpPr txBox="1"/>
              <p:nvPr/>
            </p:nvSpPr>
            <p:spPr>
              <a:xfrm>
                <a:off x="9845800" y="2579999"/>
                <a:ext cx="645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03A28D23-2641-4907-B5BE-E3F63B037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800" y="2579999"/>
                <a:ext cx="6454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DEE38841-496C-4BC3-8A2A-601F553BFF6D}"/>
                  </a:ext>
                </a:extLst>
              </p:cNvPr>
              <p:cNvSpPr txBox="1"/>
              <p:nvPr/>
            </p:nvSpPr>
            <p:spPr>
              <a:xfrm>
                <a:off x="11280152" y="1858841"/>
                <a:ext cx="645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DEE38841-496C-4BC3-8A2A-601F553BF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152" y="1858841"/>
                <a:ext cx="6454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03D6B7AA-6E89-46C4-ADB9-11D248A68A68}"/>
                  </a:ext>
                </a:extLst>
              </p:cNvPr>
              <p:cNvSpPr txBox="1"/>
              <p:nvPr/>
            </p:nvSpPr>
            <p:spPr>
              <a:xfrm>
                <a:off x="11280152" y="1409730"/>
                <a:ext cx="645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03D6B7AA-6E89-46C4-ADB9-11D248A68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152" y="1409730"/>
                <a:ext cx="6454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15E6E76C-FC78-4549-A405-8E7525EA9417}"/>
                  </a:ext>
                </a:extLst>
              </p:cNvPr>
              <p:cNvSpPr txBox="1"/>
              <p:nvPr/>
            </p:nvSpPr>
            <p:spPr>
              <a:xfrm>
                <a:off x="11288483" y="2640825"/>
                <a:ext cx="645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15E6E76C-FC78-4549-A405-8E7525EA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483" y="2640825"/>
                <a:ext cx="64545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8755480-12AC-45D3-8392-2EAACDF703AB}"/>
              </a:ext>
            </a:extLst>
          </p:cNvPr>
          <p:cNvSpPr/>
          <p:nvPr/>
        </p:nvSpPr>
        <p:spPr>
          <a:xfrm>
            <a:off x="10461812" y="1492220"/>
            <a:ext cx="797859" cy="151121"/>
          </a:xfrm>
          <a:custGeom>
            <a:avLst/>
            <a:gdLst>
              <a:gd name="connsiteX0" fmla="*/ 0 w 797859"/>
              <a:gd name="connsiteY0" fmla="*/ 112462 h 151121"/>
              <a:gd name="connsiteX1" fmla="*/ 89647 w 797859"/>
              <a:gd name="connsiteY1" fmla="*/ 40745 h 151121"/>
              <a:gd name="connsiteX2" fmla="*/ 179294 w 797859"/>
              <a:gd name="connsiteY2" fmla="*/ 4886 h 151121"/>
              <a:gd name="connsiteX3" fmla="*/ 412376 w 797859"/>
              <a:gd name="connsiteY3" fmla="*/ 148321 h 151121"/>
              <a:gd name="connsiteX4" fmla="*/ 797859 w 797859"/>
              <a:gd name="connsiteY4" fmla="*/ 103498 h 151121"/>
              <a:gd name="connsiteX5" fmla="*/ 797859 w 797859"/>
              <a:gd name="connsiteY5" fmla="*/ 103498 h 15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859" h="151121">
                <a:moveTo>
                  <a:pt x="0" y="112462"/>
                </a:moveTo>
                <a:cubicBezTo>
                  <a:pt x="29882" y="85568"/>
                  <a:pt x="59765" y="58674"/>
                  <a:pt x="89647" y="40745"/>
                </a:cubicBezTo>
                <a:cubicBezTo>
                  <a:pt x="119529" y="22816"/>
                  <a:pt x="125506" y="-13043"/>
                  <a:pt x="179294" y="4886"/>
                </a:cubicBezTo>
                <a:cubicBezTo>
                  <a:pt x="233082" y="22815"/>
                  <a:pt x="309282" y="131886"/>
                  <a:pt x="412376" y="148321"/>
                </a:cubicBezTo>
                <a:cubicBezTo>
                  <a:pt x="515470" y="164756"/>
                  <a:pt x="797859" y="103498"/>
                  <a:pt x="797859" y="103498"/>
                </a:cubicBezTo>
                <a:lnTo>
                  <a:pt x="797859" y="10349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EAA9940-63F5-47B2-A0BF-5B4A14A12332}"/>
              </a:ext>
            </a:extLst>
          </p:cNvPr>
          <p:cNvSpPr/>
          <p:nvPr/>
        </p:nvSpPr>
        <p:spPr>
          <a:xfrm>
            <a:off x="10470776" y="1889772"/>
            <a:ext cx="797859" cy="209193"/>
          </a:xfrm>
          <a:custGeom>
            <a:avLst/>
            <a:gdLst>
              <a:gd name="connsiteX0" fmla="*/ 0 w 797859"/>
              <a:gd name="connsiteY0" fmla="*/ 118322 h 209193"/>
              <a:gd name="connsiteX1" fmla="*/ 286871 w 797859"/>
              <a:gd name="connsiteY1" fmla="*/ 1781 h 209193"/>
              <a:gd name="connsiteX2" fmla="*/ 528918 w 797859"/>
              <a:gd name="connsiteY2" fmla="*/ 199004 h 209193"/>
              <a:gd name="connsiteX3" fmla="*/ 797859 w 797859"/>
              <a:gd name="connsiteY3" fmla="*/ 163146 h 20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859" h="209193">
                <a:moveTo>
                  <a:pt x="0" y="118322"/>
                </a:moveTo>
                <a:cubicBezTo>
                  <a:pt x="99359" y="53328"/>
                  <a:pt x="198718" y="-11666"/>
                  <a:pt x="286871" y="1781"/>
                </a:cubicBezTo>
                <a:cubicBezTo>
                  <a:pt x="375024" y="15228"/>
                  <a:pt x="443753" y="172110"/>
                  <a:pt x="528918" y="199004"/>
                </a:cubicBezTo>
                <a:cubicBezTo>
                  <a:pt x="614083" y="225898"/>
                  <a:pt x="705971" y="194522"/>
                  <a:pt x="797859" y="16314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9D86F9D-47D3-450C-A6E9-16C790C4D85B}"/>
              </a:ext>
            </a:extLst>
          </p:cNvPr>
          <p:cNvSpPr/>
          <p:nvPr/>
        </p:nvSpPr>
        <p:spPr>
          <a:xfrm>
            <a:off x="10470776" y="2751012"/>
            <a:ext cx="788895" cy="135766"/>
          </a:xfrm>
          <a:custGeom>
            <a:avLst/>
            <a:gdLst>
              <a:gd name="connsiteX0" fmla="*/ 0 w 788895"/>
              <a:gd name="connsiteY0" fmla="*/ 81835 h 135766"/>
              <a:gd name="connsiteX1" fmla="*/ 233083 w 788895"/>
              <a:gd name="connsiteY1" fmla="*/ 1153 h 135766"/>
              <a:gd name="connsiteX2" fmla="*/ 493059 w 788895"/>
              <a:gd name="connsiteY2" fmla="*/ 135623 h 135766"/>
              <a:gd name="connsiteX3" fmla="*/ 690283 w 788895"/>
              <a:gd name="connsiteY3" fmla="*/ 28047 h 135766"/>
              <a:gd name="connsiteX4" fmla="*/ 788895 w 788895"/>
              <a:gd name="connsiteY4" fmla="*/ 72870 h 13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895" h="135766">
                <a:moveTo>
                  <a:pt x="0" y="81835"/>
                </a:moveTo>
                <a:cubicBezTo>
                  <a:pt x="75453" y="37011"/>
                  <a:pt x="150907" y="-7812"/>
                  <a:pt x="233083" y="1153"/>
                </a:cubicBezTo>
                <a:cubicBezTo>
                  <a:pt x="315259" y="10118"/>
                  <a:pt x="416859" y="131141"/>
                  <a:pt x="493059" y="135623"/>
                </a:cubicBezTo>
                <a:cubicBezTo>
                  <a:pt x="569259" y="140105"/>
                  <a:pt x="640977" y="38506"/>
                  <a:pt x="690283" y="28047"/>
                </a:cubicBezTo>
                <a:cubicBezTo>
                  <a:pt x="739589" y="17588"/>
                  <a:pt x="764242" y="45229"/>
                  <a:pt x="788895" y="7287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8F0FA596-17EA-4C93-B074-E9DE7BE5A21B}"/>
              </a:ext>
            </a:extLst>
          </p:cNvPr>
          <p:cNvGrpSpPr>
            <a:grpSpLocks noChangeAspect="1"/>
          </p:cNvGrpSpPr>
          <p:nvPr/>
        </p:nvGrpSpPr>
        <p:grpSpPr>
          <a:xfrm>
            <a:off x="845127" y="3582752"/>
            <a:ext cx="3322736" cy="3144842"/>
            <a:chOff x="727069" y="1018515"/>
            <a:chExt cx="5513240" cy="4617938"/>
          </a:xfrm>
        </p:grpSpPr>
        <p:sp>
          <p:nvSpPr>
            <p:cNvPr id="75" name="フローチャート: 結合子 74">
              <a:extLst>
                <a:ext uri="{FF2B5EF4-FFF2-40B4-BE49-F238E27FC236}">
                  <a16:creationId xmlns:a16="http://schemas.microsoft.com/office/drawing/2014/main" id="{65DBA482-C708-4913-870F-ECA52E54BA40}"/>
                </a:ext>
              </a:extLst>
            </p:cNvPr>
            <p:cNvSpPr/>
            <p:nvPr/>
          </p:nvSpPr>
          <p:spPr>
            <a:xfrm>
              <a:off x="3258370" y="101851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フローチャート: 結合子 77">
              <a:extLst>
                <a:ext uri="{FF2B5EF4-FFF2-40B4-BE49-F238E27FC236}">
                  <a16:creationId xmlns:a16="http://schemas.microsoft.com/office/drawing/2014/main" id="{067E7FFE-EADF-4DBB-AE00-C0B8CF8B5BF6}"/>
                </a:ext>
              </a:extLst>
            </p:cNvPr>
            <p:cNvSpPr/>
            <p:nvPr/>
          </p:nvSpPr>
          <p:spPr>
            <a:xfrm>
              <a:off x="2785148" y="2111814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ローチャート: 結合子 85">
              <a:extLst>
                <a:ext uri="{FF2B5EF4-FFF2-40B4-BE49-F238E27FC236}">
                  <a16:creationId xmlns:a16="http://schemas.microsoft.com/office/drawing/2014/main" id="{553158B0-3E2C-444B-A333-B4131422CC81}"/>
                </a:ext>
              </a:extLst>
            </p:cNvPr>
            <p:cNvSpPr/>
            <p:nvPr/>
          </p:nvSpPr>
          <p:spPr>
            <a:xfrm>
              <a:off x="3772239" y="2127696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フローチャート: 結合子 87">
              <a:extLst>
                <a:ext uri="{FF2B5EF4-FFF2-40B4-BE49-F238E27FC236}">
                  <a16:creationId xmlns:a16="http://schemas.microsoft.com/office/drawing/2014/main" id="{49585310-21AE-4B53-B73C-C6E0E310A012}"/>
                </a:ext>
              </a:extLst>
            </p:cNvPr>
            <p:cNvSpPr/>
            <p:nvPr/>
          </p:nvSpPr>
          <p:spPr>
            <a:xfrm>
              <a:off x="2099830" y="298189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ローチャート: 結合子 88">
              <a:extLst>
                <a:ext uri="{FF2B5EF4-FFF2-40B4-BE49-F238E27FC236}">
                  <a16:creationId xmlns:a16="http://schemas.microsoft.com/office/drawing/2014/main" id="{28AD44D5-CBC7-474B-97C6-4C1B7A5E0A87}"/>
                </a:ext>
              </a:extLst>
            </p:cNvPr>
            <p:cNvSpPr/>
            <p:nvPr/>
          </p:nvSpPr>
          <p:spPr>
            <a:xfrm>
              <a:off x="727069" y="3111207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ローチャート: 結合子 89">
              <a:extLst>
                <a:ext uri="{FF2B5EF4-FFF2-40B4-BE49-F238E27FC236}">
                  <a16:creationId xmlns:a16="http://schemas.microsoft.com/office/drawing/2014/main" id="{AA4AAA7E-D655-4222-9287-096497087113}"/>
                </a:ext>
              </a:extLst>
            </p:cNvPr>
            <p:cNvSpPr/>
            <p:nvPr/>
          </p:nvSpPr>
          <p:spPr>
            <a:xfrm>
              <a:off x="2225050" y="4180881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ローチャート: 結合子 90">
              <a:extLst>
                <a:ext uri="{FF2B5EF4-FFF2-40B4-BE49-F238E27FC236}">
                  <a16:creationId xmlns:a16="http://schemas.microsoft.com/office/drawing/2014/main" id="{1EEAC212-960F-4C41-9493-FEDA37E80CC8}"/>
                </a:ext>
              </a:extLst>
            </p:cNvPr>
            <p:cNvSpPr/>
            <p:nvPr/>
          </p:nvSpPr>
          <p:spPr>
            <a:xfrm>
              <a:off x="4188316" y="4170830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ローチャート: 結合子 91">
              <a:extLst>
                <a:ext uri="{FF2B5EF4-FFF2-40B4-BE49-F238E27FC236}">
                  <a16:creationId xmlns:a16="http://schemas.microsoft.com/office/drawing/2014/main" id="{9951E665-D8B7-4AA5-951A-45538A391795}"/>
                </a:ext>
              </a:extLst>
            </p:cNvPr>
            <p:cNvSpPr/>
            <p:nvPr/>
          </p:nvSpPr>
          <p:spPr>
            <a:xfrm>
              <a:off x="4507869" y="298189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3" name="フローチャート: 結合子 92">
              <a:extLst>
                <a:ext uri="{FF2B5EF4-FFF2-40B4-BE49-F238E27FC236}">
                  <a16:creationId xmlns:a16="http://schemas.microsoft.com/office/drawing/2014/main" id="{B9517CE2-C0C5-473D-9916-82E1FC419D62}"/>
                </a:ext>
              </a:extLst>
            </p:cNvPr>
            <p:cNvSpPr/>
            <p:nvPr/>
          </p:nvSpPr>
          <p:spPr>
            <a:xfrm>
              <a:off x="5836057" y="3131032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" name="フローチャート: 結合子 93">
              <a:extLst>
                <a:ext uri="{FF2B5EF4-FFF2-40B4-BE49-F238E27FC236}">
                  <a16:creationId xmlns:a16="http://schemas.microsoft.com/office/drawing/2014/main" id="{3A560AC7-5EE0-46F7-BFD8-B716103F0B5E}"/>
                </a:ext>
              </a:extLst>
            </p:cNvPr>
            <p:cNvSpPr/>
            <p:nvPr/>
          </p:nvSpPr>
          <p:spPr>
            <a:xfrm>
              <a:off x="3222359" y="2947520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: 結合子 94">
              <a:extLst>
                <a:ext uri="{FF2B5EF4-FFF2-40B4-BE49-F238E27FC236}">
                  <a16:creationId xmlns:a16="http://schemas.microsoft.com/office/drawing/2014/main" id="{FFF7133E-6959-458F-9501-B521FDEE6089}"/>
                </a:ext>
              </a:extLst>
            </p:cNvPr>
            <p:cNvSpPr/>
            <p:nvPr/>
          </p:nvSpPr>
          <p:spPr>
            <a:xfrm>
              <a:off x="3315320" y="5278694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851CE5A9-A4AB-468E-84A9-7899ADC8A512}"/>
                </a:ext>
              </a:extLst>
            </p:cNvPr>
            <p:cNvCxnSpPr>
              <a:cxnSpLocks/>
              <a:stCxn id="75" idx="4"/>
              <a:endCxn id="78" idx="7"/>
            </p:cNvCxnSpPr>
            <p:nvPr/>
          </p:nvCxnSpPr>
          <p:spPr>
            <a:xfrm flipH="1">
              <a:off x="3130198" y="1376274"/>
              <a:ext cx="330297" cy="7879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B26C9387-21FB-4B5A-A31F-2B7F5615992E}"/>
                </a:ext>
              </a:extLst>
            </p:cNvPr>
            <p:cNvCxnSpPr>
              <a:cxnSpLocks/>
              <a:stCxn id="78" idx="3"/>
              <a:endCxn id="88" idx="7"/>
            </p:cNvCxnSpPr>
            <p:nvPr/>
          </p:nvCxnSpPr>
          <p:spPr>
            <a:xfrm flipH="1">
              <a:off x="2444881" y="2417180"/>
              <a:ext cx="399469" cy="617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2A4032A1-D79F-49A3-91CB-B1085515B2E6}"/>
                </a:ext>
              </a:extLst>
            </p:cNvPr>
            <p:cNvCxnSpPr>
              <a:cxnSpLocks/>
              <a:stCxn id="75" idx="2"/>
              <a:endCxn id="89" idx="0"/>
            </p:cNvCxnSpPr>
            <p:nvPr/>
          </p:nvCxnSpPr>
          <p:spPr>
            <a:xfrm flipH="1">
              <a:off x="929195" y="1197394"/>
              <a:ext cx="2329175" cy="19138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5E91EAAE-0FA0-4295-B797-5A2A94A7E09B}"/>
                </a:ext>
              </a:extLst>
            </p:cNvPr>
            <p:cNvCxnSpPr>
              <a:cxnSpLocks/>
              <a:stCxn id="78" idx="5"/>
              <a:endCxn id="94" idx="1"/>
            </p:cNvCxnSpPr>
            <p:nvPr/>
          </p:nvCxnSpPr>
          <p:spPr>
            <a:xfrm>
              <a:off x="3130198" y="2417180"/>
              <a:ext cx="151362" cy="5827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0FCE0059-911D-4098-9A78-F10E6D203904}"/>
                </a:ext>
              </a:extLst>
            </p:cNvPr>
            <p:cNvCxnSpPr>
              <a:cxnSpLocks/>
              <a:stCxn id="75" idx="5"/>
              <a:endCxn id="86" idx="2"/>
            </p:cNvCxnSpPr>
            <p:nvPr/>
          </p:nvCxnSpPr>
          <p:spPr>
            <a:xfrm>
              <a:off x="3603420" y="1323881"/>
              <a:ext cx="168820" cy="9826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BE228D6A-1A0F-4B20-BA8D-BB8A30FE9C73}"/>
                </a:ext>
              </a:extLst>
            </p:cNvPr>
            <p:cNvCxnSpPr>
              <a:cxnSpLocks/>
              <a:stCxn id="86" idx="3"/>
              <a:endCxn id="94" idx="7"/>
            </p:cNvCxnSpPr>
            <p:nvPr/>
          </p:nvCxnSpPr>
          <p:spPr>
            <a:xfrm flipH="1">
              <a:off x="3567409" y="2433062"/>
              <a:ext cx="264032" cy="566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09DE4A6E-FA99-4EB5-B895-F2C0F752F181}"/>
                </a:ext>
              </a:extLst>
            </p:cNvPr>
            <p:cNvCxnSpPr>
              <a:cxnSpLocks/>
              <a:stCxn id="92" idx="1"/>
              <a:endCxn id="86" idx="5"/>
            </p:cNvCxnSpPr>
            <p:nvPr/>
          </p:nvCxnSpPr>
          <p:spPr>
            <a:xfrm flipH="1" flipV="1">
              <a:off x="4117290" y="2433062"/>
              <a:ext cx="449781" cy="6012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5CFB1AE5-63F6-4307-BB5D-D31A455C01FC}"/>
                </a:ext>
              </a:extLst>
            </p:cNvPr>
            <p:cNvCxnSpPr>
              <a:cxnSpLocks/>
              <a:stCxn id="88" idx="2"/>
              <a:endCxn id="89" idx="6"/>
            </p:cNvCxnSpPr>
            <p:nvPr/>
          </p:nvCxnSpPr>
          <p:spPr>
            <a:xfrm flipH="1">
              <a:off x="1131321" y="3160775"/>
              <a:ext cx="968510" cy="129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26361CED-3072-4347-8BF7-372949FE5694}"/>
                </a:ext>
              </a:extLst>
            </p:cNvPr>
            <p:cNvCxnSpPr>
              <a:cxnSpLocks/>
              <a:stCxn id="88" idx="5"/>
              <a:endCxn id="90" idx="1"/>
            </p:cNvCxnSpPr>
            <p:nvPr/>
          </p:nvCxnSpPr>
          <p:spPr>
            <a:xfrm flipH="1">
              <a:off x="2284252" y="3287262"/>
              <a:ext cx="160629" cy="946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682EBDAB-5F9B-4EE0-ACEF-D05B1DC41897}"/>
                </a:ext>
              </a:extLst>
            </p:cNvPr>
            <p:cNvCxnSpPr>
              <a:cxnSpLocks/>
              <a:stCxn id="90" idx="7"/>
              <a:endCxn id="94" idx="3"/>
            </p:cNvCxnSpPr>
            <p:nvPr/>
          </p:nvCxnSpPr>
          <p:spPr>
            <a:xfrm flipV="1">
              <a:off x="2570101" y="3252886"/>
              <a:ext cx="711460" cy="980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1A2E30B9-7A30-4561-981A-AF8528BDDA34}"/>
                </a:ext>
              </a:extLst>
            </p:cNvPr>
            <p:cNvCxnSpPr>
              <a:cxnSpLocks/>
              <a:stCxn id="91" idx="1"/>
              <a:endCxn id="94" idx="5"/>
            </p:cNvCxnSpPr>
            <p:nvPr/>
          </p:nvCxnSpPr>
          <p:spPr>
            <a:xfrm flipH="1" flipV="1">
              <a:off x="3567409" y="3252886"/>
              <a:ext cx="680108" cy="9703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9EAB59E5-5B97-4741-B34A-D0D8CB03C6B6}"/>
                </a:ext>
              </a:extLst>
            </p:cNvPr>
            <p:cNvCxnSpPr>
              <a:cxnSpLocks/>
              <a:stCxn id="89" idx="4"/>
              <a:endCxn id="95" idx="2"/>
            </p:cNvCxnSpPr>
            <p:nvPr/>
          </p:nvCxnSpPr>
          <p:spPr>
            <a:xfrm>
              <a:off x="929195" y="3468966"/>
              <a:ext cx="2386125" cy="1988607"/>
            </a:xfrm>
            <a:prstGeom prst="lin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3A137B9B-7E0F-4B87-9F7E-BBED507BCB21}"/>
                </a:ext>
              </a:extLst>
            </p:cNvPr>
            <p:cNvCxnSpPr>
              <a:cxnSpLocks/>
              <a:stCxn id="90" idx="4"/>
              <a:endCxn id="95" idx="1"/>
            </p:cNvCxnSpPr>
            <p:nvPr/>
          </p:nvCxnSpPr>
          <p:spPr>
            <a:xfrm>
              <a:off x="2427176" y="4538640"/>
              <a:ext cx="947345" cy="792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959C8281-C3CE-422A-B060-385E5081E00A}"/>
                </a:ext>
              </a:extLst>
            </p:cNvPr>
            <p:cNvCxnSpPr>
              <a:cxnSpLocks/>
              <a:stCxn id="75" idx="6"/>
              <a:endCxn id="93" idx="1"/>
            </p:cNvCxnSpPr>
            <p:nvPr/>
          </p:nvCxnSpPr>
          <p:spPr>
            <a:xfrm>
              <a:off x="3662621" y="1197394"/>
              <a:ext cx="2232637" cy="198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86C0E6E3-0DD2-4DAE-8C0C-AEC5C4F25A02}"/>
                </a:ext>
              </a:extLst>
            </p:cNvPr>
            <p:cNvCxnSpPr>
              <a:cxnSpLocks/>
              <a:stCxn id="92" idx="4"/>
              <a:endCxn id="91" idx="7"/>
            </p:cNvCxnSpPr>
            <p:nvPr/>
          </p:nvCxnSpPr>
          <p:spPr>
            <a:xfrm flipH="1">
              <a:off x="4533366" y="3339654"/>
              <a:ext cx="176629" cy="8835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5AD0BC10-8045-4825-AC40-67B1DABFDB71}"/>
                </a:ext>
              </a:extLst>
            </p:cNvPr>
            <p:cNvCxnSpPr>
              <a:cxnSpLocks/>
              <a:stCxn id="93" idx="2"/>
              <a:endCxn id="92" idx="6"/>
            </p:cNvCxnSpPr>
            <p:nvPr/>
          </p:nvCxnSpPr>
          <p:spPr>
            <a:xfrm flipH="1" flipV="1">
              <a:off x="4912121" y="3160775"/>
              <a:ext cx="923936" cy="149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7C80BE45-A669-430D-BE93-A2FA7DC313D2}"/>
                </a:ext>
              </a:extLst>
            </p:cNvPr>
            <p:cNvCxnSpPr>
              <a:cxnSpLocks/>
              <a:stCxn id="91" idx="4"/>
              <a:endCxn id="95" idx="7"/>
            </p:cNvCxnSpPr>
            <p:nvPr/>
          </p:nvCxnSpPr>
          <p:spPr>
            <a:xfrm flipH="1">
              <a:off x="3660370" y="4528589"/>
              <a:ext cx="730071" cy="8024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BFD72F82-02B6-4D3C-BA7A-262195C473A4}"/>
                </a:ext>
              </a:extLst>
            </p:cNvPr>
            <p:cNvCxnSpPr>
              <a:cxnSpLocks/>
              <a:stCxn id="93" idx="4"/>
              <a:endCxn id="95" idx="6"/>
            </p:cNvCxnSpPr>
            <p:nvPr/>
          </p:nvCxnSpPr>
          <p:spPr>
            <a:xfrm flipH="1">
              <a:off x="3719572" y="3488791"/>
              <a:ext cx="2318611" cy="19687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EEC48433-15CE-42E4-B478-34C72A992103}"/>
                </a:ext>
              </a:extLst>
            </p:cNvPr>
            <p:cNvCxnSpPr>
              <a:cxnSpLocks/>
              <a:stCxn id="78" idx="6"/>
              <a:endCxn id="86" idx="2"/>
            </p:cNvCxnSpPr>
            <p:nvPr/>
          </p:nvCxnSpPr>
          <p:spPr>
            <a:xfrm>
              <a:off x="3189400" y="2290693"/>
              <a:ext cx="582839" cy="158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B25E5A95-342B-40F7-B5D3-9A2BD4B4B376}"/>
                </a:ext>
              </a:extLst>
            </p:cNvPr>
            <p:cNvCxnSpPr>
              <a:cxnSpLocks/>
              <a:stCxn id="90" idx="6"/>
              <a:endCxn id="91" idx="2"/>
            </p:cNvCxnSpPr>
            <p:nvPr/>
          </p:nvCxnSpPr>
          <p:spPr>
            <a:xfrm flipV="1">
              <a:off x="2629302" y="4349709"/>
              <a:ext cx="1559014" cy="100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4D0DA1BB-0BDD-4606-AC0F-1AB2D27CBD82}"/>
                </a:ext>
              </a:extLst>
            </p:cNvPr>
            <p:cNvCxnSpPr>
              <a:cxnSpLocks/>
              <a:stCxn id="94" idx="6"/>
              <a:endCxn id="92" idx="2"/>
            </p:cNvCxnSpPr>
            <p:nvPr/>
          </p:nvCxnSpPr>
          <p:spPr>
            <a:xfrm>
              <a:off x="3626611" y="3126400"/>
              <a:ext cx="881259" cy="343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915E40F2-A118-4711-9327-7355AA4347D1}"/>
                </a:ext>
              </a:extLst>
            </p:cNvPr>
            <p:cNvCxnSpPr>
              <a:cxnSpLocks/>
              <a:stCxn id="88" idx="6"/>
              <a:endCxn id="94" idx="2"/>
            </p:cNvCxnSpPr>
            <p:nvPr/>
          </p:nvCxnSpPr>
          <p:spPr>
            <a:xfrm flipV="1">
              <a:off x="2504082" y="3126400"/>
              <a:ext cx="718277" cy="343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0F12465E-E496-4C59-B736-761494F637BE}"/>
                </a:ext>
              </a:extLst>
            </p:cNvPr>
            <p:cNvCxnSpPr>
              <a:cxnSpLocks/>
              <a:stCxn id="91" idx="6"/>
              <a:endCxn id="93" idx="3"/>
            </p:cNvCxnSpPr>
            <p:nvPr/>
          </p:nvCxnSpPr>
          <p:spPr>
            <a:xfrm flipV="1">
              <a:off x="4592568" y="3436398"/>
              <a:ext cx="1302691" cy="913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72647B6A-D946-45CA-8725-30608F6553A4}"/>
                </a:ext>
              </a:extLst>
            </p:cNvPr>
            <p:cNvCxnSpPr>
              <a:cxnSpLocks/>
              <a:stCxn id="89" idx="5"/>
              <a:endCxn id="90" idx="2"/>
            </p:cNvCxnSpPr>
            <p:nvPr/>
          </p:nvCxnSpPr>
          <p:spPr>
            <a:xfrm>
              <a:off x="1072119" y="3416574"/>
              <a:ext cx="1152931" cy="9431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C8148B70-F1B6-47AA-8569-C0C620AE9316}"/>
                </a:ext>
              </a:extLst>
            </p:cNvPr>
            <p:cNvCxnSpPr>
              <a:cxnSpLocks/>
              <a:stCxn id="89" idx="7"/>
              <a:endCxn id="78" idx="2"/>
            </p:cNvCxnSpPr>
            <p:nvPr/>
          </p:nvCxnSpPr>
          <p:spPr>
            <a:xfrm flipV="1">
              <a:off x="1072119" y="2290693"/>
              <a:ext cx="1713029" cy="87290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7B3CB13F-7648-41D8-AA40-F4BB49CC2DD9}"/>
                </a:ext>
              </a:extLst>
            </p:cNvPr>
            <p:cNvCxnSpPr>
              <a:cxnSpLocks/>
              <a:stCxn id="86" idx="6"/>
              <a:endCxn id="93" idx="1"/>
            </p:cNvCxnSpPr>
            <p:nvPr/>
          </p:nvCxnSpPr>
          <p:spPr>
            <a:xfrm>
              <a:off x="4176491" y="2306575"/>
              <a:ext cx="1718767" cy="8768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2C2C56AF-CEF6-4868-AD74-7B66DBE82DDA}"/>
              </a:ext>
            </a:extLst>
          </p:cNvPr>
          <p:cNvSpPr txBox="1"/>
          <p:nvPr/>
        </p:nvSpPr>
        <p:spPr>
          <a:xfrm>
            <a:off x="687972" y="3059532"/>
            <a:ext cx="364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2-linked</a:t>
            </a:r>
            <a:r>
              <a:rPr kumimoji="1" lang="ja-JP" altLang="en-US" sz="2800" dirty="0"/>
              <a:t>でないグラフ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CA9C3B80-132B-45CF-B5E0-EC6895E06433}"/>
                  </a:ext>
                </a:extLst>
              </p:cNvPr>
              <p:cNvSpPr txBox="1"/>
              <p:nvPr/>
            </p:nvSpPr>
            <p:spPr>
              <a:xfrm>
                <a:off x="4297062" y="3564866"/>
                <a:ext cx="751393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500" dirty="0"/>
                  <a:t>1980</a:t>
                </a:r>
                <a:r>
                  <a:rPr kumimoji="1" lang="ja-JP" altLang="en-US" sz="2500" dirty="0"/>
                  <a:t>年に</a:t>
                </a:r>
                <a:r>
                  <a:rPr kumimoji="1" lang="en-US" altLang="ja-JP" sz="2500" dirty="0"/>
                  <a:t>Seymour, </a:t>
                </a:r>
                <a:r>
                  <a:rPr kumimoji="1" lang="en-US" altLang="ja-JP" sz="2500" dirty="0" err="1"/>
                  <a:t>Shiloach</a:t>
                </a:r>
                <a:r>
                  <a:rPr kumimoji="1" lang="en-US" altLang="ja-JP" sz="2500" dirty="0"/>
                  <a:t>, </a:t>
                </a:r>
                <a:r>
                  <a:rPr kumimoji="1" lang="en-US" altLang="ja-JP" sz="2500" dirty="0" err="1"/>
                  <a:t>Thomassen</a:t>
                </a:r>
                <a:r>
                  <a:rPr kumimoji="1" lang="ja-JP" altLang="en-US" sz="2500" dirty="0"/>
                  <a:t>によって独立に</a:t>
                </a:r>
                <a:endParaRPr kumimoji="1" lang="en-US" altLang="ja-JP" sz="2500" dirty="0"/>
              </a:p>
              <a:p>
                <a14:m>
                  <m:oMath xmlns:m="http://schemas.openxmlformats.org/officeDocument/2006/math"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sz="2500" dirty="0"/>
                  <a:t>-linked</a:t>
                </a:r>
                <a:r>
                  <a:rPr kumimoji="1" lang="ja-JP" altLang="en-US" sz="2500" dirty="0"/>
                  <a:t>なグラフが特徴づけられた．</a:t>
                </a:r>
              </a:p>
            </p:txBody>
          </p:sp>
        </mc:Choice>
        <mc:Fallback xmlns="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CA9C3B80-132B-45CF-B5E0-EC6895E0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62" y="3564866"/>
                <a:ext cx="7513938" cy="861774"/>
              </a:xfrm>
              <a:prstGeom prst="rect">
                <a:avLst/>
              </a:prstGeom>
              <a:blipFill>
                <a:blip r:embed="rId10"/>
                <a:stretch>
                  <a:fillRect l="-1379" t="-9220" r="-324" b="-17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72F70683-9FD6-4046-BD48-C8492643CD9A}"/>
                  </a:ext>
                </a:extLst>
              </p:cNvPr>
              <p:cNvSpPr txBox="1"/>
              <p:nvPr/>
            </p:nvSpPr>
            <p:spPr>
              <a:xfrm>
                <a:off x="4297062" y="4478451"/>
                <a:ext cx="808198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kumimoji="1" lang="ja-JP" altLang="en-US" sz="2500" dirty="0"/>
                  <a:t>では，</a:t>
                </a:r>
                <a14:m>
                  <m:oMath xmlns:m="http://schemas.openxmlformats.org/officeDocument/2006/math"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500" dirty="0"/>
                  <a:t>-linked</a:t>
                </a:r>
                <a:r>
                  <a:rPr kumimoji="1" lang="ja-JP" altLang="en-US" sz="2500" dirty="0"/>
                  <a:t>に関して未解明の部分が多く存在．</a:t>
                </a:r>
              </a:p>
            </p:txBody>
          </p:sp>
        </mc:Choice>
        <mc:Fallback xmlns="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72F70683-9FD6-4046-BD48-C8492643C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62" y="4478451"/>
                <a:ext cx="8081986" cy="477054"/>
              </a:xfrm>
              <a:prstGeom prst="rect">
                <a:avLst/>
              </a:prstGeom>
              <a:blipFill>
                <a:blip r:embed="rId11"/>
                <a:stretch>
                  <a:fillRect l="-302" t="-16667" b="-32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9BE74214-AA19-4B34-A2C1-8E2E063718CC}"/>
              </a:ext>
            </a:extLst>
          </p:cNvPr>
          <p:cNvSpPr/>
          <p:nvPr/>
        </p:nvSpPr>
        <p:spPr>
          <a:xfrm>
            <a:off x="4339268" y="3981450"/>
            <a:ext cx="4690432" cy="3815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C90E7EE-B4B3-40BB-A182-EFCC16E7B23C}"/>
              </a:ext>
            </a:extLst>
          </p:cNvPr>
          <p:cNvSpPr txBox="1"/>
          <p:nvPr/>
        </p:nvSpPr>
        <p:spPr>
          <a:xfrm>
            <a:off x="4336296" y="5474731"/>
            <a:ext cx="514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2-linked</a:t>
            </a:r>
            <a:r>
              <a:rPr kumimoji="1" lang="ja-JP" altLang="en-US" sz="2800" dirty="0"/>
              <a:t>なグラフから考察していく</a:t>
            </a:r>
          </a:p>
        </p:txBody>
      </p:sp>
    </p:spTree>
    <p:extLst>
      <p:ext uri="{BB962C8B-B14F-4D97-AF65-F5344CB8AC3E}">
        <p14:creationId xmlns:p14="http://schemas.microsoft.com/office/powerpoint/2010/main" val="1723514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CA6EC261-B4B4-4CFE-80B0-FBC4F4277890}"/>
              </a:ext>
            </a:extLst>
          </p:cNvPr>
          <p:cNvSpPr/>
          <p:nvPr/>
        </p:nvSpPr>
        <p:spPr>
          <a:xfrm>
            <a:off x="2595291" y="4440321"/>
            <a:ext cx="1084334" cy="872460"/>
          </a:xfrm>
          <a:prstGeom prst="triangle">
            <a:avLst>
              <a:gd name="adj" fmla="val 50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面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65435E-A9A4-41AC-BE8F-8B4F2E89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132080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平面的グラフ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B5BF8A3-51DF-46DD-AA3F-AD92B5BF8957}"/>
              </a:ext>
            </a:extLst>
          </p:cNvPr>
          <p:cNvGrpSpPr/>
          <p:nvPr/>
        </p:nvGrpSpPr>
        <p:grpSpPr>
          <a:xfrm>
            <a:off x="558255" y="855628"/>
            <a:ext cx="11089343" cy="1623832"/>
            <a:chOff x="845127" y="1581150"/>
            <a:chExt cx="10529454" cy="115612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8E4E636-6E3A-4B13-8AB3-05569FDC61C5}"/>
                </a:ext>
              </a:extLst>
            </p:cNvPr>
            <p:cNvSpPr/>
            <p:nvPr/>
          </p:nvSpPr>
          <p:spPr>
            <a:xfrm>
              <a:off x="858981" y="1857919"/>
              <a:ext cx="10515600" cy="87935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800" b="0" dirty="0">
                  <a:solidFill>
                    <a:schemeClr val="tx1"/>
                  </a:solidFill>
                </a:rPr>
                <a:t>平面に辺の交差なく描けるグラフを</a:t>
              </a:r>
              <a:r>
                <a:rPr kumimoji="1" lang="ja-JP" altLang="en-US" sz="2800" b="0" dirty="0">
                  <a:solidFill>
                    <a:srgbClr val="FF0000"/>
                  </a:solidFill>
                </a:rPr>
                <a:t>平面的グラフ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という．</a:t>
              </a:r>
              <a:r>
                <a:rPr kumimoji="1" lang="ja-JP" altLang="en-US" sz="2800" dirty="0">
                  <a:solidFill>
                    <a:schemeClr val="tx1"/>
                  </a:solidFill>
                </a:rPr>
                <a:t>実際に平面に辺の交差なく描いたグラフを</a:t>
              </a:r>
              <a:r>
                <a:rPr kumimoji="1" lang="ja-JP" altLang="en-US" sz="2800" dirty="0">
                  <a:solidFill>
                    <a:srgbClr val="FF0000"/>
                  </a:solidFill>
                </a:rPr>
                <a:t>平面グラフ</a:t>
              </a:r>
              <a:r>
                <a:rPr kumimoji="1" lang="ja-JP" altLang="en-US" sz="2800" dirty="0">
                  <a:solidFill>
                    <a:schemeClr val="tx1"/>
                  </a:solidFill>
                </a:rPr>
                <a:t>という．</a:t>
              </a:r>
              <a:endParaRPr kumimoji="1" lang="en-US" altLang="ja-JP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C3F00E3A-93A3-498B-970C-56461D37EA5C}"/>
                </a:ext>
              </a:extLst>
            </p:cNvPr>
            <p:cNvSpPr/>
            <p:nvPr/>
          </p:nvSpPr>
          <p:spPr>
            <a:xfrm>
              <a:off x="845127" y="1581150"/>
              <a:ext cx="10529454" cy="38506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定義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68F1D1B-7C18-4920-9178-DB24CFD82662}"/>
              </a:ext>
            </a:extLst>
          </p:cNvPr>
          <p:cNvGrpSpPr>
            <a:grpSpLocks noChangeAspect="1"/>
          </p:cNvGrpSpPr>
          <p:nvPr/>
        </p:nvGrpSpPr>
        <p:grpSpPr>
          <a:xfrm>
            <a:off x="1526445" y="3037374"/>
            <a:ext cx="3322736" cy="3144842"/>
            <a:chOff x="727069" y="1018515"/>
            <a:chExt cx="5513240" cy="4617938"/>
          </a:xfrm>
        </p:grpSpPr>
        <p:sp>
          <p:nvSpPr>
            <p:cNvPr id="9" name="フローチャート: 結合子 8">
              <a:extLst>
                <a:ext uri="{FF2B5EF4-FFF2-40B4-BE49-F238E27FC236}">
                  <a16:creationId xmlns:a16="http://schemas.microsoft.com/office/drawing/2014/main" id="{18DAE0E8-8BB7-4948-8BF7-0B1EB1A2D949}"/>
                </a:ext>
              </a:extLst>
            </p:cNvPr>
            <p:cNvSpPr/>
            <p:nvPr/>
          </p:nvSpPr>
          <p:spPr>
            <a:xfrm>
              <a:off x="3258370" y="101851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: 結合子 9">
              <a:extLst>
                <a:ext uri="{FF2B5EF4-FFF2-40B4-BE49-F238E27FC236}">
                  <a16:creationId xmlns:a16="http://schemas.microsoft.com/office/drawing/2014/main" id="{6C0CF093-0397-4636-921C-13931585AA7C}"/>
                </a:ext>
              </a:extLst>
            </p:cNvPr>
            <p:cNvSpPr/>
            <p:nvPr/>
          </p:nvSpPr>
          <p:spPr>
            <a:xfrm>
              <a:off x="2785148" y="2111814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ローチャート: 結合子 10">
              <a:extLst>
                <a:ext uri="{FF2B5EF4-FFF2-40B4-BE49-F238E27FC236}">
                  <a16:creationId xmlns:a16="http://schemas.microsoft.com/office/drawing/2014/main" id="{FAA0BBF1-6547-47CF-9C56-805F1EADCFDE}"/>
                </a:ext>
              </a:extLst>
            </p:cNvPr>
            <p:cNvSpPr/>
            <p:nvPr/>
          </p:nvSpPr>
          <p:spPr>
            <a:xfrm>
              <a:off x="3772239" y="2127696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D173B2C1-7B30-4025-8C41-34CC17C21B76}"/>
                </a:ext>
              </a:extLst>
            </p:cNvPr>
            <p:cNvSpPr/>
            <p:nvPr/>
          </p:nvSpPr>
          <p:spPr>
            <a:xfrm>
              <a:off x="2099830" y="298189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DAD81702-9084-47E8-A1EA-855C9934995F}"/>
                </a:ext>
              </a:extLst>
            </p:cNvPr>
            <p:cNvSpPr/>
            <p:nvPr/>
          </p:nvSpPr>
          <p:spPr>
            <a:xfrm>
              <a:off x="727069" y="3111207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: 結合子 13">
              <a:extLst>
                <a:ext uri="{FF2B5EF4-FFF2-40B4-BE49-F238E27FC236}">
                  <a16:creationId xmlns:a16="http://schemas.microsoft.com/office/drawing/2014/main" id="{EA2250AB-0864-4367-B74D-32BCE27D59D2}"/>
                </a:ext>
              </a:extLst>
            </p:cNvPr>
            <p:cNvSpPr/>
            <p:nvPr/>
          </p:nvSpPr>
          <p:spPr>
            <a:xfrm>
              <a:off x="2225050" y="4180881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結合子 14">
              <a:extLst>
                <a:ext uri="{FF2B5EF4-FFF2-40B4-BE49-F238E27FC236}">
                  <a16:creationId xmlns:a16="http://schemas.microsoft.com/office/drawing/2014/main" id="{49AF2A8D-21F3-4F00-ABF2-346CF1B4F81D}"/>
                </a:ext>
              </a:extLst>
            </p:cNvPr>
            <p:cNvSpPr/>
            <p:nvPr/>
          </p:nvSpPr>
          <p:spPr>
            <a:xfrm>
              <a:off x="4188316" y="4170830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: 結合子 15">
              <a:extLst>
                <a:ext uri="{FF2B5EF4-FFF2-40B4-BE49-F238E27FC236}">
                  <a16:creationId xmlns:a16="http://schemas.microsoft.com/office/drawing/2014/main" id="{BFDAC7F4-0D62-4231-A41E-2F07B3229117}"/>
                </a:ext>
              </a:extLst>
            </p:cNvPr>
            <p:cNvSpPr/>
            <p:nvPr/>
          </p:nvSpPr>
          <p:spPr>
            <a:xfrm>
              <a:off x="4507869" y="298189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フローチャート: 結合子 16">
              <a:extLst>
                <a:ext uri="{FF2B5EF4-FFF2-40B4-BE49-F238E27FC236}">
                  <a16:creationId xmlns:a16="http://schemas.microsoft.com/office/drawing/2014/main" id="{B8496BC3-33C1-47D5-9588-892E7552A8A0}"/>
                </a:ext>
              </a:extLst>
            </p:cNvPr>
            <p:cNvSpPr/>
            <p:nvPr/>
          </p:nvSpPr>
          <p:spPr>
            <a:xfrm>
              <a:off x="5836057" y="3131032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フローチャート: 結合子 17">
              <a:extLst>
                <a:ext uri="{FF2B5EF4-FFF2-40B4-BE49-F238E27FC236}">
                  <a16:creationId xmlns:a16="http://schemas.microsoft.com/office/drawing/2014/main" id="{1CDF3E72-A76C-450D-AC94-6E9CF07D5E5E}"/>
                </a:ext>
              </a:extLst>
            </p:cNvPr>
            <p:cNvSpPr/>
            <p:nvPr/>
          </p:nvSpPr>
          <p:spPr>
            <a:xfrm>
              <a:off x="3222359" y="2947520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フローチャート: 結合子 18">
              <a:extLst>
                <a:ext uri="{FF2B5EF4-FFF2-40B4-BE49-F238E27FC236}">
                  <a16:creationId xmlns:a16="http://schemas.microsoft.com/office/drawing/2014/main" id="{7BB4E1EC-1B71-4B75-9CF9-02FDFF3B7EFB}"/>
                </a:ext>
              </a:extLst>
            </p:cNvPr>
            <p:cNvSpPr/>
            <p:nvPr/>
          </p:nvSpPr>
          <p:spPr>
            <a:xfrm>
              <a:off x="3315320" y="5278694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B6D47FF-92BD-4C46-8B67-99D562FB7958}"/>
                </a:ext>
              </a:extLst>
            </p:cNvPr>
            <p:cNvCxnSpPr>
              <a:cxnSpLocks/>
              <a:stCxn id="9" idx="4"/>
              <a:endCxn id="10" idx="7"/>
            </p:cNvCxnSpPr>
            <p:nvPr/>
          </p:nvCxnSpPr>
          <p:spPr>
            <a:xfrm flipH="1">
              <a:off x="3130198" y="1376274"/>
              <a:ext cx="330297" cy="7879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93AF22C-A069-49DC-BA6D-10CFDF09420B}"/>
                </a:ext>
              </a:extLst>
            </p:cNvPr>
            <p:cNvCxnSpPr>
              <a:cxnSpLocks/>
              <a:stCxn id="10" idx="3"/>
              <a:endCxn id="12" idx="7"/>
            </p:cNvCxnSpPr>
            <p:nvPr/>
          </p:nvCxnSpPr>
          <p:spPr>
            <a:xfrm flipH="1">
              <a:off x="2444881" y="2417180"/>
              <a:ext cx="399469" cy="617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222DE5BD-0A1E-44F4-97F9-D702A6B985FB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flipH="1">
              <a:off x="929195" y="1197394"/>
              <a:ext cx="2329175" cy="19138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8F6A896-B8EF-47DC-A46F-3BD7D53BDEE2}"/>
                </a:ext>
              </a:extLst>
            </p:cNvPr>
            <p:cNvCxnSpPr>
              <a:cxnSpLocks/>
              <a:stCxn id="10" idx="5"/>
              <a:endCxn id="18" idx="1"/>
            </p:cNvCxnSpPr>
            <p:nvPr/>
          </p:nvCxnSpPr>
          <p:spPr>
            <a:xfrm>
              <a:off x="3130198" y="2417180"/>
              <a:ext cx="151362" cy="5827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002B112E-9B0A-44BF-A1CC-634CEDAF4BCE}"/>
                </a:ext>
              </a:extLst>
            </p:cNvPr>
            <p:cNvCxnSpPr>
              <a:cxnSpLocks/>
              <a:stCxn id="9" idx="5"/>
              <a:endCxn id="11" idx="2"/>
            </p:cNvCxnSpPr>
            <p:nvPr/>
          </p:nvCxnSpPr>
          <p:spPr>
            <a:xfrm>
              <a:off x="3603420" y="1323881"/>
              <a:ext cx="168820" cy="9826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35C4832-B838-45B9-9FFB-010E5873D899}"/>
                </a:ext>
              </a:extLst>
            </p:cNvPr>
            <p:cNvCxnSpPr>
              <a:cxnSpLocks/>
              <a:stCxn id="11" idx="3"/>
              <a:endCxn id="18" idx="7"/>
            </p:cNvCxnSpPr>
            <p:nvPr/>
          </p:nvCxnSpPr>
          <p:spPr>
            <a:xfrm flipH="1">
              <a:off x="3567409" y="2433062"/>
              <a:ext cx="264032" cy="566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78812BD-5052-439E-AE9D-A283F8F40A08}"/>
                </a:ext>
              </a:extLst>
            </p:cNvPr>
            <p:cNvCxnSpPr>
              <a:cxnSpLocks/>
              <a:stCxn id="16" idx="1"/>
              <a:endCxn id="11" idx="5"/>
            </p:cNvCxnSpPr>
            <p:nvPr/>
          </p:nvCxnSpPr>
          <p:spPr>
            <a:xfrm flipH="1" flipV="1">
              <a:off x="4117290" y="2433062"/>
              <a:ext cx="449781" cy="6012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B8A963F0-86BF-45D2-9E43-02AA9ED9BE14}"/>
                </a:ext>
              </a:extLst>
            </p:cNvPr>
            <p:cNvCxnSpPr>
              <a:cxnSpLocks/>
              <a:stCxn id="12" idx="2"/>
              <a:endCxn id="13" idx="6"/>
            </p:cNvCxnSpPr>
            <p:nvPr/>
          </p:nvCxnSpPr>
          <p:spPr>
            <a:xfrm flipH="1">
              <a:off x="1131321" y="3160775"/>
              <a:ext cx="968510" cy="129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7340862-D013-4FE9-8748-378CF84C45B4}"/>
                </a:ext>
              </a:extLst>
            </p:cNvPr>
            <p:cNvCxnSpPr>
              <a:cxnSpLocks/>
              <a:stCxn id="12" idx="5"/>
              <a:endCxn id="14" idx="1"/>
            </p:cNvCxnSpPr>
            <p:nvPr/>
          </p:nvCxnSpPr>
          <p:spPr>
            <a:xfrm flipH="1">
              <a:off x="2284252" y="3287262"/>
              <a:ext cx="160629" cy="946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7E09C40-6401-4471-BFC2-479FCE72493D}"/>
                </a:ext>
              </a:extLst>
            </p:cNvPr>
            <p:cNvCxnSpPr>
              <a:cxnSpLocks/>
              <a:stCxn id="14" idx="7"/>
              <a:endCxn id="18" idx="3"/>
            </p:cNvCxnSpPr>
            <p:nvPr/>
          </p:nvCxnSpPr>
          <p:spPr>
            <a:xfrm flipV="1">
              <a:off x="2570101" y="3252886"/>
              <a:ext cx="711460" cy="980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284702C7-CB7A-4FFD-BFCD-FABF55EE2FD3}"/>
                </a:ext>
              </a:extLst>
            </p:cNvPr>
            <p:cNvCxnSpPr>
              <a:cxnSpLocks/>
              <a:stCxn id="15" idx="1"/>
              <a:endCxn id="18" idx="5"/>
            </p:cNvCxnSpPr>
            <p:nvPr/>
          </p:nvCxnSpPr>
          <p:spPr>
            <a:xfrm flipH="1" flipV="1">
              <a:off x="3567409" y="3252886"/>
              <a:ext cx="680108" cy="9703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971EEE3-133B-4597-8B75-87C8505C9C99}"/>
                </a:ext>
              </a:extLst>
            </p:cNvPr>
            <p:cNvCxnSpPr>
              <a:cxnSpLocks/>
              <a:stCxn id="13" idx="4"/>
              <a:endCxn id="19" idx="2"/>
            </p:cNvCxnSpPr>
            <p:nvPr/>
          </p:nvCxnSpPr>
          <p:spPr>
            <a:xfrm>
              <a:off x="929195" y="3468966"/>
              <a:ext cx="2386125" cy="1988607"/>
            </a:xfrm>
            <a:prstGeom prst="lin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F00B4606-AFA3-4FA2-AD28-B613BA1B95E7}"/>
                </a:ext>
              </a:extLst>
            </p:cNvPr>
            <p:cNvCxnSpPr>
              <a:cxnSpLocks/>
              <a:stCxn id="14" idx="4"/>
              <a:endCxn id="19" idx="1"/>
            </p:cNvCxnSpPr>
            <p:nvPr/>
          </p:nvCxnSpPr>
          <p:spPr>
            <a:xfrm>
              <a:off x="2427176" y="4538640"/>
              <a:ext cx="947345" cy="792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98CB4EA6-3513-489D-B657-69AF38C6E083}"/>
                </a:ext>
              </a:extLst>
            </p:cNvPr>
            <p:cNvCxnSpPr>
              <a:cxnSpLocks/>
              <a:stCxn id="9" idx="6"/>
              <a:endCxn id="17" idx="1"/>
            </p:cNvCxnSpPr>
            <p:nvPr/>
          </p:nvCxnSpPr>
          <p:spPr>
            <a:xfrm>
              <a:off x="3662621" y="1197394"/>
              <a:ext cx="2232637" cy="198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2C71EF46-675D-4813-9B5F-FD8518E2E3FC}"/>
                </a:ext>
              </a:extLst>
            </p:cNvPr>
            <p:cNvCxnSpPr>
              <a:cxnSpLocks/>
              <a:stCxn id="16" idx="4"/>
              <a:endCxn id="15" idx="7"/>
            </p:cNvCxnSpPr>
            <p:nvPr/>
          </p:nvCxnSpPr>
          <p:spPr>
            <a:xfrm flipH="1">
              <a:off x="4533366" y="3339654"/>
              <a:ext cx="176629" cy="8835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F022D00A-E2E9-45F9-8CAD-C4BEE64620E7}"/>
                </a:ext>
              </a:extLst>
            </p:cNvPr>
            <p:cNvCxnSpPr>
              <a:cxnSpLocks/>
              <a:stCxn id="17" idx="2"/>
              <a:endCxn id="16" idx="6"/>
            </p:cNvCxnSpPr>
            <p:nvPr/>
          </p:nvCxnSpPr>
          <p:spPr>
            <a:xfrm flipH="1" flipV="1">
              <a:off x="4912121" y="3160775"/>
              <a:ext cx="923936" cy="149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294061AC-FC2F-42DF-A7BB-5DD68A13820F}"/>
                </a:ext>
              </a:extLst>
            </p:cNvPr>
            <p:cNvCxnSpPr>
              <a:cxnSpLocks/>
              <a:stCxn id="15" idx="4"/>
              <a:endCxn id="19" idx="7"/>
            </p:cNvCxnSpPr>
            <p:nvPr/>
          </p:nvCxnSpPr>
          <p:spPr>
            <a:xfrm flipH="1">
              <a:off x="3660370" y="4528589"/>
              <a:ext cx="730071" cy="8024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2A09B5ED-51F8-447D-8D58-A675ECCE4B93}"/>
                </a:ext>
              </a:extLst>
            </p:cNvPr>
            <p:cNvCxnSpPr>
              <a:cxnSpLocks/>
              <a:stCxn id="17" idx="4"/>
              <a:endCxn id="19" idx="6"/>
            </p:cNvCxnSpPr>
            <p:nvPr/>
          </p:nvCxnSpPr>
          <p:spPr>
            <a:xfrm flipH="1">
              <a:off x="3719572" y="3488791"/>
              <a:ext cx="2318611" cy="19687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EF5419DD-46D5-4296-8C5E-958A6517217C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3189400" y="2290693"/>
              <a:ext cx="582839" cy="158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7A27444-75CE-4D6B-BCF4-4AC3BDDFD76F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 flipV="1">
              <a:off x="2629302" y="4349709"/>
              <a:ext cx="1559014" cy="100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4FB06F0B-8BE8-450A-81FC-A08150F57EB9}"/>
                </a:ext>
              </a:extLst>
            </p:cNvPr>
            <p:cNvCxnSpPr>
              <a:cxnSpLocks/>
              <a:stCxn id="18" idx="6"/>
              <a:endCxn id="16" idx="2"/>
            </p:cNvCxnSpPr>
            <p:nvPr/>
          </p:nvCxnSpPr>
          <p:spPr>
            <a:xfrm>
              <a:off x="3626611" y="3126400"/>
              <a:ext cx="881259" cy="343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721BD2B-441B-4F31-A54A-E7E752E2AEE4}"/>
                </a:ext>
              </a:extLst>
            </p:cNvPr>
            <p:cNvCxnSpPr>
              <a:cxnSpLocks/>
              <a:stCxn id="12" idx="6"/>
              <a:endCxn id="18" idx="2"/>
            </p:cNvCxnSpPr>
            <p:nvPr/>
          </p:nvCxnSpPr>
          <p:spPr>
            <a:xfrm flipV="1">
              <a:off x="2504082" y="3126400"/>
              <a:ext cx="718277" cy="343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4A31A316-D907-4007-B710-14824D993CFB}"/>
                </a:ext>
              </a:extLst>
            </p:cNvPr>
            <p:cNvCxnSpPr>
              <a:cxnSpLocks/>
              <a:stCxn id="15" idx="6"/>
              <a:endCxn id="17" idx="3"/>
            </p:cNvCxnSpPr>
            <p:nvPr/>
          </p:nvCxnSpPr>
          <p:spPr>
            <a:xfrm flipV="1">
              <a:off x="4592568" y="3436398"/>
              <a:ext cx="1302691" cy="913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B5CBB4F3-5C85-491A-8572-6184B50BE665}"/>
                </a:ext>
              </a:extLst>
            </p:cNvPr>
            <p:cNvCxnSpPr>
              <a:cxnSpLocks/>
              <a:stCxn id="13" idx="5"/>
              <a:endCxn id="14" idx="2"/>
            </p:cNvCxnSpPr>
            <p:nvPr/>
          </p:nvCxnSpPr>
          <p:spPr>
            <a:xfrm>
              <a:off x="1072119" y="3416574"/>
              <a:ext cx="1152931" cy="9431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BFF9D303-F3E0-47D0-AE57-CEA2899A0381}"/>
                </a:ext>
              </a:extLst>
            </p:cNvPr>
            <p:cNvCxnSpPr>
              <a:cxnSpLocks/>
              <a:stCxn id="13" idx="7"/>
              <a:endCxn id="10" idx="2"/>
            </p:cNvCxnSpPr>
            <p:nvPr/>
          </p:nvCxnSpPr>
          <p:spPr>
            <a:xfrm flipV="1">
              <a:off x="1072119" y="2290693"/>
              <a:ext cx="1713029" cy="87290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55E21BA4-87E9-4C3B-A281-F1106D57CEA0}"/>
                </a:ext>
              </a:extLst>
            </p:cNvPr>
            <p:cNvCxnSpPr>
              <a:cxnSpLocks/>
              <a:stCxn id="11" idx="6"/>
              <a:endCxn id="17" idx="1"/>
            </p:cNvCxnSpPr>
            <p:nvPr/>
          </p:nvCxnSpPr>
          <p:spPr>
            <a:xfrm>
              <a:off x="4176491" y="2306575"/>
              <a:ext cx="1718767" cy="8768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91781E2-A224-4747-A319-E2F1A331F569}"/>
              </a:ext>
            </a:extLst>
          </p:cNvPr>
          <p:cNvSpPr txBox="1"/>
          <p:nvPr/>
        </p:nvSpPr>
        <p:spPr>
          <a:xfrm>
            <a:off x="2293700" y="2484192"/>
            <a:ext cx="237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平面グラフ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293EF63-0029-4055-AFB8-A9507A29793A}"/>
              </a:ext>
            </a:extLst>
          </p:cNvPr>
          <p:cNvSpPr txBox="1"/>
          <p:nvPr/>
        </p:nvSpPr>
        <p:spPr>
          <a:xfrm>
            <a:off x="7004799" y="2484192"/>
            <a:ext cx="327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平面的グラフでない</a:t>
            </a:r>
            <a:endParaRPr kumimoji="1" lang="en-US" altLang="ja-JP" sz="2800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1646641-7DD4-4CE4-A3B2-0F06CE5F770A}"/>
              </a:ext>
            </a:extLst>
          </p:cNvPr>
          <p:cNvGrpSpPr/>
          <p:nvPr/>
        </p:nvGrpSpPr>
        <p:grpSpPr>
          <a:xfrm>
            <a:off x="7550777" y="3523882"/>
            <a:ext cx="1887884" cy="1702760"/>
            <a:chOff x="9823144" y="3370410"/>
            <a:chExt cx="1535816" cy="1335209"/>
          </a:xfrm>
        </p:grpSpPr>
        <p:sp>
          <p:nvSpPr>
            <p:cNvPr id="49" name="フローチャート: 結合子 48">
              <a:extLst>
                <a:ext uri="{FF2B5EF4-FFF2-40B4-BE49-F238E27FC236}">
                  <a16:creationId xmlns:a16="http://schemas.microsoft.com/office/drawing/2014/main" id="{BA5F96B6-E01F-44F4-B4EA-F1E432174147}"/>
                </a:ext>
              </a:extLst>
            </p:cNvPr>
            <p:cNvSpPr/>
            <p:nvPr/>
          </p:nvSpPr>
          <p:spPr>
            <a:xfrm>
              <a:off x="10491352" y="3370410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ローチャート: 結合子 49">
              <a:extLst>
                <a:ext uri="{FF2B5EF4-FFF2-40B4-BE49-F238E27FC236}">
                  <a16:creationId xmlns:a16="http://schemas.microsoft.com/office/drawing/2014/main" id="{EBE2F661-D1EC-4801-8C17-C125ABB10B01}"/>
                </a:ext>
              </a:extLst>
            </p:cNvPr>
            <p:cNvSpPr/>
            <p:nvPr/>
          </p:nvSpPr>
          <p:spPr>
            <a:xfrm>
              <a:off x="9823144" y="383983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結合子 50">
              <a:extLst>
                <a:ext uri="{FF2B5EF4-FFF2-40B4-BE49-F238E27FC236}">
                  <a16:creationId xmlns:a16="http://schemas.microsoft.com/office/drawing/2014/main" id="{7DCA1691-FC04-4C96-A58E-58BE83895421}"/>
                </a:ext>
              </a:extLst>
            </p:cNvPr>
            <p:cNvSpPr/>
            <p:nvPr/>
          </p:nvSpPr>
          <p:spPr>
            <a:xfrm>
              <a:off x="11196960" y="383983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ローチャート: 結合子 51">
              <a:extLst>
                <a:ext uri="{FF2B5EF4-FFF2-40B4-BE49-F238E27FC236}">
                  <a16:creationId xmlns:a16="http://schemas.microsoft.com/office/drawing/2014/main" id="{46DEF52F-DC46-4602-A3DE-2E5A44107312}"/>
                </a:ext>
              </a:extLst>
            </p:cNvPr>
            <p:cNvSpPr/>
            <p:nvPr/>
          </p:nvSpPr>
          <p:spPr>
            <a:xfrm>
              <a:off x="10230740" y="454361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ローチャート: 結合子 52">
              <a:extLst>
                <a:ext uri="{FF2B5EF4-FFF2-40B4-BE49-F238E27FC236}">
                  <a16:creationId xmlns:a16="http://schemas.microsoft.com/office/drawing/2014/main" id="{D0760E07-FD43-47F1-A0D0-07B793877081}"/>
                </a:ext>
              </a:extLst>
            </p:cNvPr>
            <p:cNvSpPr/>
            <p:nvPr/>
          </p:nvSpPr>
          <p:spPr>
            <a:xfrm>
              <a:off x="10883840" y="454361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0734AF6-226F-4F76-961E-51277703E6D0}"/>
                </a:ext>
              </a:extLst>
            </p:cNvPr>
            <p:cNvCxnSpPr>
              <a:cxnSpLocks/>
              <a:stCxn id="49" idx="4"/>
              <a:endCxn id="52" idx="0"/>
            </p:cNvCxnSpPr>
            <p:nvPr/>
          </p:nvCxnSpPr>
          <p:spPr>
            <a:xfrm flipH="1">
              <a:off x="10311740" y="3532410"/>
              <a:ext cx="260612" cy="1011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78E711E4-E4B0-4F49-9CB7-B2E7ED55BDFA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>
              <a:off x="9985144" y="3920839"/>
              <a:ext cx="12118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84B4081B-D915-4BB9-903D-F7C31DEE9647}"/>
                </a:ext>
              </a:extLst>
            </p:cNvPr>
            <p:cNvCxnSpPr>
              <a:cxnSpLocks/>
              <a:stCxn id="53" idx="1"/>
              <a:endCxn id="49" idx="4"/>
            </p:cNvCxnSpPr>
            <p:nvPr/>
          </p:nvCxnSpPr>
          <p:spPr>
            <a:xfrm flipH="1" flipV="1">
              <a:off x="10572352" y="3532410"/>
              <a:ext cx="335212" cy="10349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63DD7FE2-4949-40A0-BCC8-DD4C5CD94C09}"/>
                </a:ext>
              </a:extLst>
            </p:cNvPr>
            <p:cNvCxnSpPr>
              <a:cxnSpLocks/>
              <a:stCxn id="53" idx="1"/>
              <a:endCxn id="50" idx="5"/>
            </p:cNvCxnSpPr>
            <p:nvPr/>
          </p:nvCxnSpPr>
          <p:spPr>
            <a:xfrm flipH="1" flipV="1">
              <a:off x="9961420" y="3978115"/>
              <a:ext cx="946144" cy="5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54DE35E8-E423-4384-9345-04B5172AA5DC}"/>
                </a:ext>
              </a:extLst>
            </p:cNvPr>
            <p:cNvCxnSpPr>
              <a:cxnSpLocks/>
              <a:stCxn id="51" idx="3"/>
              <a:endCxn id="52" idx="7"/>
            </p:cNvCxnSpPr>
            <p:nvPr/>
          </p:nvCxnSpPr>
          <p:spPr>
            <a:xfrm flipH="1">
              <a:off x="10369016" y="3978115"/>
              <a:ext cx="851668" cy="5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DF052817-C523-4C3E-A77D-5D21E134B755}"/>
                </a:ext>
              </a:extLst>
            </p:cNvPr>
            <p:cNvCxnSpPr>
              <a:cxnSpLocks/>
              <a:stCxn id="49" idx="3"/>
              <a:endCxn id="50" idx="7"/>
            </p:cNvCxnSpPr>
            <p:nvPr/>
          </p:nvCxnSpPr>
          <p:spPr>
            <a:xfrm flipH="1">
              <a:off x="9961420" y="3508686"/>
              <a:ext cx="553656" cy="3548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054AF3C8-6569-4738-96E0-CC33DBA53EAE}"/>
                </a:ext>
              </a:extLst>
            </p:cNvPr>
            <p:cNvCxnSpPr>
              <a:cxnSpLocks/>
              <a:stCxn id="51" idx="1"/>
              <a:endCxn id="49" idx="5"/>
            </p:cNvCxnSpPr>
            <p:nvPr/>
          </p:nvCxnSpPr>
          <p:spPr>
            <a:xfrm flipH="1" flipV="1">
              <a:off x="10629628" y="3508686"/>
              <a:ext cx="591056" cy="3548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7D6E9DF6-117A-4A39-ABF4-02BA738ED4C6}"/>
                </a:ext>
              </a:extLst>
            </p:cNvPr>
            <p:cNvCxnSpPr>
              <a:cxnSpLocks/>
              <a:stCxn id="53" idx="0"/>
              <a:endCxn id="51" idx="4"/>
            </p:cNvCxnSpPr>
            <p:nvPr/>
          </p:nvCxnSpPr>
          <p:spPr>
            <a:xfrm flipV="1">
              <a:off x="10964840" y="4001839"/>
              <a:ext cx="313120" cy="5417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D459C795-6F5E-478C-B44E-CA8284B2F3B8}"/>
                </a:ext>
              </a:extLst>
            </p:cNvPr>
            <p:cNvCxnSpPr>
              <a:cxnSpLocks/>
              <a:stCxn id="52" idx="6"/>
              <a:endCxn id="53" idx="2"/>
            </p:cNvCxnSpPr>
            <p:nvPr/>
          </p:nvCxnSpPr>
          <p:spPr>
            <a:xfrm>
              <a:off x="10392740" y="4624619"/>
              <a:ext cx="491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7F76066B-FE79-4F51-BAB3-05F6684832E4}"/>
                </a:ext>
              </a:extLst>
            </p:cNvPr>
            <p:cNvCxnSpPr>
              <a:cxnSpLocks/>
              <a:stCxn id="50" idx="4"/>
              <a:endCxn id="52" idx="1"/>
            </p:cNvCxnSpPr>
            <p:nvPr/>
          </p:nvCxnSpPr>
          <p:spPr>
            <a:xfrm>
              <a:off x="9904145" y="4001840"/>
              <a:ext cx="350320" cy="5655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C555DB2F-FB55-4460-A7FB-E46388430CDC}"/>
              </a:ext>
            </a:extLst>
          </p:cNvPr>
          <p:cNvSpPr/>
          <p:nvPr/>
        </p:nvSpPr>
        <p:spPr>
          <a:xfrm>
            <a:off x="4138620" y="5341615"/>
            <a:ext cx="6459459" cy="13407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b="0" dirty="0">
                <a:solidFill>
                  <a:schemeClr val="tx1"/>
                </a:solidFill>
              </a:rPr>
              <a:t>※</a:t>
            </a:r>
            <a:r>
              <a:rPr kumimoji="1" lang="ja-JP" altLang="en-US" sz="2200" b="0" dirty="0">
                <a:solidFill>
                  <a:schemeClr val="tx1"/>
                </a:solidFill>
              </a:rPr>
              <a:t>無限面も面の一つ</a:t>
            </a:r>
            <a:endParaRPr kumimoji="1" lang="en-US" altLang="ja-JP" sz="2200" b="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200" dirty="0">
                <a:solidFill>
                  <a:schemeClr val="tx1"/>
                </a:solidFill>
              </a:rPr>
              <a:t>※</a:t>
            </a:r>
            <a:r>
              <a:rPr kumimoji="1" lang="ja-JP" altLang="en-US" sz="2200" dirty="0">
                <a:solidFill>
                  <a:schemeClr val="tx1"/>
                </a:solidFill>
              </a:rPr>
              <a:t>任意の面を無限面にして，平面に描くことが可能</a:t>
            </a:r>
            <a:endParaRPr kumimoji="1" lang="en-US" altLang="ja-JP" sz="22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200" dirty="0">
                <a:solidFill>
                  <a:schemeClr val="tx1"/>
                </a:solidFill>
              </a:rPr>
              <a:t>※</a:t>
            </a:r>
            <a:r>
              <a:rPr kumimoji="1" lang="ja-JP" altLang="en-US" sz="2200" dirty="0">
                <a:solidFill>
                  <a:schemeClr val="tx1"/>
                </a:solidFill>
              </a:rPr>
              <a:t>多重辺は許さないとすると</a:t>
            </a:r>
            <a:r>
              <a:rPr kumimoji="1" lang="en-US" altLang="ja-JP" sz="2200" dirty="0">
                <a:solidFill>
                  <a:schemeClr val="tx1"/>
                </a:solidFill>
              </a:rPr>
              <a:t>2</a:t>
            </a:r>
            <a:r>
              <a:rPr kumimoji="1" lang="ja-JP" altLang="en-US" sz="2200" dirty="0">
                <a:solidFill>
                  <a:schemeClr val="tx1"/>
                </a:solidFill>
              </a:rPr>
              <a:t>角形面はない</a:t>
            </a:r>
          </a:p>
        </p:txBody>
      </p:sp>
    </p:spTree>
    <p:extLst>
      <p:ext uri="{BB962C8B-B14F-4D97-AF65-F5344CB8AC3E}">
        <p14:creationId xmlns:p14="http://schemas.microsoft.com/office/powerpoint/2010/main" val="3514114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43DFEB-29C9-47A0-ADF5-C8E73D0F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81280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平面的グラフと</a:t>
            </a:r>
            <a:r>
              <a:rPr kumimoji="1" lang="en-US" altLang="ja-JP" dirty="0"/>
              <a:t>2-linked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D6E42C0-51C0-4A1D-A94B-700909CF98A3}"/>
              </a:ext>
            </a:extLst>
          </p:cNvPr>
          <p:cNvGrpSpPr/>
          <p:nvPr/>
        </p:nvGrpSpPr>
        <p:grpSpPr>
          <a:xfrm>
            <a:off x="642100" y="1176376"/>
            <a:ext cx="11110627" cy="1476388"/>
            <a:chOff x="845127" y="1389802"/>
            <a:chExt cx="10529454" cy="115977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4B85911-AAFC-4A9A-96E3-668B3CB9A932}"/>
                </a:ext>
              </a:extLst>
            </p:cNvPr>
            <p:cNvSpPr/>
            <p:nvPr/>
          </p:nvSpPr>
          <p:spPr>
            <a:xfrm>
              <a:off x="858981" y="1670226"/>
              <a:ext cx="10515600" cy="8793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</a:rPr>
                <a:t>三角形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面</a:t>
              </a:r>
              <a:r>
                <a:rPr kumimoji="1" lang="ja-JP" altLang="en-US" sz="2800" dirty="0">
                  <a:solidFill>
                    <a:schemeClr val="tx1"/>
                  </a:solidFill>
                </a:rPr>
                <a:t>以外を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持つ平面グラフは</a:t>
              </a:r>
              <a:r>
                <a:rPr kumimoji="1" lang="en-US" altLang="ja-JP" sz="2800" b="0" dirty="0">
                  <a:solidFill>
                    <a:schemeClr val="tx1"/>
                  </a:solidFill>
                </a:rPr>
                <a:t>2-linked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でない．すなわち，平面グラフが</a:t>
              </a:r>
              <a:r>
                <a:rPr kumimoji="1" lang="en-US" altLang="ja-JP" sz="2800" b="0" dirty="0">
                  <a:solidFill>
                    <a:schemeClr val="tx1"/>
                  </a:solidFill>
                </a:rPr>
                <a:t>2-linked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であるための</a:t>
              </a:r>
              <a:r>
                <a:rPr kumimoji="1" lang="ja-JP" altLang="en-US" sz="2800" b="0" dirty="0">
                  <a:solidFill>
                    <a:srgbClr val="FF0000"/>
                  </a:solidFill>
                </a:rPr>
                <a:t>必要条件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は各面が三角形である．</a:t>
              </a:r>
              <a:endParaRPr kumimoji="1" lang="en-US" altLang="ja-JP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6F0AFF3-A2AC-4650-B414-5238814C2A76}"/>
                </a:ext>
              </a:extLst>
            </p:cNvPr>
            <p:cNvSpPr/>
            <p:nvPr/>
          </p:nvSpPr>
          <p:spPr>
            <a:xfrm>
              <a:off x="845127" y="1389802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命題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F817F0-8FC5-4DEA-98A3-97464B5A222A}"/>
              </a:ext>
            </a:extLst>
          </p:cNvPr>
          <p:cNvSpPr txBox="1"/>
          <p:nvPr/>
        </p:nvSpPr>
        <p:spPr>
          <a:xfrm>
            <a:off x="656719" y="2753956"/>
            <a:ext cx="10133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証明：三角形でない面があるとする．その面を無限面にする（便宜上）．</a:t>
            </a:r>
            <a:endParaRPr kumimoji="1" lang="en-US" altLang="ja-JP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09CB8E0A-CF72-4FB6-9DC6-D17F997995AF}"/>
                  </a:ext>
                </a:extLst>
              </p:cNvPr>
              <p:cNvSpPr txBox="1"/>
              <p:nvPr/>
            </p:nvSpPr>
            <p:spPr>
              <a:xfrm>
                <a:off x="5213366" y="3395475"/>
                <a:ext cx="501398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外側と内側の境界上の頂点から</a:t>
                </a:r>
                <a:endParaRPr kumimoji="1" lang="en-US" altLang="ja-JP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の順で</a:t>
                </a:r>
                <a:r>
                  <a:rPr kumimoji="1" lang="en-US" altLang="ja-JP" sz="2600" dirty="0"/>
                  <a:t>4</a:t>
                </a:r>
                <a:r>
                  <a:rPr kumimoji="1" lang="ja-JP" altLang="en-US" sz="2600" dirty="0"/>
                  <a:t>頂点を選ぶ．</a:t>
                </a:r>
                <a:endParaRPr kumimoji="1" lang="en-US" altLang="ja-JP" sz="2600" dirty="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09CB8E0A-CF72-4FB6-9DC6-D17F9979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366" y="3395475"/>
                <a:ext cx="5013983" cy="892552"/>
              </a:xfrm>
              <a:prstGeom prst="rect">
                <a:avLst/>
              </a:prstGeom>
              <a:blipFill>
                <a:blip r:embed="rId2"/>
                <a:stretch>
                  <a:fillRect l="-218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02A95929-151A-4D43-87BA-83CCFCA76D90}"/>
              </a:ext>
            </a:extLst>
          </p:cNvPr>
          <p:cNvGrpSpPr/>
          <p:nvPr/>
        </p:nvGrpSpPr>
        <p:grpSpPr>
          <a:xfrm>
            <a:off x="1001498" y="3212239"/>
            <a:ext cx="3261967" cy="2130381"/>
            <a:chOff x="1001498" y="3212239"/>
            <a:chExt cx="3261967" cy="2130381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A31E9A74-CDAD-4250-8A51-ACE7440E72EF}"/>
                </a:ext>
              </a:extLst>
            </p:cNvPr>
            <p:cNvSpPr/>
            <p:nvPr/>
          </p:nvSpPr>
          <p:spPr>
            <a:xfrm>
              <a:off x="2607798" y="3212239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FFBD93A2-ECA4-4C2F-B4F3-0B0F0E14DC76}"/>
                </a:ext>
              </a:extLst>
            </p:cNvPr>
            <p:cNvSpPr/>
            <p:nvPr/>
          </p:nvSpPr>
          <p:spPr>
            <a:xfrm>
              <a:off x="3699771" y="3462877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フローチャート: 結合子 14">
              <a:extLst>
                <a:ext uri="{FF2B5EF4-FFF2-40B4-BE49-F238E27FC236}">
                  <a16:creationId xmlns:a16="http://schemas.microsoft.com/office/drawing/2014/main" id="{18A84202-ACC3-4814-B910-A9451C0E0F99}"/>
                </a:ext>
              </a:extLst>
            </p:cNvPr>
            <p:cNvSpPr/>
            <p:nvPr/>
          </p:nvSpPr>
          <p:spPr>
            <a:xfrm>
              <a:off x="3268504" y="5081010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フローチャート: 結合子 15">
              <a:extLst>
                <a:ext uri="{FF2B5EF4-FFF2-40B4-BE49-F238E27FC236}">
                  <a16:creationId xmlns:a16="http://schemas.microsoft.com/office/drawing/2014/main" id="{72BF2DCE-1DF8-49BA-8B8C-FDCEAEB44E4D}"/>
                </a:ext>
              </a:extLst>
            </p:cNvPr>
            <p:cNvSpPr/>
            <p:nvPr/>
          </p:nvSpPr>
          <p:spPr>
            <a:xfrm>
              <a:off x="2160248" y="5085544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フローチャート: 結合子 17">
              <a:extLst>
                <a:ext uri="{FF2B5EF4-FFF2-40B4-BE49-F238E27FC236}">
                  <a16:creationId xmlns:a16="http://schemas.microsoft.com/office/drawing/2014/main" id="{ADFB4713-68C3-4356-9B48-CE99489F7C71}"/>
                </a:ext>
              </a:extLst>
            </p:cNvPr>
            <p:cNvSpPr/>
            <p:nvPr/>
          </p:nvSpPr>
          <p:spPr>
            <a:xfrm>
              <a:off x="1628810" y="4401030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フローチャート: 結合子 18">
              <a:extLst>
                <a:ext uri="{FF2B5EF4-FFF2-40B4-BE49-F238E27FC236}">
                  <a16:creationId xmlns:a16="http://schemas.microsoft.com/office/drawing/2014/main" id="{1D32B6B5-88CC-468C-88AB-B8912804A3AF}"/>
                </a:ext>
              </a:extLst>
            </p:cNvPr>
            <p:cNvSpPr/>
            <p:nvPr/>
          </p:nvSpPr>
          <p:spPr>
            <a:xfrm>
              <a:off x="4019829" y="4410264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フローチャート: 結合子 19">
              <a:extLst>
                <a:ext uri="{FF2B5EF4-FFF2-40B4-BE49-F238E27FC236}">
                  <a16:creationId xmlns:a16="http://schemas.microsoft.com/office/drawing/2014/main" id="{6453FC23-8463-45EC-99F0-8C949BAF17B2}"/>
                </a:ext>
              </a:extLst>
            </p:cNvPr>
            <p:cNvSpPr/>
            <p:nvPr/>
          </p:nvSpPr>
          <p:spPr>
            <a:xfrm>
              <a:off x="1916612" y="3574298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9790EE9-2A4D-4FF9-B724-7F1AA9173014}"/>
                </a:ext>
              </a:extLst>
            </p:cNvPr>
            <p:cNvCxnSpPr>
              <a:cxnSpLocks/>
              <a:stCxn id="12" idx="2"/>
              <a:endCxn id="20" idx="7"/>
            </p:cNvCxnSpPr>
            <p:nvPr/>
          </p:nvCxnSpPr>
          <p:spPr>
            <a:xfrm flipH="1">
              <a:off x="2124568" y="3334057"/>
              <a:ext cx="483230" cy="2759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801CAEB-6895-4250-B73E-15BC8E81E94F}"/>
                </a:ext>
              </a:extLst>
            </p:cNvPr>
            <p:cNvCxnSpPr>
              <a:cxnSpLocks/>
              <a:stCxn id="20" idx="3"/>
              <a:endCxn id="18" idx="0"/>
            </p:cNvCxnSpPr>
            <p:nvPr/>
          </p:nvCxnSpPr>
          <p:spPr>
            <a:xfrm flipH="1">
              <a:off x="1750628" y="3782254"/>
              <a:ext cx="201664" cy="618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9FDC5CD-9CA2-4012-A8CD-5C23EAF50B66}"/>
                </a:ext>
              </a:extLst>
            </p:cNvPr>
            <p:cNvCxnSpPr>
              <a:cxnSpLocks/>
              <a:stCxn id="18" idx="5"/>
              <a:endCxn id="16" idx="1"/>
            </p:cNvCxnSpPr>
            <p:nvPr/>
          </p:nvCxnSpPr>
          <p:spPr>
            <a:xfrm>
              <a:off x="1836766" y="4608986"/>
              <a:ext cx="359162" cy="5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3C4B28B-C303-40C8-9721-174318E39F7F}"/>
                </a:ext>
              </a:extLst>
            </p:cNvPr>
            <p:cNvCxnSpPr>
              <a:cxnSpLocks/>
              <a:stCxn id="16" idx="6"/>
              <a:endCxn id="15" idx="2"/>
            </p:cNvCxnSpPr>
            <p:nvPr/>
          </p:nvCxnSpPr>
          <p:spPr>
            <a:xfrm flipV="1">
              <a:off x="2403884" y="5202828"/>
              <a:ext cx="864620" cy="45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2110E09A-9AB2-47B7-8143-047485C582CD}"/>
                </a:ext>
              </a:extLst>
            </p:cNvPr>
            <p:cNvCxnSpPr>
              <a:cxnSpLocks/>
              <a:stCxn id="15" idx="6"/>
              <a:endCxn id="19" idx="4"/>
            </p:cNvCxnSpPr>
            <p:nvPr/>
          </p:nvCxnSpPr>
          <p:spPr>
            <a:xfrm flipV="1">
              <a:off x="3512140" y="4653900"/>
              <a:ext cx="629507" cy="548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E73C824-A737-4671-865E-E5FE107ABCE2}"/>
                </a:ext>
              </a:extLst>
            </p:cNvPr>
            <p:cNvCxnSpPr>
              <a:cxnSpLocks/>
              <a:stCxn id="19" idx="0"/>
              <a:endCxn id="13" idx="5"/>
            </p:cNvCxnSpPr>
            <p:nvPr/>
          </p:nvCxnSpPr>
          <p:spPr>
            <a:xfrm flipH="1" flipV="1">
              <a:off x="3907727" y="3670833"/>
              <a:ext cx="233920" cy="7394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4C56696-B834-44BE-A71E-04C12403248D}"/>
                </a:ext>
              </a:extLst>
            </p:cNvPr>
            <p:cNvCxnSpPr>
              <a:cxnSpLocks/>
              <a:stCxn id="13" idx="2"/>
              <a:endCxn id="12" idx="6"/>
            </p:cNvCxnSpPr>
            <p:nvPr/>
          </p:nvCxnSpPr>
          <p:spPr>
            <a:xfrm flipH="1" flipV="1">
              <a:off x="2851434" y="3334057"/>
              <a:ext cx="848337" cy="250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65F65C5-3772-4604-83E8-2988638B1D27}"/>
                </a:ext>
              </a:extLst>
            </p:cNvPr>
            <p:cNvSpPr txBox="1"/>
            <p:nvPr/>
          </p:nvSpPr>
          <p:spPr>
            <a:xfrm>
              <a:off x="1001498" y="4819400"/>
              <a:ext cx="987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外側</a:t>
              </a:r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C1EE0451-340D-446B-B8B9-F8BBE8BA6BBD}"/>
                </a:ext>
              </a:extLst>
            </p:cNvPr>
            <p:cNvCxnSpPr>
              <a:cxnSpLocks/>
              <a:stCxn id="16" idx="7"/>
            </p:cNvCxnSpPr>
            <p:nvPr/>
          </p:nvCxnSpPr>
          <p:spPr>
            <a:xfrm flipV="1">
              <a:off x="2368204" y="4928364"/>
              <a:ext cx="239594" cy="192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5C88EAA2-9351-416B-9D8A-F40356CA7F8F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2282066" y="4806546"/>
              <a:ext cx="111178" cy="2789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B36981B6-21AE-4C4E-944A-EA7CBCD2378C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188658" y="4928364"/>
              <a:ext cx="115526" cy="188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ECC57FE1-5824-4391-AF89-38216B6CC4A7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821589" y="4532082"/>
              <a:ext cx="198240" cy="497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8F6BF7B-3010-40C9-814E-2AA175971DA5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3907727" y="4401030"/>
              <a:ext cx="147782" cy="44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9CA0BE8D-6640-4890-82BA-85F55DF9F9D1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V="1">
              <a:off x="3444329" y="3670833"/>
              <a:ext cx="291122" cy="2192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855B8F0C-8F2C-4F20-A024-2DBDFC2CEB1E}"/>
                </a:ext>
              </a:extLst>
            </p:cNvPr>
            <p:cNvCxnSpPr>
              <a:cxnSpLocks/>
              <a:endCxn id="13" idx="4"/>
            </p:cNvCxnSpPr>
            <p:nvPr/>
          </p:nvCxnSpPr>
          <p:spPr>
            <a:xfrm flipV="1">
              <a:off x="3666865" y="3706513"/>
              <a:ext cx="154724" cy="2436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83BF59B1-5E06-4043-AC22-818C70EE0558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>
              <a:off x="1872446" y="4522848"/>
              <a:ext cx="2878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B8B5993C-B5F1-4720-8807-546DECCE407D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>
              <a:off x="2038430" y="3817934"/>
              <a:ext cx="121818" cy="21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12826194-7844-4127-BE83-95B9AD85B07A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>
              <a:off x="2124568" y="3782254"/>
              <a:ext cx="235382" cy="117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D1E8DB1D-CA45-494E-B22B-FE0FA7F51CA7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2729616" y="3455875"/>
              <a:ext cx="42743" cy="154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EB0D47AC-5F5D-4ACB-9A8A-22B710DB9AC8}"/>
                </a:ext>
              </a:extLst>
            </p:cNvPr>
            <p:cNvCxnSpPr>
              <a:cxnSpLocks/>
              <a:stCxn id="12" idx="5"/>
            </p:cNvCxnSpPr>
            <p:nvPr/>
          </p:nvCxnSpPr>
          <p:spPr>
            <a:xfrm>
              <a:off x="2815754" y="3420195"/>
              <a:ext cx="121818" cy="1897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15A808C9-BB5F-42BA-889B-5B078B8FB546}"/>
                  </a:ext>
                </a:extLst>
              </p:cNvPr>
              <p:cNvSpPr txBox="1"/>
              <p:nvPr/>
            </p:nvSpPr>
            <p:spPr>
              <a:xfrm>
                <a:off x="3867597" y="3238384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15A808C9-BB5F-42BA-889B-5B078B8FB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97" y="3238384"/>
                <a:ext cx="6295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8CA0DAF1-1064-4B41-AFBB-70B580D5E734}"/>
                  </a:ext>
                </a:extLst>
              </p:cNvPr>
              <p:cNvSpPr txBox="1"/>
              <p:nvPr/>
            </p:nvSpPr>
            <p:spPr>
              <a:xfrm>
                <a:off x="4164146" y="4305136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8CA0DAF1-1064-4B41-AFBB-70B580D5E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46" y="4305136"/>
                <a:ext cx="6295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0956317A-FEBB-49F3-8568-A46A916EEBDC}"/>
                  </a:ext>
                </a:extLst>
              </p:cNvPr>
              <p:cNvSpPr txBox="1"/>
              <p:nvPr/>
            </p:nvSpPr>
            <p:spPr>
              <a:xfrm>
                <a:off x="1839433" y="5108178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0956317A-FEBB-49F3-8568-A46A916EE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433" y="5108178"/>
                <a:ext cx="6295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0F9CD640-F0CA-42FA-ABE2-94278ACDE54E}"/>
                  </a:ext>
                </a:extLst>
              </p:cNvPr>
              <p:cNvSpPr txBox="1"/>
              <p:nvPr/>
            </p:nvSpPr>
            <p:spPr>
              <a:xfrm>
                <a:off x="1422144" y="3307993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0F9CD640-F0CA-42FA-ABE2-94278ACDE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44" y="3307993"/>
                <a:ext cx="6295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フローチャート: 結合子 101">
            <a:extLst>
              <a:ext uri="{FF2B5EF4-FFF2-40B4-BE49-F238E27FC236}">
                <a16:creationId xmlns:a16="http://schemas.microsoft.com/office/drawing/2014/main" id="{8809A76D-717B-4E69-9462-79BEDA845E8E}"/>
              </a:ext>
            </a:extLst>
          </p:cNvPr>
          <p:cNvSpPr/>
          <p:nvPr/>
        </p:nvSpPr>
        <p:spPr>
          <a:xfrm>
            <a:off x="3291083" y="3811378"/>
            <a:ext cx="243636" cy="24363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フローチャート: 結合子 102">
            <a:extLst>
              <a:ext uri="{FF2B5EF4-FFF2-40B4-BE49-F238E27FC236}">
                <a16:creationId xmlns:a16="http://schemas.microsoft.com/office/drawing/2014/main" id="{F30BFE0D-4C84-4B78-BA9A-D69BC36D5357}"/>
              </a:ext>
            </a:extLst>
          </p:cNvPr>
          <p:cNvSpPr/>
          <p:nvPr/>
        </p:nvSpPr>
        <p:spPr>
          <a:xfrm>
            <a:off x="3135189" y="4228618"/>
            <a:ext cx="243636" cy="24363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フローチャート: 結合子 103">
            <a:extLst>
              <a:ext uri="{FF2B5EF4-FFF2-40B4-BE49-F238E27FC236}">
                <a16:creationId xmlns:a16="http://schemas.microsoft.com/office/drawing/2014/main" id="{2A0CA853-0D1B-4F95-80CC-45AA9B1075DF}"/>
              </a:ext>
            </a:extLst>
          </p:cNvPr>
          <p:cNvSpPr/>
          <p:nvPr/>
        </p:nvSpPr>
        <p:spPr>
          <a:xfrm>
            <a:off x="2348591" y="4600474"/>
            <a:ext cx="243636" cy="24363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B3D7525E-8DC7-4828-981B-6D350BE9BE0F}"/>
              </a:ext>
            </a:extLst>
          </p:cNvPr>
          <p:cNvCxnSpPr>
            <a:cxnSpLocks/>
            <a:stCxn id="13" idx="3"/>
            <a:endCxn id="102" idx="7"/>
          </p:cNvCxnSpPr>
          <p:nvPr/>
        </p:nvCxnSpPr>
        <p:spPr>
          <a:xfrm flipH="1">
            <a:off x="3499039" y="3670833"/>
            <a:ext cx="236412" cy="1762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8623FAE6-91CE-4281-A079-AEFC9F1D4A34}"/>
              </a:ext>
            </a:extLst>
          </p:cNvPr>
          <p:cNvCxnSpPr>
            <a:cxnSpLocks/>
            <a:stCxn id="102" idx="3"/>
            <a:endCxn id="103" idx="7"/>
          </p:cNvCxnSpPr>
          <p:nvPr/>
        </p:nvCxnSpPr>
        <p:spPr>
          <a:xfrm>
            <a:off x="3326763" y="4019334"/>
            <a:ext cx="16382" cy="24496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93806EBE-8E41-4C68-A174-4C787EA56E47}"/>
              </a:ext>
            </a:extLst>
          </p:cNvPr>
          <p:cNvCxnSpPr>
            <a:cxnSpLocks/>
            <a:stCxn id="103" idx="3"/>
            <a:endCxn id="104" idx="6"/>
          </p:cNvCxnSpPr>
          <p:nvPr/>
        </p:nvCxnSpPr>
        <p:spPr>
          <a:xfrm flipH="1">
            <a:off x="2592227" y="4436574"/>
            <a:ext cx="578642" cy="28571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87ECA654-67C5-4BA9-8009-F2FC55A7D67A}"/>
              </a:ext>
            </a:extLst>
          </p:cNvPr>
          <p:cNvCxnSpPr>
            <a:cxnSpLocks/>
            <a:stCxn id="104" idx="3"/>
          </p:cNvCxnSpPr>
          <p:nvPr/>
        </p:nvCxnSpPr>
        <p:spPr>
          <a:xfrm flipH="1">
            <a:off x="2271426" y="4808430"/>
            <a:ext cx="112845" cy="29974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AE75222D-374F-4A0B-9857-09DFA95ECF4A}"/>
                  </a:ext>
                </a:extLst>
              </p:cNvPr>
              <p:cNvSpPr txBox="1"/>
              <p:nvPr/>
            </p:nvSpPr>
            <p:spPr>
              <a:xfrm>
                <a:off x="5223526" y="4418750"/>
                <a:ext cx="613720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を結ぶ道は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の領域を分離する．</a:t>
                </a:r>
                <a:endParaRPr kumimoji="1" lang="en-US" altLang="ja-JP" sz="2600" dirty="0"/>
              </a:p>
              <a:p>
                <a:r>
                  <a:rPr kumimoji="1" lang="ja-JP" altLang="en-US" sz="2600" dirty="0"/>
                  <a:t>よって，</a:t>
                </a:r>
                <a:r>
                  <a:rPr kumimoji="1" lang="en-US" altLang="ja-JP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は結べない．終</a:t>
                </a:r>
                <a:endParaRPr kumimoji="1" lang="en-US" altLang="ja-JP" sz="2600" dirty="0"/>
              </a:p>
            </p:txBody>
          </p:sp>
        </mc:Choice>
        <mc:Fallback xmlns="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AE75222D-374F-4A0B-9857-09DFA95EC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26" y="4418750"/>
                <a:ext cx="6137201" cy="892552"/>
              </a:xfrm>
              <a:prstGeom prst="rect">
                <a:avLst/>
              </a:prstGeom>
              <a:blipFill>
                <a:blip r:embed="rId7"/>
                <a:stretch>
                  <a:fillRect l="-1787" t="-8219" r="-5462" b="-14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1AAB5264-2EC1-4D93-999E-8A899AF687DA}"/>
              </a:ext>
            </a:extLst>
          </p:cNvPr>
          <p:cNvCxnSpPr/>
          <p:nvPr/>
        </p:nvCxnSpPr>
        <p:spPr>
          <a:xfrm flipH="1">
            <a:off x="7985760" y="934819"/>
            <a:ext cx="883920" cy="1158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四角形: 角を丸くする 140">
            <a:extLst>
              <a:ext uri="{FF2B5EF4-FFF2-40B4-BE49-F238E27FC236}">
                <a16:creationId xmlns:a16="http://schemas.microsoft.com/office/drawing/2014/main" id="{B171F539-361E-42CF-B891-33CB8CF50342}"/>
              </a:ext>
            </a:extLst>
          </p:cNvPr>
          <p:cNvSpPr/>
          <p:nvPr/>
        </p:nvSpPr>
        <p:spPr>
          <a:xfrm>
            <a:off x="6009019" y="2093059"/>
            <a:ext cx="3261360" cy="4088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A2FC7F7-F74D-4A56-846E-6578DAE7FE5D}"/>
              </a:ext>
            </a:extLst>
          </p:cNvPr>
          <p:cNvSpPr txBox="1"/>
          <p:nvPr/>
        </p:nvSpPr>
        <p:spPr>
          <a:xfrm>
            <a:off x="7720357" y="505444"/>
            <a:ext cx="4380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実は十分条件にもなる（後述）．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CE88676-FC5C-4048-B276-08D97202337D}"/>
              </a:ext>
            </a:extLst>
          </p:cNvPr>
          <p:cNvGrpSpPr/>
          <p:nvPr/>
        </p:nvGrpSpPr>
        <p:grpSpPr>
          <a:xfrm>
            <a:off x="334005" y="5666146"/>
            <a:ext cx="11217492" cy="989566"/>
            <a:chOff x="845127" y="1152204"/>
            <a:chExt cx="10529454" cy="1397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DDBCA168-CEF5-40DB-973E-4673F295C390}"/>
                    </a:ext>
                  </a:extLst>
                </p:cNvPr>
                <p:cNvSpPr/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任意の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連結非平面的グラフは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である．</a:t>
                  </a:r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3795E6F4-4B8F-4CEF-AB91-6DFB176BD5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blipFill>
                  <a:blip r:embed="rId12"/>
                  <a:stretch>
                    <a:fillRect l="-924" b="-144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四角形: 角を丸くする 54">
              <a:extLst>
                <a:ext uri="{FF2B5EF4-FFF2-40B4-BE49-F238E27FC236}">
                  <a16:creationId xmlns:a16="http://schemas.microsoft.com/office/drawing/2014/main" id="{379F064E-6536-474E-BBB5-88F18B472BD0}"/>
                </a:ext>
              </a:extLst>
            </p:cNvPr>
            <p:cNvSpPr/>
            <p:nvPr/>
          </p:nvSpPr>
          <p:spPr>
            <a:xfrm>
              <a:off x="845127" y="1152204"/>
              <a:ext cx="10529454" cy="518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55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7" grpId="0"/>
      <p:bldP spid="98" grpId="0"/>
      <p:bldP spid="99" grpId="0"/>
      <p:bldP spid="100" grpId="0"/>
      <p:bldP spid="101" grpId="0"/>
      <p:bldP spid="102" grpId="0" animBg="1"/>
      <p:bldP spid="103" grpId="0" animBg="1"/>
      <p:bldP spid="104" grpId="0" animBg="1"/>
      <p:bldP spid="136" grpId="0"/>
      <p:bldP spid="141" grpId="0" animBg="1"/>
      <p:bldP spid="1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45144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kumimoji="1" lang="ja-JP" altLang="en-US" dirty="0"/>
                  <a:t>なグラフの特徴づけ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45144"/>
                <a:ext cx="10515600" cy="13255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DD58D44-61E7-4F16-80FE-E1213CA6FC8D}"/>
              </a:ext>
            </a:extLst>
          </p:cNvPr>
          <p:cNvGrpSpPr/>
          <p:nvPr/>
        </p:nvGrpSpPr>
        <p:grpSpPr>
          <a:xfrm>
            <a:off x="286871" y="1153186"/>
            <a:ext cx="11838111" cy="1945338"/>
            <a:chOff x="845127" y="1426402"/>
            <a:chExt cx="10548135" cy="561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6E979253-5316-4481-B209-290BD58906AA}"/>
                    </a:ext>
                  </a:extLst>
                </p:cNvPr>
                <p:cNvSpPr/>
                <p:nvPr/>
              </p:nvSpPr>
              <p:spPr>
                <a:xfrm>
                  <a:off x="877662" y="1487235"/>
                  <a:ext cx="10515600" cy="50023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：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に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，</a:t>
                  </a:r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を結ぶ点素な道が</a:t>
                  </a:r>
                  <a:r>
                    <a:rPr kumimoji="1" lang="ja-JP" altLang="en-US" sz="2800" b="0" dirty="0">
                      <a:solidFill>
                        <a:srgbClr val="FF0000"/>
                      </a:solidFill>
                    </a:rPr>
                    <a:t>存在しない 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 </a:t>
                  </a:r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をこの順で含む面が存在するように平面に辺の交差なく描ける．</a:t>
                  </a:r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6E979253-5316-4481-B209-290BD5890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62" y="1487235"/>
                  <a:ext cx="10515600" cy="500232"/>
                </a:xfrm>
                <a:prstGeom prst="rect">
                  <a:avLst/>
                </a:prstGeom>
                <a:blipFill>
                  <a:blip r:embed="rId4"/>
                  <a:stretch>
                    <a:fillRect r="-30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82BCC7F0-0E91-4C35-BA5F-E5ACDEC12FEB}"/>
                </a:ext>
              </a:extLst>
            </p:cNvPr>
            <p:cNvSpPr/>
            <p:nvPr/>
          </p:nvSpPr>
          <p:spPr>
            <a:xfrm>
              <a:off x="845127" y="1426402"/>
              <a:ext cx="10529454" cy="1316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/>
                <a:t>Seymour, </a:t>
              </a:r>
              <a:r>
                <a:rPr kumimoji="1" lang="en-US" altLang="ja-JP" sz="2800" dirty="0" err="1"/>
                <a:t>Shiloach</a:t>
              </a:r>
              <a:r>
                <a:rPr kumimoji="1" lang="en-US" altLang="ja-JP" sz="2800" dirty="0"/>
                <a:t>, </a:t>
              </a:r>
              <a:r>
                <a:rPr kumimoji="1" lang="en-US" altLang="ja-JP" sz="2800" dirty="0" err="1"/>
                <a:t>Thomassen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1980)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23088636-EE3B-4A38-9DCB-E6757C4F2568}"/>
              </a:ext>
            </a:extLst>
          </p:cNvPr>
          <p:cNvGrpSpPr/>
          <p:nvPr/>
        </p:nvGrpSpPr>
        <p:grpSpPr>
          <a:xfrm>
            <a:off x="323385" y="3379279"/>
            <a:ext cx="11507254" cy="1496748"/>
            <a:chOff x="845127" y="1389802"/>
            <a:chExt cx="10529454" cy="10165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正方形/長方形 193">
                  <a:extLst>
                    <a:ext uri="{FF2B5EF4-FFF2-40B4-BE49-F238E27FC236}">
                      <a16:creationId xmlns:a16="http://schemas.microsoft.com/office/drawing/2014/main" id="{3EF9BFB3-33CE-441F-99A6-2BDF5683FCDF}"/>
                    </a:ext>
                  </a:extLst>
                </p:cNvPr>
                <p:cNvSpPr/>
                <p:nvPr/>
              </p:nvSpPr>
              <p:spPr>
                <a:xfrm>
                  <a:off x="858981" y="1670225"/>
                  <a:ext cx="10515600" cy="73617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：</a:t>
                  </a:r>
                  <a14:m>
                    <m:oMath xmlns:m="http://schemas.openxmlformats.org/officeDocument/2006/math">
                      <m:r>
                        <a:rPr kumimoji="1" lang="ja-JP" alt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平面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</a:t>
                  </a:r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が</a:t>
                  </a:r>
                  <a:r>
                    <a:rPr kumimoji="1" lang="en-US" altLang="ja-JP" sz="2800" b="0" dirty="0">
                      <a:solidFill>
                        <a:schemeClr val="tx1"/>
                      </a:solidFill>
                    </a:rPr>
                    <a:t>2-linked</a:t>
                  </a:r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の各面が三角形である．</a:t>
                  </a:r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正方形/長方形 193">
                  <a:extLst>
                    <a:ext uri="{FF2B5EF4-FFF2-40B4-BE49-F238E27FC236}">
                      <a16:creationId xmlns:a16="http://schemas.microsoft.com/office/drawing/2014/main" id="{3EF9BFB3-33CE-441F-99A6-2BDF5683FC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5"/>
                  <a:ext cx="10515600" cy="736172"/>
                </a:xfrm>
                <a:prstGeom prst="rect">
                  <a:avLst/>
                </a:prstGeom>
                <a:blipFill>
                  <a:blip r:embed="rId5"/>
                  <a:stretch>
                    <a:fillRect t="-1111" b="-9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5" name="四角形: 角を丸くする 194">
              <a:extLst>
                <a:ext uri="{FF2B5EF4-FFF2-40B4-BE49-F238E27FC236}">
                  <a16:creationId xmlns:a16="http://schemas.microsoft.com/office/drawing/2014/main" id="{FB180860-2D80-4F37-84DB-B880570C07AA}"/>
                </a:ext>
              </a:extLst>
            </p:cNvPr>
            <p:cNvSpPr/>
            <p:nvPr/>
          </p:nvSpPr>
          <p:spPr>
            <a:xfrm>
              <a:off x="845127" y="1389802"/>
              <a:ext cx="10529454" cy="3100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/>
                <a:t>Seymour, </a:t>
              </a:r>
              <a:r>
                <a:rPr kumimoji="1" lang="en-US" altLang="ja-JP" sz="2800" dirty="0" err="1"/>
                <a:t>Shiloach</a:t>
              </a:r>
              <a:r>
                <a:rPr kumimoji="1" lang="en-US" altLang="ja-JP" sz="2800" dirty="0"/>
                <a:t>, </a:t>
              </a:r>
              <a:r>
                <a:rPr kumimoji="1" lang="en-US" altLang="ja-JP" sz="2800" dirty="0" err="1"/>
                <a:t>Thomassen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1980)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CA4301AD-6F68-4015-8417-C9F7312101B4}"/>
              </a:ext>
            </a:extLst>
          </p:cNvPr>
          <p:cNvGrpSpPr/>
          <p:nvPr/>
        </p:nvGrpSpPr>
        <p:grpSpPr>
          <a:xfrm>
            <a:off x="9075984" y="-30586"/>
            <a:ext cx="2634655" cy="2116941"/>
            <a:chOff x="1628810" y="3212239"/>
            <a:chExt cx="2634655" cy="2116941"/>
          </a:xfrm>
        </p:grpSpPr>
        <p:sp>
          <p:nvSpPr>
            <p:cNvPr id="114" name="フローチャート: 結合子 113">
              <a:extLst>
                <a:ext uri="{FF2B5EF4-FFF2-40B4-BE49-F238E27FC236}">
                  <a16:creationId xmlns:a16="http://schemas.microsoft.com/office/drawing/2014/main" id="{82F06D48-D5D5-45B8-8579-545E3F1130D1}"/>
                </a:ext>
              </a:extLst>
            </p:cNvPr>
            <p:cNvSpPr/>
            <p:nvPr/>
          </p:nvSpPr>
          <p:spPr>
            <a:xfrm>
              <a:off x="2607798" y="3212239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5" name="フローチャート: 結合子 114">
              <a:extLst>
                <a:ext uri="{FF2B5EF4-FFF2-40B4-BE49-F238E27FC236}">
                  <a16:creationId xmlns:a16="http://schemas.microsoft.com/office/drawing/2014/main" id="{9FEC22A2-7ACA-4E9F-8710-B2FB56E4E453}"/>
                </a:ext>
              </a:extLst>
            </p:cNvPr>
            <p:cNvSpPr/>
            <p:nvPr/>
          </p:nvSpPr>
          <p:spPr>
            <a:xfrm>
              <a:off x="3699771" y="3462877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6" name="フローチャート: 結合子 115">
              <a:extLst>
                <a:ext uri="{FF2B5EF4-FFF2-40B4-BE49-F238E27FC236}">
                  <a16:creationId xmlns:a16="http://schemas.microsoft.com/office/drawing/2014/main" id="{6CC83C4A-9722-4A8E-8390-789EF4026095}"/>
                </a:ext>
              </a:extLst>
            </p:cNvPr>
            <p:cNvSpPr/>
            <p:nvPr/>
          </p:nvSpPr>
          <p:spPr>
            <a:xfrm>
              <a:off x="3268504" y="5081010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7" name="フローチャート: 結合子 116">
              <a:extLst>
                <a:ext uri="{FF2B5EF4-FFF2-40B4-BE49-F238E27FC236}">
                  <a16:creationId xmlns:a16="http://schemas.microsoft.com/office/drawing/2014/main" id="{B38A308A-1482-405C-98C5-26BCDB191132}"/>
                </a:ext>
              </a:extLst>
            </p:cNvPr>
            <p:cNvSpPr/>
            <p:nvPr/>
          </p:nvSpPr>
          <p:spPr>
            <a:xfrm>
              <a:off x="2160248" y="5085544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フローチャート: 結合子 118">
              <a:extLst>
                <a:ext uri="{FF2B5EF4-FFF2-40B4-BE49-F238E27FC236}">
                  <a16:creationId xmlns:a16="http://schemas.microsoft.com/office/drawing/2014/main" id="{173A136D-2D26-4BF9-B859-A496DFE80DC5}"/>
                </a:ext>
              </a:extLst>
            </p:cNvPr>
            <p:cNvSpPr/>
            <p:nvPr/>
          </p:nvSpPr>
          <p:spPr>
            <a:xfrm>
              <a:off x="1628810" y="4401030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0" name="フローチャート: 結合子 119">
              <a:extLst>
                <a:ext uri="{FF2B5EF4-FFF2-40B4-BE49-F238E27FC236}">
                  <a16:creationId xmlns:a16="http://schemas.microsoft.com/office/drawing/2014/main" id="{17FAE1C0-F7F1-4805-91D1-67F9287BF13C}"/>
                </a:ext>
              </a:extLst>
            </p:cNvPr>
            <p:cNvSpPr/>
            <p:nvPr/>
          </p:nvSpPr>
          <p:spPr>
            <a:xfrm>
              <a:off x="4019829" y="4410264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1" name="フローチャート: 結合子 120">
              <a:extLst>
                <a:ext uri="{FF2B5EF4-FFF2-40B4-BE49-F238E27FC236}">
                  <a16:creationId xmlns:a16="http://schemas.microsoft.com/office/drawing/2014/main" id="{A677FB0B-630D-4976-AF1F-4D3A8EA43BEA}"/>
                </a:ext>
              </a:extLst>
            </p:cNvPr>
            <p:cNvSpPr/>
            <p:nvPr/>
          </p:nvSpPr>
          <p:spPr>
            <a:xfrm>
              <a:off x="1916612" y="3574298"/>
              <a:ext cx="243636" cy="24363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27554142-0365-4E38-83D8-9A0775B174B3}"/>
                </a:ext>
              </a:extLst>
            </p:cNvPr>
            <p:cNvCxnSpPr>
              <a:cxnSpLocks/>
              <a:stCxn id="114" idx="2"/>
              <a:endCxn id="121" idx="7"/>
            </p:cNvCxnSpPr>
            <p:nvPr/>
          </p:nvCxnSpPr>
          <p:spPr>
            <a:xfrm flipH="1">
              <a:off x="2124568" y="3334057"/>
              <a:ext cx="483230" cy="2759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4FD91F96-85C6-4514-B948-B888C66DF20A}"/>
                </a:ext>
              </a:extLst>
            </p:cNvPr>
            <p:cNvCxnSpPr>
              <a:cxnSpLocks/>
              <a:stCxn id="121" idx="3"/>
              <a:endCxn id="119" idx="0"/>
            </p:cNvCxnSpPr>
            <p:nvPr/>
          </p:nvCxnSpPr>
          <p:spPr>
            <a:xfrm flipH="1">
              <a:off x="1750628" y="3782254"/>
              <a:ext cx="201664" cy="618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CD374661-1D08-4BBB-BA82-D692872054C0}"/>
                </a:ext>
              </a:extLst>
            </p:cNvPr>
            <p:cNvCxnSpPr>
              <a:cxnSpLocks/>
              <a:stCxn id="119" idx="5"/>
              <a:endCxn id="117" idx="1"/>
            </p:cNvCxnSpPr>
            <p:nvPr/>
          </p:nvCxnSpPr>
          <p:spPr>
            <a:xfrm>
              <a:off x="1836766" y="4608986"/>
              <a:ext cx="359162" cy="5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CED74C91-942E-4532-8CF0-FCB4364574AB}"/>
                </a:ext>
              </a:extLst>
            </p:cNvPr>
            <p:cNvCxnSpPr>
              <a:cxnSpLocks/>
              <a:stCxn id="117" idx="6"/>
              <a:endCxn id="116" idx="2"/>
            </p:cNvCxnSpPr>
            <p:nvPr/>
          </p:nvCxnSpPr>
          <p:spPr>
            <a:xfrm flipV="1">
              <a:off x="2403884" y="5202828"/>
              <a:ext cx="864620" cy="45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4553E0F4-8657-431E-B861-9E7665E51AFB}"/>
                </a:ext>
              </a:extLst>
            </p:cNvPr>
            <p:cNvCxnSpPr>
              <a:cxnSpLocks/>
              <a:stCxn id="116" idx="6"/>
              <a:endCxn id="120" idx="4"/>
            </p:cNvCxnSpPr>
            <p:nvPr/>
          </p:nvCxnSpPr>
          <p:spPr>
            <a:xfrm flipV="1">
              <a:off x="3512140" y="4653900"/>
              <a:ext cx="629507" cy="548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11F498EC-3B4A-43D5-8530-CA4448447943}"/>
                </a:ext>
              </a:extLst>
            </p:cNvPr>
            <p:cNvCxnSpPr>
              <a:cxnSpLocks/>
              <a:stCxn id="120" idx="0"/>
              <a:endCxn id="115" idx="5"/>
            </p:cNvCxnSpPr>
            <p:nvPr/>
          </p:nvCxnSpPr>
          <p:spPr>
            <a:xfrm flipH="1" flipV="1">
              <a:off x="3907727" y="3670833"/>
              <a:ext cx="233920" cy="7394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7FD75ADD-00C9-4FE0-BB9E-E632389CC23B}"/>
                </a:ext>
              </a:extLst>
            </p:cNvPr>
            <p:cNvCxnSpPr>
              <a:cxnSpLocks/>
              <a:stCxn id="115" idx="2"/>
              <a:endCxn id="114" idx="6"/>
            </p:cNvCxnSpPr>
            <p:nvPr/>
          </p:nvCxnSpPr>
          <p:spPr>
            <a:xfrm flipH="1" flipV="1">
              <a:off x="2851434" y="3334057"/>
              <a:ext cx="848337" cy="250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EBAC5DBA-6EB9-4E9F-8284-FD18B87F14A2}"/>
                </a:ext>
              </a:extLst>
            </p:cNvPr>
            <p:cNvCxnSpPr>
              <a:cxnSpLocks/>
              <a:stCxn id="117" idx="7"/>
            </p:cNvCxnSpPr>
            <p:nvPr/>
          </p:nvCxnSpPr>
          <p:spPr>
            <a:xfrm flipV="1">
              <a:off x="2368204" y="4928364"/>
              <a:ext cx="239594" cy="192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920242EE-C837-4E0B-B40D-78A3E1E6EFA3}"/>
                </a:ext>
              </a:extLst>
            </p:cNvPr>
            <p:cNvCxnSpPr>
              <a:cxnSpLocks/>
              <a:stCxn id="117" idx="0"/>
            </p:cNvCxnSpPr>
            <p:nvPr/>
          </p:nvCxnSpPr>
          <p:spPr>
            <a:xfrm flipV="1">
              <a:off x="2282066" y="4806546"/>
              <a:ext cx="111178" cy="2789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54A864B9-A194-4935-AF89-7DA572077BFD}"/>
                </a:ext>
              </a:extLst>
            </p:cNvPr>
            <p:cNvCxnSpPr>
              <a:cxnSpLocks/>
              <a:stCxn id="116" idx="1"/>
            </p:cNvCxnSpPr>
            <p:nvPr/>
          </p:nvCxnSpPr>
          <p:spPr>
            <a:xfrm flipH="1" flipV="1">
              <a:off x="3188658" y="4928364"/>
              <a:ext cx="115526" cy="188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7AD2D731-A6DB-4365-AE13-7CACFD7C98BF}"/>
                </a:ext>
              </a:extLst>
            </p:cNvPr>
            <p:cNvCxnSpPr>
              <a:cxnSpLocks/>
              <a:endCxn id="120" idx="2"/>
            </p:cNvCxnSpPr>
            <p:nvPr/>
          </p:nvCxnSpPr>
          <p:spPr>
            <a:xfrm flipV="1">
              <a:off x="3821589" y="4532082"/>
              <a:ext cx="198240" cy="497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F84BE2DC-FF39-42A6-8D62-E987B683C4F8}"/>
                </a:ext>
              </a:extLst>
            </p:cNvPr>
            <p:cNvCxnSpPr>
              <a:cxnSpLocks/>
              <a:endCxn id="120" idx="1"/>
            </p:cNvCxnSpPr>
            <p:nvPr/>
          </p:nvCxnSpPr>
          <p:spPr>
            <a:xfrm>
              <a:off x="3907727" y="4401030"/>
              <a:ext cx="147782" cy="44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4E0A3569-2C9B-4136-98B2-187218690BDB}"/>
                </a:ext>
              </a:extLst>
            </p:cNvPr>
            <p:cNvCxnSpPr>
              <a:cxnSpLocks/>
              <a:endCxn id="115" idx="3"/>
            </p:cNvCxnSpPr>
            <p:nvPr/>
          </p:nvCxnSpPr>
          <p:spPr>
            <a:xfrm flipV="1">
              <a:off x="3444329" y="3670833"/>
              <a:ext cx="291122" cy="2192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97573517-1F45-4C96-B531-F58693BBCF68}"/>
                </a:ext>
              </a:extLst>
            </p:cNvPr>
            <p:cNvCxnSpPr>
              <a:cxnSpLocks/>
              <a:endCxn id="115" idx="4"/>
            </p:cNvCxnSpPr>
            <p:nvPr/>
          </p:nvCxnSpPr>
          <p:spPr>
            <a:xfrm flipV="1">
              <a:off x="3666865" y="3706513"/>
              <a:ext cx="154724" cy="2436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FB29A905-B5E0-4B15-A120-CAF648C44FBF}"/>
                </a:ext>
              </a:extLst>
            </p:cNvPr>
            <p:cNvCxnSpPr>
              <a:cxnSpLocks/>
              <a:stCxn id="119" idx="6"/>
            </p:cNvCxnSpPr>
            <p:nvPr/>
          </p:nvCxnSpPr>
          <p:spPr>
            <a:xfrm>
              <a:off x="1872446" y="4522848"/>
              <a:ext cx="2878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86F13BD6-B5DC-4A89-B690-804982144E3F}"/>
                </a:ext>
              </a:extLst>
            </p:cNvPr>
            <p:cNvCxnSpPr>
              <a:cxnSpLocks/>
              <a:stCxn id="121" idx="4"/>
            </p:cNvCxnSpPr>
            <p:nvPr/>
          </p:nvCxnSpPr>
          <p:spPr>
            <a:xfrm>
              <a:off x="2038430" y="3817934"/>
              <a:ext cx="121818" cy="21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2984E624-B173-4BED-B639-357C512D71B7}"/>
                </a:ext>
              </a:extLst>
            </p:cNvPr>
            <p:cNvCxnSpPr>
              <a:cxnSpLocks/>
              <a:stCxn id="121" idx="5"/>
            </p:cNvCxnSpPr>
            <p:nvPr/>
          </p:nvCxnSpPr>
          <p:spPr>
            <a:xfrm>
              <a:off x="2124568" y="3782254"/>
              <a:ext cx="235382" cy="117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434F7667-3419-400C-8D80-0379EE33E0FE}"/>
                </a:ext>
              </a:extLst>
            </p:cNvPr>
            <p:cNvCxnSpPr>
              <a:cxnSpLocks/>
              <a:stCxn id="114" idx="4"/>
            </p:cNvCxnSpPr>
            <p:nvPr/>
          </p:nvCxnSpPr>
          <p:spPr>
            <a:xfrm>
              <a:off x="2729616" y="3455875"/>
              <a:ext cx="42743" cy="154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0893F038-D9D5-4686-B57F-132C4A9F0A28}"/>
                </a:ext>
              </a:extLst>
            </p:cNvPr>
            <p:cNvCxnSpPr>
              <a:cxnSpLocks/>
              <a:stCxn id="114" idx="5"/>
            </p:cNvCxnSpPr>
            <p:nvPr/>
          </p:nvCxnSpPr>
          <p:spPr>
            <a:xfrm>
              <a:off x="2815754" y="3420195"/>
              <a:ext cx="121818" cy="1897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テキスト ボックス 197">
                <a:extLst>
                  <a:ext uri="{FF2B5EF4-FFF2-40B4-BE49-F238E27FC236}">
                    <a16:creationId xmlns:a16="http://schemas.microsoft.com/office/drawing/2014/main" id="{E0E6EDDA-DD73-4939-B285-D2810F13F62C}"/>
                  </a:ext>
                </a:extLst>
              </p:cNvPr>
              <p:cNvSpPr txBox="1"/>
              <p:nvPr/>
            </p:nvSpPr>
            <p:spPr>
              <a:xfrm>
                <a:off x="11314771" y="-4441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198" name="テキスト ボックス 197">
                <a:extLst>
                  <a:ext uri="{FF2B5EF4-FFF2-40B4-BE49-F238E27FC236}">
                    <a16:creationId xmlns:a16="http://schemas.microsoft.com/office/drawing/2014/main" id="{E0E6EDDA-DD73-4939-B285-D2810F13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771" y="-4441"/>
                <a:ext cx="6295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テキスト ボックス 198">
                <a:extLst>
                  <a:ext uri="{FF2B5EF4-FFF2-40B4-BE49-F238E27FC236}">
                    <a16:creationId xmlns:a16="http://schemas.microsoft.com/office/drawing/2014/main" id="{F6C32FEE-9B85-4709-8502-9B061E8511A4}"/>
                  </a:ext>
                </a:extLst>
              </p:cNvPr>
              <p:cNvSpPr txBox="1"/>
              <p:nvPr/>
            </p:nvSpPr>
            <p:spPr>
              <a:xfrm>
                <a:off x="11611320" y="1062311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199" name="テキスト ボックス 198">
                <a:extLst>
                  <a:ext uri="{FF2B5EF4-FFF2-40B4-BE49-F238E27FC236}">
                    <a16:creationId xmlns:a16="http://schemas.microsoft.com/office/drawing/2014/main" id="{F6C32FEE-9B85-4709-8502-9B061E85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20" y="1062311"/>
                <a:ext cx="6295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テキスト ボックス 199">
                <a:extLst>
                  <a:ext uri="{FF2B5EF4-FFF2-40B4-BE49-F238E27FC236}">
                    <a16:creationId xmlns:a16="http://schemas.microsoft.com/office/drawing/2014/main" id="{E4005069-A756-4048-82F3-5FC4C5DE08D8}"/>
                  </a:ext>
                </a:extLst>
              </p:cNvPr>
              <p:cNvSpPr txBox="1"/>
              <p:nvPr/>
            </p:nvSpPr>
            <p:spPr>
              <a:xfrm>
                <a:off x="9286607" y="1865353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200" name="テキスト ボックス 199">
                <a:extLst>
                  <a:ext uri="{FF2B5EF4-FFF2-40B4-BE49-F238E27FC236}">
                    <a16:creationId xmlns:a16="http://schemas.microsoft.com/office/drawing/2014/main" id="{E4005069-A756-4048-82F3-5FC4C5DE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07" y="1865353"/>
                <a:ext cx="6295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テキスト ボックス 200">
                <a:extLst>
                  <a:ext uri="{FF2B5EF4-FFF2-40B4-BE49-F238E27FC236}">
                    <a16:creationId xmlns:a16="http://schemas.microsoft.com/office/drawing/2014/main" id="{94319C36-2220-4AEA-8D6B-6DAD599E7DC5}"/>
                  </a:ext>
                </a:extLst>
              </p:cNvPr>
              <p:cNvSpPr txBox="1"/>
              <p:nvPr/>
            </p:nvSpPr>
            <p:spPr>
              <a:xfrm>
                <a:off x="8869318" y="65168"/>
                <a:ext cx="629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600" dirty="0"/>
              </a:p>
            </p:txBody>
          </p:sp>
        </mc:Choice>
        <mc:Fallback xmlns="">
          <p:sp>
            <p:nvSpPr>
              <p:cNvPr id="201" name="テキスト ボックス 200">
                <a:extLst>
                  <a:ext uri="{FF2B5EF4-FFF2-40B4-BE49-F238E27FC236}">
                    <a16:creationId xmlns:a16="http://schemas.microsoft.com/office/drawing/2014/main" id="{94319C36-2220-4AEA-8D6B-6DAD599E7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18" y="65168"/>
                <a:ext cx="6295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81CF6E6-897D-4519-8619-4D6D7E7FA86F}"/>
              </a:ext>
            </a:extLst>
          </p:cNvPr>
          <p:cNvGrpSpPr/>
          <p:nvPr/>
        </p:nvGrpSpPr>
        <p:grpSpPr>
          <a:xfrm>
            <a:off x="338526" y="5621085"/>
            <a:ext cx="11217492" cy="989566"/>
            <a:chOff x="845127" y="1152204"/>
            <a:chExt cx="10529454" cy="1397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29C49BD5-680D-432E-9EF1-84B07499DC50}"/>
                    </a:ext>
                  </a:extLst>
                </p:cNvPr>
                <p:cNvSpPr/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任意の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連結非平面的グラフは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である．</a:t>
                  </a:r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3795E6F4-4B8F-4CEF-AB91-6DFB176BD5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blipFill>
                  <a:blip r:embed="rId12"/>
                  <a:stretch>
                    <a:fillRect l="-924" b="-144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52159CDC-1A9B-4B02-B71E-5E8019C2EA74}"/>
                </a:ext>
              </a:extLst>
            </p:cNvPr>
            <p:cNvSpPr/>
            <p:nvPr/>
          </p:nvSpPr>
          <p:spPr>
            <a:xfrm>
              <a:off x="845127" y="1152204"/>
              <a:ext cx="10529454" cy="518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A537B67-5301-42E7-ABC1-E0D7297C4B71}"/>
              </a:ext>
            </a:extLst>
          </p:cNvPr>
          <p:cNvSpPr txBox="1"/>
          <p:nvPr/>
        </p:nvSpPr>
        <p:spPr>
          <a:xfrm>
            <a:off x="251545" y="4977629"/>
            <a:ext cx="6372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一番上の定理から</a:t>
            </a:r>
            <a:r>
              <a:rPr kumimoji="1" lang="en-US" altLang="ja-JP" sz="2600" dirty="0"/>
              <a:t>Jung</a:t>
            </a:r>
            <a:r>
              <a:rPr kumimoji="1" lang="ja-JP" altLang="en-US" sz="2600" dirty="0"/>
              <a:t>の定理が得られる．</a:t>
            </a:r>
            <a:endParaRPr kumimoji="1"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285116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kumimoji="1" lang="ja-JP" altLang="en-US" dirty="0"/>
                  <a:t>なグラフの特徴づけ：準備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60513D44-C194-454C-965A-6C82C848AA53}"/>
              </a:ext>
            </a:extLst>
          </p:cNvPr>
          <p:cNvGrpSpPr/>
          <p:nvPr/>
        </p:nvGrpSpPr>
        <p:grpSpPr>
          <a:xfrm>
            <a:off x="252802" y="833718"/>
            <a:ext cx="5634376" cy="5291803"/>
            <a:chOff x="727069" y="1018515"/>
            <a:chExt cx="5443949" cy="4524912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B2629214-B9D2-4382-B2C7-C3F05026AF63}"/>
                </a:ext>
              </a:extLst>
            </p:cNvPr>
            <p:cNvSpPr/>
            <p:nvPr/>
          </p:nvSpPr>
          <p:spPr>
            <a:xfrm>
              <a:off x="3258369" y="1018515"/>
              <a:ext cx="299136" cy="264733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D5E13DC9-4159-4E6F-8179-3CED6296B882}"/>
                </a:ext>
              </a:extLst>
            </p:cNvPr>
            <p:cNvSpPr/>
            <p:nvPr/>
          </p:nvSpPr>
          <p:spPr>
            <a:xfrm>
              <a:off x="2785148" y="2111814"/>
              <a:ext cx="299136" cy="26473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: 結合子 13">
              <a:extLst>
                <a:ext uri="{FF2B5EF4-FFF2-40B4-BE49-F238E27FC236}">
                  <a16:creationId xmlns:a16="http://schemas.microsoft.com/office/drawing/2014/main" id="{23AE961D-F2BC-4D87-AB98-4C86D92F64FB}"/>
                </a:ext>
              </a:extLst>
            </p:cNvPr>
            <p:cNvSpPr/>
            <p:nvPr/>
          </p:nvSpPr>
          <p:spPr>
            <a:xfrm>
              <a:off x="3772240" y="2127696"/>
              <a:ext cx="299136" cy="26473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フローチャート: 結合子 14">
              <a:extLst>
                <a:ext uri="{FF2B5EF4-FFF2-40B4-BE49-F238E27FC236}">
                  <a16:creationId xmlns:a16="http://schemas.microsoft.com/office/drawing/2014/main" id="{252BB19B-E0B9-4A42-96A0-95DBA3C5171A}"/>
                </a:ext>
              </a:extLst>
            </p:cNvPr>
            <p:cNvSpPr/>
            <p:nvPr/>
          </p:nvSpPr>
          <p:spPr>
            <a:xfrm>
              <a:off x="2099830" y="2981896"/>
              <a:ext cx="299136" cy="26473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: 結合子 15">
              <a:extLst>
                <a:ext uri="{FF2B5EF4-FFF2-40B4-BE49-F238E27FC236}">
                  <a16:creationId xmlns:a16="http://schemas.microsoft.com/office/drawing/2014/main" id="{77CB6BD4-324D-45C0-A9A6-2DD254429C13}"/>
                </a:ext>
              </a:extLst>
            </p:cNvPr>
            <p:cNvSpPr/>
            <p:nvPr/>
          </p:nvSpPr>
          <p:spPr>
            <a:xfrm>
              <a:off x="727069" y="3111208"/>
              <a:ext cx="299136" cy="2647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結合子 16">
              <a:extLst>
                <a:ext uri="{FF2B5EF4-FFF2-40B4-BE49-F238E27FC236}">
                  <a16:creationId xmlns:a16="http://schemas.microsoft.com/office/drawing/2014/main" id="{EFCEB231-08DF-4CB2-A64C-3336B0B1C1B1}"/>
                </a:ext>
              </a:extLst>
            </p:cNvPr>
            <p:cNvSpPr/>
            <p:nvPr/>
          </p:nvSpPr>
          <p:spPr>
            <a:xfrm>
              <a:off x="2260875" y="4180881"/>
              <a:ext cx="299136" cy="26473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>
              <a:extLst>
                <a:ext uri="{FF2B5EF4-FFF2-40B4-BE49-F238E27FC236}">
                  <a16:creationId xmlns:a16="http://schemas.microsoft.com/office/drawing/2014/main" id="{505024CE-A888-46A1-AB39-5E589CD9CF99}"/>
                </a:ext>
              </a:extLst>
            </p:cNvPr>
            <p:cNvSpPr/>
            <p:nvPr/>
          </p:nvSpPr>
          <p:spPr>
            <a:xfrm>
              <a:off x="4187572" y="4220115"/>
              <a:ext cx="299136" cy="26473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ローチャート: 結合子 21">
              <a:extLst>
                <a:ext uri="{FF2B5EF4-FFF2-40B4-BE49-F238E27FC236}">
                  <a16:creationId xmlns:a16="http://schemas.microsoft.com/office/drawing/2014/main" id="{B8004774-F671-4DDB-A5B0-476F7D12D8B9}"/>
                </a:ext>
              </a:extLst>
            </p:cNvPr>
            <p:cNvSpPr/>
            <p:nvPr/>
          </p:nvSpPr>
          <p:spPr>
            <a:xfrm>
              <a:off x="4543694" y="2948812"/>
              <a:ext cx="299136" cy="26473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フローチャート: 結合子 22">
              <a:extLst>
                <a:ext uri="{FF2B5EF4-FFF2-40B4-BE49-F238E27FC236}">
                  <a16:creationId xmlns:a16="http://schemas.microsoft.com/office/drawing/2014/main" id="{5A66DED6-7F62-43B8-879A-2FFBD392681F}"/>
                </a:ext>
              </a:extLst>
            </p:cNvPr>
            <p:cNvSpPr/>
            <p:nvPr/>
          </p:nvSpPr>
          <p:spPr>
            <a:xfrm>
              <a:off x="5871882" y="3131032"/>
              <a:ext cx="299136" cy="264733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フローチャート: 結合子 23">
              <a:extLst>
                <a:ext uri="{FF2B5EF4-FFF2-40B4-BE49-F238E27FC236}">
                  <a16:creationId xmlns:a16="http://schemas.microsoft.com/office/drawing/2014/main" id="{02CD2510-56A3-40D6-947E-AAF2782829B6}"/>
                </a:ext>
              </a:extLst>
            </p:cNvPr>
            <p:cNvSpPr/>
            <p:nvPr/>
          </p:nvSpPr>
          <p:spPr>
            <a:xfrm>
              <a:off x="3222359" y="2914436"/>
              <a:ext cx="299136" cy="264733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: 結合子 24">
              <a:extLst>
                <a:ext uri="{FF2B5EF4-FFF2-40B4-BE49-F238E27FC236}">
                  <a16:creationId xmlns:a16="http://schemas.microsoft.com/office/drawing/2014/main" id="{77FD8031-F627-4380-85A8-0CC48054B13C}"/>
                </a:ext>
              </a:extLst>
            </p:cNvPr>
            <p:cNvSpPr/>
            <p:nvPr/>
          </p:nvSpPr>
          <p:spPr>
            <a:xfrm>
              <a:off x="3351145" y="5278694"/>
              <a:ext cx="299136" cy="2647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64B6DC8D-AE85-4942-BC4E-E7D25B2CC890}"/>
                </a:ext>
              </a:extLst>
            </p:cNvPr>
            <p:cNvCxnSpPr>
              <a:cxnSpLocks/>
              <a:stCxn id="12" idx="4"/>
              <a:endCxn id="13" idx="7"/>
            </p:cNvCxnSpPr>
            <p:nvPr/>
          </p:nvCxnSpPr>
          <p:spPr>
            <a:xfrm flipH="1">
              <a:off x="3040477" y="1283248"/>
              <a:ext cx="367460" cy="8673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4E6EEFF-FEDF-4FE5-9ABA-BF3C7E005A2C}"/>
                </a:ext>
              </a:extLst>
            </p:cNvPr>
            <p:cNvCxnSpPr>
              <a:cxnSpLocks/>
              <a:stCxn id="13" idx="3"/>
              <a:endCxn id="15" idx="7"/>
            </p:cNvCxnSpPr>
            <p:nvPr/>
          </p:nvCxnSpPr>
          <p:spPr>
            <a:xfrm flipH="1">
              <a:off x="2355159" y="2337777"/>
              <a:ext cx="473797" cy="682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1EE0117C-DA0D-49A5-9E03-0379E0F0FE74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 flipH="1">
              <a:off x="876637" y="1150881"/>
              <a:ext cx="2381732" cy="1960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75386751-EFD6-4419-8205-E87C3BA4479C}"/>
                </a:ext>
              </a:extLst>
            </p:cNvPr>
            <p:cNvCxnSpPr>
              <a:cxnSpLocks/>
              <a:stCxn id="13" idx="5"/>
              <a:endCxn id="24" idx="1"/>
            </p:cNvCxnSpPr>
            <p:nvPr/>
          </p:nvCxnSpPr>
          <p:spPr>
            <a:xfrm>
              <a:off x="3040477" y="2337777"/>
              <a:ext cx="225689" cy="6154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A642820-1B4E-4111-AFA1-F60C453FAED8}"/>
                </a:ext>
              </a:extLst>
            </p:cNvPr>
            <p:cNvCxnSpPr>
              <a:cxnSpLocks/>
              <a:stCxn id="12" idx="5"/>
              <a:endCxn id="14" idx="2"/>
            </p:cNvCxnSpPr>
            <p:nvPr/>
          </p:nvCxnSpPr>
          <p:spPr>
            <a:xfrm>
              <a:off x="3513698" y="1244478"/>
              <a:ext cx="258542" cy="1015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C98A7726-E0CB-4D0C-A02A-8CCA7458F448}"/>
                </a:ext>
              </a:extLst>
            </p:cNvPr>
            <p:cNvCxnSpPr>
              <a:cxnSpLocks/>
              <a:stCxn id="14" idx="3"/>
              <a:endCxn id="24" idx="7"/>
            </p:cNvCxnSpPr>
            <p:nvPr/>
          </p:nvCxnSpPr>
          <p:spPr>
            <a:xfrm flipH="1">
              <a:off x="3477687" y="2353659"/>
              <a:ext cx="338360" cy="5995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A99B48F4-7D80-4B8E-AC8B-065BA7B6E253}"/>
                </a:ext>
              </a:extLst>
            </p:cNvPr>
            <p:cNvCxnSpPr>
              <a:cxnSpLocks/>
              <a:stCxn id="22" idx="1"/>
              <a:endCxn id="14" idx="5"/>
            </p:cNvCxnSpPr>
            <p:nvPr/>
          </p:nvCxnSpPr>
          <p:spPr>
            <a:xfrm flipH="1" flipV="1">
              <a:off x="4027569" y="2353659"/>
              <a:ext cx="559933" cy="6339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543869B-4077-42CE-AAB5-1F509FE066DB}"/>
                </a:ext>
              </a:extLst>
            </p:cNvPr>
            <p:cNvCxnSpPr>
              <a:cxnSpLocks/>
              <a:stCxn id="15" idx="2"/>
              <a:endCxn id="16" idx="6"/>
            </p:cNvCxnSpPr>
            <p:nvPr/>
          </p:nvCxnSpPr>
          <p:spPr>
            <a:xfrm flipH="1">
              <a:off x="1026205" y="3114263"/>
              <a:ext cx="1073625" cy="129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C5EF778E-BF74-48D3-840A-64326D2A8C8A}"/>
                </a:ext>
              </a:extLst>
            </p:cNvPr>
            <p:cNvCxnSpPr>
              <a:cxnSpLocks/>
              <a:stCxn id="15" idx="5"/>
              <a:endCxn id="17" idx="1"/>
            </p:cNvCxnSpPr>
            <p:nvPr/>
          </p:nvCxnSpPr>
          <p:spPr>
            <a:xfrm flipH="1">
              <a:off x="2304683" y="3207860"/>
              <a:ext cx="50476" cy="10117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480A3AFF-2B12-4DB1-A867-FCED910AEDB2}"/>
                </a:ext>
              </a:extLst>
            </p:cNvPr>
            <p:cNvCxnSpPr>
              <a:cxnSpLocks/>
              <a:stCxn id="17" idx="7"/>
              <a:endCxn id="24" idx="3"/>
            </p:cNvCxnSpPr>
            <p:nvPr/>
          </p:nvCxnSpPr>
          <p:spPr>
            <a:xfrm flipV="1">
              <a:off x="2516204" y="3140399"/>
              <a:ext cx="749963" cy="1079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2C2CA57-3D07-400B-B8D8-5DE2B8AE9E31}"/>
                </a:ext>
              </a:extLst>
            </p:cNvPr>
            <p:cNvCxnSpPr>
              <a:cxnSpLocks/>
              <a:stCxn id="18" idx="1"/>
              <a:endCxn id="24" idx="5"/>
            </p:cNvCxnSpPr>
            <p:nvPr/>
          </p:nvCxnSpPr>
          <p:spPr>
            <a:xfrm flipH="1" flipV="1">
              <a:off x="3477688" y="3140399"/>
              <a:ext cx="753692" cy="1118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7325EAB-483B-4B25-B49B-D29A2F201137}"/>
                </a:ext>
              </a:extLst>
            </p:cNvPr>
            <p:cNvCxnSpPr>
              <a:cxnSpLocks/>
              <a:stCxn id="16" idx="4"/>
              <a:endCxn id="25" idx="2"/>
            </p:cNvCxnSpPr>
            <p:nvPr/>
          </p:nvCxnSpPr>
          <p:spPr>
            <a:xfrm>
              <a:off x="876637" y="3375941"/>
              <a:ext cx="2474508" cy="2035120"/>
            </a:xfrm>
            <a:prstGeom prst="lin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FD14F266-D1C2-4858-8A84-2F9B804540E4}"/>
                </a:ext>
              </a:extLst>
            </p:cNvPr>
            <p:cNvCxnSpPr>
              <a:cxnSpLocks/>
              <a:stCxn id="17" idx="4"/>
              <a:endCxn id="25" idx="1"/>
            </p:cNvCxnSpPr>
            <p:nvPr/>
          </p:nvCxnSpPr>
          <p:spPr>
            <a:xfrm>
              <a:off x="2410443" y="4445614"/>
              <a:ext cx="984509" cy="8718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F5B0E97-FDF2-4604-AB99-838AE9B0630E}"/>
                </a:ext>
              </a:extLst>
            </p:cNvPr>
            <p:cNvCxnSpPr>
              <a:cxnSpLocks/>
              <a:stCxn id="12" idx="6"/>
              <a:endCxn id="23" idx="1"/>
            </p:cNvCxnSpPr>
            <p:nvPr/>
          </p:nvCxnSpPr>
          <p:spPr>
            <a:xfrm>
              <a:off x="3557506" y="1150881"/>
              <a:ext cx="2358184" cy="2018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9E2D52CE-A264-40B8-A26B-22AD5CDB3A04}"/>
                </a:ext>
              </a:extLst>
            </p:cNvPr>
            <p:cNvCxnSpPr>
              <a:cxnSpLocks/>
              <a:stCxn id="22" idx="4"/>
              <a:endCxn id="18" idx="7"/>
            </p:cNvCxnSpPr>
            <p:nvPr/>
          </p:nvCxnSpPr>
          <p:spPr>
            <a:xfrm flipH="1">
              <a:off x="4442901" y="3213545"/>
              <a:ext cx="250361" cy="10453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062A7DAC-BE4F-46BD-921C-DC4CDC031220}"/>
                </a:ext>
              </a:extLst>
            </p:cNvPr>
            <p:cNvCxnSpPr>
              <a:cxnSpLocks/>
              <a:stCxn id="23" idx="2"/>
              <a:endCxn id="22" idx="6"/>
            </p:cNvCxnSpPr>
            <p:nvPr/>
          </p:nvCxnSpPr>
          <p:spPr>
            <a:xfrm flipH="1" flipV="1">
              <a:off x="4842830" y="3081179"/>
              <a:ext cx="1029051" cy="1822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5CB7B007-3451-45CA-A801-A3E84135BA53}"/>
                </a:ext>
              </a:extLst>
            </p:cNvPr>
            <p:cNvCxnSpPr>
              <a:cxnSpLocks/>
              <a:stCxn id="18" idx="4"/>
              <a:endCxn id="25" idx="7"/>
            </p:cNvCxnSpPr>
            <p:nvPr/>
          </p:nvCxnSpPr>
          <p:spPr>
            <a:xfrm flipH="1">
              <a:off x="3606474" y="4484847"/>
              <a:ext cx="730667" cy="8326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643CB65C-23DF-4201-95E7-596538BDDCC2}"/>
                </a:ext>
              </a:extLst>
            </p:cNvPr>
            <p:cNvCxnSpPr>
              <a:cxnSpLocks/>
              <a:stCxn id="23" idx="4"/>
              <a:endCxn id="25" idx="6"/>
            </p:cNvCxnSpPr>
            <p:nvPr/>
          </p:nvCxnSpPr>
          <p:spPr>
            <a:xfrm flipH="1">
              <a:off x="3650281" y="3395765"/>
              <a:ext cx="2371169" cy="2015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102DEFB-D6C2-4E98-9282-E66EE59BA209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3084284" y="2244180"/>
              <a:ext cx="687956" cy="158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4D951401-8E51-40F8-819A-7FAF5A6EB5BE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2560011" y="4313247"/>
              <a:ext cx="1627561" cy="392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E87ED38C-B4D5-42A0-A51A-8A121FA9BBC7}"/>
                </a:ext>
              </a:extLst>
            </p:cNvPr>
            <p:cNvCxnSpPr>
              <a:cxnSpLocks/>
              <a:stCxn id="24" idx="6"/>
              <a:endCxn id="22" idx="2"/>
            </p:cNvCxnSpPr>
            <p:nvPr/>
          </p:nvCxnSpPr>
          <p:spPr>
            <a:xfrm>
              <a:off x="3521495" y="3046802"/>
              <a:ext cx="1022199" cy="3437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EB3D2CB9-62E1-46F7-B7A5-D2F38925E18C}"/>
                </a:ext>
              </a:extLst>
            </p:cNvPr>
            <p:cNvCxnSpPr>
              <a:cxnSpLocks/>
              <a:stCxn id="15" idx="6"/>
              <a:endCxn id="24" idx="2"/>
            </p:cNvCxnSpPr>
            <p:nvPr/>
          </p:nvCxnSpPr>
          <p:spPr>
            <a:xfrm flipV="1">
              <a:off x="2398967" y="3046802"/>
              <a:ext cx="823392" cy="674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B2AF8B43-A334-4DDC-93AE-1FF413EDE7CC}"/>
                </a:ext>
              </a:extLst>
            </p:cNvPr>
            <p:cNvCxnSpPr>
              <a:cxnSpLocks/>
              <a:stCxn id="18" idx="6"/>
              <a:endCxn id="23" idx="3"/>
            </p:cNvCxnSpPr>
            <p:nvPr/>
          </p:nvCxnSpPr>
          <p:spPr>
            <a:xfrm flipV="1">
              <a:off x="4486708" y="3356996"/>
              <a:ext cx="1428981" cy="9954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E70C07E9-F25E-4677-A18C-51C85D600F11}"/>
                </a:ext>
              </a:extLst>
            </p:cNvPr>
            <p:cNvCxnSpPr>
              <a:cxnSpLocks/>
              <a:stCxn id="16" idx="5"/>
              <a:endCxn id="17" idx="2"/>
            </p:cNvCxnSpPr>
            <p:nvPr/>
          </p:nvCxnSpPr>
          <p:spPr>
            <a:xfrm>
              <a:off x="982398" y="3337172"/>
              <a:ext cx="1278477" cy="9760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CA58137E-49B7-43B0-96AC-F1D2947F5399}"/>
                </a:ext>
              </a:extLst>
            </p:cNvPr>
            <p:cNvCxnSpPr>
              <a:cxnSpLocks/>
              <a:stCxn id="16" idx="7"/>
              <a:endCxn id="13" idx="2"/>
            </p:cNvCxnSpPr>
            <p:nvPr/>
          </p:nvCxnSpPr>
          <p:spPr>
            <a:xfrm flipV="1">
              <a:off x="982398" y="2244180"/>
              <a:ext cx="1802751" cy="9057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865B2DCF-0068-4BCD-B43B-6147F3B935FB}"/>
                </a:ext>
              </a:extLst>
            </p:cNvPr>
            <p:cNvCxnSpPr>
              <a:cxnSpLocks/>
              <a:stCxn id="14" idx="6"/>
              <a:endCxn id="23" idx="1"/>
            </p:cNvCxnSpPr>
            <p:nvPr/>
          </p:nvCxnSpPr>
          <p:spPr>
            <a:xfrm>
              <a:off x="4071377" y="2260062"/>
              <a:ext cx="1844313" cy="9097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E2C8ACB-6401-4307-A2F8-A75EE78589E3}"/>
              </a:ext>
            </a:extLst>
          </p:cNvPr>
          <p:cNvGrpSpPr/>
          <p:nvPr/>
        </p:nvGrpSpPr>
        <p:grpSpPr>
          <a:xfrm>
            <a:off x="6184975" y="857783"/>
            <a:ext cx="5634376" cy="5291803"/>
            <a:chOff x="6093535" y="857783"/>
            <a:chExt cx="5634376" cy="5291803"/>
          </a:xfrm>
        </p:grpSpPr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237C86C0-08CF-49C3-AE58-5F7EA6F06B1D}"/>
                </a:ext>
              </a:extLst>
            </p:cNvPr>
            <p:cNvGrpSpPr/>
            <p:nvPr/>
          </p:nvGrpSpPr>
          <p:grpSpPr>
            <a:xfrm>
              <a:off x="8336769" y="3802189"/>
              <a:ext cx="983543" cy="835309"/>
              <a:chOff x="9823144" y="3370410"/>
              <a:chExt cx="1535816" cy="1335209"/>
            </a:xfrm>
          </p:grpSpPr>
          <p:sp>
            <p:nvSpPr>
              <p:cNvPr id="165" name="フローチャート: 結合子 164">
                <a:extLst>
                  <a:ext uri="{FF2B5EF4-FFF2-40B4-BE49-F238E27FC236}">
                    <a16:creationId xmlns:a16="http://schemas.microsoft.com/office/drawing/2014/main" id="{ED601A37-9723-41A9-9A8E-905D3546711E}"/>
                  </a:ext>
                </a:extLst>
              </p:cNvPr>
              <p:cNvSpPr/>
              <p:nvPr/>
            </p:nvSpPr>
            <p:spPr>
              <a:xfrm>
                <a:off x="10491352" y="3370410"/>
                <a:ext cx="162000" cy="162000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ローチャート: 結合子 165">
                <a:extLst>
                  <a:ext uri="{FF2B5EF4-FFF2-40B4-BE49-F238E27FC236}">
                    <a16:creationId xmlns:a16="http://schemas.microsoft.com/office/drawing/2014/main" id="{0D1405B4-118D-417A-A518-800DC003F711}"/>
                  </a:ext>
                </a:extLst>
              </p:cNvPr>
              <p:cNvSpPr/>
              <p:nvPr/>
            </p:nvSpPr>
            <p:spPr>
              <a:xfrm>
                <a:off x="9823144" y="3839839"/>
                <a:ext cx="162000" cy="162000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ローチャート: 結合子 166">
                <a:extLst>
                  <a:ext uri="{FF2B5EF4-FFF2-40B4-BE49-F238E27FC236}">
                    <a16:creationId xmlns:a16="http://schemas.microsoft.com/office/drawing/2014/main" id="{7A996B3C-32F5-4B26-8FC0-21594C694ABC}"/>
                  </a:ext>
                </a:extLst>
              </p:cNvPr>
              <p:cNvSpPr/>
              <p:nvPr/>
            </p:nvSpPr>
            <p:spPr>
              <a:xfrm>
                <a:off x="11196960" y="3839839"/>
                <a:ext cx="162000" cy="162000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ローチャート: 結合子 167">
                <a:extLst>
                  <a:ext uri="{FF2B5EF4-FFF2-40B4-BE49-F238E27FC236}">
                    <a16:creationId xmlns:a16="http://schemas.microsoft.com/office/drawing/2014/main" id="{3638F36E-6F55-4F7F-A330-0B73D2359196}"/>
                  </a:ext>
                </a:extLst>
              </p:cNvPr>
              <p:cNvSpPr/>
              <p:nvPr/>
            </p:nvSpPr>
            <p:spPr>
              <a:xfrm>
                <a:off x="10230740" y="4543619"/>
                <a:ext cx="162000" cy="162000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ローチャート: 結合子 168">
                <a:extLst>
                  <a:ext uri="{FF2B5EF4-FFF2-40B4-BE49-F238E27FC236}">
                    <a16:creationId xmlns:a16="http://schemas.microsoft.com/office/drawing/2014/main" id="{CA3921C2-4465-40C0-920F-3385DCB00570}"/>
                  </a:ext>
                </a:extLst>
              </p:cNvPr>
              <p:cNvSpPr/>
              <p:nvPr/>
            </p:nvSpPr>
            <p:spPr>
              <a:xfrm>
                <a:off x="10883840" y="4543619"/>
                <a:ext cx="162000" cy="162000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908F1CA1-CDAD-4F4B-8E3A-C6C6C216EEB7}"/>
                  </a:ext>
                </a:extLst>
              </p:cNvPr>
              <p:cNvCxnSpPr>
                <a:cxnSpLocks/>
                <a:stCxn id="165" idx="4"/>
                <a:endCxn id="168" idx="0"/>
              </p:cNvCxnSpPr>
              <p:nvPr/>
            </p:nvCxnSpPr>
            <p:spPr>
              <a:xfrm flipH="1">
                <a:off x="10311740" y="3532410"/>
                <a:ext cx="260612" cy="10112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B9F4BD7C-7EED-4634-A730-755A3AD245A8}"/>
                  </a:ext>
                </a:extLst>
              </p:cNvPr>
              <p:cNvCxnSpPr>
                <a:cxnSpLocks/>
                <a:stCxn id="166" idx="6"/>
                <a:endCxn id="167" idx="2"/>
              </p:cNvCxnSpPr>
              <p:nvPr/>
            </p:nvCxnSpPr>
            <p:spPr>
              <a:xfrm>
                <a:off x="9985144" y="3920839"/>
                <a:ext cx="12118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1A6B85F3-7B4E-48F8-9530-CEB6BB585163}"/>
                  </a:ext>
                </a:extLst>
              </p:cNvPr>
              <p:cNvCxnSpPr>
                <a:cxnSpLocks/>
                <a:stCxn id="169" idx="1"/>
                <a:endCxn id="165" idx="4"/>
              </p:cNvCxnSpPr>
              <p:nvPr/>
            </p:nvCxnSpPr>
            <p:spPr>
              <a:xfrm flipH="1" flipV="1">
                <a:off x="10572352" y="3532410"/>
                <a:ext cx="335212" cy="10349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53E0E56C-6571-4D1B-835F-43FB927DF1BF}"/>
                  </a:ext>
                </a:extLst>
              </p:cNvPr>
              <p:cNvCxnSpPr>
                <a:cxnSpLocks/>
                <a:stCxn id="169" idx="1"/>
                <a:endCxn id="166" idx="5"/>
              </p:cNvCxnSpPr>
              <p:nvPr/>
            </p:nvCxnSpPr>
            <p:spPr>
              <a:xfrm flipH="1" flipV="1">
                <a:off x="9961420" y="3978115"/>
                <a:ext cx="946144" cy="5892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E63B1FEB-E53D-4FD4-ACB5-C02A29BFABC4}"/>
                  </a:ext>
                </a:extLst>
              </p:cNvPr>
              <p:cNvCxnSpPr>
                <a:cxnSpLocks/>
                <a:stCxn id="167" idx="3"/>
                <a:endCxn id="168" idx="7"/>
              </p:cNvCxnSpPr>
              <p:nvPr/>
            </p:nvCxnSpPr>
            <p:spPr>
              <a:xfrm flipH="1">
                <a:off x="10369016" y="3978115"/>
                <a:ext cx="851668" cy="5892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B6A543CF-4318-4945-B670-ABAE6EA19E3F}"/>
                  </a:ext>
                </a:extLst>
              </p:cNvPr>
              <p:cNvCxnSpPr>
                <a:cxnSpLocks/>
                <a:stCxn id="165" idx="3"/>
                <a:endCxn id="166" idx="7"/>
              </p:cNvCxnSpPr>
              <p:nvPr/>
            </p:nvCxnSpPr>
            <p:spPr>
              <a:xfrm flipH="1">
                <a:off x="9961420" y="3508686"/>
                <a:ext cx="553656" cy="3548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A39549E0-FF5F-4B95-8B43-CCEA98C1D89B}"/>
                  </a:ext>
                </a:extLst>
              </p:cNvPr>
              <p:cNvCxnSpPr>
                <a:cxnSpLocks/>
                <a:stCxn id="167" idx="1"/>
                <a:endCxn id="165" idx="5"/>
              </p:cNvCxnSpPr>
              <p:nvPr/>
            </p:nvCxnSpPr>
            <p:spPr>
              <a:xfrm flipH="1" flipV="1">
                <a:off x="10629628" y="3508686"/>
                <a:ext cx="591056" cy="3548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EFF838D0-4E03-4016-8518-21797486E4AF}"/>
                  </a:ext>
                </a:extLst>
              </p:cNvPr>
              <p:cNvCxnSpPr>
                <a:cxnSpLocks/>
                <a:stCxn id="169" idx="0"/>
                <a:endCxn id="167" idx="4"/>
              </p:cNvCxnSpPr>
              <p:nvPr/>
            </p:nvCxnSpPr>
            <p:spPr>
              <a:xfrm flipV="1">
                <a:off x="10964840" y="4001839"/>
                <a:ext cx="313120" cy="5417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>
                <a:extLst>
                  <a:ext uri="{FF2B5EF4-FFF2-40B4-BE49-F238E27FC236}">
                    <a16:creationId xmlns:a16="http://schemas.microsoft.com/office/drawing/2014/main" id="{B3FA7CA9-D52E-48F5-A6CE-A8F778A45470}"/>
                  </a:ext>
                </a:extLst>
              </p:cNvPr>
              <p:cNvCxnSpPr>
                <a:cxnSpLocks/>
                <a:stCxn id="168" idx="6"/>
                <a:endCxn id="169" idx="2"/>
              </p:cNvCxnSpPr>
              <p:nvPr/>
            </p:nvCxnSpPr>
            <p:spPr>
              <a:xfrm>
                <a:off x="10392740" y="4624619"/>
                <a:ext cx="491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F303CECA-B004-461F-975A-2F214E5DED3F}"/>
                  </a:ext>
                </a:extLst>
              </p:cNvPr>
              <p:cNvCxnSpPr>
                <a:cxnSpLocks/>
                <a:stCxn id="166" idx="4"/>
                <a:endCxn id="168" idx="1"/>
              </p:cNvCxnSpPr>
              <p:nvPr/>
            </p:nvCxnSpPr>
            <p:spPr>
              <a:xfrm>
                <a:off x="9904145" y="4001840"/>
                <a:ext cx="350320" cy="5655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グループ化 321">
              <a:extLst>
                <a:ext uri="{FF2B5EF4-FFF2-40B4-BE49-F238E27FC236}">
                  <a16:creationId xmlns:a16="http://schemas.microsoft.com/office/drawing/2014/main" id="{78B7ADCC-EEDC-495C-AB7F-8DF378460955}"/>
                </a:ext>
              </a:extLst>
            </p:cNvPr>
            <p:cNvGrpSpPr/>
            <p:nvPr/>
          </p:nvGrpSpPr>
          <p:grpSpPr>
            <a:xfrm>
              <a:off x="6093535" y="857783"/>
              <a:ext cx="5634376" cy="5291803"/>
              <a:chOff x="727069" y="1018515"/>
              <a:chExt cx="5443949" cy="4524912"/>
            </a:xfrm>
          </p:grpSpPr>
          <p:sp>
            <p:nvSpPr>
              <p:cNvPr id="323" name="フローチャート: 結合子 322">
                <a:extLst>
                  <a:ext uri="{FF2B5EF4-FFF2-40B4-BE49-F238E27FC236}">
                    <a16:creationId xmlns:a16="http://schemas.microsoft.com/office/drawing/2014/main" id="{716A35BB-551B-410A-A1A9-41104D7C7C18}"/>
                  </a:ext>
                </a:extLst>
              </p:cNvPr>
              <p:cNvSpPr/>
              <p:nvPr/>
            </p:nvSpPr>
            <p:spPr>
              <a:xfrm>
                <a:off x="3258369" y="1018515"/>
                <a:ext cx="299136" cy="264733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4" name="フローチャート: 結合子 323">
                <a:extLst>
                  <a:ext uri="{FF2B5EF4-FFF2-40B4-BE49-F238E27FC236}">
                    <a16:creationId xmlns:a16="http://schemas.microsoft.com/office/drawing/2014/main" id="{417FC661-B743-430A-B947-F0069F441F4C}"/>
                  </a:ext>
                </a:extLst>
              </p:cNvPr>
              <p:cNvSpPr/>
              <p:nvPr/>
            </p:nvSpPr>
            <p:spPr>
              <a:xfrm>
                <a:off x="2785148" y="2111814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ローチャート: 結合子 324">
                <a:extLst>
                  <a:ext uri="{FF2B5EF4-FFF2-40B4-BE49-F238E27FC236}">
                    <a16:creationId xmlns:a16="http://schemas.microsoft.com/office/drawing/2014/main" id="{E00B1C5C-EBC5-4321-84B0-48680855ED90}"/>
                  </a:ext>
                </a:extLst>
              </p:cNvPr>
              <p:cNvSpPr/>
              <p:nvPr/>
            </p:nvSpPr>
            <p:spPr>
              <a:xfrm>
                <a:off x="3772240" y="2127696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6" name="フローチャート: 結合子 325">
                <a:extLst>
                  <a:ext uri="{FF2B5EF4-FFF2-40B4-BE49-F238E27FC236}">
                    <a16:creationId xmlns:a16="http://schemas.microsoft.com/office/drawing/2014/main" id="{CCAD4C49-2EED-423B-BB1D-AE04D5FCAD97}"/>
                  </a:ext>
                </a:extLst>
              </p:cNvPr>
              <p:cNvSpPr/>
              <p:nvPr/>
            </p:nvSpPr>
            <p:spPr>
              <a:xfrm>
                <a:off x="2099830" y="2981896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ローチャート: 結合子 326">
                <a:extLst>
                  <a:ext uri="{FF2B5EF4-FFF2-40B4-BE49-F238E27FC236}">
                    <a16:creationId xmlns:a16="http://schemas.microsoft.com/office/drawing/2014/main" id="{425DD757-3291-4CA5-AAF9-677662C06C0B}"/>
                  </a:ext>
                </a:extLst>
              </p:cNvPr>
              <p:cNvSpPr/>
              <p:nvPr/>
            </p:nvSpPr>
            <p:spPr>
              <a:xfrm>
                <a:off x="727069" y="3111208"/>
                <a:ext cx="299136" cy="264733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8" name="フローチャート: 結合子 327">
                <a:extLst>
                  <a:ext uri="{FF2B5EF4-FFF2-40B4-BE49-F238E27FC236}">
                    <a16:creationId xmlns:a16="http://schemas.microsoft.com/office/drawing/2014/main" id="{7B2C64C1-CB2A-4DD9-B7A0-7D9BE4165581}"/>
                  </a:ext>
                </a:extLst>
              </p:cNvPr>
              <p:cNvSpPr/>
              <p:nvPr/>
            </p:nvSpPr>
            <p:spPr>
              <a:xfrm>
                <a:off x="2260875" y="4180881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ローチャート: 結合子 328">
                <a:extLst>
                  <a:ext uri="{FF2B5EF4-FFF2-40B4-BE49-F238E27FC236}">
                    <a16:creationId xmlns:a16="http://schemas.microsoft.com/office/drawing/2014/main" id="{7BD2C3FF-3357-47FC-B4FB-D9877A7E3538}"/>
                  </a:ext>
                </a:extLst>
              </p:cNvPr>
              <p:cNvSpPr/>
              <p:nvPr/>
            </p:nvSpPr>
            <p:spPr>
              <a:xfrm>
                <a:off x="4187572" y="4220115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ローチャート: 結合子 329">
                <a:extLst>
                  <a:ext uri="{FF2B5EF4-FFF2-40B4-BE49-F238E27FC236}">
                    <a16:creationId xmlns:a16="http://schemas.microsoft.com/office/drawing/2014/main" id="{E3740018-557E-4660-B197-C3C216A6F3BC}"/>
                  </a:ext>
                </a:extLst>
              </p:cNvPr>
              <p:cNvSpPr/>
              <p:nvPr/>
            </p:nvSpPr>
            <p:spPr>
              <a:xfrm>
                <a:off x="4543694" y="2981896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1" name="フローチャート: 結合子 330">
                <a:extLst>
                  <a:ext uri="{FF2B5EF4-FFF2-40B4-BE49-F238E27FC236}">
                    <a16:creationId xmlns:a16="http://schemas.microsoft.com/office/drawing/2014/main" id="{139449D0-E552-4317-B754-B50A855199BD}"/>
                  </a:ext>
                </a:extLst>
              </p:cNvPr>
              <p:cNvSpPr/>
              <p:nvPr/>
            </p:nvSpPr>
            <p:spPr>
              <a:xfrm>
                <a:off x="5871882" y="3131032"/>
                <a:ext cx="299136" cy="264733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2" name="フローチャート: 結合子 331">
                <a:extLst>
                  <a:ext uri="{FF2B5EF4-FFF2-40B4-BE49-F238E27FC236}">
                    <a16:creationId xmlns:a16="http://schemas.microsoft.com/office/drawing/2014/main" id="{09B161C0-74E2-47E9-9722-4158F6F707EB}"/>
                  </a:ext>
                </a:extLst>
              </p:cNvPr>
              <p:cNvSpPr/>
              <p:nvPr/>
            </p:nvSpPr>
            <p:spPr>
              <a:xfrm>
                <a:off x="3222359" y="2947520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ローチャート: 結合子 332">
                <a:extLst>
                  <a:ext uri="{FF2B5EF4-FFF2-40B4-BE49-F238E27FC236}">
                    <a16:creationId xmlns:a16="http://schemas.microsoft.com/office/drawing/2014/main" id="{864D57F9-DB4F-42AE-9A8D-9CB9372B183A}"/>
                  </a:ext>
                </a:extLst>
              </p:cNvPr>
              <p:cNvSpPr/>
              <p:nvPr/>
            </p:nvSpPr>
            <p:spPr>
              <a:xfrm>
                <a:off x="3351145" y="5278694"/>
                <a:ext cx="299136" cy="264733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4" name="直線コネクタ 333">
                <a:extLst>
                  <a:ext uri="{FF2B5EF4-FFF2-40B4-BE49-F238E27FC236}">
                    <a16:creationId xmlns:a16="http://schemas.microsoft.com/office/drawing/2014/main" id="{3C5FC388-484F-4161-A292-B4DFB1194F1F}"/>
                  </a:ext>
                </a:extLst>
              </p:cNvPr>
              <p:cNvCxnSpPr>
                <a:cxnSpLocks/>
                <a:stCxn id="323" idx="4"/>
                <a:endCxn id="324" idx="7"/>
              </p:cNvCxnSpPr>
              <p:nvPr/>
            </p:nvCxnSpPr>
            <p:spPr>
              <a:xfrm flipH="1">
                <a:off x="3040477" y="1283248"/>
                <a:ext cx="367460" cy="8673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線コネクタ 334">
                <a:extLst>
                  <a:ext uri="{FF2B5EF4-FFF2-40B4-BE49-F238E27FC236}">
                    <a16:creationId xmlns:a16="http://schemas.microsoft.com/office/drawing/2014/main" id="{AF8D071A-C1B6-415A-8413-A02014F02F49}"/>
                  </a:ext>
                </a:extLst>
              </p:cNvPr>
              <p:cNvCxnSpPr>
                <a:cxnSpLocks/>
                <a:stCxn id="324" idx="3"/>
                <a:endCxn id="326" idx="7"/>
              </p:cNvCxnSpPr>
              <p:nvPr/>
            </p:nvCxnSpPr>
            <p:spPr>
              <a:xfrm flipH="1">
                <a:off x="2355159" y="2337777"/>
                <a:ext cx="473797" cy="6828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線コネクタ 335">
                <a:extLst>
                  <a:ext uri="{FF2B5EF4-FFF2-40B4-BE49-F238E27FC236}">
                    <a16:creationId xmlns:a16="http://schemas.microsoft.com/office/drawing/2014/main" id="{609423E9-DE57-4858-8978-32D99C8B4D24}"/>
                  </a:ext>
                </a:extLst>
              </p:cNvPr>
              <p:cNvCxnSpPr>
                <a:cxnSpLocks/>
                <a:stCxn id="323" idx="2"/>
                <a:endCxn id="327" idx="0"/>
              </p:cNvCxnSpPr>
              <p:nvPr/>
            </p:nvCxnSpPr>
            <p:spPr>
              <a:xfrm flipH="1">
                <a:off x="876637" y="1150881"/>
                <a:ext cx="2381732" cy="1960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線コネクタ 336">
                <a:extLst>
                  <a:ext uri="{FF2B5EF4-FFF2-40B4-BE49-F238E27FC236}">
                    <a16:creationId xmlns:a16="http://schemas.microsoft.com/office/drawing/2014/main" id="{437CC1DD-9878-4E9D-95F3-256888CA0557}"/>
                  </a:ext>
                </a:extLst>
              </p:cNvPr>
              <p:cNvCxnSpPr>
                <a:cxnSpLocks/>
                <a:stCxn id="324" idx="5"/>
                <a:endCxn id="332" idx="1"/>
              </p:cNvCxnSpPr>
              <p:nvPr/>
            </p:nvCxnSpPr>
            <p:spPr>
              <a:xfrm>
                <a:off x="3040477" y="2337777"/>
                <a:ext cx="225689" cy="6485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線コネクタ 337">
                <a:extLst>
                  <a:ext uri="{FF2B5EF4-FFF2-40B4-BE49-F238E27FC236}">
                    <a16:creationId xmlns:a16="http://schemas.microsoft.com/office/drawing/2014/main" id="{48900994-8886-49C2-A7A1-F282C4D3571C}"/>
                  </a:ext>
                </a:extLst>
              </p:cNvPr>
              <p:cNvCxnSpPr>
                <a:cxnSpLocks/>
                <a:stCxn id="323" idx="5"/>
                <a:endCxn id="325" idx="2"/>
              </p:cNvCxnSpPr>
              <p:nvPr/>
            </p:nvCxnSpPr>
            <p:spPr>
              <a:xfrm>
                <a:off x="3513698" y="1244478"/>
                <a:ext cx="258542" cy="10155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線コネクタ 338">
                <a:extLst>
                  <a:ext uri="{FF2B5EF4-FFF2-40B4-BE49-F238E27FC236}">
                    <a16:creationId xmlns:a16="http://schemas.microsoft.com/office/drawing/2014/main" id="{83F93E82-D2B5-46DF-9999-D7C065CF7F87}"/>
                  </a:ext>
                </a:extLst>
              </p:cNvPr>
              <p:cNvCxnSpPr>
                <a:cxnSpLocks/>
                <a:stCxn id="325" idx="3"/>
                <a:endCxn id="332" idx="7"/>
              </p:cNvCxnSpPr>
              <p:nvPr/>
            </p:nvCxnSpPr>
            <p:spPr>
              <a:xfrm flipH="1">
                <a:off x="3477688" y="2353659"/>
                <a:ext cx="338360" cy="6326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線コネクタ 339">
                <a:extLst>
                  <a:ext uri="{FF2B5EF4-FFF2-40B4-BE49-F238E27FC236}">
                    <a16:creationId xmlns:a16="http://schemas.microsoft.com/office/drawing/2014/main" id="{36E3D2F6-A109-498D-80B4-644F056BC15C}"/>
                  </a:ext>
                </a:extLst>
              </p:cNvPr>
              <p:cNvCxnSpPr>
                <a:cxnSpLocks/>
                <a:stCxn id="330" idx="1"/>
                <a:endCxn id="325" idx="5"/>
              </p:cNvCxnSpPr>
              <p:nvPr/>
            </p:nvCxnSpPr>
            <p:spPr>
              <a:xfrm flipH="1" flipV="1">
                <a:off x="4027569" y="2353659"/>
                <a:ext cx="559933" cy="6670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線コネクタ 340">
                <a:extLst>
                  <a:ext uri="{FF2B5EF4-FFF2-40B4-BE49-F238E27FC236}">
                    <a16:creationId xmlns:a16="http://schemas.microsoft.com/office/drawing/2014/main" id="{EA5EE43F-40C5-4D62-AF8E-A5259F64CE80}"/>
                  </a:ext>
                </a:extLst>
              </p:cNvPr>
              <p:cNvCxnSpPr>
                <a:cxnSpLocks/>
                <a:stCxn id="326" idx="2"/>
                <a:endCxn id="327" idx="6"/>
              </p:cNvCxnSpPr>
              <p:nvPr/>
            </p:nvCxnSpPr>
            <p:spPr>
              <a:xfrm flipH="1">
                <a:off x="1026205" y="3114263"/>
                <a:ext cx="1073625" cy="1293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線コネクタ 341">
                <a:extLst>
                  <a:ext uri="{FF2B5EF4-FFF2-40B4-BE49-F238E27FC236}">
                    <a16:creationId xmlns:a16="http://schemas.microsoft.com/office/drawing/2014/main" id="{0A8DD930-78B2-414B-AEB7-8B4B4884D6BF}"/>
                  </a:ext>
                </a:extLst>
              </p:cNvPr>
              <p:cNvCxnSpPr>
                <a:cxnSpLocks/>
                <a:stCxn id="326" idx="5"/>
                <a:endCxn id="328" idx="1"/>
              </p:cNvCxnSpPr>
              <p:nvPr/>
            </p:nvCxnSpPr>
            <p:spPr>
              <a:xfrm flipH="1">
                <a:off x="2304683" y="3207860"/>
                <a:ext cx="50476" cy="10117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線コネクタ 342">
                <a:extLst>
                  <a:ext uri="{FF2B5EF4-FFF2-40B4-BE49-F238E27FC236}">
                    <a16:creationId xmlns:a16="http://schemas.microsoft.com/office/drawing/2014/main" id="{009CC9EE-4C2B-4389-A429-3B86761612B8}"/>
                  </a:ext>
                </a:extLst>
              </p:cNvPr>
              <p:cNvCxnSpPr>
                <a:cxnSpLocks/>
                <a:stCxn id="328" idx="7"/>
                <a:endCxn id="332" idx="3"/>
              </p:cNvCxnSpPr>
              <p:nvPr/>
            </p:nvCxnSpPr>
            <p:spPr>
              <a:xfrm flipV="1">
                <a:off x="2516204" y="3173484"/>
                <a:ext cx="749963" cy="104616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線コネクタ 343">
                <a:extLst>
                  <a:ext uri="{FF2B5EF4-FFF2-40B4-BE49-F238E27FC236}">
                    <a16:creationId xmlns:a16="http://schemas.microsoft.com/office/drawing/2014/main" id="{2712BF33-3903-4DC1-826A-582FFC3D4274}"/>
                  </a:ext>
                </a:extLst>
              </p:cNvPr>
              <p:cNvCxnSpPr>
                <a:cxnSpLocks/>
                <a:stCxn id="329" idx="1"/>
                <a:endCxn id="332" idx="5"/>
              </p:cNvCxnSpPr>
              <p:nvPr/>
            </p:nvCxnSpPr>
            <p:spPr>
              <a:xfrm flipH="1" flipV="1">
                <a:off x="3477688" y="3173484"/>
                <a:ext cx="753692" cy="108540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線コネクタ 344">
                <a:extLst>
                  <a:ext uri="{FF2B5EF4-FFF2-40B4-BE49-F238E27FC236}">
                    <a16:creationId xmlns:a16="http://schemas.microsoft.com/office/drawing/2014/main" id="{4FC4DD80-3C48-4511-9CBD-B106B34D7792}"/>
                  </a:ext>
                </a:extLst>
              </p:cNvPr>
              <p:cNvCxnSpPr>
                <a:cxnSpLocks/>
                <a:stCxn id="327" idx="4"/>
                <a:endCxn id="333" idx="2"/>
              </p:cNvCxnSpPr>
              <p:nvPr/>
            </p:nvCxnSpPr>
            <p:spPr>
              <a:xfrm>
                <a:off x="876637" y="3375941"/>
                <a:ext cx="2474508" cy="2035120"/>
              </a:xfrm>
              <a:prstGeom prst="lin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線コネクタ 345">
                <a:extLst>
                  <a:ext uri="{FF2B5EF4-FFF2-40B4-BE49-F238E27FC236}">
                    <a16:creationId xmlns:a16="http://schemas.microsoft.com/office/drawing/2014/main" id="{DC0E0CFC-5D6B-4971-AB7A-B5BD63A220AE}"/>
                  </a:ext>
                </a:extLst>
              </p:cNvPr>
              <p:cNvCxnSpPr>
                <a:cxnSpLocks/>
                <a:stCxn id="328" idx="4"/>
                <a:endCxn id="333" idx="1"/>
              </p:cNvCxnSpPr>
              <p:nvPr/>
            </p:nvCxnSpPr>
            <p:spPr>
              <a:xfrm>
                <a:off x="2410443" y="4445614"/>
                <a:ext cx="984509" cy="8718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線コネクタ 346">
                <a:extLst>
                  <a:ext uri="{FF2B5EF4-FFF2-40B4-BE49-F238E27FC236}">
                    <a16:creationId xmlns:a16="http://schemas.microsoft.com/office/drawing/2014/main" id="{D3D06F29-F477-46F9-A50A-1E0D49034894}"/>
                  </a:ext>
                </a:extLst>
              </p:cNvPr>
              <p:cNvCxnSpPr>
                <a:cxnSpLocks/>
                <a:stCxn id="323" idx="6"/>
                <a:endCxn id="331" idx="1"/>
              </p:cNvCxnSpPr>
              <p:nvPr/>
            </p:nvCxnSpPr>
            <p:spPr>
              <a:xfrm>
                <a:off x="3557506" y="1150881"/>
                <a:ext cx="2358184" cy="20189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線コネクタ 347">
                <a:extLst>
                  <a:ext uri="{FF2B5EF4-FFF2-40B4-BE49-F238E27FC236}">
                    <a16:creationId xmlns:a16="http://schemas.microsoft.com/office/drawing/2014/main" id="{E38FF0D5-A94D-4D6F-8E34-437836E9D92E}"/>
                  </a:ext>
                </a:extLst>
              </p:cNvPr>
              <p:cNvCxnSpPr>
                <a:cxnSpLocks/>
                <a:stCxn id="330" idx="4"/>
                <a:endCxn id="329" idx="7"/>
              </p:cNvCxnSpPr>
              <p:nvPr/>
            </p:nvCxnSpPr>
            <p:spPr>
              <a:xfrm flipH="1">
                <a:off x="4442901" y="3246629"/>
                <a:ext cx="250361" cy="10122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線コネクタ 348">
                <a:extLst>
                  <a:ext uri="{FF2B5EF4-FFF2-40B4-BE49-F238E27FC236}">
                    <a16:creationId xmlns:a16="http://schemas.microsoft.com/office/drawing/2014/main" id="{00583797-72B7-4706-8288-59DA092B3B74}"/>
                  </a:ext>
                </a:extLst>
              </p:cNvPr>
              <p:cNvCxnSpPr>
                <a:cxnSpLocks/>
                <a:stCxn id="331" idx="2"/>
                <a:endCxn id="330" idx="6"/>
              </p:cNvCxnSpPr>
              <p:nvPr/>
            </p:nvCxnSpPr>
            <p:spPr>
              <a:xfrm flipH="1" flipV="1">
                <a:off x="4842830" y="3114263"/>
                <a:ext cx="1029051" cy="1491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線コネクタ 349">
                <a:extLst>
                  <a:ext uri="{FF2B5EF4-FFF2-40B4-BE49-F238E27FC236}">
                    <a16:creationId xmlns:a16="http://schemas.microsoft.com/office/drawing/2014/main" id="{20A7638D-DB6C-4B5C-8BAE-2F8AF8B96FC9}"/>
                  </a:ext>
                </a:extLst>
              </p:cNvPr>
              <p:cNvCxnSpPr>
                <a:cxnSpLocks/>
                <a:stCxn id="329" idx="4"/>
                <a:endCxn id="333" idx="7"/>
              </p:cNvCxnSpPr>
              <p:nvPr/>
            </p:nvCxnSpPr>
            <p:spPr>
              <a:xfrm flipH="1">
                <a:off x="3606473" y="4484847"/>
                <a:ext cx="730667" cy="8326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線コネクタ 350">
                <a:extLst>
                  <a:ext uri="{FF2B5EF4-FFF2-40B4-BE49-F238E27FC236}">
                    <a16:creationId xmlns:a16="http://schemas.microsoft.com/office/drawing/2014/main" id="{A37BA86D-82FA-42FD-80E0-5747B77970B8}"/>
                  </a:ext>
                </a:extLst>
              </p:cNvPr>
              <p:cNvCxnSpPr>
                <a:cxnSpLocks/>
                <a:stCxn id="331" idx="4"/>
                <a:endCxn id="333" idx="6"/>
              </p:cNvCxnSpPr>
              <p:nvPr/>
            </p:nvCxnSpPr>
            <p:spPr>
              <a:xfrm flipH="1">
                <a:off x="3650281" y="3395765"/>
                <a:ext cx="2371169" cy="20152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線コネクタ 351">
                <a:extLst>
                  <a:ext uri="{FF2B5EF4-FFF2-40B4-BE49-F238E27FC236}">
                    <a16:creationId xmlns:a16="http://schemas.microsoft.com/office/drawing/2014/main" id="{C3992EE7-ADB3-4D9B-9500-86B828FD9989}"/>
                  </a:ext>
                </a:extLst>
              </p:cNvPr>
              <p:cNvCxnSpPr>
                <a:cxnSpLocks/>
                <a:stCxn id="324" idx="6"/>
                <a:endCxn id="325" idx="2"/>
              </p:cNvCxnSpPr>
              <p:nvPr/>
            </p:nvCxnSpPr>
            <p:spPr>
              <a:xfrm>
                <a:off x="3084285" y="2244180"/>
                <a:ext cx="687956" cy="1588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直線コネクタ 352">
                <a:extLst>
                  <a:ext uri="{FF2B5EF4-FFF2-40B4-BE49-F238E27FC236}">
                    <a16:creationId xmlns:a16="http://schemas.microsoft.com/office/drawing/2014/main" id="{758757E0-BCAF-4CA5-A9F0-B8E269E08A52}"/>
                  </a:ext>
                </a:extLst>
              </p:cNvPr>
              <p:cNvCxnSpPr>
                <a:cxnSpLocks/>
                <a:stCxn id="328" idx="6"/>
                <a:endCxn id="329" idx="2"/>
              </p:cNvCxnSpPr>
              <p:nvPr/>
            </p:nvCxnSpPr>
            <p:spPr>
              <a:xfrm>
                <a:off x="2560011" y="4313247"/>
                <a:ext cx="1627561" cy="392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4" name="直線コネクタ 353">
                <a:extLst>
                  <a:ext uri="{FF2B5EF4-FFF2-40B4-BE49-F238E27FC236}">
                    <a16:creationId xmlns:a16="http://schemas.microsoft.com/office/drawing/2014/main" id="{ADAF37A7-6EDF-4233-9A7D-018B9E0FC264}"/>
                  </a:ext>
                </a:extLst>
              </p:cNvPr>
              <p:cNvCxnSpPr>
                <a:cxnSpLocks/>
                <a:stCxn id="332" idx="6"/>
                <a:endCxn id="330" idx="2"/>
              </p:cNvCxnSpPr>
              <p:nvPr/>
            </p:nvCxnSpPr>
            <p:spPr>
              <a:xfrm>
                <a:off x="3521495" y="3079887"/>
                <a:ext cx="1022199" cy="3437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直線コネクタ 354">
                <a:extLst>
                  <a:ext uri="{FF2B5EF4-FFF2-40B4-BE49-F238E27FC236}">
                    <a16:creationId xmlns:a16="http://schemas.microsoft.com/office/drawing/2014/main" id="{6E0BA55E-0B96-442D-A3A0-A5C4C5223E32}"/>
                  </a:ext>
                </a:extLst>
              </p:cNvPr>
              <p:cNvCxnSpPr>
                <a:cxnSpLocks/>
                <a:stCxn id="326" idx="6"/>
                <a:endCxn id="332" idx="2"/>
              </p:cNvCxnSpPr>
              <p:nvPr/>
            </p:nvCxnSpPr>
            <p:spPr>
              <a:xfrm flipV="1">
                <a:off x="2398967" y="3079887"/>
                <a:ext cx="823392" cy="3437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直線コネクタ 355">
                <a:extLst>
                  <a:ext uri="{FF2B5EF4-FFF2-40B4-BE49-F238E27FC236}">
                    <a16:creationId xmlns:a16="http://schemas.microsoft.com/office/drawing/2014/main" id="{F5826D85-F776-402D-836F-0998E9E6D993}"/>
                  </a:ext>
                </a:extLst>
              </p:cNvPr>
              <p:cNvCxnSpPr>
                <a:cxnSpLocks/>
                <a:stCxn id="329" idx="6"/>
                <a:endCxn id="331" idx="3"/>
              </p:cNvCxnSpPr>
              <p:nvPr/>
            </p:nvCxnSpPr>
            <p:spPr>
              <a:xfrm flipV="1">
                <a:off x="4486708" y="3356996"/>
                <a:ext cx="1428981" cy="99548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直線コネクタ 356">
                <a:extLst>
                  <a:ext uri="{FF2B5EF4-FFF2-40B4-BE49-F238E27FC236}">
                    <a16:creationId xmlns:a16="http://schemas.microsoft.com/office/drawing/2014/main" id="{AC1D9D12-0BDC-4370-A4F0-3A138A246F5F}"/>
                  </a:ext>
                </a:extLst>
              </p:cNvPr>
              <p:cNvCxnSpPr>
                <a:cxnSpLocks/>
                <a:stCxn id="327" idx="5"/>
                <a:endCxn id="328" idx="2"/>
              </p:cNvCxnSpPr>
              <p:nvPr/>
            </p:nvCxnSpPr>
            <p:spPr>
              <a:xfrm>
                <a:off x="982398" y="3337172"/>
                <a:ext cx="1278477" cy="97607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直線コネクタ 357">
                <a:extLst>
                  <a:ext uri="{FF2B5EF4-FFF2-40B4-BE49-F238E27FC236}">
                    <a16:creationId xmlns:a16="http://schemas.microsoft.com/office/drawing/2014/main" id="{704B9540-5C5C-4FE3-BC2C-939BA4A63D4D}"/>
                  </a:ext>
                </a:extLst>
              </p:cNvPr>
              <p:cNvCxnSpPr>
                <a:cxnSpLocks/>
                <a:stCxn id="327" idx="7"/>
                <a:endCxn id="324" idx="2"/>
              </p:cNvCxnSpPr>
              <p:nvPr/>
            </p:nvCxnSpPr>
            <p:spPr>
              <a:xfrm flipV="1">
                <a:off x="982398" y="2244180"/>
                <a:ext cx="1802751" cy="90579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直線コネクタ 358">
                <a:extLst>
                  <a:ext uri="{FF2B5EF4-FFF2-40B4-BE49-F238E27FC236}">
                    <a16:creationId xmlns:a16="http://schemas.microsoft.com/office/drawing/2014/main" id="{48863199-F9A1-4497-98E7-780D51BEE174}"/>
                  </a:ext>
                </a:extLst>
              </p:cNvPr>
              <p:cNvCxnSpPr>
                <a:cxnSpLocks/>
                <a:stCxn id="325" idx="6"/>
                <a:endCxn id="331" idx="1"/>
              </p:cNvCxnSpPr>
              <p:nvPr/>
            </p:nvCxnSpPr>
            <p:spPr>
              <a:xfrm>
                <a:off x="4071377" y="2260062"/>
                <a:ext cx="1844313" cy="90974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0" name="直線コネクタ 359">
              <a:extLst>
                <a:ext uri="{FF2B5EF4-FFF2-40B4-BE49-F238E27FC236}">
                  <a16:creationId xmlns:a16="http://schemas.microsoft.com/office/drawing/2014/main" id="{FA2BF864-6C81-4483-A5B2-4B533231A1FD}"/>
                </a:ext>
              </a:extLst>
            </p:cNvPr>
            <p:cNvCxnSpPr>
              <a:cxnSpLocks/>
              <a:stCxn id="165" idx="0"/>
              <a:endCxn id="332" idx="4"/>
            </p:cNvCxnSpPr>
            <p:nvPr/>
          </p:nvCxnSpPr>
          <p:spPr>
            <a:xfrm flipV="1">
              <a:off x="8816565" y="3423320"/>
              <a:ext cx="14344" cy="3788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線コネクタ 362">
              <a:extLst>
                <a:ext uri="{FF2B5EF4-FFF2-40B4-BE49-F238E27FC236}">
                  <a16:creationId xmlns:a16="http://schemas.microsoft.com/office/drawing/2014/main" id="{F459F2E1-55C6-4C45-BFCD-3C64D0D18830}"/>
                </a:ext>
              </a:extLst>
            </p:cNvPr>
            <p:cNvCxnSpPr>
              <a:cxnSpLocks/>
              <a:stCxn id="328" idx="7"/>
              <a:endCxn id="166" idx="3"/>
            </p:cNvCxnSpPr>
            <p:nvPr/>
          </p:nvCxnSpPr>
          <p:spPr>
            <a:xfrm flipV="1">
              <a:off x="7945253" y="4182370"/>
              <a:ext cx="406709" cy="4190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線コネクタ 365">
              <a:extLst>
                <a:ext uri="{FF2B5EF4-FFF2-40B4-BE49-F238E27FC236}">
                  <a16:creationId xmlns:a16="http://schemas.microsoft.com/office/drawing/2014/main" id="{71ACB2C1-0D0C-4634-8FD7-13681CA5ACD2}"/>
                </a:ext>
              </a:extLst>
            </p:cNvPr>
            <p:cNvCxnSpPr>
              <a:cxnSpLocks/>
              <a:stCxn id="168" idx="2"/>
              <a:endCxn id="328" idx="6"/>
            </p:cNvCxnSpPr>
            <p:nvPr/>
          </p:nvCxnSpPr>
          <p:spPr>
            <a:xfrm flipH="1">
              <a:off x="7990593" y="4586825"/>
              <a:ext cx="607202" cy="124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コネクタ 369">
              <a:extLst>
                <a:ext uri="{FF2B5EF4-FFF2-40B4-BE49-F238E27FC236}">
                  <a16:creationId xmlns:a16="http://schemas.microsoft.com/office/drawing/2014/main" id="{F8AD36FA-6006-41A1-96E6-5999765E8902}"/>
                </a:ext>
              </a:extLst>
            </p:cNvPr>
            <p:cNvCxnSpPr>
              <a:cxnSpLocks/>
              <a:stCxn id="329" idx="1"/>
              <a:endCxn id="167" idx="5"/>
            </p:cNvCxnSpPr>
            <p:nvPr/>
          </p:nvCxnSpPr>
          <p:spPr>
            <a:xfrm flipH="1" flipV="1">
              <a:off x="9305119" y="4182370"/>
              <a:ext cx="415306" cy="464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>
              <a:extLst>
                <a:ext uri="{FF2B5EF4-FFF2-40B4-BE49-F238E27FC236}">
                  <a16:creationId xmlns:a16="http://schemas.microsoft.com/office/drawing/2014/main" id="{7F8E36C2-4E1E-4F32-8A86-9FBAB3BEB6CE}"/>
                </a:ext>
              </a:extLst>
            </p:cNvPr>
            <p:cNvCxnSpPr>
              <a:cxnSpLocks/>
              <a:stCxn id="329" idx="2"/>
              <a:endCxn id="169" idx="6"/>
            </p:cNvCxnSpPr>
            <p:nvPr/>
          </p:nvCxnSpPr>
          <p:spPr>
            <a:xfrm flipH="1" flipV="1">
              <a:off x="9119788" y="4586825"/>
              <a:ext cx="555297" cy="169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99037F-6352-452B-9DD5-F72523863753}"/>
              </a:ext>
            </a:extLst>
          </p:cNvPr>
          <p:cNvSpPr txBox="1"/>
          <p:nvPr/>
        </p:nvSpPr>
        <p:spPr>
          <a:xfrm>
            <a:off x="2066748" y="6166761"/>
            <a:ext cx="277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2-linked</a:t>
            </a:r>
            <a:r>
              <a:rPr kumimoji="1" lang="ja-JP" altLang="en-US" sz="2800" dirty="0"/>
              <a:t>でない．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5CD6ECB8-5B9B-45E9-AF22-426F8420B209}"/>
                  </a:ext>
                </a:extLst>
              </p:cNvPr>
              <p:cNvSpPr txBox="1"/>
              <p:nvPr/>
            </p:nvSpPr>
            <p:spPr>
              <a:xfrm>
                <a:off x="5435079" y="2745724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5CD6ECB8-5B9B-45E9-AF22-426F8420B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79" y="2745724"/>
                <a:ext cx="6703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E1CBA561-134A-41C5-8B44-42968C01C061}"/>
                  </a:ext>
                </a:extLst>
              </p:cNvPr>
              <p:cNvSpPr txBox="1"/>
              <p:nvPr/>
            </p:nvSpPr>
            <p:spPr>
              <a:xfrm>
                <a:off x="2456247" y="5640891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E1CBA561-134A-41C5-8B44-42968C01C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247" y="5640891"/>
                <a:ext cx="6703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62AFAF1E-F049-4FF5-BCDF-BD741FC41689}"/>
                  </a:ext>
                </a:extLst>
              </p:cNvPr>
              <p:cNvSpPr txBox="1"/>
              <p:nvPr/>
            </p:nvSpPr>
            <p:spPr>
              <a:xfrm>
                <a:off x="2295484" y="581508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62AFAF1E-F049-4FF5-BCDF-BD741FC41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484" y="581508"/>
                <a:ext cx="6703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FB7D5552-AB57-4AD0-9D2B-30AAB384D089}"/>
                  </a:ext>
                </a:extLst>
              </p:cNvPr>
              <p:cNvSpPr txBox="1"/>
              <p:nvPr/>
            </p:nvSpPr>
            <p:spPr>
              <a:xfrm>
                <a:off x="31678" y="2714944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FB7D5552-AB57-4AD0-9D2B-30AAB384D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" y="2714944"/>
                <a:ext cx="67035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B7804D9A-35AD-49DC-B963-ADF6D573190D}"/>
                  </a:ext>
                </a:extLst>
              </p:cNvPr>
              <p:cNvSpPr txBox="1"/>
              <p:nvPr/>
            </p:nvSpPr>
            <p:spPr>
              <a:xfrm>
                <a:off x="8218538" y="520494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B7804D9A-35AD-49DC-B963-ADF6D5731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538" y="520494"/>
                <a:ext cx="670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4EC4286E-A9CB-459C-AECA-2F9656F880EF}"/>
                  </a:ext>
                </a:extLst>
              </p:cNvPr>
              <p:cNvSpPr txBox="1"/>
              <p:nvPr/>
            </p:nvSpPr>
            <p:spPr>
              <a:xfrm>
                <a:off x="8401733" y="5670597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4EC4286E-A9CB-459C-AECA-2F9656F88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733" y="5670597"/>
                <a:ext cx="67035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6B2F37EF-3D10-45CD-BD3F-773F21D74D9E}"/>
                  </a:ext>
                </a:extLst>
              </p:cNvPr>
              <p:cNvSpPr txBox="1"/>
              <p:nvPr/>
            </p:nvSpPr>
            <p:spPr>
              <a:xfrm>
                <a:off x="11433774" y="2852110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6B2F37EF-3D10-45CD-BD3F-773F21D74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774" y="2852110"/>
                <a:ext cx="6703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C784882D-BD8F-4442-8439-00D24B488E6A}"/>
                  </a:ext>
                </a:extLst>
              </p:cNvPr>
              <p:cNvSpPr txBox="1"/>
              <p:nvPr/>
            </p:nvSpPr>
            <p:spPr>
              <a:xfrm>
                <a:off x="5928018" y="2760630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C784882D-BD8F-4442-8439-00D24B488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018" y="2760630"/>
                <a:ext cx="67035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25C8ABF5-A730-4D64-BB5B-7DBF1CCEBB61}"/>
              </a:ext>
            </a:extLst>
          </p:cNvPr>
          <p:cNvSpPr txBox="1"/>
          <p:nvPr/>
        </p:nvSpPr>
        <p:spPr>
          <a:xfrm>
            <a:off x="8236204" y="6174562"/>
            <a:ext cx="187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2-linked??</a:t>
            </a:r>
            <a:endParaRPr kumimoji="1" lang="ja-JP" altLang="en-US" sz="2800" dirty="0"/>
          </a:p>
        </p:txBody>
      </p: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D5AB7E37-3FB3-4AD7-823A-1C8B31DC1275}"/>
              </a:ext>
            </a:extLst>
          </p:cNvPr>
          <p:cNvCxnSpPr>
            <a:cxnSpLocks/>
            <a:stCxn id="323" idx="4"/>
            <a:endCxn id="324" idx="7"/>
          </p:cNvCxnSpPr>
          <p:nvPr/>
        </p:nvCxnSpPr>
        <p:spPr>
          <a:xfrm flipH="1">
            <a:off x="8579305" y="1167383"/>
            <a:ext cx="380314" cy="1014333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F41F8939-1109-48BA-9E61-37074DE62CBE}"/>
              </a:ext>
            </a:extLst>
          </p:cNvPr>
          <p:cNvCxnSpPr>
            <a:cxnSpLocks/>
            <a:stCxn id="324" idx="5"/>
            <a:endCxn id="332" idx="1"/>
          </p:cNvCxnSpPr>
          <p:nvPr/>
        </p:nvCxnSpPr>
        <p:spPr>
          <a:xfrm>
            <a:off x="8579305" y="2400636"/>
            <a:ext cx="233584" cy="75842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6200A7AB-651A-44B0-939D-7ADBFC1DA881}"/>
              </a:ext>
            </a:extLst>
          </p:cNvPr>
          <p:cNvCxnSpPr>
            <a:cxnSpLocks/>
            <a:stCxn id="332" idx="4"/>
            <a:endCxn id="165" idx="0"/>
          </p:cNvCxnSpPr>
          <p:nvPr/>
        </p:nvCxnSpPr>
        <p:spPr>
          <a:xfrm flipH="1">
            <a:off x="8908005" y="3423320"/>
            <a:ext cx="14344" cy="37886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E09A3643-5983-48FE-9A7B-D65579F600E7}"/>
              </a:ext>
            </a:extLst>
          </p:cNvPr>
          <p:cNvCxnSpPr>
            <a:cxnSpLocks/>
            <a:stCxn id="165" idx="4"/>
            <a:endCxn id="169" idx="1"/>
          </p:cNvCxnSpPr>
          <p:nvPr/>
        </p:nvCxnSpPr>
        <p:spPr>
          <a:xfrm>
            <a:off x="8908005" y="3903536"/>
            <a:ext cx="214671" cy="647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8BF97489-9B11-422F-A854-6622469977B3}"/>
              </a:ext>
            </a:extLst>
          </p:cNvPr>
          <p:cNvCxnSpPr>
            <a:cxnSpLocks/>
            <a:stCxn id="169" idx="6"/>
            <a:endCxn id="329" idx="2"/>
          </p:cNvCxnSpPr>
          <p:nvPr/>
        </p:nvCxnSpPr>
        <p:spPr>
          <a:xfrm>
            <a:off x="9211228" y="4586825"/>
            <a:ext cx="555297" cy="16997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3DAEFE1B-76CD-4E20-8E16-BCE278FC6DC2}"/>
              </a:ext>
            </a:extLst>
          </p:cNvPr>
          <p:cNvCxnSpPr>
            <a:cxnSpLocks/>
            <a:stCxn id="333" idx="7"/>
            <a:endCxn id="329" idx="4"/>
          </p:cNvCxnSpPr>
          <p:nvPr/>
        </p:nvCxnSpPr>
        <p:spPr>
          <a:xfrm flipV="1">
            <a:off x="9165100" y="4911596"/>
            <a:ext cx="756225" cy="9737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CA17DF1B-3942-4B93-899C-E153E116045B}"/>
              </a:ext>
            </a:extLst>
          </p:cNvPr>
          <p:cNvCxnSpPr>
            <a:cxnSpLocks/>
            <a:stCxn id="12" idx="4"/>
            <a:endCxn id="13" idx="7"/>
          </p:cNvCxnSpPr>
          <p:nvPr/>
        </p:nvCxnSpPr>
        <p:spPr>
          <a:xfrm flipH="1">
            <a:off x="2647132" y="1143318"/>
            <a:ext cx="380314" cy="1014333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09B16AAC-8E45-43CE-A870-2ECD8F299A84}"/>
              </a:ext>
            </a:extLst>
          </p:cNvPr>
          <p:cNvCxnSpPr>
            <a:cxnSpLocks/>
            <a:stCxn id="13" idx="5"/>
            <a:endCxn id="24" idx="1"/>
          </p:cNvCxnSpPr>
          <p:nvPr/>
        </p:nvCxnSpPr>
        <p:spPr>
          <a:xfrm>
            <a:off x="2647132" y="2376571"/>
            <a:ext cx="233584" cy="71973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29F9020F-8A95-4289-A65A-22E785A9A8E4}"/>
              </a:ext>
            </a:extLst>
          </p:cNvPr>
          <p:cNvCxnSpPr>
            <a:cxnSpLocks/>
            <a:stCxn id="24" idx="5"/>
            <a:endCxn id="18" idx="1"/>
          </p:cNvCxnSpPr>
          <p:nvPr/>
        </p:nvCxnSpPr>
        <p:spPr>
          <a:xfrm>
            <a:off x="3099636" y="3315223"/>
            <a:ext cx="780056" cy="130804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5B03E47A-B069-4BBD-851B-E91866EB20E5}"/>
              </a:ext>
            </a:extLst>
          </p:cNvPr>
          <p:cNvCxnSpPr>
            <a:cxnSpLocks/>
            <a:stCxn id="18" idx="4"/>
            <a:endCxn id="25" idx="7"/>
          </p:cNvCxnSpPr>
          <p:nvPr/>
        </p:nvCxnSpPr>
        <p:spPr>
          <a:xfrm flipH="1">
            <a:off x="3232927" y="4887531"/>
            <a:ext cx="756225" cy="9737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B677F6D8-09DD-4737-901F-B48B31963919}"/>
              </a:ext>
            </a:extLst>
          </p:cNvPr>
          <p:cNvSpPr txBox="1"/>
          <p:nvPr/>
        </p:nvSpPr>
        <p:spPr>
          <a:xfrm>
            <a:off x="9977861" y="6174562"/>
            <a:ext cx="147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→ </a:t>
            </a:r>
            <a:r>
              <a:rPr kumimoji="1" lang="en-US" altLang="ja-JP" sz="2800" dirty="0"/>
              <a:t>No!!</a:t>
            </a:r>
            <a:endParaRPr kumimoji="1" lang="ja-JP" altLang="en-US" sz="2800" dirty="0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C616414C-CAFB-49A7-941D-AEB66F2930D5}"/>
              </a:ext>
            </a:extLst>
          </p:cNvPr>
          <p:cNvSpPr/>
          <p:nvPr/>
        </p:nvSpPr>
        <p:spPr>
          <a:xfrm>
            <a:off x="2560251" y="3824597"/>
            <a:ext cx="870689" cy="729295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楕円 190">
            <a:extLst>
              <a:ext uri="{FF2B5EF4-FFF2-40B4-BE49-F238E27FC236}">
                <a16:creationId xmlns:a16="http://schemas.microsoft.com/office/drawing/2014/main" id="{3FF22358-F053-4E66-A038-1790115580D0}"/>
              </a:ext>
            </a:extLst>
          </p:cNvPr>
          <p:cNvSpPr/>
          <p:nvPr/>
        </p:nvSpPr>
        <p:spPr>
          <a:xfrm>
            <a:off x="3403035" y="3287041"/>
            <a:ext cx="870689" cy="729295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楕円 191">
            <a:extLst>
              <a:ext uri="{FF2B5EF4-FFF2-40B4-BE49-F238E27FC236}">
                <a16:creationId xmlns:a16="http://schemas.microsoft.com/office/drawing/2014/main" id="{1A616DE0-8B9D-4423-A094-C54FA9E4D982}"/>
              </a:ext>
            </a:extLst>
          </p:cNvPr>
          <p:cNvSpPr/>
          <p:nvPr/>
        </p:nvSpPr>
        <p:spPr>
          <a:xfrm>
            <a:off x="953864" y="3376525"/>
            <a:ext cx="870689" cy="729295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6755E40C-9942-4E9B-966E-DAD25816E565}"/>
              </a:ext>
            </a:extLst>
          </p:cNvPr>
          <p:cNvSpPr/>
          <p:nvPr/>
        </p:nvSpPr>
        <p:spPr>
          <a:xfrm>
            <a:off x="4285228" y="5306372"/>
            <a:ext cx="3601087" cy="855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三角形面にグラフを入れても</a:t>
            </a:r>
            <a:r>
              <a:rPr kumimoji="1" lang="en-US" altLang="ja-JP" sz="2400" dirty="0">
                <a:solidFill>
                  <a:schemeClr val="tx1"/>
                </a:solidFill>
              </a:rPr>
              <a:t>2-linked</a:t>
            </a:r>
            <a:r>
              <a:rPr kumimoji="1" lang="ja-JP" altLang="en-US" sz="2400" dirty="0">
                <a:solidFill>
                  <a:schemeClr val="tx1"/>
                </a:solidFill>
              </a:rPr>
              <a:t>にはできない．</a:t>
            </a:r>
          </a:p>
        </p:txBody>
      </p:sp>
    </p:spTree>
    <p:extLst>
      <p:ext uri="{BB962C8B-B14F-4D97-AF65-F5344CB8AC3E}">
        <p14:creationId xmlns:p14="http://schemas.microsoft.com/office/powerpoint/2010/main" val="226786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/>
      <p:bldP spid="183" grpId="0"/>
      <p:bldP spid="96" grpId="0" animBg="1"/>
      <p:bldP spid="191" grpId="0" animBg="1"/>
      <p:bldP spid="192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81102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kumimoji="1" lang="ja-JP" altLang="en-US" dirty="0"/>
                  <a:t>なグラフの特徴づけ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81102"/>
                <a:ext cx="10515600" cy="13255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DD58D44-61E7-4F16-80FE-E1213CA6FC8D}"/>
              </a:ext>
            </a:extLst>
          </p:cNvPr>
          <p:cNvGrpSpPr/>
          <p:nvPr/>
        </p:nvGrpSpPr>
        <p:grpSpPr>
          <a:xfrm>
            <a:off x="286871" y="799480"/>
            <a:ext cx="11546541" cy="3327939"/>
            <a:chOff x="845127" y="1429332"/>
            <a:chExt cx="10529454" cy="959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6E979253-5316-4481-B209-290BD58906AA}"/>
                    </a:ext>
                  </a:extLst>
                </p:cNvPr>
                <p:cNvSpPr/>
                <p:nvPr/>
              </p:nvSpPr>
              <p:spPr>
                <a:xfrm>
                  <a:off x="858981" y="1557982"/>
                  <a:ext cx="10515600" cy="83117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200" dirty="0">
                      <a:solidFill>
                        <a:schemeClr val="tx1"/>
                      </a:solidFill>
                    </a:rPr>
                    <a:t>：グラフ，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en-US" altLang="ja-JP" sz="220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に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，</a:t>
                  </a:r>
                  <a:r>
                    <a:rPr kumimoji="1" lang="en-US" altLang="ja-JP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20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を結ぶ点素な道が</a:t>
                  </a:r>
                  <a:r>
                    <a:rPr kumimoji="1" lang="ja-JP" altLang="en-US" sz="2200" b="0" dirty="0">
                      <a:solidFill>
                        <a:srgbClr val="FF0000"/>
                      </a:solidFill>
                    </a:rPr>
                    <a:t>存在しない </a:t>
                  </a:r>
                  <a14:m>
                    <m:oMath xmlns:m="http://schemas.openxmlformats.org/officeDocument/2006/math">
                      <m:r>
                        <a:rPr kumimoji="1" lang="ja-JP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 ある</a:t>
                  </a:r>
                  <a14:m>
                    <m:oMath xmlns:m="http://schemas.openxmlformats.org/officeDocument/2006/math">
                      <m:r>
                        <a:rPr kumimoji="1" lang="ja-JP" alt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整数</m:t>
                      </m:r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に対して，次を満たす互いに素な頂点集合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lit/>
                        </m:rP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が存在することである．</a:t>
                  </a:r>
                  <a:endParaRPr kumimoji="1" lang="en-US" altLang="ja-JP" sz="2200" b="0" dirty="0">
                    <a:solidFill>
                      <a:schemeClr val="tx1"/>
                    </a:solidFill>
                  </a:endParaRP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ja-JP" altLang="en-US" sz="2200" dirty="0">
                      <a:solidFill>
                        <a:schemeClr val="tx1"/>
                      </a:solidFill>
                    </a:rPr>
                    <a:t>任意の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に対して，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の近傍と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は互いに素である．</a:t>
                  </a:r>
                  <a:endParaRPr kumimoji="1" lang="en-US" altLang="ja-JP" sz="2200" b="0" dirty="0">
                    <a:solidFill>
                      <a:schemeClr val="tx1"/>
                    </a:solidFill>
                  </a:endParaRP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ja-JP" altLang="en-US" sz="2200" dirty="0">
                      <a:solidFill>
                        <a:schemeClr val="tx1"/>
                      </a:solidFill>
                    </a:rPr>
                    <a:t>任意の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に対して，</a:t>
                  </a:r>
                  <a:r>
                    <a:rPr kumimoji="1" lang="en-US" altLang="ja-JP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1" lang="ja-JP" altLang="en-US" sz="2200" dirty="0">
                      <a:solidFill>
                        <a:schemeClr val="tx1"/>
                      </a:solidFill>
                    </a:rPr>
                    <a:t>の近傍は高々</a:t>
                  </a:r>
                  <a14:m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頂点である．</a:t>
                  </a:r>
                  <a:endParaRPr kumimoji="1" lang="en-US" altLang="ja-JP" sz="2200" b="0" dirty="0">
                    <a:solidFill>
                      <a:schemeClr val="tx1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を除去し，各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近傍で非隣接な頂点同士を辺でつないだグラフを</a:t>
                  </a:r>
                  <a14:m>
                    <m:oMath xmlns:m="http://schemas.openxmlformats.org/officeDocument/2006/math"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とする．</a:t>
                  </a:r>
                  <a:r>
                    <a:rPr kumimoji="1" lang="ja-JP" altLang="en-US" sz="2200" dirty="0">
                      <a:solidFill>
                        <a:schemeClr val="tx1"/>
                      </a:solidFill>
                    </a:rPr>
                    <a:t>このとき</a:t>
                  </a:r>
                  <a14:m>
                    <m:oMath xmlns:m="http://schemas.openxmlformats.org/officeDocument/2006/math">
                      <m:r>
                        <a:rPr kumimoji="1" lang="ja-JP" alt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200" b="0" dirty="0">
                      <a:solidFill>
                        <a:schemeClr val="tx1"/>
                      </a:solidFill>
                    </a:rPr>
                    <a:t>をこの順で含む面が存在するように平面に辺の交差なく描ける．</a:t>
                  </a:r>
                  <a:endParaRPr kumimoji="1" lang="en-US" altLang="ja-JP" sz="22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6E979253-5316-4481-B209-290BD5890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557982"/>
                  <a:ext cx="10515600" cy="831175"/>
                </a:xfrm>
                <a:prstGeom prst="rect">
                  <a:avLst/>
                </a:prstGeom>
                <a:blipFill>
                  <a:blip r:embed="rId4"/>
                  <a:stretch>
                    <a:fillRect l="-634" t="-842" r="-2272" b="-18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82BCC7F0-0E91-4C35-BA5F-E5ACDEC12FEB}"/>
                </a:ext>
              </a:extLst>
            </p:cNvPr>
            <p:cNvSpPr/>
            <p:nvPr/>
          </p:nvSpPr>
          <p:spPr>
            <a:xfrm>
              <a:off x="845127" y="1429332"/>
              <a:ext cx="10529454" cy="1316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/>
                <a:t>Seymour, </a:t>
              </a:r>
              <a:r>
                <a:rPr kumimoji="1" lang="en-US" altLang="ja-JP" sz="2800" dirty="0" err="1"/>
                <a:t>Shiloach</a:t>
              </a:r>
              <a:r>
                <a:rPr kumimoji="1" lang="en-US" altLang="ja-JP" sz="2800" dirty="0"/>
                <a:t>, </a:t>
              </a:r>
              <a:r>
                <a:rPr kumimoji="1" lang="en-US" altLang="ja-JP" sz="2800" dirty="0" err="1"/>
                <a:t>Thomassen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1980)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C87381CC-95EC-43C4-84C7-A7AFB2EE1D1F}"/>
              </a:ext>
            </a:extLst>
          </p:cNvPr>
          <p:cNvGrpSpPr/>
          <p:nvPr/>
        </p:nvGrpSpPr>
        <p:grpSpPr>
          <a:xfrm>
            <a:off x="984390" y="3979148"/>
            <a:ext cx="3264741" cy="2878852"/>
            <a:chOff x="838869" y="3979148"/>
            <a:chExt cx="3264741" cy="287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1AC57044-B88F-4F15-BAA9-BA006450FE90}"/>
                    </a:ext>
                  </a:extLst>
                </p:cNvPr>
                <p:cNvSpPr txBox="1"/>
                <p:nvPr/>
              </p:nvSpPr>
              <p:spPr>
                <a:xfrm>
                  <a:off x="3795130" y="5181573"/>
                  <a:ext cx="30848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1AC57044-B88F-4F15-BAA9-BA006450F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5130" y="5181573"/>
                  <a:ext cx="308480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313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AC17C18F-2816-4383-90F8-6E1E9835C276}"/>
                    </a:ext>
                  </a:extLst>
                </p:cNvPr>
                <p:cNvSpPr txBox="1"/>
                <p:nvPr/>
              </p:nvSpPr>
              <p:spPr>
                <a:xfrm>
                  <a:off x="2083855" y="6427113"/>
                  <a:ext cx="30848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AC17C18F-2816-4383-90F8-6E1E9835C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855" y="6427113"/>
                  <a:ext cx="308480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4E23757F-5486-479B-B53F-4EC3D788E6CC}"/>
                    </a:ext>
                  </a:extLst>
                </p:cNvPr>
                <p:cNvSpPr txBox="1"/>
                <p:nvPr/>
              </p:nvSpPr>
              <p:spPr>
                <a:xfrm flipH="1">
                  <a:off x="838869" y="5216149"/>
                  <a:ext cx="40756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4E23757F-5486-479B-B53F-4EC3D788E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8869" y="5216149"/>
                  <a:ext cx="407566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E08A56DC-56F1-483F-89C2-E3D6ACE508AD}"/>
                    </a:ext>
                  </a:extLst>
                </p:cNvPr>
                <p:cNvSpPr txBox="1"/>
                <p:nvPr/>
              </p:nvSpPr>
              <p:spPr>
                <a:xfrm>
                  <a:off x="1976941" y="3979148"/>
                  <a:ext cx="30848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E08A56DC-56F1-483F-89C2-E3D6ACE50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941" y="3979148"/>
                  <a:ext cx="308480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274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EB1817BE-19E5-47C0-BD33-E4F7C5A41877}"/>
                </a:ext>
              </a:extLst>
            </p:cNvPr>
            <p:cNvGrpSpPr/>
            <p:nvPr/>
          </p:nvGrpSpPr>
          <p:grpSpPr>
            <a:xfrm>
              <a:off x="1225571" y="4159267"/>
              <a:ext cx="2592790" cy="2690253"/>
              <a:chOff x="1638873" y="4169942"/>
              <a:chExt cx="2592790" cy="2690253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AB54D75A-E25A-4B03-97AE-B4618D280B80}"/>
                  </a:ext>
                </a:extLst>
              </p:cNvPr>
              <p:cNvGrpSpPr/>
              <p:nvPr/>
            </p:nvGrpSpPr>
            <p:grpSpPr>
              <a:xfrm>
                <a:off x="1638873" y="4169942"/>
                <a:ext cx="2592790" cy="2690253"/>
                <a:chOff x="727069" y="1018515"/>
                <a:chExt cx="5443949" cy="4524912"/>
              </a:xfrm>
            </p:grpSpPr>
            <p:sp>
              <p:nvSpPr>
                <p:cNvPr id="51" name="フローチャート: 結合子 50">
                  <a:extLst>
                    <a:ext uri="{FF2B5EF4-FFF2-40B4-BE49-F238E27FC236}">
                      <a16:creationId xmlns:a16="http://schemas.microsoft.com/office/drawing/2014/main" id="{ADDFC79B-81CA-4B7A-B76B-DE1403B2D751}"/>
                    </a:ext>
                  </a:extLst>
                </p:cNvPr>
                <p:cNvSpPr/>
                <p:nvPr/>
              </p:nvSpPr>
              <p:spPr>
                <a:xfrm>
                  <a:off x="3258369" y="1018515"/>
                  <a:ext cx="299136" cy="264733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ローチャート: 結合子 51">
                  <a:extLst>
                    <a:ext uri="{FF2B5EF4-FFF2-40B4-BE49-F238E27FC236}">
                      <a16:creationId xmlns:a16="http://schemas.microsoft.com/office/drawing/2014/main" id="{517CB1F9-8BC2-4241-8CEF-DDBBD58BE2C7}"/>
                    </a:ext>
                  </a:extLst>
                </p:cNvPr>
                <p:cNvSpPr/>
                <p:nvPr/>
              </p:nvSpPr>
              <p:spPr>
                <a:xfrm>
                  <a:off x="2785148" y="2111814"/>
                  <a:ext cx="299136" cy="2647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ローチャート: 結合子 52">
                  <a:extLst>
                    <a:ext uri="{FF2B5EF4-FFF2-40B4-BE49-F238E27FC236}">
                      <a16:creationId xmlns:a16="http://schemas.microsoft.com/office/drawing/2014/main" id="{5D4ECDAE-CF8B-4A43-B949-C58A69BBF79C}"/>
                    </a:ext>
                  </a:extLst>
                </p:cNvPr>
                <p:cNvSpPr/>
                <p:nvPr/>
              </p:nvSpPr>
              <p:spPr>
                <a:xfrm>
                  <a:off x="3772240" y="2127696"/>
                  <a:ext cx="299136" cy="2647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4" name="フローチャート: 結合子 53">
                  <a:extLst>
                    <a:ext uri="{FF2B5EF4-FFF2-40B4-BE49-F238E27FC236}">
                      <a16:creationId xmlns:a16="http://schemas.microsoft.com/office/drawing/2014/main" id="{908BEC92-9836-4D24-A424-4FC13B5EE161}"/>
                    </a:ext>
                  </a:extLst>
                </p:cNvPr>
                <p:cNvSpPr/>
                <p:nvPr/>
              </p:nvSpPr>
              <p:spPr>
                <a:xfrm>
                  <a:off x="2099830" y="2981896"/>
                  <a:ext cx="299136" cy="2647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ローチャート: 結合子 54">
                  <a:extLst>
                    <a:ext uri="{FF2B5EF4-FFF2-40B4-BE49-F238E27FC236}">
                      <a16:creationId xmlns:a16="http://schemas.microsoft.com/office/drawing/2014/main" id="{44ED55BE-E590-4DCE-B4D9-92C9042A8C7C}"/>
                    </a:ext>
                  </a:extLst>
                </p:cNvPr>
                <p:cNvSpPr/>
                <p:nvPr/>
              </p:nvSpPr>
              <p:spPr>
                <a:xfrm>
                  <a:off x="727069" y="3111208"/>
                  <a:ext cx="299136" cy="264733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ローチャート: 結合子 55">
                  <a:extLst>
                    <a:ext uri="{FF2B5EF4-FFF2-40B4-BE49-F238E27FC236}">
                      <a16:creationId xmlns:a16="http://schemas.microsoft.com/office/drawing/2014/main" id="{93133DF2-C1E7-4F29-99D4-11480365F043}"/>
                    </a:ext>
                  </a:extLst>
                </p:cNvPr>
                <p:cNvSpPr/>
                <p:nvPr/>
              </p:nvSpPr>
              <p:spPr>
                <a:xfrm>
                  <a:off x="2260875" y="4180881"/>
                  <a:ext cx="299136" cy="2647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ローチャート: 結合子 56">
                  <a:extLst>
                    <a:ext uri="{FF2B5EF4-FFF2-40B4-BE49-F238E27FC236}">
                      <a16:creationId xmlns:a16="http://schemas.microsoft.com/office/drawing/2014/main" id="{B7669938-4676-4AE2-852D-C855A0AB039D}"/>
                    </a:ext>
                  </a:extLst>
                </p:cNvPr>
                <p:cNvSpPr/>
                <p:nvPr/>
              </p:nvSpPr>
              <p:spPr>
                <a:xfrm>
                  <a:off x="4187572" y="4220115"/>
                  <a:ext cx="299136" cy="2647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ローチャート: 結合子 57">
                  <a:extLst>
                    <a:ext uri="{FF2B5EF4-FFF2-40B4-BE49-F238E27FC236}">
                      <a16:creationId xmlns:a16="http://schemas.microsoft.com/office/drawing/2014/main" id="{093DAEB3-650D-428A-AAD6-7473C44D47FB}"/>
                    </a:ext>
                  </a:extLst>
                </p:cNvPr>
                <p:cNvSpPr/>
                <p:nvPr/>
              </p:nvSpPr>
              <p:spPr>
                <a:xfrm>
                  <a:off x="4543694" y="2948812"/>
                  <a:ext cx="299136" cy="2647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9" name="フローチャート: 結合子 58">
                  <a:extLst>
                    <a:ext uri="{FF2B5EF4-FFF2-40B4-BE49-F238E27FC236}">
                      <a16:creationId xmlns:a16="http://schemas.microsoft.com/office/drawing/2014/main" id="{5F4A0C8F-3E4A-4424-B7BF-741CD9873A61}"/>
                    </a:ext>
                  </a:extLst>
                </p:cNvPr>
                <p:cNvSpPr/>
                <p:nvPr/>
              </p:nvSpPr>
              <p:spPr>
                <a:xfrm>
                  <a:off x="5871882" y="3131032"/>
                  <a:ext cx="299136" cy="264733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0" name="フローチャート: 結合子 59">
                  <a:extLst>
                    <a:ext uri="{FF2B5EF4-FFF2-40B4-BE49-F238E27FC236}">
                      <a16:creationId xmlns:a16="http://schemas.microsoft.com/office/drawing/2014/main" id="{600C0F99-9236-4539-ADFC-FC51FF67B98E}"/>
                    </a:ext>
                  </a:extLst>
                </p:cNvPr>
                <p:cNvSpPr/>
                <p:nvPr/>
              </p:nvSpPr>
              <p:spPr>
                <a:xfrm>
                  <a:off x="3222359" y="2914436"/>
                  <a:ext cx="299136" cy="2647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ローチャート: 結合子 60">
                  <a:extLst>
                    <a:ext uri="{FF2B5EF4-FFF2-40B4-BE49-F238E27FC236}">
                      <a16:creationId xmlns:a16="http://schemas.microsoft.com/office/drawing/2014/main" id="{E54FC5D9-E070-45E6-A60A-A149DF998FC4}"/>
                    </a:ext>
                  </a:extLst>
                </p:cNvPr>
                <p:cNvSpPr/>
                <p:nvPr/>
              </p:nvSpPr>
              <p:spPr>
                <a:xfrm>
                  <a:off x="3351145" y="5278694"/>
                  <a:ext cx="299136" cy="264733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8931447C-1A93-43B6-AC76-778829C12CBF}"/>
                    </a:ext>
                  </a:extLst>
                </p:cNvPr>
                <p:cNvCxnSpPr>
                  <a:cxnSpLocks/>
                  <a:stCxn id="51" idx="4"/>
                  <a:endCxn id="52" idx="7"/>
                </p:cNvCxnSpPr>
                <p:nvPr/>
              </p:nvCxnSpPr>
              <p:spPr>
                <a:xfrm flipH="1">
                  <a:off x="3040477" y="1283248"/>
                  <a:ext cx="367460" cy="8673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23D1C1C0-D50F-4B3F-8F53-ABBF9262FB3D}"/>
                    </a:ext>
                  </a:extLst>
                </p:cNvPr>
                <p:cNvCxnSpPr>
                  <a:cxnSpLocks/>
                  <a:stCxn id="52" idx="3"/>
                  <a:endCxn id="54" idx="7"/>
                </p:cNvCxnSpPr>
                <p:nvPr/>
              </p:nvCxnSpPr>
              <p:spPr>
                <a:xfrm flipH="1">
                  <a:off x="2355159" y="2337777"/>
                  <a:ext cx="473797" cy="68288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id="{63D6185B-D9D0-49B4-8A31-B88B95B832B6}"/>
                    </a:ext>
                  </a:extLst>
                </p:cNvPr>
                <p:cNvCxnSpPr>
                  <a:cxnSpLocks/>
                  <a:stCxn id="51" idx="2"/>
                  <a:endCxn id="55" idx="0"/>
                </p:cNvCxnSpPr>
                <p:nvPr/>
              </p:nvCxnSpPr>
              <p:spPr>
                <a:xfrm flipH="1">
                  <a:off x="876637" y="1150881"/>
                  <a:ext cx="2381732" cy="19603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>
                  <a:extLst>
                    <a:ext uri="{FF2B5EF4-FFF2-40B4-BE49-F238E27FC236}">
                      <a16:creationId xmlns:a16="http://schemas.microsoft.com/office/drawing/2014/main" id="{FE96C123-2267-4AAB-9848-0554626F2671}"/>
                    </a:ext>
                  </a:extLst>
                </p:cNvPr>
                <p:cNvCxnSpPr>
                  <a:cxnSpLocks/>
                  <a:stCxn id="52" idx="5"/>
                  <a:endCxn id="60" idx="1"/>
                </p:cNvCxnSpPr>
                <p:nvPr/>
              </p:nvCxnSpPr>
              <p:spPr>
                <a:xfrm>
                  <a:off x="3040477" y="2337777"/>
                  <a:ext cx="225689" cy="6154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A8C04E42-6B14-43D3-84AE-D7FF1EC561FD}"/>
                    </a:ext>
                  </a:extLst>
                </p:cNvPr>
                <p:cNvCxnSpPr>
                  <a:cxnSpLocks/>
                  <a:stCxn id="51" idx="5"/>
                  <a:endCxn id="53" idx="2"/>
                </p:cNvCxnSpPr>
                <p:nvPr/>
              </p:nvCxnSpPr>
              <p:spPr>
                <a:xfrm>
                  <a:off x="3513698" y="1244478"/>
                  <a:ext cx="258542" cy="101558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>
                  <a:extLst>
                    <a:ext uri="{FF2B5EF4-FFF2-40B4-BE49-F238E27FC236}">
                      <a16:creationId xmlns:a16="http://schemas.microsoft.com/office/drawing/2014/main" id="{3EBCE98D-16F4-47AD-9D25-227FF66E835F}"/>
                    </a:ext>
                  </a:extLst>
                </p:cNvPr>
                <p:cNvCxnSpPr>
                  <a:cxnSpLocks/>
                  <a:stCxn id="53" idx="3"/>
                  <a:endCxn id="60" idx="7"/>
                </p:cNvCxnSpPr>
                <p:nvPr/>
              </p:nvCxnSpPr>
              <p:spPr>
                <a:xfrm flipH="1">
                  <a:off x="3477687" y="2353659"/>
                  <a:ext cx="338360" cy="5995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>
                  <a:extLst>
                    <a:ext uri="{FF2B5EF4-FFF2-40B4-BE49-F238E27FC236}">
                      <a16:creationId xmlns:a16="http://schemas.microsoft.com/office/drawing/2014/main" id="{AF72FDCB-0BD2-435A-A5A9-938A1B7D1BBE}"/>
                    </a:ext>
                  </a:extLst>
                </p:cNvPr>
                <p:cNvCxnSpPr>
                  <a:cxnSpLocks/>
                  <a:stCxn id="58" idx="1"/>
                  <a:endCxn id="53" idx="5"/>
                </p:cNvCxnSpPr>
                <p:nvPr/>
              </p:nvCxnSpPr>
              <p:spPr>
                <a:xfrm flipH="1" flipV="1">
                  <a:off x="4027569" y="2353659"/>
                  <a:ext cx="559933" cy="6339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>
                  <a:extLst>
                    <a:ext uri="{FF2B5EF4-FFF2-40B4-BE49-F238E27FC236}">
                      <a16:creationId xmlns:a16="http://schemas.microsoft.com/office/drawing/2014/main" id="{BE6E26E2-CF5B-46AA-BD4C-1D6CF395A064}"/>
                    </a:ext>
                  </a:extLst>
                </p:cNvPr>
                <p:cNvCxnSpPr>
                  <a:cxnSpLocks/>
                  <a:stCxn id="54" idx="2"/>
                  <a:endCxn id="55" idx="6"/>
                </p:cNvCxnSpPr>
                <p:nvPr/>
              </p:nvCxnSpPr>
              <p:spPr>
                <a:xfrm flipH="1">
                  <a:off x="1026205" y="3114263"/>
                  <a:ext cx="1073625" cy="1293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>
                  <a:extLst>
                    <a:ext uri="{FF2B5EF4-FFF2-40B4-BE49-F238E27FC236}">
                      <a16:creationId xmlns:a16="http://schemas.microsoft.com/office/drawing/2014/main" id="{B94F7435-AF83-4B7E-B2F6-94546A63E8C9}"/>
                    </a:ext>
                  </a:extLst>
                </p:cNvPr>
                <p:cNvCxnSpPr>
                  <a:cxnSpLocks/>
                  <a:stCxn id="54" idx="5"/>
                  <a:endCxn id="56" idx="1"/>
                </p:cNvCxnSpPr>
                <p:nvPr/>
              </p:nvCxnSpPr>
              <p:spPr>
                <a:xfrm flipH="1">
                  <a:off x="2304683" y="3207860"/>
                  <a:ext cx="50476" cy="101179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>
                  <a:extLst>
                    <a:ext uri="{FF2B5EF4-FFF2-40B4-BE49-F238E27FC236}">
                      <a16:creationId xmlns:a16="http://schemas.microsoft.com/office/drawing/2014/main" id="{55F2D898-A85F-4838-8038-A5BC588BBFAD}"/>
                    </a:ext>
                  </a:extLst>
                </p:cNvPr>
                <p:cNvCxnSpPr>
                  <a:cxnSpLocks/>
                  <a:stCxn id="56" idx="7"/>
                  <a:endCxn id="60" idx="3"/>
                </p:cNvCxnSpPr>
                <p:nvPr/>
              </p:nvCxnSpPr>
              <p:spPr>
                <a:xfrm flipV="1">
                  <a:off x="2516204" y="3140399"/>
                  <a:ext cx="749963" cy="107925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>
                  <a:extLst>
                    <a:ext uri="{FF2B5EF4-FFF2-40B4-BE49-F238E27FC236}">
                      <a16:creationId xmlns:a16="http://schemas.microsoft.com/office/drawing/2014/main" id="{B4276A17-895A-45D1-8247-344BE565BAAB}"/>
                    </a:ext>
                  </a:extLst>
                </p:cNvPr>
                <p:cNvCxnSpPr>
                  <a:cxnSpLocks/>
                  <a:endCxn id="60" idx="5"/>
                </p:cNvCxnSpPr>
                <p:nvPr/>
              </p:nvCxnSpPr>
              <p:spPr>
                <a:xfrm flipH="1" flipV="1">
                  <a:off x="3477689" y="3140400"/>
                  <a:ext cx="675669" cy="3019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60EF788A-D3C1-4471-8E60-567EB9DF8554}"/>
                    </a:ext>
                  </a:extLst>
                </p:cNvPr>
                <p:cNvCxnSpPr>
                  <a:cxnSpLocks/>
                  <a:stCxn id="55" idx="4"/>
                  <a:endCxn id="61" idx="2"/>
                </p:cNvCxnSpPr>
                <p:nvPr/>
              </p:nvCxnSpPr>
              <p:spPr>
                <a:xfrm>
                  <a:off x="876637" y="3375941"/>
                  <a:ext cx="2474508" cy="2035120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>
                  <a:extLst>
                    <a:ext uri="{FF2B5EF4-FFF2-40B4-BE49-F238E27FC236}">
                      <a16:creationId xmlns:a16="http://schemas.microsoft.com/office/drawing/2014/main" id="{1F9F7D8D-043E-4E79-BA94-0AC92E1F0915}"/>
                    </a:ext>
                  </a:extLst>
                </p:cNvPr>
                <p:cNvCxnSpPr>
                  <a:cxnSpLocks/>
                  <a:stCxn id="56" idx="4"/>
                  <a:endCxn id="61" idx="1"/>
                </p:cNvCxnSpPr>
                <p:nvPr/>
              </p:nvCxnSpPr>
              <p:spPr>
                <a:xfrm>
                  <a:off x="2410443" y="4445614"/>
                  <a:ext cx="984509" cy="8718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793373F1-F875-49C4-89EC-6DC01D0445EF}"/>
                    </a:ext>
                  </a:extLst>
                </p:cNvPr>
                <p:cNvCxnSpPr>
                  <a:cxnSpLocks/>
                  <a:stCxn id="51" idx="6"/>
                  <a:endCxn id="59" idx="1"/>
                </p:cNvCxnSpPr>
                <p:nvPr/>
              </p:nvCxnSpPr>
              <p:spPr>
                <a:xfrm>
                  <a:off x="3557505" y="1150881"/>
                  <a:ext cx="2358183" cy="201892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>
                  <a:extLst>
                    <a:ext uri="{FF2B5EF4-FFF2-40B4-BE49-F238E27FC236}">
                      <a16:creationId xmlns:a16="http://schemas.microsoft.com/office/drawing/2014/main" id="{332B04C8-562F-441D-9F11-0DB37602EAD6}"/>
                    </a:ext>
                  </a:extLst>
                </p:cNvPr>
                <p:cNvCxnSpPr>
                  <a:cxnSpLocks/>
                  <a:stCxn id="58" idx="4"/>
                  <a:endCxn id="57" idx="7"/>
                </p:cNvCxnSpPr>
                <p:nvPr/>
              </p:nvCxnSpPr>
              <p:spPr>
                <a:xfrm flipH="1">
                  <a:off x="4442901" y="3213545"/>
                  <a:ext cx="250361" cy="104533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>
                  <a:extLst>
                    <a:ext uri="{FF2B5EF4-FFF2-40B4-BE49-F238E27FC236}">
                      <a16:creationId xmlns:a16="http://schemas.microsoft.com/office/drawing/2014/main" id="{B3730B8F-FDF0-414F-B793-6310137ED483}"/>
                    </a:ext>
                  </a:extLst>
                </p:cNvPr>
                <p:cNvCxnSpPr>
                  <a:cxnSpLocks/>
                  <a:stCxn id="59" idx="2"/>
                  <a:endCxn id="58" idx="6"/>
                </p:cNvCxnSpPr>
                <p:nvPr/>
              </p:nvCxnSpPr>
              <p:spPr>
                <a:xfrm flipH="1" flipV="1">
                  <a:off x="4842830" y="3081179"/>
                  <a:ext cx="1029051" cy="18222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>
                  <a:extLst>
                    <a:ext uri="{FF2B5EF4-FFF2-40B4-BE49-F238E27FC236}">
                      <a16:creationId xmlns:a16="http://schemas.microsoft.com/office/drawing/2014/main" id="{D545395B-2FC6-4063-A566-ACC293EAA66E}"/>
                    </a:ext>
                  </a:extLst>
                </p:cNvPr>
                <p:cNvCxnSpPr>
                  <a:cxnSpLocks/>
                  <a:stCxn id="57" idx="4"/>
                  <a:endCxn id="61" idx="7"/>
                </p:cNvCxnSpPr>
                <p:nvPr/>
              </p:nvCxnSpPr>
              <p:spPr>
                <a:xfrm flipH="1">
                  <a:off x="3606474" y="4484847"/>
                  <a:ext cx="730667" cy="83261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>
                  <a:extLst>
                    <a:ext uri="{FF2B5EF4-FFF2-40B4-BE49-F238E27FC236}">
                      <a16:creationId xmlns:a16="http://schemas.microsoft.com/office/drawing/2014/main" id="{EFDBFC13-EA8C-4D9E-A30C-D5DB55162348}"/>
                    </a:ext>
                  </a:extLst>
                </p:cNvPr>
                <p:cNvCxnSpPr>
                  <a:cxnSpLocks/>
                  <a:stCxn id="59" idx="4"/>
                  <a:endCxn id="61" idx="6"/>
                </p:cNvCxnSpPr>
                <p:nvPr/>
              </p:nvCxnSpPr>
              <p:spPr>
                <a:xfrm flipH="1">
                  <a:off x="3650281" y="3395765"/>
                  <a:ext cx="2371169" cy="20152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>
                  <a:extLst>
                    <a:ext uri="{FF2B5EF4-FFF2-40B4-BE49-F238E27FC236}">
                      <a16:creationId xmlns:a16="http://schemas.microsoft.com/office/drawing/2014/main" id="{CA899419-38E3-4EA5-B361-E825148F7306}"/>
                    </a:ext>
                  </a:extLst>
                </p:cNvPr>
                <p:cNvCxnSpPr>
                  <a:cxnSpLocks/>
                  <a:stCxn id="52" idx="6"/>
                  <a:endCxn id="53" idx="2"/>
                </p:cNvCxnSpPr>
                <p:nvPr/>
              </p:nvCxnSpPr>
              <p:spPr>
                <a:xfrm>
                  <a:off x="3084284" y="2244180"/>
                  <a:ext cx="687956" cy="158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>
                  <a:extLst>
                    <a:ext uri="{FF2B5EF4-FFF2-40B4-BE49-F238E27FC236}">
                      <a16:creationId xmlns:a16="http://schemas.microsoft.com/office/drawing/2014/main" id="{77909B41-DFA8-435D-8BD0-3184906F8E7B}"/>
                    </a:ext>
                  </a:extLst>
                </p:cNvPr>
                <p:cNvCxnSpPr>
                  <a:cxnSpLocks/>
                  <a:stCxn id="56" idx="6"/>
                  <a:endCxn id="57" idx="2"/>
                </p:cNvCxnSpPr>
                <p:nvPr/>
              </p:nvCxnSpPr>
              <p:spPr>
                <a:xfrm>
                  <a:off x="2560011" y="4313247"/>
                  <a:ext cx="1627561" cy="3923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>
                  <a:extLst>
                    <a:ext uri="{FF2B5EF4-FFF2-40B4-BE49-F238E27FC236}">
                      <a16:creationId xmlns:a16="http://schemas.microsoft.com/office/drawing/2014/main" id="{EDFC5005-781C-4277-BA2C-A9EB30F8F3F7}"/>
                    </a:ext>
                  </a:extLst>
                </p:cNvPr>
                <p:cNvCxnSpPr>
                  <a:cxnSpLocks/>
                  <a:stCxn id="60" idx="6"/>
                  <a:endCxn id="58" idx="2"/>
                </p:cNvCxnSpPr>
                <p:nvPr/>
              </p:nvCxnSpPr>
              <p:spPr>
                <a:xfrm>
                  <a:off x="3521495" y="3046802"/>
                  <a:ext cx="1022199" cy="3437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>
                  <a:extLst>
                    <a:ext uri="{FF2B5EF4-FFF2-40B4-BE49-F238E27FC236}">
                      <a16:creationId xmlns:a16="http://schemas.microsoft.com/office/drawing/2014/main" id="{2B91EFB2-B744-4AA5-A3F5-83972860DE88}"/>
                    </a:ext>
                  </a:extLst>
                </p:cNvPr>
                <p:cNvCxnSpPr>
                  <a:cxnSpLocks/>
                  <a:stCxn id="54" idx="6"/>
                  <a:endCxn id="60" idx="2"/>
                </p:cNvCxnSpPr>
                <p:nvPr/>
              </p:nvCxnSpPr>
              <p:spPr>
                <a:xfrm flipV="1">
                  <a:off x="2398967" y="3046802"/>
                  <a:ext cx="823392" cy="674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551E8DAA-914C-461E-A1FB-58FDE6916B8A}"/>
                    </a:ext>
                  </a:extLst>
                </p:cNvPr>
                <p:cNvCxnSpPr>
                  <a:cxnSpLocks/>
                  <a:stCxn id="57" idx="6"/>
                  <a:endCxn id="59" idx="3"/>
                </p:cNvCxnSpPr>
                <p:nvPr/>
              </p:nvCxnSpPr>
              <p:spPr>
                <a:xfrm flipV="1">
                  <a:off x="4486708" y="3356996"/>
                  <a:ext cx="1428981" cy="995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>
                  <a:extLst>
                    <a:ext uri="{FF2B5EF4-FFF2-40B4-BE49-F238E27FC236}">
                      <a16:creationId xmlns:a16="http://schemas.microsoft.com/office/drawing/2014/main" id="{602F62A2-4B5D-45A1-B478-68A26F3BCEFB}"/>
                    </a:ext>
                  </a:extLst>
                </p:cNvPr>
                <p:cNvCxnSpPr>
                  <a:cxnSpLocks/>
                  <a:stCxn id="55" idx="5"/>
                  <a:endCxn id="56" idx="2"/>
                </p:cNvCxnSpPr>
                <p:nvPr/>
              </p:nvCxnSpPr>
              <p:spPr>
                <a:xfrm>
                  <a:off x="982398" y="3337172"/>
                  <a:ext cx="1278477" cy="9760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>
                  <a:extLst>
                    <a:ext uri="{FF2B5EF4-FFF2-40B4-BE49-F238E27FC236}">
                      <a16:creationId xmlns:a16="http://schemas.microsoft.com/office/drawing/2014/main" id="{AB155D69-6830-467C-B1AF-558CBA7475A3}"/>
                    </a:ext>
                  </a:extLst>
                </p:cNvPr>
                <p:cNvCxnSpPr>
                  <a:cxnSpLocks/>
                  <a:stCxn id="55" idx="7"/>
                  <a:endCxn id="52" idx="2"/>
                </p:cNvCxnSpPr>
                <p:nvPr/>
              </p:nvCxnSpPr>
              <p:spPr>
                <a:xfrm flipV="1">
                  <a:off x="982398" y="2244180"/>
                  <a:ext cx="1802751" cy="90579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>
                  <a:extLst>
                    <a:ext uri="{FF2B5EF4-FFF2-40B4-BE49-F238E27FC236}">
                      <a16:creationId xmlns:a16="http://schemas.microsoft.com/office/drawing/2014/main" id="{2AD2B978-7D1C-4C76-B98C-A970D9C9DDEF}"/>
                    </a:ext>
                  </a:extLst>
                </p:cNvPr>
                <p:cNvCxnSpPr>
                  <a:cxnSpLocks/>
                  <a:stCxn id="53" idx="6"/>
                  <a:endCxn id="59" idx="1"/>
                </p:cNvCxnSpPr>
                <p:nvPr/>
              </p:nvCxnSpPr>
              <p:spPr>
                <a:xfrm>
                  <a:off x="4071377" y="2260062"/>
                  <a:ext cx="1844313" cy="9097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楕円 96">
                <a:extLst>
                  <a:ext uri="{FF2B5EF4-FFF2-40B4-BE49-F238E27FC236}">
                    <a16:creationId xmlns:a16="http://schemas.microsoft.com/office/drawing/2014/main" id="{3675DCB3-9090-4CF2-AC24-94C4B15398AE}"/>
                  </a:ext>
                </a:extLst>
              </p:cNvPr>
              <p:cNvSpPr/>
              <p:nvPr/>
            </p:nvSpPr>
            <p:spPr>
              <a:xfrm>
                <a:off x="2700700" y="5690448"/>
                <a:ext cx="400668" cy="370760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楕円 98">
                <a:extLst>
                  <a:ext uri="{FF2B5EF4-FFF2-40B4-BE49-F238E27FC236}">
                    <a16:creationId xmlns:a16="http://schemas.microsoft.com/office/drawing/2014/main" id="{1C767687-66C9-4EEF-B895-E502D919A8EE}"/>
                  </a:ext>
                </a:extLst>
              </p:cNvPr>
              <p:cNvSpPr/>
              <p:nvPr/>
            </p:nvSpPr>
            <p:spPr>
              <a:xfrm>
                <a:off x="1961484" y="5462657"/>
                <a:ext cx="400668" cy="370760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97">
                <a:extLst>
                  <a:ext uri="{FF2B5EF4-FFF2-40B4-BE49-F238E27FC236}">
                    <a16:creationId xmlns:a16="http://schemas.microsoft.com/office/drawing/2014/main" id="{BD09E247-878A-444F-AACB-FB2034BDCEA2}"/>
                  </a:ext>
                </a:extLst>
              </p:cNvPr>
              <p:cNvSpPr/>
              <p:nvPr/>
            </p:nvSpPr>
            <p:spPr>
              <a:xfrm>
                <a:off x="3088527" y="5417165"/>
                <a:ext cx="400668" cy="370760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E2F4605C-D879-4CFC-980C-6CEECA180D05}"/>
                </a:ext>
              </a:extLst>
            </p:cNvPr>
            <p:cNvCxnSpPr>
              <a:cxnSpLocks/>
              <a:endCxn id="58" idx="3"/>
            </p:cNvCxnSpPr>
            <p:nvPr/>
          </p:nvCxnSpPr>
          <p:spPr>
            <a:xfrm flipV="1">
              <a:off x="2917801" y="5441256"/>
              <a:ext cx="146378" cy="143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8A974AE3-3D22-47F6-B473-326432109E7D}"/>
                </a:ext>
              </a:extLst>
            </p:cNvPr>
            <p:cNvCxnSpPr>
              <a:cxnSpLocks/>
              <a:stCxn id="60" idx="4"/>
            </p:cNvCxnSpPr>
            <p:nvPr/>
          </p:nvCxnSpPr>
          <p:spPr>
            <a:xfrm flipH="1">
              <a:off x="2455731" y="5443868"/>
              <a:ext cx="29507" cy="360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FE317E62-F9AA-46D8-A474-7F1AF56AD718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2516183" y="5934075"/>
              <a:ext cx="378386" cy="1517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3B6AC9F1-F09D-442A-B0FF-6C58B6F6D126}"/>
                </a:ext>
              </a:extLst>
            </p:cNvPr>
            <p:cNvCxnSpPr>
              <a:cxnSpLocks/>
              <a:endCxn id="56" idx="6"/>
            </p:cNvCxnSpPr>
            <p:nvPr/>
          </p:nvCxnSpPr>
          <p:spPr>
            <a:xfrm flipH="1">
              <a:off x="2098547" y="5883849"/>
              <a:ext cx="362690" cy="2342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6EE63796-D3F7-4854-9ADB-F3BD37CC69B8}"/>
                </a:ext>
              </a:extLst>
            </p:cNvPr>
            <p:cNvCxnSpPr>
              <a:cxnSpLocks/>
              <a:stCxn id="55" idx="5"/>
            </p:cNvCxnSpPr>
            <p:nvPr/>
          </p:nvCxnSpPr>
          <p:spPr>
            <a:xfrm>
              <a:off x="1347177" y="5537807"/>
              <a:ext cx="358015" cy="84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52AC4EBF-F032-4E50-878E-1BBE2D059637}"/>
                </a:ext>
              </a:extLst>
            </p:cNvPr>
            <p:cNvCxnSpPr>
              <a:cxnSpLocks/>
              <a:endCxn id="54" idx="3"/>
            </p:cNvCxnSpPr>
            <p:nvPr/>
          </p:nvCxnSpPr>
          <p:spPr>
            <a:xfrm flipV="1">
              <a:off x="1785924" y="5460926"/>
              <a:ext cx="114316" cy="1515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448DF3B9-796A-45D3-9CD5-C059FB5A0006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>
              <a:off x="1776475" y="5695201"/>
              <a:ext cx="200466" cy="3672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楕円 130">
            <a:extLst>
              <a:ext uri="{FF2B5EF4-FFF2-40B4-BE49-F238E27FC236}">
                <a16:creationId xmlns:a16="http://schemas.microsoft.com/office/drawing/2014/main" id="{76EEFD8A-0FFD-4AAB-B039-19E4290CE54B}"/>
              </a:ext>
            </a:extLst>
          </p:cNvPr>
          <p:cNvSpPr/>
          <p:nvPr/>
        </p:nvSpPr>
        <p:spPr>
          <a:xfrm>
            <a:off x="103294" y="4324367"/>
            <a:ext cx="632777" cy="555525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テキスト ボックス 133">
                <a:extLst>
                  <a:ext uri="{FF2B5EF4-FFF2-40B4-BE49-F238E27FC236}">
                    <a16:creationId xmlns:a16="http://schemas.microsoft.com/office/drawing/2014/main" id="{C2291DF5-AE7B-4AD7-9C0D-5C25008A387E}"/>
                  </a:ext>
                </a:extLst>
              </p:cNvPr>
              <p:cNvSpPr txBox="1"/>
              <p:nvPr/>
            </p:nvSpPr>
            <p:spPr>
              <a:xfrm>
                <a:off x="626440" y="4340686"/>
                <a:ext cx="660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4" name="テキスト ボックス 133">
                <a:extLst>
                  <a:ext uri="{FF2B5EF4-FFF2-40B4-BE49-F238E27FC236}">
                    <a16:creationId xmlns:a16="http://schemas.microsoft.com/office/drawing/2014/main" id="{C2291DF5-AE7B-4AD7-9C0D-5C25008A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0" y="4340686"/>
                <a:ext cx="660741" cy="461665"/>
              </a:xfrm>
              <a:prstGeom prst="rect">
                <a:avLst/>
              </a:prstGeom>
              <a:blipFill>
                <a:blip r:embed="rId9"/>
                <a:stretch>
                  <a:fillRect l="-14815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765063BC-90D0-408E-A176-73231391C69E}"/>
              </a:ext>
            </a:extLst>
          </p:cNvPr>
          <p:cNvGrpSpPr/>
          <p:nvPr/>
        </p:nvGrpSpPr>
        <p:grpSpPr>
          <a:xfrm>
            <a:off x="4670718" y="3970668"/>
            <a:ext cx="3264741" cy="2878852"/>
            <a:chOff x="838869" y="3979148"/>
            <a:chExt cx="3264741" cy="287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テキスト ボックス 135">
                  <a:extLst>
                    <a:ext uri="{FF2B5EF4-FFF2-40B4-BE49-F238E27FC236}">
                      <a16:creationId xmlns:a16="http://schemas.microsoft.com/office/drawing/2014/main" id="{3B93A7E2-561B-4BF7-944A-7DA4FCE8A216}"/>
                    </a:ext>
                  </a:extLst>
                </p:cNvPr>
                <p:cNvSpPr txBox="1"/>
                <p:nvPr/>
              </p:nvSpPr>
              <p:spPr>
                <a:xfrm>
                  <a:off x="3795130" y="5181573"/>
                  <a:ext cx="30848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136" name="テキスト ボックス 135">
                  <a:extLst>
                    <a:ext uri="{FF2B5EF4-FFF2-40B4-BE49-F238E27FC236}">
                      <a16:creationId xmlns:a16="http://schemas.microsoft.com/office/drawing/2014/main" id="{3B93A7E2-561B-4BF7-944A-7DA4FCE8A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5130" y="5181573"/>
                  <a:ext cx="308480" cy="430887"/>
                </a:xfrm>
                <a:prstGeom prst="rect">
                  <a:avLst/>
                </a:prstGeom>
                <a:blipFill>
                  <a:blip r:embed="rId10"/>
                  <a:stretch>
                    <a:fillRect r="-31373" b="-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テキスト ボックス 136">
                  <a:extLst>
                    <a:ext uri="{FF2B5EF4-FFF2-40B4-BE49-F238E27FC236}">
                      <a16:creationId xmlns:a16="http://schemas.microsoft.com/office/drawing/2014/main" id="{48634764-9A37-45C8-B542-87DBBD1697B2}"/>
                    </a:ext>
                  </a:extLst>
                </p:cNvPr>
                <p:cNvSpPr txBox="1"/>
                <p:nvPr/>
              </p:nvSpPr>
              <p:spPr>
                <a:xfrm>
                  <a:off x="2083855" y="6427113"/>
                  <a:ext cx="30848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137" name="テキスト ボックス 136">
                  <a:extLst>
                    <a:ext uri="{FF2B5EF4-FFF2-40B4-BE49-F238E27FC236}">
                      <a16:creationId xmlns:a16="http://schemas.microsoft.com/office/drawing/2014/main" id="{48634764-9A37-45C8-B542-87DBBD169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855" y="6427113"/>
                  <a:ext cx="308480" cy="430887"/>
                </a:xfrm>
                <a:prstGeom prst="rect">
                  <a:avLst/>
                </a:prstGeom>
                <a:blipFill>
                  <a:blip r:embed="rId11"/>
                  <a:stretch>
                    <a:fillRect r="-215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テキスト ボックス 137">
                  <a:extLst>
                    <a:ext uri="{FF2B5EF4-FFF2-40B4-BE49-F238E27FC236}">
                      <a16:creationId xmlns:a16="http://schemas.microsoft.com/office/drawing/2014/main" id="{4ECF26E0-CA88-42E5-BCD9-99774AC6392C}"/>
                    </a:ext>
                  </a:extLst>
                </p:cNvPr>
                <p:cNvSpPr txBox="1"/>
                <p:nvPr/>
              </p:nvSpPr>
              <p:spPr>
                <a:xfrm flipH="1">
                  <a:off x="838869" y="5216149"/>
                  <a:ext cx="40756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138" name="テキスト ボックス 137">
                  <a:extLst>
                    <a:ext uri="{FF2B5EF4-FFF2-40B4-BE49-F238E27FC236}">
                      <a16:creationId xmlns:a16="http://schemas.microsoft.com/office/drawing/2014/main" id="{4ECF26E0-CA88-42E5-BCD9-99774AC63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8869" y="5216149"/>
                  <a:ext cx="40756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テキスト ボックス 138">
                  <a:extLst>
                    <a:ext uri="{FF2B5EF4-FFF2-40B4-BE49-F238E27FC236}">
                      <a16:creationId xmlns:a16="http://schemas.microsoft.com/office/drawing/2014/main" id="{04A69264-B34D-4F12-94C4-2FFE4E1F54E4}"/>
                    </a:ext>
                  </a:extLst>
                </p:cNvPr>
                <p:cNvSpPr txBox="1"/>
                <p:nvPr/>
              </p:nvSpPr>
              <p:spPr>
                <a:xfrm>
                  <a:off x="1976941" y="3979148"/>
                  <a:ext cx="30848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139" name="テキスト ボックス 138">
                  <a:extLst>
                    <a:ext uri="{FF2B5EF4-FFF2-40B4-BE49-F238E27FC236}">
                      <a16:creationId xmlns:a16="http://schemas.microsoft.com/office/drawing/2014/main" id="{04A69264-B34D-4F12-94C4-2FFE4E1F5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941" y="3979148"/>
                  <a:ext cx="308480" cy="430887"/>
                </a:xfrm>
                <a:prstGeom prst="rect">
                  <a:avLst/>
                </a:prstGeom>
                <a:blipFill>
                  <a:blip r:embed="rId13"/>
                  <a:stretch>
                    <a:fillRect r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847245F-E693-45A4-A403-4B509D4D8F7A}"/>
                </a:ext>
              </a:extLst>
            </p:cNvPr>
            <p:cNvGrpSpPr/>
            <p:nvPr/>
          </p:nvGrpSpPr>
          <p:grpSpPr>
            <a:xfrm>
              <a:off x="1225571" y="4159267"/>
              <a:ext cx="2592790" cy="2690253"/>
              <a:chOff x="727069" y="1018515"/>
              <a:chExt cx="5443949" cy="4524912"/>
            </a:xfrm>
          </p:grpSpPr>
          <p:sp>
            <p:nvSpPr>
              <p:cNvPr id="152" name="フローチャート: 結合子 151">
                <a:extLst>
                  <a:ext uri="{FF2B5EF4-FFF2-40B4-BE49-F238E27FC236}">
                    <a16:creationId xmlns:a16="http://schemas.microsoft.com/office/drawing/2014/main" id="{DC6AA6F1-6B48-43B8-9656-5FA5C45A47B1}"/>
                  </a:ext>
                </a:extLst>
              </p:cNvPr>
              <p:cNvSpPr/>
              <p:nvPr/>
            </p:nvSpPr>
            <p:spPr>
              <a:xfrm>
                <a:off x="3258369" y="1018515"/>
                <a:ext cx="299136" cy="264733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ローチャート: 結合子 152">
                <a:extLst>
                  <a:ext uri="{FF2B5EF4-FFF2-40B4-BE49-F238E27FC236}">
                    <a16:creationId xmlns:a16="http://schemas.microsoft.com/office/drawing/2014/main" id="{8FB1D496-81FB-4A65-9399-8E218CC0FA8D}"/>
                  </a:ext>
                </a:extLst>
              </p:cNvPr>
              <p:cNvSpPr/>
              <p:nvPr/>
            </p:nvSpPr>
            <p:spPr>
              <a:xfrm>
                <a:off x="2785148" y="2111814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ローチャート: 結合子 153">
                <a:extLst>
                  <a:ext uri="{FF2B5EF4-FFF2-40B4-BE49-F238E27FC236}">
                    <a16:creationId xmlns:a16="http://schemas.microsoft.com/office/drawing/2014/main" id="{C43F00C0-613D-4EB6-AC80-E2DA70A13C94}"/>
                  </a:ext>
                </a:extLst>
              </p:cNvPr>
              <p:cNvSpPr/>
              <p:nvPr/>
            </p:nvSpPr>
            <p:spPr>
              <a:xfrm>
                <a:off x="3772240" y="2127696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5" name="フローチャート: 結合子 154">
                <a:extLst>
                  <a:ext uri="{FF2B5EF4-FFF2-40B4-BE49-F238E27FC236}">
                    <a16:creationId xmlns:a16="http://schemas.microsoft.com/office/drawing/2014/main" id="{DD2F2F02-CCC6-4FC1-80A0-EB47FC1C8226}"/>
                  </a:ext>
                </a:extLst>
              </p:cNvPr>
              <p:cNvSpPr/>
              <p:nvPr/>
            </p:nvSpPr>
            <p:spPr>
              <a:xfrm>
                <a:off x="2099830" y="2981896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ローチャート: 結合子 155">
                <a:extLst>
                  <a:ext uri="{FF2B5EF4-FFF2-40B4-BE49-F238E27FC236}">
                    <a16:creationId xmlns:a16="http://schemas.microsoft.com/office/drawing/2014/main" id="{B4BECA44-3C96-4FC8-8551-D893AE53702A}"/>
                  </a:ext>
                </a:extLst>
              </p:cNvPr>
              <p:cNvSpPr/>
              <p:nvPr/>
            </p:nvSpPr>
            <p:spPr>
              <a:xfrm>
                <a:off x="727069" y="3111208"/>
                <a:ext cx="299136" cy="264733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ローチャート: 結合子 156">
                <a:extLst>
                  <a:ext uri="{FF2B5EF4-FFF2-40B4-BE49-F238E27FC236}">
                    <a16:creationId xmlns:a16="http://schemas.microsoft.com/office/drawing/2014/main" id="{F3307B4E-0B2C-4805-A1E0-59C1AE9BFB9F}"/>
                  </a:ext>
                </a:extLst>
              </p:cNvPr>
              <p:cNvSpPr/>
              <p:nvPr/>
            </p:nvSpPr>
            <p:spPr>
              <a:xfrm>
                <a:off x="2260875" y="4180881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ローチャート: 結合子 157">
                <a:extLst>
                  <a:ext uri="{FF2B5EF4-FFF2-40B4-BE49-F238E27FC236}">
                    <a16:creationId xmlns:a16="http://schemas.microsoft.com/office/drawing/2014/main" id="{F710FE55-69A6-4336-B38A-C572218AA328}"/>
                  </a:ext>
                </a:extLst>
              </p:cNvPr>
              <p:cNvSpPr/>
              <p:nvPr/>
            </p:nvSpPr>
            <p:spPr>
              <a:xfrm>
                <a:off x="4187572" y="4220115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ローチャート: 結合子 158">
                <a:extLst>
                  <a:ext uri="{FF2B5EF4-FFF2-40B4-BE49-F238E27FC236}">
                    <a16:creationId xmlns:a16="http://schemas.microsoft.com/office/drawing/2014/main" id="{0DFFA5A8-39B0-412E-832E-EF1D8C21D285}"/>
                  </a:ext>
                </a:extLst>
              </p:cNvPr>
              <p:cNvSpPr/>
              <p:nvPr/>
            </p:nvSpPr>
            <p:spPr>
              <a:xfrm>
                <a:off x="4543694" y="2948812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0" name="フローチャート: 結合子 159">
                <a:extLst>
                  <a:ext uri="{FF2B5EF4-FFF2-40B4-BE49-F238E27FC236}">
                    <a16:creationId xmlns:a16="http://schemas.microsoft.com/office/drawing/2014/main" id="{47487403-BB02-4C36-A9D6-F04CF43C977B}"/>
                  </a:ext>
                </a:extLst>
              </p:cNvPr>
              <p:cNvSpPr/>
              <p:nvPr/>
            </p:nvSpPr>
            <p:spPr>
              <a:xfrm>
                <a:off x="5871882" y="3131032"/>
                <a:ext cx="299136" cy="264733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1" name="フローチャート: 結合子 160">
                <a:extLst>
                  <a:ext uri="{FF2B5EF4-FFF2-40B4-BE49-F238E27FC236}">
                    <a16:creationId xmlns:a16="http://schemas.microsoft.com/office/drawing/2014/main" id="{E91BB52D-B4F4-44D5-8925-7151B6A07861}"/>
                  </a:ext>
                </a:extLst>
              </p:cNvPr>
              <p:cNvSpPr/>
              <p:nvPr/>
            </p:nvSpPr>
            <p:spPr>
              <a:xfrm>
                <a:off x="3222359" y="2914436"/>
                <a:ext cx="299136" cy="26473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ローチャート: 結合子 161">
                <a:extLst>
                  <a:ext uri="{FF2B5EF4-FFF2-40B4-BE49-F238E27FC236}">
                    <a16:creationId xmlns:a16="http://schemas.microsoft.com/office/drawing/2014/main" id="{044BBE6C-28A6-4B67-BB3D-84240E29A8D8}"/>
                  </a:ext>
                </a:extLst>
              </p:cNvPr>
              <p:cNvSpPr/>
              <p:nvPr/>
            </p:nvSpPr>
            <p:spPr>
              <a:xfrm>
                <a:off x="3351145" y="5278694"/>
                <a:ext cx="299136" cy="264733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051E0176-00A9-4D25-A694-6FBF5292144D}"/>
                  </a:ext>
                </a:extLst>
              </p:cNvPr>
              <p:cNvCxnSpPr>
                <a:cxnSpLocks/>
                <a:stCxn id="152" idx="4"/>
                <a:endCxn id="153" idx="7"/>
              </p:cNvCxnSpPr>
              <p:nvPr/>
            </p:nvCxnSpPr>
            <p:spPr>
              <a:xfrm flipH="1">
                <a:off x="3040477" y="1283248"/>
                <a:ext cx="367460" cy="8673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FD2DB516-0BDB-4E1B-8835-58D1C6F98A62}"/>
                  </a:ext>
                </a:extLst>
              </p:cNvPr>
              <p:cNvCxnSpPr>
                <a:cxnSpLocks/>
                <a:stCxn id="153" idx="3"/>
                <a:endCxn id="155" idx="7"/>
              </p:cNvCxnSpPr>
              <p:nvPr/>
            </p:nvCxnSpPr>
            <p:spPr>
              <a:xfrm flipH="1">
                <a:off x="2355159" y="2337777"/>
                <a:ext cx="473797" cy="6828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23929034-1E14-49AF-9ED4-D5A6A3E1F394}"/>
                  </a:ext>
                </a:extLst>
              </p:cNvPr>
              <p:cNvCxnSpPr>
                <a:cxnSpLocks/>
                <a:stCxn id="152" idx="2"/>
                <a:endCxn id="156" idx="0"/>
              </p:cNvCxnSpPr>
              <p:nvPr/>
            </p:nvCxnSpPr>
            <p:spPr>
              <a:xfrm flipH="1">
                <a:off x="876637" y="1150881"/>
                <a:ext cx="2381732" cy="1960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46EAE80E-4DF0-463D-B531-CC4B10400710}"/>
                  </a:ext>
                </a:extLst>
              </p:cNvPr>
              <p:cNvCxnSpPr>
                <a:cxnSpLocks/>
                <a:stCxn id="153" idx="5"/>
                <a:endCxn id="161" idx="1"/>
              </p:cNvCxnSpPr>
              <p:nvPr/>
            </p:nvCxnSpPr>
            <p:spPr>
              <a:xfrm>
                <a:off x="3040477" y="2337777"/>
                <a:ext cx="225689" cy="6154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CDB87A6A-3047-4653-8137-FE7B4FAB7134}"/>
                  </a:ext>
                </a:extLst>
              </p:cNvPr>
              <p:cNvCxnSpPr>
                <a:cxnSpLocks/>
                <a:stCxn id="152" idx="5"/>
                <a:endCxn id="154" idx="2"/>
              </p:cNvCxnSpPr>
              <p:nvPr/>
            </p:nvCxnSpPr>
            <p:spPr>
              <a:xfrm>
                <a:off x="3513698" y="1244478"/>
                <a:ext cx="258542" cy="10155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1BCBF062-D473-4633-8F8A-65B8F02BFB01}"/>
                  </a:ext>
                </a:extLst>
              </p:cNvPr>
              <p:cNvCxnSpPr>
                <a:cxnSpLocks/>
                <a:stCxn id="154" idx="3"/>
                <a:endCxn id="161" idx="7"/>
              </p:cNvCxnSpPr>
              <p:nvPr/>
            </p:nvCxnSpPr>
            <p:spPr>
              <a:xfrm flipH="1">
                <a:off x="3477687" y="2353659"/>
                <a:ext cx="338360" cy="5995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5EB18F6C-A7F8-4080-994D-D317FFFA334D}"/>
                  </a:ext>
                </a:extLst>
              </p:cNvPr>
              <p:cNvCxnSpPr>
                <a:cxnSpLocks/>
                <a:stCxn id="159" idx="1"/>
                <a:endCxn id="154" idx="5"/>
              </p:cNvCxnSpPr>
              <p:nvPr/>
            </p:nvCxnSpPr>
            <p:spPr>
              <a:xfrm flipH="1" flipV="1">
                <a:off x="4027569" y="2353659"/>
                <a:ext cx="559933" cy="6339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C7DE35F8-5151-4E12-AA64-9AE6CC8FA009}"/>
                  </a:ext>
                </a:extLst>
              </p:cNvPr>
              <p:cNvCxnSpPr>
                <a:cxnSpLocks/>
                <a:stCxn id="155" idx="2"/>
                <a:endCxn id="156" idx="6"/>
              </p:cNvCxnSpPr>
              <p:nvPr/>
            </p:nvCxnSpPr>
            <p:spPr>
              <a:xfrm flipH="1">
                <a:off x="1026205" y="3114263"/>
                <a:ext cx="1073625" cy="1293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8A1995CD-A029-40A1-AD5D-D3CDD0215EFF}"/>
                  </a:ext>
                </a:extLst>
              </p:cNvPr>
              <p:cNvCxnSpPr>
                <a:cxnSpLocks/>
                <a:stCxn id="155" idx="5"/>
                <a:endCxn id="157" idx="1"/>
              </p:cNvCxnSpPr>
              <p:nvPr/>
            </p:nvCxnSpPr>
            <p:spPr>
              <a:xfrm flipH="1">
                <a:off x="2304683" y="3207860"/>
                <a:ext cx="50476" cy="10117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04EE3016-3791-4CA9-8F7A-F802A98AA763}"/>
                  </a:ext>
                </a:extLst>
              </p:cNvPr>
              <p:cNvCxnSpPr>
                <a:cxnSpLocks/>
                <a:stCxn id="157" idx="7"/>
                <a:endCxn id="161" idx="3"/>
              </p:cNvCxnSpPr>
              <p:nvPr/>
            </p:nvCxnSpPr>
            <p:spPr>
              <a:xfrm flipV="1">
                <a:off x="2516204" y="3140399"/>
                <a:ext cx="749963" cy="10792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EED664F3-8EC7-478E-BE29-BDD0779FE558}"/>
                  </a:ext>
                </a:extLst>
              </p:cNvPr>
              <p:cNvCxnSpPr>
                <a:cxnSpLocks/>
                <a:stCxn id="156" idx="4"/>
                <a:endCxn id="162" idx="2"/>
              </p:cNvCxnSpPr>
              <p:nvPr/>
            </p:nvCxnSpPr>
            <p:spPr>
              <a:xfrm>
                <a:off x="876637" y="3375941"/>
                <a:ext cx="2474508" cy="2035120"/>
              </a:xfrm>
              <a:prstGeom prst="lin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B4298061-E67B-42EB-9D16-32B5FD032193}"/>
                  </a:ext>
                </a:extLst>
              </p:cNvPr>
              <p:cNvCxnSpPr>
                <a:cxnSpLocks/>
                <a:stCxn id="157" idx="4"/>
                <a:endCxn id="162" idx="1"/>
              </p:cNvCxnSpPr>
              <p:nvPr/>
            </p:nvCxnSpPr>
            <p:spPr>
              <a:xfrm>
                <a:off x="2410443" y="4445614"/>
                <a:ext cx="984509" cy="8718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983942E3-2F09-4765-B626-6FC0EBD535BA}"/>
                  </a:ext>
                </a:extLst>
              </p:cNvPr>
              <p:cNvCxnSpPr>
                <a:cxnSpLocks/>
                <a:stCxn id="152" idx="6"/>
                <a:endCxn id="160" idx="1"/>
              </p:cNvCxnSpPr>
              <p:nvPr/>
            </p:nvCxnSpPr>
            <p:spPr>
              <a:xfrm>
                <a:off x="3557505" y="1150881"/>
                <a:ext cx="2358183" cy="20189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302CE507-6B49-42E0-B1FB-F804000D5830}"/>
                  </a:ext>
                </a:extLst>
              </p:cNvPr>
              <p:cNvCxnSpPr>
                <a:cxnSpLocks/>
                <a:stCxn id="159" idx="4"/>
                <a:endCxn id="158" idx="7"/>
              </p:cNvCxnSpPr>
              <p:nvPr/>
            </p:nvCxnSpPr>
            <p:spPr>
              <a:xfrm flipH="1">
                <a:off x="4442901" y="3213545"/>
                <a:ext cx="250361" cy="10453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>
                <a:extLst>
                  <a:ext uri="{FF2B5EF4-FFF2-40B4-BE49-F238E27FC236}">
                    <a16:creationId xmlns:a16="http://schemas.microsoft.com/office/drawing/2014/main" id="{FF55F59F-D800-4DAD-8823-83A3C6B2BC6E}"/>
                  </a:ext>
                </a:extLst>
              </p:cNvPr>
              <p:cNvCxnSpPr>
                <a:cxnSpLocks/>
                <a:stCxn id="160" idx="2"/>
                <a:endCxn id="159" idx="6"/>
              </p:cNvCxnSpPr>
              <p:nvPr/>
            </p:nvCxnSpPr>
            <p:spPr>
              <a:xfrm flipH="1" flipV="1">
                <a:off x="4842830" y="3081179"/>
                <a:ext cx="1029051" cy="1822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1020E187-64E3-41E2-81C9-A92AA4BAB908}"/>
                  </a:ext>
                </a:extLst>
              </p:cNvPr>
              <p:cNvCxnSpPr>
                <a:cxnSpLocks/>
                <a:stCxn id="158" idx="4"/>
                <a:endCxn id="162" idx="7"/>
              </p:cNvCxnSpPr>
              <p:nvPr/>
            </p:nvCxnSpPr>
            <p:spPr>
              <a:xfrm flipH="1">
                <a:off x="3606474" y="4484847"/>
                <a:ext cx="730667" cy="8326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>
                <a:extLst>
                  <a:ext uri="{FF2B5EF4-FFF2-40B4-BE49-F238E27FC236}">
                    <a16:creationId xmlns:a16="http://schemas.microsoft.com/office/drawing/2014/main" id="{6FCA48D7-2A54-445E-90CE-D807DE87212D}"/>
                  </a:ext>
                </a:extLst>
              </p:cNvPr>
              <p:cNvCxnSpPr>
                <a:cxnSpLocks/>
                <a:stCxn id="160" idx="4"/>
                <a:endCxn id="162" idx="6"/>
              </p:cNvCxnSpPr>
              <p:nvPr/>
            </p:nvCxnSpPr>
            <p:spPr>
              <a:xfrm flipH="1">
                <a:off x="3650281" y="3395765"/>
                <a:ext cx="2371169" cy="20152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>
                <a:extLst>
                  <a:ext uri="{FF2B5EF4-FFF2-40B4-BE49-F238E27FC236}">
                    <a16:creationId xmlns:a16="http://schemas.microsoft.com/office/drawing/2014/main" id="{7B68CC79-A895-40A2-8692-F3961ECF8DDD}"/>
                  </a:ext>
                </a:extLst>
              </p:cNvPr>
              <p:cNvCxnSpPr>
                <a:cxnSpLocks/>
                <a:stCxn id="153" idx="6"/>
                <a:endCxn id="154" idx="2"/>
              </p:cNvCxnSpPr>
              <p:nvPr/>
            </p:nvCxnSpPr>
            <p:spPr>
              <a:xfrm>
                <a:off x="3084284" y="2244180"/>
                <a:ext cx="687956" cy="1588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>
                <a:extLst>
                  <a:ext uri="{FF2B5EF4-FFF2-40B4-BE49-F238E27FC236}">
                    <a16:creationId xmlns:a16="http://schemas.microsoft.com/office/drawing/2014/main" id="{3B7111EA-C4B4-4D5A-A4AD-92A961A580B4}"/>
                  </a:ext>
                </a:extLst>
              </p:cNvPr>
              <p:cNvCxnSpPr>
                <a:cxnSpLocks/>
                <a:stCxn id="157" idx="6"/>
                <a:endCxn id="158" idx="2"/>
              </p:cNvCxnSpPr>
              <p:nvPr/>
            </p:nvCxnSpPr>
            <p:spPr>
              <a:xfrm>
                <a:off x="2560011" y="4313247"/>
                <a:ext cx="1627561" cy="392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7E2218DA-73E1-48E9-A842-F9DB19C82AE7}"/>
                  </a:ext>
                </a:extLst>
              </p:cNvPr>
              <p:cNvCxnSpPr>
                <a:cxnSpLocks/>
                <a:stCxn id="161" idx="6"/>
                <a:endCxn id="159" idx="2"/>
              </p:cNvCxnSpPr>
              <p:nvPr/>
            </p:nvCxnSpPr>
            <p:spPr>
              <a:xfrm>
                <a:off x="3521495" y="3046802"/>
                <a:ext cx="1022199" cy="3437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D5A60317-28B6-4DF5-8E83-CD28A6CD16F1}"/>
                  </a:ext>
                </a:extLst>
              </p:cNvPr>
              <p:cNvCxnSpPr>
                <a:cxnSpLocks/>
                <a:stCxn id="155" idx="6"/>
                <a:endCxn id="161" idx="2"/>
              </p:cNvCxnSpPr>
              <p:nvPr/>
            </p:nvCxnSpPr>
            <p:spPr>
              <a:xfrm flipV="1">
                <a:off x="2398967" y="3046802"/>
                <a:ext cx="823392" cy="6746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F18000A6-D442-4607-BC81-010A5993F9E8}"/>
                  </a:ext>
                </a:extLst>
              </p:cNvPr>
              <p:cNvCxnSpPr>
                <a:cxnSpLocks/>
                <a:stCxn id="158" idx="6"/>
                <a:endCxn id="160" idx="3"/>
              </p:cNvCxnSpPr>
              <p:nvPr/>
            </p:nvCxnSpPr>
            <p:spPr>
              <a:xfrm flipV="1">
                <a:off x="4486708" y="3356996"/>
                <a:ext cx="1428981" cy="99548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9388EC4D-5AA9-455A-9563-5A97D6E7769C}"/>
                  </a:ext>
                </a:extLst>
              </p:cNvPr>
              <p:cNvCxnSpPr>
                <a:cxnSpLocks/>
                <a:stCxn id="156" idx="5"/>
                <a:endCxn id="157" idx="2"/>
              </p:cNvCxnSpPr>
              <p:nvPr/>
            </p:nvCxnSpPr>
            <p:spPr>
              <a:xfrm>
                <a:off x="982398" y="3337172"/>
                <a:ext cx="1278477" cy="97607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07E31673-26AF-4108-B9DC-82C92DAE1EB7}"/>
                  </a:ext>
                </a:extLst>
              </p:cNvPr>
              <p:cNvCxnSpPr>
                <a:cxnSpLocks/>
                <a:stCxn id="156" idx="7"/>
                <a:endCxn id="153" idx="2"/>
              </p:cNvCxnSpPr>
              <p:nvPr/>
            </p:nvCxnSpPr>
            <p:spPr>
              <a:xfrm flipV="1">
                <a:off x="982398" y="2244180"/>
                <a:ext cx="1802751" cy="90579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ABC68CD2-BAE0-421D-83E3-B64E0AFB0BA5}"/>
                  </a:ext>
                </a:extLst>
              </p:cNvPr>
              <p:cNvCxnSpPr>
                <a:cxnSpLocks/>
                <a:stCxn id="154" idx="6"/>
                <a:endCxn id="160" idx="1"/>
              </p:cNvCxnSpPr>
              <p:nvPr/>
            </p:nvCxnSpPr>
            <p:spPr>
              <a:xfrm>
                <a:off x="4071377" y="2260062"/>
                <a:ext cx="1844313" cy="90974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58C2274E-FCE6-422E-9E77-4E61440D8CD9}"/>
                </a:ext>
              </a:extLst>
            </p:cNvPr>
            <p:cNvCxnSpPr>
              <a:cxnSpLocks/>
              <a:stCxn id="161" idx="4"/>
              <a:endCxn id="158" idx="1"/>
            </p:cNvCxnSpPr>
            <p:nvPr/>
          </p:nvCxnSpPr>
          <p:spPr>
            <a:xfrm>
              <a:off x="2485238" y="5443868"/>
              <a:ext cx="409331" cy="6419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B485E5B1-FE8F-4055-B2B2-2B6A3B080E2D}"/>
                  </a:ext>
                </a:extLst>
              </p:cNvPr>
              <p:cNvSpPr txBox="1"/>
              <p:nvPr/>
            </p:nvSpPr>
            <p:spPr>
              <a:xfrm>
                <a:off x="4140345" y="5245482"/>
                <a:ext cx="862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B485E5B1-FE8F-4055-B2B2-2B6A3B080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345" y="5245482"/>
                <a:ext cx="86276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E1637C91-43BC-4CEF-A9BB-0F1E502D3082}"/>
                  </a:ext>
                </a:extLst>
              </p:cNvPr>
              <p:cNvSpPr txBox="1"/>
              <p:nvPr/>
            </p:nvSpPr>
            <p:spPr>
              <a:xfrm>
                <a:off x="1320276" y="6065620"/>
                <a:ext cx="58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E1637C91-43BC-4CEF-A9BB-0F1E502D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76" y="6065620"/>
                <a:ext cx="58465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094EA3B7-CB67-43EE-9698-D8AFD7B5BD41}"/>
                  </a:ext>
                </a:extLst>
              </p:cNvPr>
              <p:cNvSpPr txBox="1"/>
              <p:nvPr/>
            </p:nvSpPr>
            <p:spPr>
              <a:xfrm>
                <a:off x="5127875" y="6050533"/>
                <a:ext cx="58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094EA3B7-CB67-43EE-9698-D8AFD7B5B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875" y="6050533"/>
                <a:ext cx="58465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23088636-EE3B-4A38-9DCB-E6757C4F2568}"/>
              </a:ext>
            </a:extLst>
          </p:cNvPr>
          <p:cNvGrpSpPr/>
          <p:nvPr/>
        </p:nvGrpSpPr>
        <p:grpSpPr>
          <a:xfrm>
            <a:off x="8085514" y="4410570"/>
            <a:ext cx="3879985" cy="1707555"/>
            <a:chOff x="845127" y="1389802"/>
            <a:chExt cx="10529454" cy="1159776"/>
          </a:xfrm>
        </p:grpSpPr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3EF9BFB3-33CE-441F-99A6-2BDF5683FCDF}"/>
                </a:ext>
              </a:extLst>
            </p:cNvPr>
            <p:cNvSpPr/>
            <p:nvPr/>
          </p:nvSpPr>
          <p:spPr>
            <a:xfrm>
              <a:off x="858981" y="1670226"/>
              <a:ext cx="10515600" cy="8793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200" b="0" dirty="0">
                  <a:solidFill>
                    <a:schemeClr val="tx1"/>
                  </a:solidFill>
                </a:rPr>
                <a:t>平面グラフが</a:t>
              </a:r>
              <a:r>
                <a:rPr kumimoji="1" lang="en-US" altLang="ja-JP" sz="2200" b="0" dirty="0">
                  <a:solidFill>
                    <a:schemeClr val="tx1"/>
                  </a:solidFill>
                </a:rPr>
                <a:t>2-linked</a:t>
              </a:r>
              <a:r>
                <a:rPr kumimoji="1" lang="ja-JP" altLang="en-US" sz="2200" b="0" dirty="0">
                  <a:solidFill>
                    <a:schemeClr val="tx1"/>
                  </a:solidFill>
                </a:rPr>
                <a:t>であるための</a:t>
              </a:r>
              <a:r>
                <a:rPr kumimoji="1" lang="ja-JP" altLang="en-US" sz="2200" b="0" dirty="0">
                  <a:solidFill>
                    <a:srgbClr val="FF0000"/>
                  </a:solidFill>
                </a:rPr>
                <a:t>必要十分条件</a:t>
              </a:r>
              <a:r>
                <a:rPr kumimoji="1" lang="ja-JP" altLang="en-US" sz="2200" b="0" dirty="0">
                  <a:solidFill>
                    <a:schemeClr val="tx1"/>
                  </a:solidFill>
                </a:rPr>
                <a:t>は各面が三角形である．</a:t>
              </a:r>
              <a:endParaRPr kumimoji="1" lang="en-US" altLang="ja-JP" sz="2200" b="0" dirty="0">
                <a:solidFill>
                  <a:schemeClr val="tx1"/>
                </a:solidFill>
              </a:endParaRPr>
            </a:p>
          </p:txBody>
        </p:sp>
        <p:sp>
          <p:nvSpPr>
            <p:cNvPr id="195" name="四角形: 角を丸くする 194">
              <a:extLst>
                <a:ext uri="{FF2B5EF4-FFF2-40B4-BE49-F238E27FC236}">
                  <a16:creationId xmlns:a16="http://schemas.microsoft.com/office/drawing/2014/main" id="{FB180860-2D80-4F37-84DB-B880570C07AA}"/>
                </a:ext>
              </a:extLst>
            </p:cNvPr>
            <p:cNvSpPr/>
            <p:nvPr/>
          </p:nvSpPr>
          <p:spPr>
            <a:xfrm>
              <a:off x="845127" y="1389802"/>
              <a:ext cx="10529454" cy="3100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系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C5D2701B-1F89-4C18-B368-0A81C211F675}"/>
                  </a:ext>
                </a:extLst>
              </p:cNvPr>
              <p:cNvSpPr txBox="1"/>
              <p:nvPr/>
            </p:nvSpPr>
            <p:spPr>
              <a:xfrm>
                <a:off x="8058009" y="6183388"/>
                <a:ext cx="315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として定理を適用</a:t>
                </a:r>
              </a:p>
            </p:txBody>
          </p:sp>
        </mc:Choice>
        <mc:Fallback xmlns="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C5D2701B-1F89-4C18-B368-0A81C211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009" y="6183388"/>
                <a:ext cx="3159890" cy="461665"/>
              </a:xfrm>
              <a:prstGeom prst="rect">
                <a:avLst/>
              </a:prstGeom>
              <a:blipFill>
                <a:blip r:embed="rId17"/>
                <a:stretch>
                  <a:fillRect l="-579" t="-15789" r="-2510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609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2" grpId="0"/>
      <p:bldP spid="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81102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kumimoji="1" lang="ja-JP" altLang="en-US" dirty="0"/>
                  <a:t>になるために必要な連結度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81102"/>
                <a:ext cx="10515600" cy="13255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63A9140-552A-4ADF-86E5-4B4F0B371FE9}"/>
              </a:ext>
            </a:extLst>
          </p:cNvPr>
          <p:cNvGrpSpPr/>
          <p:nvPr/>
        </p:nvGrpSpPr>
        <p:grpSpPr>
          <a:xfrm>
            <a:off x="444135" y="865289"/>
            <a:ext cx="11110627" cy="1476388"/>
            <a:chOff x="845127" y="1389802"/>
            <a:chExt cx="10529454" cy="1159776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14A12CF-FC3D-4BE2-A5EC-722EA419931E}"/>
                </a:ext>
              </a:extLst>
            </p:cNvPr>
            <p:cNvSpPr/>
            <p:nvPr/>
          </p:nvSpPr>
          <p:spPr>
            <a:xfrm>
              <a:off x="858981" y="1670226"/>
              <a:ext cx="10515600" cy="8793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tx1"/>
                  </a:solidFill>
                </a:rPr>
                <a:t>三角形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面</a:t>
              </a:r>
              <a:r>
                <a:rPr kumimoji="1" lang="ja-JP" altLang="en-US" sz="2800" dirty="0">
                  <a:solidFill>
                    <a:schemeClr val="tx1"/>
                  </a:solidFill>
                </a:rPr>
                <a:t>以外を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持つ平面グラフは</a:t>
              </a:r>
              <a:r>
                <a:rPr kumimoji="1" lang="en-US" altLang="ja-JP" sz="2800" b="0" dirty="0">
                  <a:solidFill>
                    <a:schemeClr val="tx1"/>
                  </a:solidFill>
                </a:rPr>
                <a:t>2-linked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でない．すなわち，平面グラフが</a:t>
              </a:r>
              <a:r>
                <a:rPr kumimoji="1" lang="en-US" altLang="ja-JP" sz="2800" b="0" dirty="0">
                  <a:solidFill>
                    <a:schemeClr val="tx1"/>
                  </a:solidFill>
                </a:rPr>
                <a:t>2-linked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であるための</a:t>
              </a:r>
              <a:r>
                <a:rPr kumimoji="1" lang="ja-JP" altLang="en-US" sz="2800" b="0" dirty="0">
                  <a:solidFill>
                    <a:srgbClr val="FF0000"/>
                  </a:solidFill>
                </a:rPr>
                <a:t>必要条件</a:t>
              </a:r>
              <a:r>
                <a:rPr kumimoji="1" lang="ja-JP" altLang="en-US" sz="2800" b="0" dirty="0">
                  <a:solidFill>
                    <a:schemeClr val="tx1"/>
                  </a:solidFill>
                </a:rPr>
                <a:t>は各面が三角形である．</a:t>
              </a:r>
              <a:endParaRPr kumimoji="1" lang="en-US" altLang="ja-JP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090B32A6-0289-452C-980A-3A78E65A358A}"/>
                </a:ext>
              </a:extLst>
            </p:cNvPr>
            <p:cNvSpPr/>
            <p:nvPr/>
          </p:nvSpPr>
          <p:spPr>
            <a:xfrm>
              <a:off x="845127" y="1389802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命題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F5A86E-CA3E-4EBD-BB12-051C13688979}"/>
                  </a:ext>
                </a:extLst>
              </p:cNvPr>
              <p:cNvSpPr txBox="1"/>
              <p:nvPr/>
            </p:nvSpPr>
            <p:spPr>
              <a:xfrm>
                <a:off x="458754" y="2598003"/>
                <a:ext cx="7107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1" lang="en-US" altLang="ja-JP" sz="2400" dirty="0"/>
                  <a:t>-</a:t>
                </a:r>
                <a:r>
                  <a:rPr kumimoji="1" lang="ja-JP" altLang="en-US" sz="2400" dirty="0"/>
                  <a:t>連結平面グラフで三角形面以外を持つグラフが存在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F5A86E-CA3E-4EBD-BB12-051C1368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54" y="2598003"/>
                <a:ext cx="7107810" cy="461665"/>
              </a:xfrm>
              <a:prstGeom prst="rect">
                <a:avLst/>
              </a:prstGeom>
              <a:blipFill>
                <a:blip r:embed="rId4"/>
                <a:stretch>
                  <a:fillRect l="-257" t="-15789" r="-1115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テキスト ボックス 332">
                <a:extLst>
                  <a:ext uri="{FF2B5EF4-FFF2-40B4-BE49-F238E27FC236}">
                    <a16:creationId xmlns:a16="http://schemas.microsoft.com/office/drawing/2014/main" id="{CB49BF6F-6687-4EB3-B42E-91FB7DFA2E9A}"/>
                  </a:ext>
                </a:extLst>
              </p:cNvPr>
              <p:cNvSpPr txBox="1"/>
              <p:nvPr/>
            </p:nvSpPr>
            <p:spPr>
              <a:xfrm>
                <a:off x="426040" y="3072967"/>
                <a:ext cx="7107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⇒</a:t>
                </a:r>
                <a:r>
                  <a:rPr kumimoji="1" lang="en-US" altLang="ja-JP" sz="2400" dirty="0"/>
                  <a:t>2-linked</a:t>
                </a:r>
                <a:r>
                  <a:rPr kumimoji="1" lang="ja-JP" altLang="en-US" sz="2400" dirty="0"/>
                  <a:t>を保証するには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en-US" altLang="ja-JP" sz="2400" dirty="0"/>
                  <a:t>-</a:t>
                </a:r>
                <a:r>
                  <a:rPr kumimoji="1" lang="ja-JP" altLang="en-US" sz="2400" dirty="0"/>
                  <a:t>連結以上必要．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333" name="テキスト ボックス 332">
                <a:extLst>
                  <a:ext uri="{FF2B5EF4-FFF2-40B4-BE49-F238E27FC236}">
                    <a16:creationId xmlns:a16="http://schemas.microsoft.com/office/drawing/2014/main" id="{CB49BF6F-6687-4EB3-B42E-91FB7DFA2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0" y="3072967"/>
                <a:ext cx="7107810" cy="461665"/>
              </a:xfrm>
              <a:prstGeom prst="rect">
                <a:avLst/>
              </a:prstGeom>
              <a:blipFill>
                <a:blip r:embed="rId5"/>
                <a:stretch>
                  <a:fillRect l="-1372" t="-157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E1718FB-C866-4F25-A946-44B2B8CF3E46}"/>
              </a:ext>
            </a:extLst>
          </p:cNvPr>
          <p:cNvGrpSpPr/>
          <p:nvPr/>
        </p:nvGrpSpPr>
        <p:grpSpPr>
          <a:xfrm>
            <a:off x="2863791" y="3519204"/>
            <a:ext cx="5678829" cy="3248291"/>
            <a:chOff x="2863791" y="3519204"/>
            <a:chExt cx="5678829" cy="3248291"/>
          </a:xfrm>
        </p:grpSpPr>
        <p:sp>
          <p:nvSpPr>
            <p:cNvPr id="15" name="フローチャート: 結合子 14">
              <a:extLst>
                <a:ext uri="{FF2B5EF4-FFF2-40B4-BE49-F238E27FC236}">
                  <a16:creationId xmlns:a16="http://schemas.microsoft.com/office/drawing/2014/main" id="{AC5532A5-DF3E-44D0-A3A5-33C9BF6445E0}"/>
                </a:ext>
              </a:extLst>
            </p:cNvPr>
            <p:cNvSpPr/>
            <p:nvPr/>
          </p:nvSpPr>
          <p:spPr>
            <a:xfrm>
              <a:off x="5663328" y="3519204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フローチャート: 結合子 26">
              <a:extLst>
                <a:ext uri="{FF2B5EF4-FFF2-40B4-BE49-F238E27FC236}">
                  <a16:creationId xmlns:a16="http://schemas.microsoft.com/office/drawing/2014/main" id="{08C54925-731A-4B57-9526-D1AD2129B049}"/>
                </a:ext>
              </a:extLst>
            </p:cNvPr>
            <p:cNvSpPr/>
            <p:nvPr/>
          </p:nvSpPr>
          <p:spPr>
            <a:xfrm>
              <a:off x="2863791" y="439358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フローチャート: 結合子 27">
              <a:extLst>
                <a:ext uri="{FF2B5EF4-FFF2-40B4-BE49-F238E27FC236}">
                  <a16:creationId xmlns:a16="http://schemas.microsoft.com/office/drawing/2014/main" id="{C9EA55F5-11D6-4DE3-AD91-6F13158CE41F}"/>
                </a:ext>
              </a:extLst>
            </p:cNvPr>
            <p:cNvSpPr/>
            <p:nvPr/>
          </p:nvSpPr>
          <p:spPr>
            <a:xfrm>
              <a:off x="3455025" y="6593255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フローチャート: 結合子 28">
              <a:extLst>
                <a:ext uri="{FF2B5EF4-FFF2-40B4-BE49-F238E27FC236}">
                  <a16:creationId xmlns:a16="http://schemas.microsoft.com/office/drawing/2014/main" id="{74D3768F-493C-42C4-A54A-5269201BCD44}"/>
                </a:ext>
              </a:extLst>
            </p:cNvPr>
            <p:cNvSpPr/>
            <p:nvPr/>
          </p:nvSpPr>
          <p:spPr>
            <a:xfrm>
              <a:off x="8368380" y="439358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フローチャート: 結合子 29">
              <a:extLst>
                <a:ext uri="{FF2B5EF4-FFF2-40B4-BE49-F238E27FC236}">
                  <a16:creationId xmlns:a16="http://schemas.microsoft.com/office/drawing/2014/main" id="{67A85E9E-AACF-4267-B420-D2CFAF5F8CAE}"/>
                </a:ext>
              </a:extLst>
            </p:cNvPr>
            <p:cNvSpPr/>
            <p:nvPr/>
          </p:nvSpPr>
          <p:spPr>
            <a:xfrm>
              <a:off x="7785341" y="6593255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フローチャート: 結合子 30">
              <a:extLst>
                <a:ext uri="{FF2B5EF4-FFF2-40B4-BE49-F238E27FC236}">
                  <a16:creationId xmlns:a16="http://schemas.microsoft.com/office/drawing/2014/main" id="{3FD1ABE7-2A62-4F81-A0E0-283DEBD99F2B}"/>
                </a:ext>
              </a:extLst>
            </p:cNvPr>
            <p:cNvSpPr/>
            <p:nvPr/>
          </p:nvSpPr>
          <p:spPr>
            <a:xfrm>
              <a:off x="5663328" y="398035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フローチャート: 結合子 31">
              <a:extLst>
                <a:ext uri="{FF2B5EF4-FFF2-40B4-BE49-F238E27FC236}">
                  <a16:creationId xmlns:a16="http://schemas.microsoft.com/office/drawing/2014/main" id="{33D13D6D-49D8-4E93-B194-61BD5252D37E}"/>
                </a:ext>
              </a:extLst>
            </p:cNvPr>
            <p:cNvSpPr/>
            <p:nvPr/>
          </p:nvSpPr>
          <p:spPr>
            <a:xfrm>
              <a:off x="4825398" y="430646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フローチャート: 結合子 32">
              <a:extLst>
                <a:ext uri="{FF2B5EF4-FFF2-40B4-BE49-F238E27FC236}">
                  <a16:creationId xmlns:a16="http://schemas.microsoft.com/office/drawing/2014/main" id="{B7816089-D4E9-4814-8DCC-6A560E591B2F}"/>
                </a:ext>
              </a:extLst>
            </p:cNvPr>
            <p:cNvSpPr/>
            <p:nvPr/>
          </p:nvSpPr>
          <p:spPr>
            <a:xfrm>
              <a:off x="4068152" y="4398477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フローチャート: 結合子 33">
              <a:extLst>
                <a:ext uri="{FF2B5EF4-FFF2-40B4-BE49-F238E27FC236}">
                  <a16:creationId xmlns:a16="http://schemas.microsoft.com/office/drawing/2014/main" id="{10990A3E-6120-4F76-94FA-98D5D75AC85E}"/>
                </a:ext>
              </a:extLst>
            </p:cNvPr>
            <p:cNvSpPr/>
            <p:nvPr/>
          </p:nvSpPr>
          <p:spPr>
            <a:xfrm>
              <a:off x="4456590" y="5237561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フローチャート: 結合子 34">
              <a:extLst>
                <a:ext uri="{FF2B5EF4-FFF2-40B4-BE49-F238E27FC236}">
                  <a16:creationId xmlns:a16="http://schemas.microsoft.com/office/drawing/2014/main" id="{88A77E02-B4F6-413E-B1DB-FC0E6841FCCB}"/>
                </a:ext>
              </a:extLst>
            </p:cNvPr>
            <p:cNvSpPr/>
            <p:nvPr/>
          </p:nvSpPr>
          <p:spPr>
            <a:xfrm>
              <a:off x="4543710" y="5981554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フローチャート: 結合子 35">
              <a:extLst>
                <a:ext uri="{FF2B5EF4-FFF2-40B4-BE49-F238E27FC236}">
                  <a16:creationId xmlns:a16="http://schemas.microsoft.com/office/drawing/2014/main" id="{22DE7BE5-072D-460D-9A94-0B4B9BFE1154}"/>
                </a:ext>
              </a:extLst>
            </p:cNvPr>
            <p:cNvSpPr/>
            <p:nvPr/>
          </p:nvSpPr>
          <p:spPr>
            <a:xfrm>
              <a:off x="5663328" y="5807314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フローチャート: 結合子 36">
              <a:extLst>
                <a:ext uri="{FF2B5EF4-FFF2-40B4-BE49-F238E27FC236}">
                  <a16:creationId xmlns:a16="http://schemas.microsoft.com/office/drawing/2014/main" id="{F91F734F-5161-4116-81CF-7AAB0A6E273F}"/>
                </a:ext>
              </a:extLst>
            </p:cNvPr>
            <p:cNvSpPr/>
            <p:nvPr/>
          </p:nvSpPr>
          <p:spPr>
            <a:xfrm>
              <a:off x="6646408" y="600585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フローチャート: 結合子 37">
              <a:extLst>
                <a:ext uri="{FF2B5EF4-FFF2-40B4-BE49-F238E27FC236}">
                  <a16:creationId xmlns:a16="http://schemas.microsoft.com/office/drawing/2014/main" id="{3CE5A4D2-D040-4598-851E-4E24CDABB09E}"/>
                </a:ext>
              </a:extLst>
            </p:cNvPr>
            <p:cNvSpPr/>
            <p:nvPr/>
          </p:nvSpPr>
          <p:spPr>
            <a:xfrm>
              <a:off x="6918228" y="5178135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フローチャート: 結合子 38">
              <a:extLst>
                <a:ext uri="{FF2B5EF4-FFF2-40B4-BE49-F238E27FC236}">
                  <a16:creationId xmlns:a16="http://schemas.microsoft.com/office/drawing/2014/main" id="{BEB7EDD4-6776-4005-8A64-9191A861F7CC}"/>
                </a:ext>
              </a:extLst>
            </p:cNvPr>
            <p:cNvSpPr/>
            <p:nvPr/>
          </p:nvSpPr>
          <p:spPr>
            <a:xfrm>
              <a:off x="7397351" y="439358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フローチャート: 結合子 39">
              <a:extLst>
                <a:ext uri="{FF2B5EF4-FFF2-40B4-BE49-F238E27FC236}">
                  <a16:creationId xmlns:a16="http://schemas.microsoft.com/office/drawing/2014/main" id="{CA5E0311-7832-44BE-BDC3-3A17B1A2F97C}"/>
                </a:ext>
              </a:extLst>
            </p:cNvPr>
            <p:cNvSpPr/>
            <p:nvPr/>
          </p:nvSpPr>
          <p:spPr>
            <a:xfrm>
              <a:off x="6699886" y="4314372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フローチャート: 結合子 40">
              <a:extLst>
                <a:ext uri="{FF2B5EF4-FFF2-40B4-BE49-F238E27FC236}">
                  <a16:creationId xmlns:a16="http://schemas.microsoft.com/office/drawing/2014/main" id="{88F68817-719B-43A8-A99E-5A3730127CEE}"/>
                </a:ext>
              </a:extLst>
            </p:cNvPr>
            <p:cNvSpPr/>
            <p:nvPr/>
          </p:nvSpPr>
          <p:spPr>
            <a:xfrm>
              <a:off x="6135639" y="4617992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フローチャート: 結合子 41">
              <a:extLst>
                <a:ext uri="{FF2B5EF4-FFF2-40B4-BE49-F238E27FC236}">
                  <a16:creationId xmlns:a16="http://schemas.microsoft.com/office/drawing/2014/main" id="{ECC73E04-9A14-4388-8788-412FB4758EC0}"/>
                </a:ext>
              </a:extLst>
            </p:cNvPr>
            <p:cNvSpPr/>
            <p:nvPr/>
          </p:nvSpPr>
          <p:spPr>
            <a:xfrm>
              <a:off x="5107316" y="5122517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フローチャート: 結合子 42">
              <a:extLst>
                <a:ext uri="{FF2B5EF4-FFF2-40B4-BE49-F238E27FC236}">
                  <a16:creationId xmlns:a16="http://schemas.microsoft.com/office/drawing/2014/main" id="{43A86925-2857-41E0-AAD8-167C475D3053}"/>
                </a:ext>
              </a:extLst>
            </p:cNvPr>
            <p:cNvSpPr/>
            <p:nvPr/>
          </p:nvSpPr>
          <p:spPr>
            <a:xfrm>
              <a:off x="6309879" y="5122517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フローチャート: 結合子 43">
              <a:extLst>
                <a:ext uri="{FF2B5EF4-FFF2-40B4-BE49-F238E27FC236}">
                  <a16:creationId xmlns:a16="http://schemas.microsoft.com/office/drawing/2014/main" id="{797170EB-ECF6-410B-8120-5F92251A4D74}"/>
                </a:ext>
              </a:extLst>
            </p:cNvPr>
            <p:cNvSpPr/>
            <p:nvPr/>
          </p:nvSpPr>
          <p:spPr>
            <a:xfrm>
              <a:off x="5663328" y="5368165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フローチャート: 結合子 44">
              <a:extLst>
                <a:ext uri="{FF2B5EF4-FFF2-40B4-BE49-F238E27FC236}">
                  <a16:creationId xmlns:a16="http://schemas.microsoft.com/office/drawing/2014/main" id="{955CA0BD-49C1-436F-840C-D87B67F7B2D6}"/>
                </a:ext>
              </a:extLst>
            </p:cNvPr>
            <p:cNvSpPr/>
            <p:nvPr/>
          </p:nvSpPr>
          <p:spPr>
            <a:xfrm>
              <a:off x="5281557" y="4617992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F495D492-29F6-42E5-A7D6-C7091FD702B9}"/>
                </a:ext>
              </a:extLst>
            </p:cNvPr>
            <p:cNvCxnSpPr>
              <a:cxnSpLocks/>
              <a:stCxn id="15" idx="2"/>
              <a:endCxn id="27" idx="7"/>
            </p:cNvCxnSpPr>
            <p:nvPr/>
          </p:nvCxnSpPr>
          <p:spPr>
            <a:xfrm flipH="1">
              <a:off x="3012515" y="3606324"/>
              <a:ext cx="2650813" cy="8127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6C7C3018-4C27-47A9-9C9C-37F8EDFDA96F}"/>
                </a:ext>
              </a:extLst>
            </p:cNvPr>
            <p:cNvCxnSpPr>
              <a:cxnSpLocks/>
              <a:stCxn id="27" idx="4"/>
              <a:endCxn id="28" idx="1"/>
            </p:cNvCxnSpPr>
            <p:nvPr/>
          </p:nvCxnSpPr>
          <p:spPr>
            <a:xfrm>
              <a:off x="2950911" y="4567826"/>
              <a:ext cx="529631" cy="2050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9E73DD29-2C6C-461F-B3BD-B5BD954A3332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629265" y="6680375"/>
              <a:ext cx="41560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E58D9BCF-6012-48B2-9612-77BC36267962}"/>
                </a:ext>
              </a:extLst>
            </p:cNvPr>
            <p:cNvCxnSpPr>
              <a:cxnSpLocks/>
              <a:stCxn id="29" idx="4"/>
              <a:endCxn id="30" idx="0"/>
            </p:cNvCxnSpPr>
            <p:nvPr/>
          </p:nvCxnSpPr>
          <p:spPr>
            <a:xfrm flipH="1">
              <a:off x="7872461" y="4567826"/>
              <a:ext cx="583039" cy="20254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E8D981A1-851B-441D-AD91-830D6F3021EC}"/>
                </a:ext>
              </a:extLst>
            </p:cNvPr>
            <p:cNvCxnSpPr>
              <a:cxnSpLocks/>
              <a:stCxn id="15" idx="6"/>
              <a:endCxn id="29" idx="1"/>
            </p:cNvCxnSpPr>
            <p:nvPr/>
          </p:nvCxnSpPr>
          <p:spPr>
            <a:xfrm>
              <a:off x="5837568" y="3606324"/>
              <a:ext cx="2556329" cy="8127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F1FCD57C-A3DE-4CCC-8C94-0C53759CA633}"/>
                </a:ext>
              </a:extLst>
            </p:cNvPr>
            <p:cNvCxnSpPr>
              <a:cxnSpLocks/>
              <a:stCxn id="15" idx="4"/>
              <a:endCxn id="31" idx="0"/>
            </p:cNvCxnSpPr>
            <p:nvPr/>
          </p:nvCxnSpPr>
          <p:spPr>
            <a:xfrm>
              <a:off x="5750448" y="3693444"/>
              <a:ext cx="0" cy="286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344E8E1-9B3F-4EFC-A831-0894CCFBDD85}"/>
                </a:ext>
              </a:extLst>
            </p:cNvPr>
            <p:cNvCxnSpPr>
              <a:cxnSpLocks/>
              <a:stCxn id="27" idx="6"/>
              <a:endCxn id="33" idx="2"/>
            </p:cNvCxnSpPr>
            <p:nvPr/>
          </p:nvCxnSpPr>
          <p:spPr>
            <a:xfrm>
              <a:off x="3038031" y="4480706"/>
              <a:ext cx="1030121" cy="48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27111A87-ADDE-4E4C-B0BD-D17225413C09}"/>
                </a:ext>
              </a:extLst>
            </p:cNvPr>
            <p:cNvCxnSpPr>
              <a:cxnSpLocks/>
              <a:stCxn id="28" idx="7"/>
              <a:endCxn id="35" idx="3"/>
            </p:cNvCxnSpPr>
            <p:nvPr/>
          </p:nvCxnSpPr>
          <p:spPr>
            <a:xfrm flipV="1">
              <a:off x="3603749" y="6130278"/>
              <a:ext cx="965478" cy="488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9FB1381A-2B92-4638-AD08-D0CF818CA74D}"/>
                </a:ext>
              </a:extLst>
            </p:cNvPr>
            <p:cNvCxnSpPr>
              <a:cxnSpLocks/>
              <a:stCxn id="33" idx="4"/>
              <a:endCxn id="34" idx="1"/>
            </p:cNvCxnSpPr>
            <p:nvPr/>
          </p:nvCxnSpPr>
          <p:spPr>
            <a:xfrm>
              <a:off x="4155272" y="4572717"/>
              <a:ext cx="326835" cy="6903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57AE6C6A-B389-4E25-8DB6-94AFEF1E5F7D}"/>
                </a:ext>
              </a:extLst>
            </p:cNvPr>
            <p:cNvCxnSpPr>
              <a:cxnSpLocks/>
              <a:stCxn id="34" idx="4"/>
              <a:endCxn id="35" idx="1"/>
            </p:cNvCxnSpPr>
            <p:nvPr/>
          </p:nvCxnSpPr>
          <p:spPr>
            <a:xfrm>
              <a:off x="4543710" y="5411801"/>
              <a:ext cx="25516" cy="595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E430504B-2C9C-4D1C-BB18-DFD3B86E89D1}"/>
                </a:ext>
              </a:extLst>
            </p:cNvPr>
            <p:cNvCxnSpPr>
              <a:cxnSpLocks/>
              <a:stCxn id="33" idx="6"/>
              <a:endCxn id="32" idx="3"/>
            </p:cNvCxnSpPr>
            <p:nvPr/>
          </p:nvCxnSpPr>
          <p:spPr>
            <a:xfrm flipV="1">
              <a:off x="4242392" y="4455190"/>
              <a:ext cx="608523" cy="304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2483AE7B-D44A-454C-A099-B754A0B674BD}"/>
                </a:ext>
              </a:extLst>
            </p:cNvPr>
            <p:cNvCxnSpPr>
              <a:cxnSpLocks/>
              <a:stCxn id="32" idx="6"/>
              <a:endCxn id="31" idx="3"/>
            </p:cNvCxnSpPr>
            <p:nvPr/>
          </p:nvCxnSpPr>
          <p:spPr>
            <a:xfrm flipV="1">
              <a:off x="4999638" y="4129079"/>
              <a:ext cx="689206" cy="2645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5C1AB9DB-1B31-4C8F-94CA-39FBC2FD7CED}"/>
                </a:ext>
              </a:extLst>
            </p:cNvPr>
            <p:cNvCxnSpPr>
              <a:cxnSpLocks/>
              <a:stCxn id="45" idx="2"/>
              <a:endCxn id="32" idx="4"/>
            </p:cNvCxnSpPr>
            <p:nvPr/>
          </p:nvCxnSpPr>
          <p:spPr>
            <a:xfrm flipH="1" flipV="1">
              <a:off x="4912518" y="4480706"/>
              <a:ext cx="369038" cy="2244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FB5ED64E-CBE0-49C9-BC9C-47BFD780E534}"/>
                </a:ext>
              </a:extLst>
            </p:cNvPr>
            <p:cNvCxnSpPr>
              <a:cxnSpLocks/>
              <a:stCxn id="42" idx="7"/>
              <a:endCxn id="45" idx="4"/>
            </p:cNvCxnSpPr>
            <p:nvPr/>
          </p:nvCxnSpPr>
          <p:spPr>
            <a:xfrm flipV="1">
              <a:off x="5256040" y="4792232"/>
              <a:ext cx="112637" cy="355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E2C5039C-75C6-47A0-AE73-17148184DBA1}"/>
                </a:ext>
              </a:extLst>
            </p:cNvPr>
            <p:cNvCxnSpPr>
              <a:cxnSpLocks/>
              <a:stCxn id="34" idx="6"/>
              <a:endCxn id="42" idx="2"/>
            </p:cNvCxnSpPr>
            <p:nvPr/>
          </p:nvCxnSpPr>
          <p:spPr>
            <a:xfrm flipV="1">
              <a:off x="4630830" y="5209637"/>
              <a:ext cx="476486" cy="1150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F084EF53-BB81-4345-B83A-039D3E741AC8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 flipV="1">
              <a:off x="4717950" y="5894434"/>
              <a:ext cx="945377" cy="174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4A62FDBF-0137-4803-9D81-19D62163ADE3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>
              <a:off x="5837568" y="5894434"/>
              <a:ext cx="808841" cy="1985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5F2AFF1C-B436-4662-AA4F-61F8128C0629}"/>
                </a:ext>
              </a:extLst>
            </p:cNvPr>
            <p:cNvCxnSpPr>
              <a:cxnSpLocks/>
              <a:stCxn id="37" idx="5"/>
              <a:endCxn id="30" idx="1"/>
            </p:cNvCxnSpPr>
            <p:nvPr/>
          </p:nvCxnSpPr>
          <p:spPr>
            <a:xfrm>
              <a:off x="6795132" y="6154579"/>
              <a:ext cx="1015725" cy="464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659E4555-F119-4B97-A8BE-1D2D37EC085C}"/>
                </a:ext>
              </a:extLst>
            </p:cNvPr>
            <p:cNvCxnSpPr>
              <a:cxnSpLocks/>
              <a:stCxn id="29" idx="2"/>
              <a:endCxn id="39" idx="6"/>
            </p:cNvCxnSpPr>
            <p:nvPr/>
          </p:nvCxnSpPr>
          <p:spPr>
            <a:xfrm flipH="1">
              <a:off x="7571591" y="4480706"/>
              <a:ext cx="796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0E1580B9-59A0-406C-924C-5C23F3481D3D}"/>
                </a:ext>
              </a:extLst>
            </p:cNvPr>
            <p:cNvCxnSpPr>
              <a:cxnSpLocks/>
              <a:stCxn id="39" idx="4"/>
              <a:endCxn id="38" idx="7"/>
            </p:cNvCxnSpPr>
            <p:nvPr/>
          </p:nvCxnSpPr>
          <p:spPr>
            <a:xfrm flipH="1">
              <a:off x="7066951" y="4567826"/>
              <a:ext cx="417519" cy="6358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B5ECDD45-5900-4173-968E-185FE684F525}"/>
                </a:ext>
              </a:extLst>
            </p:cNvPr>
            <p:cNvCxnSpPr>
              <a:cxnSpLocks/>
              <a:stCxn id="38" idx="4"/>
              <a:endCxn id="37" idx="7"/>
            </p:cNvCxnSpPr>
            <p:nvPr/>
          </p:nvCxnSpPr>
          <p:spPr>
            <a:xfrm flipH="1">
              <a:off x="6795132" y="5352375"/>
              <a:ext cx="210216" cy="6789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A54BA4AA-65E1-43EF-B3A4-58C601D378FB}"/>
                </a:ext>
              </a:extLst>
            </p:cNvPr>
            <p:cNvCxnSpPr>
              <a:cxnSpLocks/>
              <a:stCxn id="42" idx="5"/>
              <a:endCxn id="44" idx="2"/>
            </p:cNvCxnSpPr>
            <p:nvPr/>
          </p:nvCxnSpPr>
          <p:spPr>
            <a:xfrm>
              <a:off x="5256040" y="5271240"/>
              <a:ext cx="407287" cy="184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6A839DBF-0A09-48C2-BD2D-AC90EAEE2396}"/>
                </a:ext>
              </a:extLst>
            </p:cNvPr>
            <p:cNvCxnSpPr>
              <a:cxnSpLocks/>
              <a:stCxn id="44" idx="4"/>
              <a:endCxn id="36" idx="0"/>
            </p:cNvCxnSpPr>
            <p:nvPr/>
          </p:nvCxnSpPr>
          <p:spPr>
            <a:xfrm>
              <a:off x="5750448" y="5542405"/>
              <a:ext cx="0" cy="2649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41BAC704-D5CA-4807-855F-DB596AA8FB9D}"/>
                </a:ext>
              </a:extLst>
            </p:cNvPr>
            <p:cNvCxnSpPr>
              <a:cxnSpLocks/>
              <a:stCxn id="38" idx="3"/>
              <a:endCxn id="43" idx="6"/>
            </p:cNvCxnSpPr>
            <p:nvPr/>
          </p:nvCxnSpPr>
          <p:spPr>
            <a:xfrm flipH="1" flipV="1">
              <a:off x="6484119" y="5209637"/>
              <a:ext cx="459625" cy="117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262A7F0B-6BB1-43C3-A394-1078A9E60150}"/>
                </a:ext>
              </a:extLst>
            </p:cNvPr>
            <p:cNvCxnSpPr>
              <a:cxnSpLocks/>
              <a:stCxn id="43" idx="3"/>
              <a:endCxn id="44" idx="6"/>
            </p:cNvCxnSpPr>
            <p:nvPr/>
          </p:nvCxnSpPr>
          <p:spPr>
            <a:xfrm flipH="1">
              <a:off x="5837568" y="5271240"/>
              <a:ext cx="497828" cy="184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A8E889FD-A251-4B13-A580-36AB214F168F}"/>
                </a:ext>
              </a:extLst>
            </p:cNvPr>
            <p:cNvCxnSpPr>
              <a:cxnSpLocks/>
              <a:stCxn id="41" idx="5"/>
              <a:endCxn id="43" idx="0"/>
            </p:cNvCxnSpPr>
            <p:nvPr/>
          </p:nvCxnSpPr>
          <p:spPr>
            <a:xfrm>
              <a:off x="6284363" y="4766715"/>
              <a:ext cx="112637" cy="355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D0A27434-409D-464A-AF9A-EB9D598C2D35}"/>
                </a:ext>
              </a:extLst>
            </p:cNvPr>
            <p:cNvCxnSpPr>
              <a:cxnSpLocks/>
              <a:stCxn id="45" idx="6"/>
              <a:endCxn id="41" idx="2"/>
            </p:cNvCxnSpPr>
            <p:nvPr/>
          </p:nvCxnSpPr>
          <p:spPr>
            <a:xfrm>
              <a:off x="5455797" y="4705112"/>
              <a:ext cx="6798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85ADF8CA-075C-4EFB-B5D0-CFA4F517404A}"/>
                </a:ext>
              </a:extLst>
            </p:cNvPr>
            <p:cNvCxnSpPr>
              <a:cxnSpLocks/>
              <a:stCxn id="31" idx="6"/>
              <a:endCxn id="40" idx="2"/>
            </p:cNvCxnSpPr>
            <p:nvPr/>
          </p:nvCxnSpPr>
          <p:spPr>
            <a:xfrm>
              <a:off x="5837568" y="4067476"/>
              <a:ext cx="862318" cy="334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BEC8BF00-D6D4-44A4-92AE-85580267062F}"/>
                </a:ext>
              </a:extLst>
            </p:cNvPr>
            <p:cNvCxnSpPr>
              <a:cxnSpLocks/>
              <a:stCxn id="40" idx="6"/>
              <a:endCxn id="39" idx="2"/>
            </p:cNvCxnSpPr>
            <p:nvPr/>
          </p:nvCxnSpPr>
          <p:spPr>
            <a:xfrm>
              <a:off x="6874126" y="4401492"/>
              <a:ext cx="523225" cy="79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79798EC4-3C66-4F65-969C-9CC0CAEB473A}"/>
                </a:ext>
              </a:extLst>
            </p:cNvPr>
            <p:cNvCxnSpPr>
              <a:cxnSpLocks/>
              <a:stCxn id="41" idx="7"/>
              <a:endCxn id="40" idx="3"/>
            </p:cNvCxnSpPr>
            <p:nvPr/>
          </p:nvCxnSpPr>
          <p:spPr>
            <a:xfrm flipV="1">
              <a:off x="6284363" y="4463096"/>
              <a:ext cx="441039" cy="180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フローチャート: 結合子 148">
              <a:extLst>
                <a:ext uri="{FF2B5EF4-FFF2-40B4-BE49-F238E27FC236}">
                  <a16:creationId xmlns:a16="http://schemas.microsoft.com/office/drawing/2014/main" id="{760D080D-7C88-4E93-807A-7230ACFBC3B5}"/>
                </a:ext>
              </a:extLst>
            </p:cNvPr>
            <p:cNvSpPr/>
            <p:nvPr/>
          </p:nvSpPr>
          <p:spPr>
            <a:xfrm>
              <a:off x="4868960" y="4010228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0" name="フローチャート: 結合子 149">
              <a:extLst>
                <a:ext uri="{FF2B5EF4-FFF2-40B4-BE49-F238E27FC236}">
                  <a16:creationId xmlns:a16="http://schemas.microsoft.com/office/drawing/2014/main" id="{4F2C49F5-7401-4016-BD9E-FC7A50488D91}"/>
                </a:ext>
              </a:extLst>
            </p:cNvPr>
            <p:cNvSpPr/>
            <p:nvPr/>
          </p:nvSpPr>
          <p:spPr>
            <a:xfrm>
              <a:off x="6684498" y="4036235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1" name="フローチャート: 結合子 150">
              <a:extLst>
                <a:ext uri="{FF2B5EF4-FFF2-40B4-BE49-F238E27FC236}">
                  <a16:creationId xmlns:a16="http://schemas.microsoft.com/office/drawing/2014/main" id="{5AD2EC08-0A8A-4039-8854-24412926CAA8}"/>
                </a:ext>
              </a:extLst>
            </p:cNvPr>
            <p:cNvSpPr/>
            <p:nvPr/>
          </p:nvSpPr>
          <p:spPr>
            <a:xfrm>
              <a:off x="5717166" y="4323178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2" name="フローチャート: 結合子 151">
              <a:extLst>
                <a:ext uri="{FF2B5EF4-FFF2-40B4-BE49-F238E27FC236}">
                  <a16:creationId xmlns:a16="http://schemas.microsoft.com/office/drawing/2014/main" id="{203A0465-1B74-482A-97B2-12536A2955AF}"/>
                </a:ext>
              </a:extLst>
            </p:cNvPr>
            <p:cNvSpPr/>
            <p:nvPr/>
          </p:nvSpPr>
          <p:spPr>
            <a:xfrm>
              <a:off x="7571591" y="5406301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3" name="フローチャート: 結合子 152">
              <a:extLst>
                <a:ext uri="{FF2B5EF4-FFF2-40B4-BE49-F238E27FC236}">
                  <a16:creationId xmlns:a16="http://schemas.microsoft.com/office/drawing/2014/main" id="{6571B3ED-09D3-4FA5-8859-C37333D1E62C}"/>
                </a:ext>
              </a:extLst>
            </p:cNvPr>
            <p:cNvSpPr/>
            <p:nvPr/>
          </p:nvSpPr>
          <p:spPr>
            <a:xfrm>
              <a:off x="6713255" y="480623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4" name="フローチャート: 結合子 153">
              <a:extLst>
                <a:ext uri="{FF2B5EF4-FFF2-40B4-BE49-F238E27FC236}">
                  <a16:creationId xmlns:a16="http://schemas.microsoft.com/office/drawing/2014/main" id="{748BD288-8C76-49B9-97B9-F594A4A5FFB6}"/>
                </a:ext>
              </a:extLst>
            </p:cNvPr>
            <p:cNvSpPr/>
            <p:nvPr/>
          </p:nvSpPr>
          <p:spPr>
            <a:xfrm>
              <a:off x="5699727" y="4954965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5" name="フローチャート: 結合子 154">
              <a:extLst>
                <a:ext uri="{FF2B5EF4-FFF2-40B4-BE49-F238E27FC236}">
                  <a16:creationId xmlns:a16="http://schemas.microsoft.com/office/drawing/2014/main" id="{4B84FCE7-8EAB-4394-8F4A-2DF4130AA146}"/>
                </a:ext>
              </a:extLst>
            </p:cNvPr>
            <p:cNvSpPr/>
            <p:nvPr/>
          </p:nvSpPr>
          <p:spPr>
            <a:xfrm>
              <a:off x="4663772" y="4775407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フローチャート: 結合子 155">
              <a:extLst>
                <a:ext uri="{FF2B5EF4-FFF2-40B4-BE49-F238E27FC236}">
                  <a16:creationId xmlns:a16="http://schemas.microsoft.com/office/drawing/2014/main" id="{E316395F-7D18-406D-859C-B45D1FCB1E6D}"/>
                </a:ext>
              </a:extLst>
            </p:cNvPr>
            <p:cNvSpPr/>
            <p:nvPr/>
          </p:nvSpPr>
          <p:spPr>
            <a:xfrm>
              <a:off x="4973118" y="5622316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7" name="フローチャート: 結合子 156">
              <a:extLst>
                <a:ext uri="{FF2B5EF4-FFF2-40B4-BE49-F238E27FC236}">
                  <a16:creationId xmlns:a16="http://schemas.microsoft.com/office/drawing/2014/main" id="{9966FFD2-9459-4ACD-B652-A5EABC6DBB33}"/>
                </a:ext>
              </a:extLst>
            </p:cNvPr>
            <p:cNvSpPr/>
            <p:nvPr/>
          </p:nvSpPr>
          <p:spPr>
            <a:xfrm>
              <a:off x="6266417" y="5646251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8" name="フローチャート: 結合子 157">
              <a:extLst>
                <a:ext uri="{FF2B5EF4-FFF2-40B4-BE49-F238E27FC236}">
                  <a16:creationId xmlns:a16="http://schemas.microsoft.com/office/drawing/2014/main" id="{31AA0AF2-D8D8-431F-B2A7-774A2F91B2F2}"/>
                </a:ext>
              </a:extLst>
            </p:cNvPr>
            <p:cNvSpPr/>
            <p:nvPr/>
          </p:nvSpPr>
          <p:spPr>
            <a:xfrm>
              <a:off x="5630046" y="6367590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9" name="フローチャート: 結合子 158">
              <a:extLst>
                <a:ext uri="{FF2B5EF4-FFF2-40B4-BE49-F238E27FC236}">
                  <a16:creationId xmlns:a16="http://schemas.microsoft.com/office/drawing/2014/main" id="{4F2FCB31-9DE6-47B1-806E-6EA4CB7D8892}"/>
                </a:ext>
              </a:extLst>
            </p:cNvPr>
            <p:cNvSpPr/>
            <p:nvPr/>
          </p:nvSpPr>
          <p:spPr>
            <a:xfrm>
              <a:off x="3678360" y="5276142"/>
              <a:ext cx="174240" cy="17424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4272AB8C-A362-4C9B-87E2-FADF30A825A4}"/>
                </a:ext>
              </a:extLst>
            </p:cNvPr>
            <p:cNvCxnSpPr>
              <a:cxnSpLocks/>
              <a:stCxn id="15" idx="5"/>
              <a:endCxn id="150" idx="1"/>
            </p:cNvCxnSpPr>
            <p:nvPr/>
          </p:nvCxnSpPr>
          <p:spPr>
            <a:xfrm>
              <a:off x="5812051" y="3667928"/>
              <a:ext cx="897963" cy="3938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467D8E78-4368-498F-8FC8-6796338A651F}"/>
                </a:ext>
              </a:extLst>
            </p:cNvPr>
            <p:cNvCxnSpPr>
              <a:cxnSpLocks/>
              <a:stCxn id="31" idx="7"/>
              <a:endCxn id="150" idx="2"/>
            </p:cNvCxnSpPr>
            <p:nvPr/>
          </p:nvCxnSpPr>
          <p:spPr>
            <a:xfrm>
              <a:off x="5812051" y="4005872"/>
              <a:ext cx="872447" cy="1174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4D1E5271-2E97-43A7-B6EC-7778A3993449}"/>
                </a:ext>
              </a:extLst>
            </p:cNvPr>
            <p:cNvCxnSpPr>
              <a:cxnSpLocks/>
              <a:stCxn id="40" idx="7"/>
              <a:endCxn id="150" idx="5"/>
            </p:cNvCxnSpPr>
            <p:nvPr/>
          </p:nvCxnSpPr>
          <p:spPr>
            <a:xfrm flipH="1" flipV="1">
              <a:off x="6833222" y="4184958"/>
              <a:ext cx="15388" cy="154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47DE596B-AE87-4A39-82B3-C01184275F49}"/>
                </a:ext>
              </a:extLst>
            </p:cNvPr>
            <p:cNvCxnSpPr>
              <a:cxnSpLocks/>
              <a:stCxn id="39" idx="1"/>
              <a:endCxn id="150" idx="6"/>
            </p:cNvCxnSpPr>
            <p:nvPr/>
          </p:nvCxnSpPr>
          <p:spPr>
            <a:xfrm flipH="1" flipV="1">
              <a:off x="6858738" y="4123355"/>
              <a:ext cx="564129" cy="2957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C735A791-3280-4681-B0B9-3E02C6694783}"/>
                </a:ext>
              </a:extLst>
            </p:cNvPr>
            <p:cNvCxnSpPr>
              <a:cxnSpLocks/>
              <a:stCxn id="29" idx="6"/>
              <a:endCxn id="150" idx="7"/>
            </p:cNvCxnSpPr>
            <p:nvPr/>
          </p:nvCxnSpPr>
          <p:spPr>
            <a:xfrm flipH="1" flipV="1">
              <a:off x="6833222" y="4061751"/>
              <a:ext cx="1709398" cy="4189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>
              <a:extLst>
                <a:ext uri="{FF2B5EF4-FFF2-40B4-BE49-F238E27FC236}">
                  <a16:creationId xmlns:a16="http://schemas.microsoft.com/office/drawing/2014/main" id="{14662E77-E300-4545-97AD-3D1CB53B0EB9}"/>
                </a:ext>
              </a:extLst>
            </p:cNvPr>
            <p:cNvCxnSpPr>
              <a:cxnSpLocks/>
              <a:stCxn id="39" idx="5"/>
              <a:endCxn id="152" idx="0"/>
            </p:cNvCxnSpPr>
            <p:nvPr/>
          </p:nvCxnSpPr>
          <p:spPr>
            <a:xfrm>
              <a:off x="7546074" y="4542310"/>
              <a:ext cx="112637" cy="8639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CED0E316-FA6F-4F93-8D7C-29C93BD5FE0D}"/>
                </a:ext>
              </a:extLst>
            </p:cNvPr>
            <p:cNvCxnSpPr>
              <a:cxnSpLocks/>
              <a:stCxn id="29" idx="3"/>
              <a:endCxn id="152" idx="6"/>
            </p:cNvCxnSpPr>
            <p:nvPr/>
          </p:nvCxnSpPr>
          <p:spPr>
            <a:xfrm flipH="1">
              <a:off x="7745831" y="4542310"/>
              <a:ext cx="648066" cy="951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45DA351C-B577-431A-BC7C-02DD1C900938}"/>
                </a:ext>
              </a:extLst>
            </p:cNvPr>
            <p:cNvCxnSpPr>
              <a:cxnSpLocks/>
              <a:stCxn id="152" idx="2"/>
              <a:endCxn id="38" idx="5"/>
            </p:cNvCxnSpPr>
            <p:nvPr/>
          </p:nvCxnSpPr>
          <p:spPr>
            <a:xfrm flipH="1" flipV="1">
              <a:off x="7066951" y="5326858"/>
              <a:ext cx="504639" cy="166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FFD08970-76ED-4769-A071-D4E42E430B25}"/>
                </a:ext>
              </a:extLst>
            </p:cNvPr>
            <p:cNvCxnSpPr>
              <a:cxnSpLocks/>
              <a:stCxn id="152" idx="3"/>
              <a:endCxn id="37" idx="6"/>
            </p:cNvCxnSpPr>
            <p:nvPr/>
          </p:nvCxnSpPr>
          <p:spPr>
            <a:xfrm flipH="1">
              <a:off x="6820648" y="5555024"/>
              <a:ext cx="776459" cy="537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785853EA-5F58-4C36-8E14-9EFD63D7C2D5}"/>
                </a:ext>
              </a:extLst>
            </p:cNvPr>
            <p:cNvCxnSpPr>
              <a:cxnSpLocks/>
              <a:stCxn id="152" idx="4"/>
              <a:endCxn id="30" idx="4"/>
            </p:cNvCxnSpPr>
            <p:nvPr/>
          </p:nvCxnSpPr>
          <p:spPr>
            <a:xfrm>
              <a:off x="7658711" y="5580541"/>
              <a:ext cx="213750" cy="1186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EAC995EA-19E9-4F96-805A-60963946731F}"/>
                </a:ext>
              </a:extLst>
            </p:cNvPr>
            <p:cNvCxnSpPr>
              <a:cxnSpLocks/>
              <a:stCxn id="36" idx="4"/>
              <a:endCxn id="158" idx="0"/>
            </p:cNvCxnSpPr>
            <p:nvPr/>
          </p:nvCxnSpPr>
          <p:spPr>
            <a:xfrm flipH="1">
              <a:off x="5717166" y="5981554"/>
              <a:ext cx="33281" cy="386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475230AC-CC88-4230-95A5-A497140B75D3}"/>
                </a:ext>
              </a:extLst>
            </p:cNvPr>
            <p:cNvCxnSpPr>
              <a:cxnSpLocks/>
              <a:stCxn id="35" idx="5"/>
              <a:endCxn id="158" idx="2"/>
            </p:cNvCxnSpPr>
            <p:nvPr/>
          </p:nvCxnSpPr>
          <p:spPr>
            <a:xfrm>
              <a:off x="4692434" y="6130278"/>
              <a:ext cx="937613" cy="324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38C5D74A-A1A8-4AAC-9444-BE3B39E07CF2}"/>
                </a:ext>
              </a:extLst>
            </p:cNvPr>
            <p:cNvCxnSpPr>
              <a:cxnSpLocks/>
              <a:stCxn id="28" idx="7"/>
              <a:endCxn id="158" idx="2"/>
            </p:cNvCxnSpPr>
            <p:nvPr/>
          </p:nvCxnSpPr>
          <p:spPr>
            <a:xfrm flipV="1">
              <a:off x="3603749" y="6454710"/>
              <a:ext cx="2026298" cy="1640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79297C72-8809-424F-AA58-DCB59E7B3C53}"/>
                </a:ext>
              </a:extLst>
            </p:cNvPr>
            <p:cNvCxnSpPr>
              <a:cxnSpLocks/>
              <a:stCxn id="30" idx="2"/>
              <a:endCxn id="158" idx="6"/>
            </p:cNvCxnSpPr>
            <p:nvPr/>
          </p:nvCxnSpPr>
          <p:spPr>
            <a:xfrm flipH="1" flipV="1">
              <a:off x="5804287" y="6454710"/>
              <a:ext cx="1981054" cy="225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A8E1AFCF-053C-4707-A6EB-ED7C0EC07D3B}"/>
                </a:ext>
              </a:extLst>
            </p:cNvPr>
            <p:cNvCxnSpPr>
              <a:cxnSpLocks/>
              <a:stCxn id="157" idx="5"/>
              <a:endCxn id="37" idx="1"/>
            </p:cNvCxnSpPr>
            <p:nvPr/>
          </p:nvCxnSpPr>
          <p:spPr>
            <a:xfrm>
              <a:off x="6415141" y="5794974"/>
              <a:ext cx="256784" cy="2363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270DA706-2456-450B-A98C-8905A317C579}"/>
                </a:ext>
              </a:extLst>
            </p:cNvPr>
            <p:cNvCxnSpPr>
              <a:cxnSpLocks/>
              <a:stCxn id="157" idx="6"/>
              <a:endCxn id="38" idx="4"/>
            </p:cNvCxnSpPr>
            <p:nvPr/>
          </p:nvCxnSpPr>
          <p:spPr>
            <a:xfrm flipV="1">
              <a:off x="6440657" y="5352375"/>
              <a:ext cx="564690" cy="380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F99DDBE7-3409-4DF8-9F46-32BCC0BC0890}"/>
                </a:ext>
              </a:extLst>
            </p:cNvPr>
            <p:cNvCxnSpPr>
              <a:cxnSpLocks/>
              <a:stCxn id="157" idx="0"/>
              <a:endCxn id="43" idx="4"/>
            </p:cNvCxnSpPr>
            <p:nvPr/>
          </p:nvCxnSpPr>
          <p:spPr>
            <a:xfrm flipV="1">
              <a:off x="6353537" y="5296757"/>
              <a:ext cx="43462" cy="349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F99634E1-B318-420E-B25D-3942381CB5D5}"/>
                </a:ext>
              </a:extLst>
            </p:cNvPr>
            <p:cNvCxnSpPr>
              <a:cxnSpLocks/>
              <a:stCxn id="157" idx="2"/>
              <a:endCxn id="44" idx="5"/>
            </p:cNvCxnSpPr>
            <p:nvPr/>
          </p:nvCxnSpPr>
          <p:spPr>
            <a:xfrm flipH="1" flipV="1">
              <a:off x="5812051" y="5516889"/>
              <a:ext cx="454366" cy="2164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2566D95C-7A43-4821-9730-FB6F28E48384}"/>
                </a:ext>
              </a:extLst>
            </p:cNvPr>
            <p:cNvCxnSpPr>
              <a:cxnSpLocks/>
              <a:stCxn id="157" idx="3"/>
              <a:endCxn id="36" idx="7"/>
            </p:cNvCxnSpPr>
            <p:nvPr/>
          </p:nvCxnSpPr>
          <p:spPr>
            <a:xfrm flipH="1">
              <a:off x="5812051" y="5794974"/>
              <a:ext cx="479883" cy="378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8F5C3761-502E-48CB-AD05-66E32B748343}"/>
                </a:ext>
              </a:extLst>
            </p:cNvPr>
            <p:cNvCxnSpPr>
              <a:cxnSpLocks/>
              <a:stCxn id="159" idx="4"/>
              <a:endCxn id="28" idx="0"/>
            </p:cNvCxnSpPr>
            <p:nvPr/>
          </p:nvCxnSpPr>
          <p:spPr>
            <a:xfrm flipH="1">
              <a:off x="3542145" y="5450382"/>
              <a:ext cx="223335" cy="11428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25823A2B-12E0-4792-BDAF-1FBC22CAC01D}"/>
                </a:ext>
              </a:extLst>
            </p:cNvPr>
            <p:cNvCxnSpPr>
              <a:cxnSpLocks/>
              <a:stCxn id="159" idx="5"/>
              <a:endCxn id="35" idx="2"/>
            </p:cNvCxnSpPr>
            <p:nvPr/>
          </p:nvCxnSpPr>
          <p:spPr>
            <a:xfrm>
              <a:off x="3827084" y="5424866"/>
              <a:ext cx="716627" cy="643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>
              <a:extLst>
                <a:ext uri="{FF2B5EF4-FFF2-40B4-BE49-F238E27FC236}">
                  <a16:creationId xmlns:a16="http://schemas.microsoft.com/office/drawing/2014/main" id="{8357A1A7-B7EA-4C0B-8EE1-46F53ED4A06D}"/>
                </a:ext>
              </a:extLst>
            </p:cNvPr>
            <p:cNvCxnSpPr>
              <a:cxnSpLocks/>
              <a:stCxn id="159" idx="6"/>
              <a:endCxn id="34" idx="2"/>
            </p:cNvCxnSpPr>
            <p:nvPr/>
          </p:nvCxnSpPr>
          <p:spPr>
            <a:xfrm flipV="1">
              <a:off x="3852600" y="5324681"/>
              <a:ext cx="603990" cy="385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>
              <a:extLst>
                <a:ext uri="{FF2B5EF4-FFF2-40B4-BE49-F238E27FC236}">
                  <a16:creationId xmlns:a16="http://schemas.microsoft.com/office/drawing/2014/main" id="{FE5651A7-D40C-4B62-A7B2-FB1318DCDD81}"/>
                </a:ext>
              </a:extLst>
            </p:cNvPr>
            <p:cNvCxnSpPr>
              <a:cxnSpLocks/>
              <a:stCxn id="159" idx="0"/>
              <a:endCxn id="33" idx="3"/>
            </p:cNvCxnSpPr>
            <p:nvPr/>
          </p:nvCxnSpPr>
          <p:spPr>
            <a:xfrm flipV="1">
              <a:off x="3765480" y="4547201"/>
              <a:ext cx="328189" cy="7289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>
              <a:extLst>
                <a:ext uri="{FF2B5EF4-FFF2-40B4-BE49-F238E27FC236}">
                  <a16:creationId xmlns:a16="http://schemas.microsoft.com/office/drawing/2014/main" id="{39F8D790-46E8-4084-BA8E-E618395FD17E}"/>
                </a:ext>
              </a:extLst>
            </p:cNvPr>
            <p:cNvCxnSpPr>
              <a:cxnSpLocks/>
              <a:stCxn id="159" idx="1"/>
              <a:endCxn id="27" idx="5"/>
            </p:cNvCxnSpPr>
            <p:nvPr/>
          </p:nvCxnSpPr>
          <p:spPr>
            <a:xfrm flipH="1" flipV="1">
              <a:off x="3012515" y="4542310"/>
              <a:ext cx="691362" cy="7593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B1E64B5B-0E52-420B-9F16-B888596684E6}"/>
                </a:ext>
              </a:extLst>
            </p:cNvPr>
            <p:cNvCxnSpPr>
              <a:cxnSpLocks/>
              <a:stCxn id="27" idx="7"/>
              <a:endCxn id="149" idx="2"/>
            </p:cNvCxnSpPr>
            <p:nvPr/>
          </p:nvCxnSpPr>
          <p:spPr>
            <a:xfrm flipV="1">
              <a:off x="3012515" y="4097348"/>
              <a:ext cx="1856445" cy="321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C394391D-7FB1-456C-999A-F800817C31AA}"/>
                </a:ext>
              </a:extLst>
            </p:cNvPr>
            <p:cNvCxnSpPr>
              <a:cxnSpLocks/>
              <a:stCxn id="33" idx="7"/>
              <a:endCxn id="149" idx="3"/>
            </p:cNvCxnSpPr>
            <p:nvPr/>
          </p:nvCxnSpPr>
          <p:spPr>
            <a:xfrm flipV="1">
              <a:off x="4216876" y="4158952"/>
              <a:ext cx="677600" cy="2650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>
              <a:extLst>
                <a:ext uri="{FF2B5EF4-FFF2-40B4-BE49-F238E27FC236}">
                  <a16:creationId xmlns:a16="http://schemas.microsoft.com/office/drawing/2014/main" id="{3288BAB9-4E0A-453D-A339-811F9D0A8D14}"/>
                </a:ext>
              </a:extLst>
            </p:cNvPr>
            <p:cNvCxnSpPr>
              <a:cxnSpLocks/>
              <a:stCxn id="32" idx="3"/>
              <a:endCxn id="149" idx="5"/>
            </p:cNvCxnSpPr>
            <p:nvPr/>
          </p:nvCxnSpPr>
          <p:spPr>
            <a:xfrm flipV="1">
              <a:off x="4850915" y="4158952"/>
              <a:ext cx="166768" cy="296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>
              <a:extLst>
                <a:ext uri="{FF2B5EF4-FFF2-40B4-BE49-F238E27FC236}">
                  <a16:creationId xmlns:a16="http://schemas.microsoft.com/office/drawing/2014/main" id="{6509D4B5-E053-4188-AF28-A6BDA40B84F7}"/>
                </a:ext>
              </a:extLst>
            </p:cNvPr>
            <p:cNvCxnSpPr>
              <a:cxnSpLocks/>
              <a:stCxn id="31" idx="2"/>
              <a:endCxn id="149" idx="6"/>
            </p:cNvCxnSpPr>
            <p:nvPr/>
          </p:nvCxnSpPr>
          <p:spPr>
            <a:xfrm flipH="1">
              <a:off x="5043200" y="4067476"/>
              <a:ext cx="620128" cy="298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>
              <a:extLst>
                <a:ext uri="{FF2B5EF4-FFF2-40B4-BE49-F238E27FC236}">
                  <a16:creationId xmlns:a16="http://schemas.microsoft.com/office/drawing/2014/main" id="{041BCBA2-4EF0-450B-A119-584BFA118DEF}"/>
                </a:ext>
              </a:extLst>
            </p:cNvPr>
            <p:cNvCxnSpPr>
              <a:cxnSpLocks/>
              <a:stCxn id="15" idx="3"/>
              <a:endCxn id="149" idx="7"/>
            </p:cNvCxnSpPr>
            <p:nvPr/>
          </p:nvCxnSpPr>
          <p:spPr>
            <a:xfrm flipH="1">
              <a:off x="5017683" y="3667928"/>
              <a:ext cx="671161" cy="367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18D0D429-2D3A-443C-ACCB-A6A212DB8547}"/>
                </a:ext>
              </a:extLst>
            </p:cNvPr>
            <p:cNvCxnSpPr>
              <a:cxnSpLocks/>
              <a:stCxn id="33" idx="5"/>
              <a:endCxn id="155" idx="5"/>
            </p:cNvCxnSpPr>
            <p:nvPr/>
          </p:nvCxnSpPr>
          <p:spPr>
            <a:xfrm>
              <a:off x="4216876" y="4547201"/>
              <a:ext cx="595620" cy="376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線コネクタ 254">
              <a:extLst>
                <a:ext uri="{FF2B5EF4-FFF2-40B4-BE49-F238E27FC236}">
                  <a16:creationId xmlns:a16="http://schemas.microsoft.com/office/drawing/2014/main" id="{3903E437-ECB9-4A53-B1F1-060A6B857F62}"/>
                </a:ext>
              </a:extLst>
            </p:cNvPr>
            <p:cNvCxnSpPr>
              <a:cxnSpLocks/>
              <a:stCxn id="34" idx="7"/>
              <a:endCxn id="155" idx="4"/>
            </p:cNvCxnSpPr>
            <p:nvPr/>
          </p:nvCxnSpPr>
          <p:spPr>
            <a:xfrm flipV="1">
              <a:off x="4605314" y="4949647"/>
              <a:ext cx="145579" cy="3134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コネクタ 259">
              <a:extLst>
                <a:ext uri="{FF2B5EF4-FFF2-40B4-BE49-F238E27FC236}">
                  <a16:creationId xmlns:a16="http://schemas.microsoft.com/office/drawing/2014/main" id="{0D99F6AA-4D02-4CA0-BCEB-6FADAEE473E3}"/>
                </a:ext>
              </a:extLst>
            </p:cNvPr>
            <p:cNvCxnSpPr>
              <a:cxnSpLocks/>
              <a:stCxn id="42" idx="2"/>
              <a:endCxn id="155" idx="5"/>
            </p:cNvCxnSpPr>
            <p:nvPr/>
          </p:nvCxnSpPr>
          <p:spPr>
            <a:xfrm flipH="1" flipV="1">
              <a:off x="4812496" y="4924130"/>
              <a:ext cx="294820" cy="2855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コネクタ 262">
              <a:extLst>
                <a:ext uri="{FF2B5EF4-FFF2-40B4-BE49-F238E27FC236}">
                  <a16:creationId xmlns:a16="http://schemas.microsoft.com/office/drawing/2014/main" id="{1FB00915-3954-4139-BC5A-578ACF772A15}"/>
                </a:ext>
              </a:extLst>
            </p:cNvPr>
            <p:cNvCxnSpPr>
              <a:cxnSpLocks/>
              <a:stCxn id="155" idx="6"/>
              <a:endCxn id="45" idx="3"/>
            </p:cNvCxnSpPr>
            <p:nvPr/>
          </p:nvCxnSpPr>
          <p:spPr>
            <a:xfrm flipV="1">
              <a:off x="4838013" y="4766715"/>
              <a:ext cx="469060" cy="958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>
              <a:extLst>
                <a:ext uri="{FF2B5EF4-FFF2-40B4-BE49-F238E27FC236}">
                  <a16:creationId xmlns:a16="http://schemas.microsoft.com/office/drawing/2014/main" id="{07AD2522-DA94-460D-9570-6B2504F24C84}"/>
                </a:ext>
              </a:extLst>
            </p:cNvPr>
            <p:cNvCxnSpPr>
              <a:cxnSpLocks/>
              <a:stCxn id="155" idx="0"/>
              <a:endCxn id="32" idx="3"/>
            </p:cNvCxnSpPr>
            <p:nvPr/>
          </p:nvCxnSpPr>
          <p:spPr>
            <a:xfrm flipV="1">
              <a:off x="4750893" y="4455190"/>
              <a:ext cx="100022" cy="3202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>
              <a:extLst>
                <a:ext uri="{FF2B5EF4-FFF2-40B4-BE49-F238E27FC236}">
                  <a16:creationId xmlns:a16="http://schemas.microsoft.com/office/drawing/2014/main" id="{0C0A7A83-7207-4DBB-8B80-6D30E608FC5B}"/>
                </a:ext>
              </a:extLst>
            </p:cNvPr>
            <p:cNvCxnSpPr>
              <a:cxnSpLocks/>
              <a:stCxn id="35" idx="7"/>
              <a:endCxn id="156" idx="3"/>
            </p:cNvCxnSpPr>
            <p:nvPr/>
          </p:nvCxnSpPr>
          <p:spPr>
            <a:xfrm flipV="1">
              <a:off x="4692434" y="5771039"/>
              <a:ext cx="306200" cy="2360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>
              <a:extLst>
                <a:ext uri="{FF2B5EF4-FFF2-40B4-BE49-F238E27FC236}">
                  <a16:creationId xmlns:a16="http://schemas.microsoft.com/office/drawing/2014/main" id="{B96A49E1-CD22-459C-AF01-D1B0C6A76F25}"/>
                </a:ext>
              </a:extLst>
            </p:cNvPr>
            <p:cNvCxnSpPr>
              <a:cxnSpLocks/>
              <a:stCxn id="156" idx="2"/>
              <a:endCxn id="34" idx="5"/>
            </p:cNvCxnSpPr>
            <p:nvPr/>
          </p:nvCxnSpPr>
          <p:spPr>
            <a:xfrm flipH="1" flipV="1">
              <a:off x="4605314" y="5386285"/>
              <a:ext cx="367804" cy="323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コネクタ 276">
              <a:extLst>
                <a:ext uri="{FF2B5EF4-FFF2-40B4-BE49-F238E27FC236}">
                  <a16:creationId xmlns:a16="http://schemas.microsoft.com/office/drawing/2014/main" id="{6D751B29-FAD6-4078-A982-07F68ABC4CF2}"/>
                </a:ext>
              </a:extLst>
            </p:cNvPr>
            <p:cNvCxnSpPr>
              <a:cxnSpLocks/>
              <a:stCxn id="42" idx="4"/>
              <a:endCxn id="156" idx="7"/>
            </p:cNvCxnSpPr>
            <p:nvPr/>
          </p:nvCxnSpPr>
          <p:spPr>
            <a:xfrm flipH="1">
              <a:off x="5121841" y="5296757"/>
              <a:ext cx="72595" cy="3510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コネクタ 279">
              <a:extLst>
                <a:ext uri="{FF2B5EF4-FFF2-40B4-BE49-F238E27FC236}">
                  <a16:creationId xmlns:a16="http://schemas.microsoft.com/office/drawing/2014/main" id="{BD806AE5-2929-4A0B-863A-2A4D85F07C34}"/>
                </a:ext>
              </a:extLst>
            </p:cNvPr>
            <p:cNvCxnSpPr>
              <a:cxnSpLocks/>
              <a:stCxn id="44" idx="3"/>
              <a:endCxn id="156" idx="6"/>
            </p:cNvCxnSpPr>
            <p:nvPr/>
          </p:nvCxnSpPr>
          <p:spPr>
            <a:xfrm flipH="1">
              <a:off x="5147358" y="5516889"/>
              <a:ext cx="541486" cy="1925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コネクタ 282">
              <a:extLst>
                <a:ext uri="{FF2B5EF4-FFF2-40B4-BE49-F238E27FC236}">
                  <a16:creationId xmlns:a16="http://schemas.microsoft.com/office/drawing/2014/main" id="{D9E8460E-9764-4526-A4F8-7DDF8273BDCF}"/>
                </a:ext>
              </a:extLst>
            </p:cNvPr>
            <p:cNvCxnSpPr>
              <a:cxnSpLocks/>
              <a:stCxn id="36" idx="1"/>
              <a:endCxn id="156" idx="5"/>
            </p:cNvCxnSpPr>
            <p:nvPr/>
          </p:nvCxnSpPr>
          <p:spPr>
            <a:xfrm flipH="1" flipV="1">
              <a:off x="5121841" y="5771039"/>
              <a:ext cx="567003" cy="617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コネクタ 285">
              <a:extLst>
                <a:ext uri="{FF2B5EF4-FFF2-40B4-BE49-F238E27FC236}">
                  <a16:creationId xmlns:a16="http://schemas.microsoft.com/office/drawing/2014/main" id="{A6E728A0-BD12-4877-8E09-741010663648}"/>
                </a:ext>
              </a:extLst>
            </p:cNvPr>
            <p:cNvCxnSpPr>
              <a:cxnSpLocks/>
              <a:stCxn id="45" idx="5"/>
              <a:endCxn id="154" idx="1"/>
            </p:cNvCxnSpPr>
            <p:nvPr/>
          </p:nvCxnSpPr>
          <p:spPr>
            <a:xfrm>
              <a:off x="5430280" y="4766715"/>
              <a:ext cx="294963" cy="213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コネクタ 288">
              <a:extLst>
                <a:ext uri="{FF2B5EF4-FFF2-40B4-BE49-F238E27FC236}">
                  <a16:creationId xmlns:a16="http://schemas.microsoft.com/office/drawing/2014/main" id="{BAD4FB51-2624-4FC6-BB80-9D5667AC8ED4}"/>
                </a:ext>
              </a:extLst>
            </p:cNvPr>
            <p:cNvCxnSpPr>
              <a:cxnSpLocks/>
              <a:stCxn id="154" idx="7"/>
              <a:endCxn id="41" idx="3"/>
            </p:cNvCxnSpPr>
            <p:nvPr/>
          </p:nvCxnSpPr>
          <p:spPr>
            <a:xfrm flipV="1">
              <a:off x="5848450" y="4766715"/>
              <a:ext cx="312705" cy="213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コネクタ 291">
              <a:extLst>
                <a:ext uri="{FF2B5EF4-FFF2-40B4-BE49-F238E27FC236}">
                  <a16:creationId xmlns:a16="http://schemas.microsoft.com/office/drawing/2014/main" id="{2C1CFCF5-B988-4EB5-9C8A-8F3C5237572F}"/>
                </a:ext>
              </a:extLst>
            </p:cNvPr>
            <p:cNvCxnSpPr>
              <a:cxnSpLocks/>
              <a:stCxn id="154" idx="6"/>
              <a:endCxn id="43" idx="2"/>
            </p:cNvCxnSpPr>
            <p:nvPr/>
          </p:nvCxnSpPr>
          <p:spPr>
            <a:xfrm>
              <a:off x="5873967" y="5042085"/>
              <a:ext cx="435912" cy="1675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>
              <a:extLst>
                <a:ext uri="{FF2B5EF4-FFF2-40B4-BE49-F238E27FC236}">
                  <a16:creationId xmlns:a16="http://schemas.microsoft.com/office/drawing/2014/main" id="{178C0721-6C44-480E-86A7-C4E3DD330824}"/>
                </a:ext>
              </a:extLst>
            </p:cNvPr>
            <p:cNvCxnSpPr>
              <a:cxnSpLocks/>
              <a:stCxn id="154" idx="4"/>
              <a:endCxn id="44" idx="0"/>
            </p:cNvCxnSpPr>
            <p:nvPr/>
          </p:nvCxnSpPr>
          <p:spPr>
            <a:xfrm flipH="1">
              <a:off x="5750448" y="5129205"/>
              <a:ext cx="36399" cy="238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コネクタ 297">
              <a:extLst>
                <a:ext uri="{FF2B5EF4-FFF2-40B4-BE49-F238E27FC236}">
                  <a16:creationId xmlns:a16="http://schemas.microsoft.com/office/drawing/2014/main" id="{2369782B-6EDC-486E-B7B1-83470727874F}"/>
                </a:ext>
              </a:extLst>
            </p:cNvPr>
            <p:cNvCxnSpPr>
              <a:cxnSpLocks/>
              <a:stCxn id="154" idx="3"/>
              <a:endCxn id="42" idx="6"/>
            </p:cNvCxnSpPr>
            <p:nvPr/>
          </p:nvCxnSpPr>
          <p:spPr>
            <a:xfrm flipH="1">
              <a:off x="5281557" y="5103688"/>
              <a:ext cx="443687" cy="105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コネクタ 300">
              <a:extLst>
                <a:ext uri="{FF2B5EF4-FFF2-40B4-BE49-F238E27FC236}">
                  <a16:creationId xmlns:a16="http://schemas.microsoft.com/office/drawing/2014/main" id="{DD77D683-AC0D-4646-839F-6ACCCDBE7036}"/>
                </a:ext>
              </a:extLst>
            </p:cNvPr>
            <p:cNvCxnSpPr>
              <a:cxnSpLocks/>
              <a:stCxn id="39" idx="3"/>
              <a:endCxn id="153" idx="7"/>
            </p:cNvCxnSpPr>
            <p:nvPr/>
          </p:nvCxnSpPr>
          <p:spPr>
            <a:xfrm flipH="1">
              <a:off x="6861978" y="4542310"/>
              <a:ext cx="560889" cy="289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>
              <a:extLst>
                <a:ext uri="{FF2B5EF4-FFF2-40B4-BE49-F238E27FC236}">
                  <a16:creationId xmlns:a16="http://schemas.microsoft.com/office/drawing/2014/main" id="{87AC42FB-4C6F-4898-8F73-69C6B5D59885}"/>
                </a:ext>
              </a:extLst>
            </p:cNvPr>
            <p:cNvCxnSpPr>
              <a:cxnSpLocks/>
              <a:stCxn id="40" idx="4"/>
              <a:endCxn id="153" idx="0"/>
            </p:cNvCxnSpPr>
            <p:nvPr/>
          </p:nvCxnSpPr>
          <p:spPr>
            <a:xfrm>
              <a:off x="6787006" y="4488612"/>
              <a:ext cx="13369" cy="317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>
              <a:extLst>
                <a:ext uri="{FF2B5EF4-FFF2-40B4-BE49-F238E27FC236}">
                  <a16:creationId xmlns:a16="http://schemas.microsoft.com/office/drawing/2014/main" id="{FE5BB516-DB3B-4D33-BAA5-B09F3D91588E}"/>
                </a:ext>
              </a:extLst>
            </p:cNvPr>
            <p:cNvCxnSpPr>
              <a:cxnSpLocks/>
              <a:stCxn id="41" idx="6"/>
              <a:endCxn id="153" idx="2"/>
            </p:cNvCxnSpPr>
            <p:nvPr/>
          </p:nvCxnSpPr>
          <p:spPr>
            <a:xfrm>
              <a:off x="6309879" y="4705112"/>
              <a:ext cx="403376" cy="1882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コネクタ 310">
              <a:extLst>
                <a:ext uri="{FF2B5EF4-FFF2-40B4-BE49-F238E27FC236}">
                  <a16:creationId xmlns:a16="http://schemas.microsoft.com/office/drawing/2014/main" id="{993459A2-EB85-4EB2-858A-8F2355AD9449}"/>
                </a:ext>
              </a:extLst>
            </p:cNvPr>
            <p:cNvCxnSpPr>
              <a:cxnSpLocks/>
              <a:stCxn id="43" idx="7"/>
              <a:endCxn id="153" idx="3"/>
            </p:cNvCxnSpPr>
            <p:nvPr/>
          </p:nvCxnSpPr>
          <p:spPr>
            <a:xfrm flipV="1">
              <a:off x="6458603" y="4954960"/>
              <a:ext cx="280168" cy="193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>
              <a:extLst>
                <a:ext uri="{FF2B5EF4-FFF2-40B4-BE49-F238E27FC236}">
                  <a16:creationId xmlns:a16="http://schemas.microsoft.com/office/drawing/2014/main" id="{DE669F9F-8FC7-4210-9322-970A3E8943F8}"/>
                </a:ext>
              </a:extLst>
            </p:cNvPr>
            <p:cNvCxnSpPr>
              <a:cxnSpLocks/>
              <a:stCxn id="38" idx="1"/>
              <a:endCxn id="153" idx="5"/>
            </p:cNvCxnSpPr>
            <p:nvPr/>
          </p:nvCxnSpPr>
          <p:spPr>
            <a:xfrm flipH="1" flipV="1">
              <a:off x="6861978" y="4954960"/>
              <a:ext cx="81766" cy="248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1911411D-2D32-4EF1-95DD-9BB95DDF3752}"/>
                </a:ext>
              </a:extLst>
            </p:cNvPr>
            <p:cNvCxnSpPr>
              <a:cxnSpLocks/>
              <a:stCxn id="151" idx="3"/>
              <a:endCxn id="31" idx="4"/>
            </p:cNvCxnSpPr>
            <p:nvPr/>
          </p:nvCxnSpPr>
          <p:spPr>
            <a:xfrm flipV="1">
              <a:off x="5742683" y="4154596"/>
              <a:ext cx="7765" cy="3173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FBF5FAF0-67A0-4FC3-8E94-87277890B5B9}"/>
                </a:ext>
              </a:extLst>
            </p:cNvPr>
            <p:cNvCxnSpPr>
              <a:cxnSpLocks/>
              <a:stCxn id="45" idx="7"/>
              <a:endCxn id="151" idx="3"/>
            </p:cNvCxnSpPr>
            <p:nvPr/>
          </p:nvCxnSpPr>
          <p:spPr>
            <a:xfrm flipV="1">
              <a:off x="5430280" y="4471901"/>
              <a:ext cx="312403" cy="1716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>
              <a:extLst>
                <a:ext uri="{FF2B5EF4-FFF2-40B4-BE49-F238E27FC236}">
                  <a16:creationId xmlns:a16="http://schemas.microsoft.com/office/drawing/2014/main" id="{3801CA45-C0A3-4D09-B769-8EC2992ED894}"/>
                </a:ext>
              </a:extLst>
            </p:cNvPr>
            <p:cNvCxnSpPr>
              <a:cxnSpLocks/>
              <a:stCxn id="32" idx="5"/>
              <a:endCxn id="151" idx="2"/>
            </p:cNvCxnSpPr>
            <p:nvPr/>
          </p:nvCxnSpPr>
          <p:spPr>
            <a:xfrm flipV="1">
              <a:off x="4974122" y="4410298"/>
              <a:ext cx="743045" cy="448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コネクタ 325">
              <a:extLst>
                <a:ext uri="{FF2B5EF4-FFF2-40B4-BE49-F238E27FC236}">
                  <a16:creationId xmlns:a16="http://schemas.microsoft.com/office/drawing/2014/main" id="{D7F6440C-2767-4445-8DB5-AD20CD149597}"/>
                </a:ext>
              </a:extLst>
            </p:cNvPr>
            <p:cNvCxnSpPr>
              <a:cxnSpLocks/>
              <a:stCxn id="151" idx="6"/>
              <a:endCxn id="40" idx="2"/>
            </p:cNvCxnSpPr>
            <p:nvPr/>
          </p:nvCxnSpPr>
          <p:spPr>
            <a:xfrm flipV="1">
              <a:off x="5891407" y="4401492"/>
              <a:ext cx="808479" cy="88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493A75D1-9B13-4825-A59B-4E202482D507}"/>
                </a:ext>
              </a:extLst>
            </p:cNvPr>
            <p:cNvCxnSpPr>
              <a:cxnSpLocks/>
              <a:stCxn id="151" idx="5"/>
              <a:endCxn id="41" idx="0"/>
            </p:cNvCxnSpPr>
            <p:nvPr/>
          </p:nvCxnSpPr>
          <p:spPr>
            <a:xfrm>
              <a:off x="5865890" y="4471901"/>
              <a:ext cx="356869" cy="1460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77E383EF-02BC-4695-A23A-67A560A21934}"/>
                </a:ext>
              </a:extLst>
            </p:cNvPr>
            <p:cNvCxnSpPr>
              <a:cxnSpLocks/>
              <a:stCxn id="158" idx="6"/>
              <a:endCxn id="37" idx="3"/>
            </p:cNvCxnSpPr>
            <p:nvPr/>
          </p:nvCxnSpPr>
          <p:spPr>
            <a:xfrm flipV="1">
              <a:off x="5804286" y="6154579"/>
              <a:ext cx="867639" cy="3001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41F0009D-7E73-4715-A9EF-A6EC67B5B515}"/>
                  </a:ext>
                </a:extLst>
              </p:cNvPr>
              <p:cNvSpPr txBox="1"/>
              <p:nvPr/>
            </p:nvSpPr>
            <p:spPr>
              <a:xfrm>
                <a:off x="6924703" y="3043334"/>
                <a:ext cx="4388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en-US" altLang="ja-JP" sz="2400" dirty="0"/>
                  <a:t>-</a:t>
                </a:r>
                <a:r>
                  <a:rPr kumimoji="1" lang="ja-JP" altLang="en-US" sz="2400" dirty="0"/>
                  <a:t>連結平面グラフは存在しない．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41F0009D-7E73-4715-A9EF-A6EC67B5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03" y="3043334"/>
                <a:ext cx="4388166" cy="461665"/>
              </a:xfrm>
              <a:prstGeom prst="rect">
                <a:avLst/>
              </a:prstGeom>
              <a:blipFill>
                <a:blip r:embed="rId6"/>
                <a:stretch>
                  <a:fillRect l="-417" t="-15789" r="-11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42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3" grpId="0"/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103378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kumimoji="1" lang="ja-JP" altLang="en-US" dirty="0"/>
                  <a:t>になるために必要な連結度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51FE4A-A1FB-4891-A170-612F4D8C9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103378"/>
                <a:ext cx="10515600" cy="13255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34444E25-D32B-4956-91BC-9C80260E5E0D}"/>
              </a:ext>
            </a:extLst>
          </p:cNvPr>
          <p:cNvGrpSpPr/>
          <p:nvPr/>
        </p:nvGrpSpPr>
        <p:grpSpPr>
          <a:xfrm>
            <a:off x="291903" y="3347703"/>
            <a:ext cx="11217492" cy="989566"/>
            <a:chOff x="845127" y="1152204"/>
            <a:chExt cx="10529454" cy="1397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正方形/長方形 113">
                  <a:extLst>
                    <a:ext uri="{FF2B5EF4-FFF2-40B4-BE49-F238E27FC236}">
                      <a16:creationId xmlns:a16="http://schemas.microsoft.com/office/drawing/2014/main" id="{87683652-DF8B-493D-89C3-B1075308DC7E}"/>
                    </a:ext>
                  </a:extLst>
                </p:cNvPr>
                <p:cNvSpPr/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任意の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であり，連結度として最良である．</a:t>
                  </a:r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正方形/長方形 113">
                  <a:extLst>
                    <a:ext uri="{FF2B5EF4-FFF2-40B4-BE49-F238E27FC236}">
                      <a16:creationId xmlns:a16="http://schemas.microsoft.com/office/drawing/2014/main" id="{87683652-DF8B-493D-89C3-B1075308DC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blipFill>
                  <a:blip r:embed="rId5"/>
                  <a:stretch>
                    <a:fillRect l="-924"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32AAA802-6892-4A72-9C7A-88C47781E78C}"/>
                </a:ext>
              </a:extLst>
            </p:cNvPr>
            <p:cNvSpPr/>
            <p:nvPr/>
          </p:nvSpPr>
          <p:spPr>
            <a:xfrm>
              <a:off x="845127" y="1152204"/>
              <a:ext cx="10529454" cy="518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系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61AB5262-EB5D-4718-9C4B-366F90B40F4F}"/>
                  </a:ext>
                </a:extLst>
              </p:cNvPr>
              <p:cNvSpPr txBox="1"/>
              <p:nvPr/>
            </p:nvSpPr>
            <p:spPr>
              <a:xfrm>
                <a:off x="205591" y="2596783"/>
                <a:ext cx="104448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600" b="0" dirty="0"/>
                  <a:t>『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連結平面的グラフは存在しない</a:t>
                </a:r>
                <a:r>
                  <a:rPr kumimoji="1" lang="en-US" altLang="ja-JP" sz="2600" dirty="0"/>
                  <a:t>』</a:t>
                </a:r>
                <a:r>
                  <a:rPr kumimoji="1" lang="ja-JP" altLang="en-US" sz="2600" dirty="0"/>
                  <a:t>という事実と合わせると以下を得る．</a:t>
                </a:r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61AB5262-EB5D-4718-9C4B-366F90B40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1" y="2596783"/>
                <a:ext cx="10444899" cy="492443"/>
              </a:xfrm>
              <a:prstGeom prst="rect">
                <a:avLst/>
              </a:prstGeom>
              <a:blipFill>
                <a:blip r:embed="rId6"/>
                <a:stretch>
                  <a:fillRect l="-1051" t="-14815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1ABD185D-C121-4C24-8A31-658A12EC2263}"/>
              </a:ext>
            </a:extLst>
          </p:cNvPr>
          <p:cNvGrpSpPr/>
          <p:nvPr/>
        </p:nvGrpSpPr>
        <p:grpSpPr>
          <a:xfrm>
            <a:off x="205591" y="1334320"/>
            <a:ext cx="11217492" cy="989566"/>
            <a:chOff x="845127" y="1152204"/>
            <a:chExt cx="10529454" cy="1397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3795E6F4-4B8F-4CEF-AB91-6DFB176BD5D6}"/>
                    </a:ext>
                  </a:extLst>
                </p:cNvPr>
                <p:cNvSpPr/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任意の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連結非平面的グラフは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である．</a:t>
                  </a:r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3795E6F4-4B8F-4CEF-AB91-6DFB176BD5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blipFill>
                  <a:blip r:embed="rId12"/>
                  <a:stretch>
                    <a:fillRect l="-924" b="-144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四角形: 角を丸くする 73">
              <a:extLst>
                <a:ext uri="{FF2B5EF4-FFF2-40B4-BE49-F238E27FC236}">
                  <a16:creationId xmlns:a16="http://schemas.microsoft.com/office/drawing/2014/main" id="{C3B0D77D-E354-4807-8AB6-CC9C33E76F7B}"/>
                </a:ext>
              </a:extLst>
            </p:cNvPr>
            <p:cNvSpPr/>
            <p:nvPr/>
          </p:nvSpPr>
          <p:spPr>
            <a:xfrm>
              <a:off x="845127" y="1152204"/>
              <a:ext cx="10529454" cy="518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E7195D5A-FA0B-4A4E-98C5-2CB34424D54C}"/>
                  </a:ext>
                </a:extLst>
              </p:cNvPr>
              <p:cNvSpPr txBox="1"/>
              <p:nvPr/>
            </p:nvSpPr>
            <p:spPr>
              <a:xfrm>
                <a:off x="297031" y="4725354"/>
                <a:ext cx="69064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800" dirty="0"/>
                  <a:t>-linked</a:t>
                </a:r>
                <a:r>
                  <a:rPr kumimoji="1" lang="ja-JP" altLang="en-US" sz="2800" dirty="0"/>
                  <a:t>を保証できる連結度を考察していく</a:t>
                </a: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E7195D5A-FA0B-4A4E-98C5-2CB34424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1" y="4725354"/>
                <a:ext cx="6906410" cy="523220"/>
              </a:xfrm>
              <a:prstGeom prst="rect">
                <a:avLst/>
              </a:prstGeom>
              <a:blipFill>
                <a:blip r:embed="rId13"/>
                <a:stretch>
                  <a:fillRect t="-16279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9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kumimoji="1" lang="ja-JP" altLang="en-US" dirty="0"/>
                  <a:t>になるために必要な連結度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00D082C9-4C29-4EDA-A306-DC8271EE81D1}"/>
              </a:ext>
            </a:extLst>
          </p:cNvPr>
          <p:cNvGrpSpPr/>
          <p:nvPr/>
        </p:nvGrpSpPr>
        <p:grpSpPr>
          <a:xfrm>
            <a:off x="663386" y="867598"/>
            <a:ext cx="11017626" cy="1093283"/>
            <a:chOff x="845127" y="1581150"/>
            <a:chExt cx="10529454" cy="623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E81E3299-25CF-4A11-B4A3-591D318FDE6F}"/>
                    </a:ext>
                  </a:extLst>
                </p:cNvPr>
                <p:cNvSpPr/>
                <p:nvPr/>
              </p:nvSpPr>
              <p:spPr>
                <a:xfrm>
                  <a:off x="858981" y="1857919"/>
                  <a:ext cx="10515600" cy="34648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であるために必要な連結度の最小値を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とする．</a:t>
                  </a:r>
                </a:p>
              </p:txBody>
            </p:sp>
          </mc:Choice>
          <mc:Fallback xmlns=""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E81E3299-25CF-4A11-B4A3-591D318FDE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857919"/>
                  <a:ext cx="10515600" cy="346488"/>
                </a:xfrm>
                <a:prstGeom prst="rect">
                  <a:avLst/>
                </a:prstGeom>
                <a:blipFill>
                  <a:blip r:embed="rId3"/>
                  <a:stretch>
                    <a:fillRect l="-1107" t="-6931" b="-207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0BDF82D6-A9BC-47F1-AF1B-547853D5AF0C}"/>
                </a:ext>
              </a:extLst>
            </p:cNvPr>
            <p:cNvSpPr/>
            <p:nvPr/>
          </p:nvSpPr>
          <p:spPr>
            <a:xfrm>
              <a:off x="845127" y="1581150"/>
              <a:ext cx="10529454" cy="2788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定義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A31914BD-E573-445B-A9CE-64D2EF610D8C}"/>
              </a:ext>
            </a:extLst>
          </p:cNvPr>
          <p:cNvGrpSpPr/>
          <p:nvPr/>
        </p:nvGrpSpPr>
        <p:grpSpPr>
          <a:xfrm>
            <a:off x="663386" y="2142360"/>
            <a:ext cx="11217492" cy="989566"/>
            <a:chOff x="845127" y="1152204"/>
            <a:chExt cx="10529454" cy="1397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正方形/長方形 84">
                  <a:extLst>
                    <a:ext uri="{FF2B5EF4-FFF2-40B4-BE49-F238E27FC236}">
                      <a16:creationId xmlns:a16="http://schemas.microsoft.com/office/drawing/2014/main" id="{C2240BF0-55E6-4CB4-9A82-004715F6D632}"/>
                    </a:ext>
                  </a:extLst>
                </p:cNvPr>
                <p:cNvSpPr/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任意の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en-US" altLang="ja-JP" sz="2600" b="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であり，</a:t>
                  </a:r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連結度として最良である．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a14:m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正方形/長方形 84">
                  <a:extLst>
                    <a:ext uri="{FF2B5EF4-FFF2-40B4-BE49-F238E27FC236}">
                      <a16:creationId xmlns:a16="http://schemas.microsoft.com/office/drawing/2014/main" id="{C2240BF0-55E6-4CB4-9A82-004715F6D6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l="-924" t="-962" b="-144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8FB067B7-560E-4057-B15D-462EF125D676}"/>
                </a:ext>
              </a:extLst>
            </p:cNvPr>
            <p:cNvSpPr/>
            <p:nvPr/>
          </p:nvSpPr>
          <p:spPr>
            <a:xfrm>
              <a:off x="845127" y="1152204"/>
              <a:ext cx="10529454" cy="518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系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2FCB0886-24A0-4331-8E9F-C868A7F7F3B2}"/>
                  </a:ext>
                </a:extLst>
              </p:cNvPr>
              <p:cNvSpPr txBox="1"/>
              <p:nvPr/>
            </p:nvSpPr>
            <p:spPr>
              <a:xfrm>
                <a:off x="566223" y="3294756"/>
                <a:ext cx="61292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kumimoji="1" lang="ja-JP" altLang="en-US" sz="2600" b="0" dirty="0"/>
                  <a:t>に</a:t>
                </a:r>
                <a14:m>
                  <m:oMath xmlns:m="http://schemas.openxmlformats.org/officeDocument/2006/math"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おいて</m:t>
                    </m:r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600" dirty="0"/>
                  <a:t>は本当に存在する</a:t>
                </a:r>
                <a:r>
                  <a:rPr kumimoji="1" lang="en-US" altLang="ja-JP" sz="2600" dirty="0"/>
                  <a:t>??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2FCB0886-24A0-4331-8E9F-C868A7F7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23" y="3294756"/>
                <a:ext cx="6129217" cy="492443"/>
              </a:xfrm>
              <a:prstGeom prst="rect">
                <a:avLst/>
              </a:prstGeom>
              <a:blipFill>
                <a:blip r:embed="rId5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AE29D58-2ADF-42CD-B1F8-08CD2D0A72F1}"/>
              </a:ext>
            </a:extLst>
          </p:cNvPr>
          <p:cNvSpPr txBox="1"/>
          <p:nvPr/>
        </p:nvSpPr>
        <p:spPr>
          <a:xfrm>
            <a:off x="556063" y="3787199"/>
            <a:ext cx="109450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→ 存在する（上界が存在する，後述）．</a:t>
            </a:r>
            <a:r>
              <a:rPr kumimoji="1" lang="en-US" altLang="ja-JP" sz="2600" dirty="0"/>
              <a:t>Jung</a:t>
            </a:r>
            <a:r>
              <a:rPr kumimoji="1" lang="ja-JP" altLang="en-US" sz="2600" dirty="0"/>
              <a:t> </a:t>
            </a:r>
            <a:r>
              <a:rPr kumimoji="1" lang="en-US" altLang="ja-JP" sz="2600" dirty="0"/>
              <a:t>1970</a:t>
            </a:r>
            <a:r>
              <a:rPr kumimoji="1" lang="ja-JP" altLang="en-US" sz="2600" dirty="0"/>
              <a:t>，</a:t>
            </a:r>
            <a:r>
              <a:rPr kumimoji="1" lang="en-US" altLang="ja-JP" sz="2600" dirty="0" err="1"/>
              <a:t>Larman</a:t>
            </a:r>
            <a:r>
              <a:rPr kumimoji="1" lang="en-US" altLang="ja-JP" sz="2600" dirty="0"/>
              <a:t> and Mani 1974</a:t>
            </a:r>
            <a:endParaRPr kumimoji="1" lang="ja-JP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CBE64321-84D9-4B28-BCE1-C33166F0D31E}"/>
                  </a:ext>
                </a:extLst>
              </p:cNvPr>
              <p:cNvSpPr txBox="1"/>
              <p:nvPr/>
            </p:nvSpPr>
            <p:spPr>
              <a:xfrm>
                <a:off x="609356" y="6057699"/>
                <a:ext cx="44426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600" dirty="0"/>
                  <a:t>下界から考察していく．</a:t>
                </a: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CBE64321-84D9-4B28-BCE1-C33166F0D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56" y="6057699"/>
                <a:ext cx="4442657" cy="492443"/>
              </a:xfrm>
              <a:prstGeom prst="rect">
                <a:avLst/>
              </a:prstGeom>
              <a:blipFill>
                <a:blip r:embed="rId6"/>
                <a:stretch>
                  <a:fillRect t="-16250" r="-412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 29">
                <a:extLst>
                  <a:ext uri="{FF2B5EF4-FFF2-40B4-BE49-F238E27FC236}">
                    <a16:creationId xmlns:a16="http://schemas.microsoft.com/office/drawing/2014/main" id="{E3973839-E055-44F9-8332-2C5AD56F6D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997569"/>
                  </p:ext>
                </p:extLst>
              </p:nvPr>
            </p:nvGraphicFramePr>
            <p:xfrm>
              <a:off x="556063" y="4328194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2800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の上界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700" dirty="0" smtClean="0"/>
                                  <m:t>下界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70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 29">
                <a:extLst>
                  <a:ext uri="{FF2B5EF4-FFF2-40B4-BE49-F238E27FC236}">
                    <a16:creationId xmlns:a16="http://schemas.microsoft.com/office/drawing/2014/main" id="{E3973839-E055-44F9-8332-2C5AD56F6D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997569"/>
                  </p:ext>
                </p:extLst>
              </p:nvPr>
            </p:nvGraphicFramePr>
            <p:xfrm>
              <a:off x="556063" y="4328194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3458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100279" t="-2273" r="-301393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199722" t="-2273" r="-200556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300557" t="-2273" r="-101114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400557" t="-2273" r="-1114" b="-2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279" t="-102273" r="-4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100279" t="-102273" r="-3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199722" t="-102273" r="-200556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279" t="-202273" r="-4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100279" t="-202273" r="-3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7"/>
                          <a:stretch>
                            <a:fillRect l="-199722" t="-202273" r="-200556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70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41E3117-842C-4CAB-AC7A-7559808FC4ED}"/>
              </a:ext>
            </a:extLst>
          </p:cNvPr>
          <p:cNvSpPr/>
          <p:nvPr/>
        </p:nvSpPr>
        <p:spPr>
          <a:xfrm>
            <a:off x="7139988" y="5390962"/>
            <a:ext cx="4356148" cy="587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967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の下界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B6080FB-E39A-4FF5-A28F-AB70E6FE9F67}"/>
                  </a:ext>
                </a:extLst>
              </p:cNvPr>
              <p:cNvSpPr txBox="1"/>
              <p:nvPr/>
            </p:nvSpPr>
            <p:spPr>
              <a:xfrm>
                <a:off x="490176" y="1598036"/>
                <a:ext cx="476777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：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でない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連結グラフ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B6080FB-E39A-4FF5-A28F-AB70E6FE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6" y="1598036"/>
                <a:ext cx="4767777" cy="492443"/>
              </a:xfrm>
              <a:prstGeom prst="rect">
                <a:avLst/>
              </a:prstGeom>
              <a:blipFill>
                <a:blip r:embed="rId3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A3C87266-74F2-4ED8-84A7-E64EC6B03445}"/>
              </a:ext>
            </a:extLst>
          </p:cNvPr>
          <p:cNvSpPr/>
          <p:nvPr/>
        </p:nvSpPr>
        <p:spPr>
          <a:xfrm>
            <a:off x="7305040" y="1704864"/>
            <a:ext cx="4257040" cy="16276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8473E1-862D-4A09-8334-BFB92233C94B}"/>
                  </a:ext>
                </a:extLst>
              </p:cNvPr>
              <p:cNvSpPr txBox="1"/>
              <p:nvPr/>
            </p:nvSpPr>
            <p:spPr>
              <a:xfrm>
                <a:off x="10921059" y="2202511"/>
                <a:ext cx="6732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8473E1-862D-4A09-8334-BFB92233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059" y="2202511"/>
                <a:ext cx="6732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100A048-B085-45F4-9189-7FA2820727D5}"/>
                  </a:ext>
                </a:extLst>
              </p:cNvPr>
              <p:cNvSpPr txBox="1"/>
              <p:nvPr/>
            </p:nvSpPr>
            <p:spPr>
              <a:xfrm>
                <a:off x="490176" y="2162629"/>
                <a:ext cx="476777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en-US" altLang="ja-JP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に含まれない頂点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100A048-B085-45F4-9189-7FA282072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6" y="2162629"/>
                <a:ext cx="4767777" cy="492443"/>
              </a:xfrm>
              <a:prstGeom prst="rect">
                <a:avLst/>
              </a:prstGeom>
              <a:blipFill>
                <a:blip r:embed="rId5"/>
                <a:stretch>
                  <a:fillRect t="-14815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D8A308FC-F004-4778-BCFD-C965C634EBAF}"/>
              </a:ext>
            </a:extLst>
          </p:cNvPr>
          <p:cNvSpPr/>
          <p:nvPr/>
        </p:nvSpPr>
        <p:spPr>
          <a:xfrm>
            <a:off x="8607237" y="3572030"/>
            <a:ext cx="252000" cy="25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DED71B1-660C-4DBE-B7E6-746BE17F9E99}"/>
              </a:ext>
            </a:extLst>
          </p:cNvPr>
          <p:cNvSpPr/>
          <p:nvPr/>
        </p:nvSpPr>
        <p:spPr>
          <a:xfrm>
            <a:off x="9961477" y="3571240"/>
            <a:ext cx="252000" cy="25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57114AE-5E60-40D7-AD6F-D4A5F6A98E7A}"/>
                  </a:ext>
                </a:extLst>
              </p:cNvPr>
              <p:cNvSpPr txBox="1"/>
              <p:nvPr/>
            </p:nvSpPr>
            <p:spPr>
              <a:xfrm>
                <a:off x="490176" y="1010885"/>
                <a:ext cx="868953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(3)≥8</m:t>
                    </m:r>
                  </m:oMath>
                </a14:m>
                <a:r>
                  <a:rPr kumimoji="1" lang="ja-JP" altLang="en-US" sz="2600" dirty="0"/>
                  <a:t>を示す．（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連結で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でないグラフを示す）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57114AE-5E60-40D7-AD6F-D4A5F6A98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6" y="1010885"/>
                <a:ext cx="8689537" cy="492443"/>
              </a:xfrm>
              <a:prstGeom prst="rect">
                <a:avLst/>
              </a:prstGeom>
              <a:blipFill>
                <a:blip r:embed="rId6"/>
                <a:stretch>
                  <a:fillRect t="-14815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3D7B248-DB96-4E04-8B86-915600245A02}"/>
                  </a:ext>
                </a:extLst>
              </p:cNvPr>
              <p:cNvSpPr txBox="1"/>
              <p:nvPr/>
            </p:nvSpPr>
            <p:spPr>
              <a:xfrm>
                <a:off x="8118699" y="3570450"/>
                <a:ext cx="567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3D7B248-DB96-4E04-8B86-915600245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699" y="3570450"/>
                <a:ext cx="56711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6B792FC-D22F-4200-A929-9D50EED247DD}"/>
                  </a:ext>
                </a:extLst>
              </p:cNvPr>
              <p:cNvSpPr txBox="1"/>
              <p:nvPr/>
            </p:nvSpPr>
            <p:spPr>
              <a:xfrm>
                <a:off x="10185310" y="3507370"/>
                <a:ext cx="567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6B792FC-D22F-4200-A929-9D50EED2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310" y="3507370"/>
                <a:ext cx="5671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8C41A2B-FA82-4FAB-A60B-D7E4F54BCBA9}"/>
                  </a:ext>
                </a:extLst>
              </p:cNvPr>
              <p:cNvSpPr txBox="1"/>
              <p:nvPr/>
            </p:nvSpPr>
            <p:spPr>
              <a:xfrm>
                <a:off x="490174" y="2667020"/>
                <a:ext cx="63655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en-US" altLang="ja-JP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600" dirty="0"/>
                  <a:t>と</a:t>
                </a:r>
                <a14:m>
                  <m:oMath xmlns:m="http://schemas.openxmlformats.org/officeDocument/2006/math">
                    <m:r>
                      <a:rPr kumimoji="1" lang="en-US" altLang="ja-JP" sz="26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の全頂点を辺で結んだグラフ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8C41A2B-FA82-4FAB-A60B-D7E4F54BC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4" y="2667020"/>
                <a:ext cx="6365511" cy="492443"/>
              </a:xfrm>
              <a:prstGeom prst="rect">
                <a:avLst/>
              </a:prstGeom>
              <a:blipFill>
                <a:blip r:embed="rId9"/>
                <a:stretch>
                  <a:fillRect t="-16250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D579354F-CE22-4CE3-AD71-B2AE099D3BA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260080" y="2809260"/>
            <a:ext cx="384062" cy="799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6EE9088-6457-4773-8616-48EAB0EFED1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719047" y="2780741"/>
            <a:ext cx="14190" cy="791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AD0C550-5617-4A7D-9FE6-B35A4580834D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8733237" y="2803347"/>
            <a:ext cx="691464" cy="768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D1CF672F-5DA9-43B6-88D7-67815D526B03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8822332" y="2831866"/>
            <a:ext cx="1336935" cy="777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05BC85B-D6F9-4791-8838-7DEFC28187CF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8733237" y="2831866"/>
            <a:ext cx="1073440" cy="74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30D65027-E2C7-4DBC-AFF4-5FCCCF895CB5}"/>
              </a:ext>
            </a:extLst>
          </p:cNvPr>
          <p:cNvCxnSpPr>
            <a:cxnSpLocks/>
            <a:endCxn id="19" idx="7"/>
          </p:cNvCxnSpPr>
          <p:nvPr/>
        </p:nvCxnSpPr>
        <p:spPr>
          <a:xfrm flipH="1">
            <a:off x="10176572" y="2780741"/>
            <a:ext cx="519471" cy="827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AC1C70E9-2488-4841-B181-E5EA8B45D89B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0087477" y="2780741"/>
            <a:ext cx="338400" cy="7904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61BA07CB-35BC-45BC-B02D-823C8C2DAE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913239" y="2702560"/>
            <a:ext cx="174238" cy="868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158F2F5-DDBC-49CC-A3F9-08FF62B44B0E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281733" y="2758007"/>
            <a:ext cx="805744" cy="813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803B4F8B-E347-41D7-8F14-38BD87EDA3F9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8765513" y="2702560"/>
            <a:ext cx="1232869" cy="905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97489F-99A4-488F-8C41-54F53C4BE9B7}"/>
                  </a:ext>
                </a:extLst>
              </p:cNvPr>
              <p:cNvSpPr txBox="1"/>
              <p:nvPr/>
            </p:nvSpPr>
            <p:spPr>
              <a:xfrm>
                <a:off x="482315" y="3243630"/>
                <a:ext cx="693992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ja-JP" altLang="en-US" sz="2600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kumimoji="1" lang="en-US" altLang="ja-JP" sz="2600" dirty="0">
                    <a:solidFill>
                      <a:srgbClr val="FF0000"/>
                    </a:solidFill>
                  </a:rPr>
                  <a:t>-</a:t>
                </a:r>
                <a:r>
                  <a:rPr kumimoji="1" lang="ja-JP" altLang="en-US" sz="2600" dirty="0">
                    <a:solidFill>
                      <a:srgbClr val="FF0000"/>
                    </a:solidFill>
                  </a:rPr>
                  <a:t>連結</a:t>
                </a:r>
                <a:r>
                  <a:rPr kumimoji="1" lang="ja-JP" altLang="en-US" sz="2600" dirty="0"/>
                  <a:t>（</a:t>
                </a: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ja-JP" altLang="en-US" sz="2600" dirty="0"/>
                  <a:t>を分離するには</a:t>
                </a: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600" dirty="0"/>
                  <a:t>の除去必須）．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97489F-99A4-488F-8C41-54F53C4BE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5" y="3243630"/>
                <a:ext cx="6939924" cy="492443"/>
              </a:xfrm>
              <a:prstGeom prst="rect">
                <a:avLst/>
              </a:prstGeom>
              <a:blipFill>
                <a:blip r:embed="rId10"/>
                <a:stretch>
                  <a:fillRect t="-14815" r="-122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4E471E39-E271-4658-9FB6-DEFA74F5DCE2}"/>
              </a:ext>
            </a:extLst>
          </p:cNvPr>
          <p:cNvSpPr/>
          <p:nvPr/>
        </p:nvSpPr>
        <p:spPr>
          <a:xfrm>
            <a:off x="8300278" y="1945605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EB0D70F0-13EA-4E89-A909-C896D3F96B02}"/>
              </a:ext>
            </a:extLst>
          </p:cNvPr>
          <p:cNvSpPr/>
          <p:nvPr/>
        </p:nvSpPr>
        <p:spPr>
          <a:xfrm>
            <a:off x="8300278" y="2453303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3F4D1D98-33F3-46A7-9F28-E0EE561047EC}"/>
              </a:ext>
            </a:extLst>
          </p:cNvPr>
          <p:cNvSpPr/>
          <p:nvPr/>
        </p:nvSpPr>
        <p:spPr>
          <a:xfrm>
            <a:off x="10306090" y="1963434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1C959CC3-FCFC-4CC7-962E-C58387B34D18}"/>
              </a:ext>
            </a:extLst>
          </p:cNvPr>
          <p:cNvSpPr/>
          <p:nvPr/>
        </p:nvSpPr>
        <p:spPr>
          <a:xfrm>
            <a:off x="10326373" y="2487712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7BA35EB-781F-4A23-AB62-B47F24393AD2}"/>
                  </a:ext>
                </a:extLst>
              </p:cNvPr>
              <p:cNvSpPr txBox="1"/>
              <p:nvPr/>
            </p:nvSpPr>
            <p:spPr>
              <a:xfrm>
                <a:off x="483882" y="3952215"/>
                <a:ext cx="768299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でないので，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を</m:t>
                    </m:r>
                    <m:r>
                      <a:rPr kumimoji="1" lang="en-US" altLang="ja-JP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ja-JP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内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で結ぶ</m:t>
                    </m:r>
                  </m:oMath>
                </a14:m>
                <a:endParaRPr kumimoji="1" lang="en-US" altLang="ja-JP" sz="2600" dirty="0"/>
              </a:p>
              <a:p>
                <a:r>
                  <a:rPr kumimoji="1" lang="ja-JP" altLang="en-US" sz="2600" dirty="0"/>
                  <a:t>点素な道が</a:t>
                </a:r>
                <a:r>
                  <a:rPr kumimoji="1" lang="ja-JP" altLang="en-US" sz="2600" dirty="0">
                    <a:solidFill>
                      <a:srgbClr val="FF0000"/>
                    </a:solidFill>
                  </a:rPr>
                  <a:t>存在しない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600" dirty="0"/>
                  <a:t>が存在する．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7BA35EB-781F-4A23-AB62-B47F2439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2" y="3952215"/>
                <a:ext cx="7682990" cy="892552"/>
              </a:xfrm>
              <a:prstGeom prst="rect">
                <a:avLst/>
              </a:prstGeom>
              <a:blipFill>
                <a:blip r:embed="rId11"/>
                <a:stretch>
                  <a:fillRect l="-1427" t="-8163" r="-4282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286EB4C-9EE7-48EF-A215-2B791A73C1AA}"/>
                  </a:ext>
                </a:extLst>
              </p:cNvPr>
              <p:cNvSpPr txBox="1"/>
              <p:nvPr/>
            </p:nvSpPr>
            <p:spPr>
              <a:xfrm>
                <a:off x="7859229" y="1787217"/>
                <a:ext cx="5189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286EB4C-9EE7-48EF-A215-2B791A73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29" y="1787217"/>
                <a:ext cx="518940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434AC8A-CE0C-441C-978D-A14D6C1BF8E3}"/>
                  </a:ext>
                </a:extLst>
              </p:cNvPr>
              <p:cNvSpPr txBox="1"/>
              <p:nvPr/>
            </p:nvSpPr>
            <p:spPr>
              <a:xfrm>
                <a:off x="10525668" y="2304391"/>
                <a:ext cx="5189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434AC8A-CE0C-441C-978D-A14D6C1BF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668" y="2304391"/>
                <a:ext cx="51894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30E6526-0B0C-414C-B7AD-32CB2BFE5648}"/>
                  </a:ext>
                </a:extLst>
              </p:cNvPr>
              <p:cNvSpPr txBox="1"/>
              <p:nvPr/>
            </p:nvSpPr>
            <p:spPr>
              <a:xfrm>
                <a:off x="10503417" y="1779668"/>
                <a:ext cx="5189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30E6526-0B0C-414C-B7AD-32CB2BFE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417" y="1779668"/>
                <a:ext cx="518940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895FC7D-108E-4FF6-BFCF-6869BD9066D7}"/>
                  </a:ext>
                </a:extLst>
              </p:cNvPr>
              <p:cNvSpPr txBox="1"/>
              <p:nvPr/>
            </p:nvSpPr>
            <p:spPr>
              <a:xfrm>
                <a:off x="7849172" y="2284020"/>
                <a:ext cx="5189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895FC7D-108E-4FF6-BFCF-6869BD906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172" y="2284020"/>
                <a:ext cx="518940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86BA27B-B945-4F8B-BE5C-0D799932F3A9}"/>
                  </a:ext>
                </a:extLst>
              </p:cNvPr>
              <p:cNvSpPr txBox="1"/>
              <p:nvPr/>
            </p:nvSpPr>
            <p:spPr>
              <a:xfrm>
                <a:off x="482315" y="4881524"/>
                <a:ext cx="742831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よって</a:t>
                </a:r>
                <a14:m>
                  <m:oMath xmlns:m="http://schemas.openxmlformats.org/officeDocument/2006/math"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を</a:t>
                </a:r>
                <a14:m>
                  <m:oMath xmlns:m="http://schemas.openxmlformats.org/officeDocument/2006/math">
                    <m:r>
                      <a:rPr kumimoji="1" lang="en-US" altLang="ja-JP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ja-JP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内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で</m:t>
                    </m:r>
                  </m:oMath>
                </a14:m>
                <a:r>
                  <a:rPr kumimoji="1" lang="ja-JP" altLang="en-US" sz="2600" dirty="0"/>
                  <a:t>結ぶ点素な道は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か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600" dirty="0"/>
                  <a:t>のいずれかを経由する．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86BA27B-B945-4F8B-BE5C-0D799932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5" y="4881524"/>
                <a:ext cx="7428315" cy="892552"/>
              </a:xfrm>
              <a:prstGeom prst="rect">
                <a:avLst/>
              </a:prstGeom>
              <a:blipFill>
                <a:blip r:embed="rId16"/>
                <a:stretch>
                  <a:fillRect l="-1477" t="-7534" b="-14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97A8570-27AA-464D-9132-D1BB75288644}"/>
                  </a:ext>
                </a:extLst>
              </p:cNvPr>
              <p:cNvSpPr txBox="1"/>
              <p:nvPr/>
            </p:nvSpPr>
            <p:spPr>
              <a:xfrm>
                <a:off x="10977878" y="3040093"/>
                <a:ext cx="6732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97A8570-27AA-464D-9132-D1BB75288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878" y="3040093"/>
                <a:ext cx="67329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ECB0631-6F23-45AB-AAD3-4C37C80F329D}"/>
                  </a:ext>
                </a:extLst>
              </p:cNvPr>
              <p:cNvSpPr txBox="1"/>
              <p:nvPr/>
            </p:nvSpPr>
            <p:spPr>
              <a:xfrm>
                <a:off x="482314" y="5729473"/>
                <a:ext cx="313757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600" dirty="0"/>
                  <a:t>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，</a:t>
                </a:r>
                <a:r>
                  <a:rPr kumimoji="1" lang="en-US" altLang="ja-JP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600" dirty="0"/>
                  <a:t>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とする．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ECB0631-6F23-45AB-AAD3-4C37C80F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4" y="5729473"/>
                <a:ext cx="3137579" cy="492443"/>
              </a:xfrm>
              <a:prstGeom prst="rect">
                <a:avLst/>
              </a:prstGeom>
              <a:blipFill>
                <a:blip r:embed="rId18"/>
                <a:stretch>
                  <a:fillRect t="-14815" r="-1359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774CE788-BF20-43C0-B1A3-CBDF23051717}"/>
              </a:ext>
            </a:extLst>
          </p:cNvPr>
          <p:cNvSpPr/>
          <p:nvPr/>
        </p:nvSpPr>
        <p:spPr>
          <a:xfrm>
            <a:off x="8605377" y="3571240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フローチャート: 結合子 39">
            <a:extLst>
              <a:ext uri="{FF2B5EF4-FFF2-40B4-BE49-F238E27FC236}">
                <a16:creationId xmlns:a16="http://schemas.microsoft.com/office/drawing/2014/main" id="{2FCA51B9-5A6A-41C6-B92D-44EB20311E7A}"/>
              </a:ext>
            </a:extLst>
          </p:cNvPr>
          <p:cNvSpPr/>
          <p:nvPr/>
        </p:nvSpPr>
        <p:spPr>
          <a:xfrm>
            <a:off x="9966535" y="3573429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FD2E92-AA29-4E2B-ABEE-3F5B43A0C8C6}"/>
                  </a:ext>
                </a:extLst>
              </p:cNvPr>
              <p:cNvSpPr txBox="1"/>
              <p:nvPr/>
            </p:nvSpPr>
            <p:spPr>
              <a:xfrm>
                <a:off x="8539098" y="3740163"/>
                <a:ext cx="5189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FD2E92-AA29-4E2B-ABEE-3F5B43A0C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098" y="3740163"/>
                <a:ext cx="518940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F7B1EA8-EDFA-465C-B3EC-1FDB29BBD47E}"/>
                  </a:ext>
                </a:extLst>
              </p:cNvPr>
              <p:cNvSpPr txBox="1"/>
              <p:nvPr/>
            </p:nvSpPr>
            <p:spPr>
              <a:xfrm>
                <a:off x="9851052" y="3746130"/>
                <a:ext cx="5189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F7B1EA8-EDFA-465C-B3EC-1FDB29BBD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052" y="3746130"/>
                <a:ext cx="518940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E97EB4-11A1-4234-989C-0D82168F99CF}"/>
                  </a:ext>
                </a:extLst>
              </p:cNvPr>
              <p:cNvSpPr txBox="1"/>
              <p:nvPr/>
            </p:nvSpPr>
            <p:spPr>
              <a:xfrm>
                <a:off x="3789680" y="5729473"/>
                <a:ext cx="82200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を結ぶ点素な道は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ja-JP" altLang="en-US" sz="2600" dirty="0"/>
                  <a:t>内に存在しない．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E97EB4-11A1-4234-989C-0D82168F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680" y="5729473"/>
                <a:ext cx="8220068" cy="492443"/>
              </a:xfrm>
              <a:prstGeom prst="rect">
                <a:avLst/>
              </a:prstGeom>
              <a:blipFill>
                <a:blip r:embed="rId21"/>
                <a:stretch>
                  <a:fillRect t="-14815" r="-4080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5CC0450-5E94-43DA-A556-F208CA825C64}"/>
                  </a:ext>
                </a:extLst>
              </p:cNvPr>
              <p:cNvSpPr txBox="1"/>
              <p:nvPr/>
            </p:nvSpPr>
            <p:spPr>
              <a:xfrm>
                <a:off x="391557" y="6231685"/>
                <a:ext cx="88901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kumimoji="1" lang="ja-JP" altLang="en-US" sz="2600" dirty="0"/>
                  <a:t>でも帰納的に構成できるが、下界として最良ではない．</a:t>
                </a: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5CC0450-5E94-43DA-A556-F208CA825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7" y="6231685"/>
                <a:ext cx="8890175" cy="492443"/>
              </a:xfrm>
              <a:prstGeom prst="rect">
                <a:avLst/>
              </a:prstGeom>
              <a:blipFill>
                <a:blip r:embed="rId22"/>
                <a:stretch>
                  <a:fillRect t="-14815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03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6" grpId="0"/>
      <p:bldP spid="17" grpId="0"/>
      <p:bldP spid="18" grpId="0" animBg="1"/>
      <p:bldP spid="19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  <p:bldP spid="44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7EDAE1-08AF-4160-9C2D-4752F4D3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73511"/>
            <a:ext cx="10515600" cy="1325562"/>
          </a:xfrm>
        </p:spPr>
        <p:txBody>
          <a:bodyPr/>
          <a:lstStyle/>
          <a:p>
            <a:r>
              <a:rPr lang="ja-JP" altLang="en-US" dirty="0"/>
              <a:t>自己紹介：前澤　俊一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B4BF96-5828-421C-813B-CAC17C374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341" y="1030939"/>
            <a:ext cx="10515600" cy="48409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月～</a:t>
            </a:r>
            <a:r>
              <a:rPr lang="en-US" altLang="ja-JP" dirty="0"/>
              <a:t>2016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　芝浦工業大学 工学部情報工学科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kumimoji="1" lang="en-US" altLang="ja-JP" dirty="0"/>
              <a:t>2016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月～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br>
              <a:rPr lang="en-US" altLang="ja-JP" dirty="0"/>
            </a:br>
            <a:r>
              <a:rPr kumimoji="1" lang="ja-JP" altLang="en-US" dirty="0"/>
              <a:t>芝浦工業大学大学院 理工学研究科システム理工学専攻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月～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br>
              <a:rPr kumimoji="1" lang="en-US" altLang="ja-JP" dirty="0"/>
            </a:br>
            <a:r>
              <a:rPr kumimoji="1" lang="ja-JP" altLang="en-US" dirty="0"/>
              <a:t>横浜国立大学大学院 環境情報学府情報環境専攻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lang="en-US" altLang="ja-JP" dirty="0"/>
              <a:t>2021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月～　電気通信大学 特任研究員</a:t>
            </a:r>
            <a:endParaRPr lang="en-US" altLang="ja-JP" dirty="0"/>
          </a:p>
          <a:p>
            <a:pPr>
              <a:lnSpc>
                <a:spcPct val="160000"/>
              </a:lnSpc>
            </a:pPr>
            <a:r>
              <a:rPr lang="ja-JP" altLang="en-US" dirty="0"/>
              <a:t>研究分野：グラフ理論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研究内容：連結因子（ハミルトン閉路や特別な全域木）</a:t>
            </a:r>
            <a:br>
              <a:rPr lang="en-US" altLang="ja-JP" dirty="0"/>
            </a:br>
            <a:r>
              <a:rPr lang="en-US" altLang="ja-JP" dirty="0"/>
              <a:t>linkage</a:t>
            </a:r>
            <a:r>
              <a:rPr lang="ja-JP" altLang="en-US" dirty="0"/>
              <a:t> </a:t>
            </a:r>
            <a:r>
              <a:rPr lang="en-US" altLang="ja-JP" dirty="0"/>
              <a:t>problem</a:t>
            </a:r>
            <a:r>
              <a:rPr lang="ja-JP" altLang="en-US" dirty="0"/>
              <a:t>，辺着色されたグラフ，グラフの彩色</a:t>
            </a:r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EF435B9-95ED-4E69-B00E-DFEA43E12E8B}"/>
              </a:ext>
            </a:extLst>
          </p:cNvPr>
          <p:cNvGrpSpPr/>
          <p:nvPr/>
        </p:nvGrpSpPr>
        <p:grpSpPr>
          <a:xfrm>
            <a:off x="9472843" y="3083860"/>
            <a:ext cx="1887884" cy="1702760"/>
            <a:chOff x="9823144" y="3370410"/>
            <a:chExt cx="1535816" cy="1335209"/>
          </a:xfrm>
        </p:grpSpPr>
        <p:sp>
          <p:nvSpPr>
            <p:cNvPr id="7" name="フローチャート: 結合子 6">
              <a:extLst>
                <a:ext uri="{FF2B5EF4-FFF2-40B4-BE49-F238E27FC236}">
                  <a16:creationId xmlns:a16="http://schemas.microsoft.com/office/drawing/2014/main" id="{3CC52707-8649-4CD2-B113-FF4EEECBE0AF}"/>
                </a:ext>
              </a:extLst>
            </p:cNvPr>
            <p:cNvSpPr/>
            <p:nvPr/>
          </p:nvSpPr>
          <p:spPr>
            <a:xfrm>
              <a:off x="10491352" y="3370410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C146F4AC-F293-4187-9141-684925A51745}"/>
                </a:ext>
              </a:extLst>
            </p:cNvPr>
            <p:cNvSpPr/>
            <p:nvPr/>
          </p:nvSpPr>
          <p:spPr>
            <a:xfrm>
              <a:off x="9823144" y="383983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: 結合子 8">
              <a:extLst>
                <a:ext uri="{FF2B5EF4-FFF2-40B4-BE49-F238E27FC236}">
                  <a16:creationId xmlns:a16="http://schemas.microsoft.com/office/drawing/2014/main" id="{6EC0DD8F-FDBD-4670-9915-B14DCC6865DC}"/>
                </a:ext>
              </a:extLst>
            </p:cNvPr>
            <p:cNvSpPr/>
            <p:nvPr/>
          </p:nvSpPr>
          <p:spPr>
            <a:xfrm>
              <a:off x="11196960" y="383983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: 結合子 9">
              <a:extLst>
                <a:ext uri="{FF2B5EF4-FFF2-40B4-BE49-F238E27FC236}">
                  <a16:creationId xmlns:a16="http://schemas.microsoft.com/office/drawing/2014/main" id="{82B49EE2-26BB-48EA-9716-F4C732557BDB}"/>
                </a:ext>
              </a:extLst>
            </p:cNvPr>
            <p:cNvSpPr/>
            <p:nvPr/>
          </p:nvSpPr>
          <p:spPr>
            <a:xfrm>
              <a:off x="10230740" y="454361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43146E10-F9DE-4107-99E6-CC7B3CD1F483}"/>
                </a:ext>
              </a:extLst>
            </p:cNvPr>
            <p:cNvSpPr/>
            <p:nvPr/>
          </p:nvSpPr>
          <p:spPr>
            <a:xfrm>
              <a:off x="10883840" y="4543619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41EDF72-D09E-440E-BFAA-00542E37F136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 flipH="1">
              <a:off x="10311740" y="3532410"/>
              <a:ext cx="260612" cy="1011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0903029-9FB7-4CA0-9752-26E3EC7D340A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9985144" y="3920839"/>
              <a:ext cx="12118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35778B3-268B-4DF1-9679-C93224E996AA}"/>
                </a:ext>
              </a:extLst>
            </p:cNvPr>
            <p:cNvCxnSpPr>
              <a:cxnSpLocks/>
              <a:stCxn id="13" idx="1"/>
              <a:endCxn id="7" idx="4"/>
            </p:cNvCxnSpPr>
            <p:nvPr/>
          </p:nvCxnSpPr>
          <p:spPr>
            <a:xfrm flipH="1" flipV="1">
              <a:off x="10572352" y="3532410"/>
              <a:ext cx="335212" cy="10349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924FE17-F666-4CBF-BC1C-5C3D3D0E5C9F}"/>
                </a:ext>
              </a:extLst>
            </p:cNvPr>
            <p:cNvCxnSpPr>
              <a:cxnSpLocks/>
              <a:stCxn id="13" idx="1"/>
              <a:endCxn id="8" idx="5"/>
            </p:cNvCxnSpPr>
            <p:nvPr/>
          </p:nvCxnSpPr>
          <p:spPr>
            <a:xfrm flipH="1" flipV="1">
              <a:off x="9961420" y="3978115"/>
              <a:ext cx="946144" cy="5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D76F378-B628-49A5-A8CD-348D4A858D03}"/>
                </a:ext>
              </a:extLst>
            </p:cNvPr>
            <p:cNvCxnSpPr>
              <a:cxnSpLocks/>
              <a:stCxn id="9" idx="3"/>
              <a:endCxn id="10" idx="7"/>
            </p:cNvCxnSpPr>
            <p:nvPr/>
          </p:nvCxnSpPr>
          <p:spPr>
            <a:xfrm flipH="1">
              <a:off x="10369016" y="3978115"/>
              <a:ext cx="851668" cy="5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C66DEF7-5BFA-44D4-B18F-8F0704122347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9961420" y="3508686"/>
              <a:ext cx="553656" cy="3548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7E289C33-4655-497F-800F-85F550DA3765}"/>
                </a:ext>
              </a:extLst>
            </p:cNvPr>
            <p:cNvCxnSpPr>
              <a:cxnSpLocks/>
              <a:stCxn id="9" idx="1"/>
              <a:endCxn id="7" idx="5"/>
            </p:cNvCxnSpPr>
            <p:nvPr/>
          </p:nvCxnSpPr>
          <p:spPr>
            <a:xfrm flipH="1" flipV="1">
              <a:off x="10629628" y="3508686"/>
              <a:ext cx="591056" cy="3548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B10DBDF-035F-4580-BFEC-D87C28704681}"/>
                </a:ext>
              </a:extLst>
            </p:cNvPr>
            <p:cNvCxnSpPr>
              <a:cxnSpLocks/>
              <a:stCxn id="13" idx="0"/>
              <a:endCxn id="9" idx="4"/>
            </p:cNvCxnSpPr>
            <p:nvPr/>
          </p:nvCxnSpPr>
          <p:spPr>
            <a:xfrm flipV="1">
              <a:off x="10964840" y="4001839"/>
              <a:ext cx="313120" cy="5417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F7F95BDA-04E9-4768-8D22-3902E970CB21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10392740" y="4624619"/>
              <a:ext cx="491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CC379A0-F56D-48FE-964C-913DBBC0A901}"/>
                </a:ext>
              </a:extLst>
            </p:cNvPr>
            <p:cNvCxnSpPr>
              <a:cxnSpLocks/>
              <a:stCxn id="8" idx="4"/>
              <a:endCxn id="10" idx="1"/>
            </p:cNvCxnSpPr>
            <p:nvPr/>
          </p:nvCxnSpPr>
          <p:spPr>
            <a:xfrm>
              <a:off x="9904145" y="4001840"/>
              <a:ext cx="350320" cy="5655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9184A57-949C-4A5E-A579-B403DDC6DD07}"/>
              </a:ext>
            </a:extLst>
          </p:cNvPr>
          <p:cNvSpPr/>
          <p:nvPr/>
        </p:nvSpPr>
        <p:spPr>
          <a:xfrm>
            <a:off x="2982349" y="4610280"/>
            <a:ext cx="6052099" cy="46972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F98FFC2-D7A4-4077-A32A-35B56CF6DD2F}"/>
              </a:ext>
            </a:extLst>
          </p:cNvPr>
          <p:cNvSpPr/>
          <p:nvPr/>
        </p:nvSpPr>
        <p:spPr>
          <a:xfrm>
            <a:off x="1432560" y="5130800"/>
            <a:ext cx="2214880" cy="39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70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楕円 54">
            <a:extLst>
              <a:ext uri="{FF2B5EF4-FFF2-40B4-BE49-F238E27FC236}">
                <a16:creationId xmlns:a16="http://schemas.microsoft.com/office/drawing/2014/main" id="{8C58695B-9B7E-4BB8-8562-A81DA0ACB7B1}"/>
              </a:ext>
            </a:extLst>
          </p:cNvPr>
          <p:cNvSpPr/>
          <p:nvPr/>
        </p:nvSpPr>
        <p:spPr>
          <a:xfrm>
            <a:off x="6641903" y="3712240"/>
            <a:ext cx="4257040" cy="28835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の下界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44636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 29">
                <a:extLst>
                  <a:ext uri="{FF2B5EF4-FFF2-40B4-BE49-F238E27FC236}">
                    <a16:creationId xmlns:a16="http://schemas.microsoft.com/office/drawing/2014/main" id="{E3973839-E055-44F9-8332-2C5AD56F6D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367415"/>
                  </p:ext>
                </p:extLst>
              </p:nvPr>
            </p:nvGraphicFramePr>
            <p:xfrm>
              <a:off x="556063" y="883954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2800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の上界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700" dirty="0" smtClean="0"/>
                                  <m:t>下界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1" lang="ja-JP" altLang="en-US" sz="2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 29">
                <a:extLst>
                  <a:ext uri="{FF2B5EF4-FFF2-40B4-BE49-F238E27FC236}">
                    <a16:creationId xmlns:a16="http://schemas.microsoft.com/office/drawing/2014/main" id="{E3973839-E055-44F9-8332-2C5AD56F6D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367415"/>
                  </p:ext>
                </p:extLst>
              </p:nvPr>
            </p:nvGraphicFramePr>
            <p:xfrm>
              <a:off x="556063" y="883954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3458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2273" r="-301393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2273" r="-200556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2273" r="-101114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2273" r="-1114" b="-2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102273" r="-4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102273" r="-3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102273" r="-200556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700" dirty="0"/>
                            <a:t>存在</a:t>
                          </a: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202273" r="-4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202273" r="-3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202273" r="-200556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202273" r="-10111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41E3117-842C-4CAB-AC7A-7559808FC4ED}"/>
              </a:ext>
            </a:extLst>
          </p:cNvPr>
          <p:cNvSpPr/>
          <p:nvPr/>
        </p:nvSpPr>
        <p:spPr>
          <a:xfrm>
            <a:off x="7139988" y="1946722"/>
            <a:ext cx="4356148" cy="587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660BBDA-3D8E-4661-A967-C0C4B8163715}"/>
                  </a:ext>
                </a:extLst>
              </p:cNvPr>
              <p:cNvSpPr txBox="1"/>
              <p:nvPr/>
            </p:nvSpPr>
            <p:spPr>
              <a:xfrm>
                <a:off x="482998" y="2655365"/>
                <a:ext cx="8051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kumimoji="1" lang="ja-JP" altLang="en-US" sz="2600" dirty="0"/>
                  <a:t>では，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kumimoji="1" lang="ja-JP" altLang="en-US" sz="2600" dirty="0"/>
                  <a:t>であることを示す．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660BBDA-3D8E-4661-A967-C0C4B8163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8" y="2655365"/>
                <a:ext cx="8051402" cy="492443"/>
              </a:xfrm>
              <a:prstGeom prst="rect">
                <a:avLst/>
              </a:prstGeom>
              <a:blipFill>
                <a:blip r:embed="rId4"/>
                <a:stretch>
                  <a:fillRect t="-16250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57F4B40-BAEC-420B-93DC-49AEE2676C1B}"/>
                  </a:ext>
                </a:extLst>
              </p:cNvPr>
              <p:cNvSpPr txBox="1"/>
              <p:nvPr/>
            </p:nvSpPr>
            <p:spPr>
              <a:xfrm>
                <a:off x="482998" y="3147808"/>
                <a:ext cx="960588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ja-JP" altLang="en-US" sz="2600" i="1" dirty="0">
                        <a:latin typeface="Cambria Math" panose="02040503050406030204" pitchFamily="18" charset="0"/>
                      </a:rPr>
                      <m:t>：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kumimoji="1" lang="ja-JP" altLang="en-US" sz="2600" dirty="0"/>
                  <a:t>頂点の完全グラフから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本のマッチングを除いたグラフ</a:t>
                </a:r>
                <a:endParaRPr kumimoji="1" lang="en-US" altLang="ja-JP" sz="2600" dirty="0"/>
              </a:p>
              <a:p>
                <a14:m>
                  <m:oMath xmlns:m="http://schemas.openxmlformats.org/officeDocument/2006/math"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kumimoji="1" lang="en-US" altLang="ja-JP" sz="2600" dirty="0">
                    <a:solidFill>
                      <a:srgbClr val="FF0000"/>
                    </a:solidFill>
                  </a:rPr>
                  <a:t>-</a:t>
                </a:r>
                <a:r>
                  <a:rPr kumimoji="1" lang="ja-JP" altLang="en-US" sz="2600" dirty="0">
                    <a:solidFill>
                      <a:srgbClr val="FF0000"/>
                    </a:solidFill>
                  </a:rPr>
                  <a:t>連結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57F4B40-BAEC-420B-93DC-49AEE2676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8" y="3147808"/>
                <a:ext cx="9605882" cy="892552"/>
              </a:xfrm>
              <a:prstGeom prst="rect">
                <a:avLst/>
              </a:prstGeom>
              <a:blipFill>
                <a:blip r:embed="rId5"/>
                <a:stretch>
                  <a:fillRect t="-8163" b="-176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フローチャート: 結合子 44">
            <a:extLst>
              <a:ext uri="{FF2B5EF4-FFF2-40B4-BE49-F238E27FC236}">
                <a16:creationId xmlns:a16="http://schemas.microsoft.com/office/drawing/2014/main" id="{F015A79A-78ED-4DDF-BDD3-FF7AA49665B9}"/>
              </a:ext>
            </a:extLst>
          </p:cNvPr>
          <p:cNvSpPr/>
          <p:nvPr/>
        </p:nvSpPr>
        <p:spPr>
          <a:xfrm>
            <a:off x="7775253" y="4051157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フローチャート: 結合子 55">
            <a:extLst>
              <a:ext uri="{FF2B5EF4-FFF2-40B4-BE49-F238E27FC236}">
                <a16:creationId xmlns:a16="http://schemas.microsoft.com/office/drawing/2014/main" id="{A20B8641-D6FB-401A-99D5-BFC7C0863C30}"/>
              </a:ext>
            </a:extLst>
          </p:cNvPr>
          <p:cNvSpPr/>
          <p:nvPr/>
        </p:nvSpPr>
        <p:spPr>
          <a:xfrm>
            <a:off x="7775253" y="4377400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フローチャート: 結合子 56">
            <a:extLst>
              <a:ext uri="{FF2B5EF4-FFF2-40B4-BE49-F238E27FC236}">
                <a16:creationId xmlns:a16="http://schemas.microsoft.com/office/drawing/2014/main" id="{DB296B90-32E4-49A7-AD65-2C460E7FD38C}"/>
              </a:ext>
            </a:extLst>
          </p:cNvPr>
          <p:cNvSpPr/>
          <p:nvPr/>
        </p:nvSpPr>
        <p:spPr>
          <a:xfrm>
            <a:off x="9214163" y="4051467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フローチャート: 結合子 57">
            <a:extLst>
              <a:ext uri="{FF2B5EF4-FFF2-40B4-BE49-F238E27FC236}">
                <a16:creationId xmlns:a16="http://schemas.microsoft.com/office/drawing/2014/main" id="{7F5062E6-6A95-408C-A669-11CE239F6526}"/>
              </a:ext>
            </a:extLst>
          </p:cNvPr>
          <p:cNvSpPr/>
          <p:nvPr/>
        </p:nvSpPr>
        <p:spPr>
          <a:xfrm>
            <a:off x="9214163" y="4377400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フローチャート: 結合子 58">
            <a:extLst>
              <a:ext uri="{FF2B5EF4-FFF2-40B4-BE49-F238E27FC236}">
                <a16:creationId xmlns:a16="http://schemas.microsoft.com/office/drawing/2014/main" id="{CB56F77D-D04E-4FBC-AC59-058021630967}"/>
              </a:ext>
            </a:extLst>
          </p:cNvPr>
          <p:cNvSpPr/>
          <p:nvPr/>
        </p:nvSpPr>
        <p:spPr>
          <a:xfrm>
            <a:off x="7775253" y="4984470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フローチャート: 結合子 59">
            <a:extLst>
              <a:ext uri="{FF2B5EF4-FFF2-40B4-BE49-F238E27FC236}">
                <a16:creationId xmlns:a16="http://schemas.microsoft.com/office/drawing/2014/main" id="{9CD9FD08-D46B-42EC-9D31-58B99D5A1A53}"/>
              </a:ext>
            </a:extLst>
          </p:cNvPr>
          <p:cNvSpPr/>
          <p:nvPr/>
        </p:nvSpPr>
        <p:spPr>
          <a:xfrm>
            <a:off x="9214163" y="4980647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フローチャート: 結合子 60">
            <a:extLst>
              <a:ext uri="{FF2B5EF4-FFF2-40B4-BE49-F238E27FC236}">
                <a16:creationId xmlns:a16="http://schemas.microsoft.com/office/drawing/2014/main" id="{B0CCE6A0-3E5B-4876-8051-C120A3C3BC55}"/>
              </a:ext>
            </a:extLst>
          </p:cNvPr>
          <p:cNvSpPr/>
          <p:nvPr/>
        </p:nvSpPr>
        <p:spPr>
          <a:xfrm>
            <a:off x="9431895" y="5624188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左中かっこ 61">
            <a:extLst>
              <a:ext uri="{FF2B5EF4-FFF2-40B4-BE49-F238E27FC236}">
                <a16:creationId xmlns:a16="http://schemas.microsoft.com/office/drawing/2014/main" id="{B1009FD7-EC0D-4124-9347-55270446879A}"/>
              </a:ext>
            </a:extLst>
          </p:cNvPr>
          <p:cNvSpPr/>
          <p:nvPr/>
        </p:nvSpPr>
        <p:spPr>
          <a:xfrm flipH="1">
            <a:off x="9643815" y="4042344"/>
            <a:ext cx="146258" cy="111194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20579AE8-333A-4FED-A15E-021228629581}"/>
                  </a:ext>
                </a:extLst>
              </p:cNvPr>
              <p:cNvSpPr txBox="1"/>
              <p:nvPr/>
            </p:nvSpPr>
            <p:spPr>
              <a:xfrm>
                <a:off x="9699133" y="4380792"/>
                <a:ext cx="405533" cy="38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20579AE8-333A-4FED-A15E-021228629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133" y="4380792"/>
                <a:ext cx="405533" cy="388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中かっこ 63">
            <a:extLst>
              <a:ext uri="{FF2B5EF4-FFF2-40B4-BE49-F238E27FC236}">
                <a16:creationId xmlns:a16="http://schemas.microsoft.com/office/drawing/2014/main" id="{6CF2D920-BABE-4D91-AA70-1A697D485AC2}"/>
              </a:ext>
            </a:extLst>
          </p:cNvPr>
          <p:cNvSpPr/>
          <p:nvPr/>
        </p:nvSpPr>
        <p:spPr>
          <a:xfrm>
            <a:off x="7423457" y="4083814"/>
            <a:ext cx="146258" cy="111194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6F9C7711-61C4-4507-A4B8-1FB5AF3976C1}"/>
                  </a:ext>
                </a:extLst>
              </p:cNvPr>
              <p:cNvSpPr txBox="1"/>
              <p:nvPr/>
            </p:nvSpPr>
            <p:spPr>
              <a:xfrm>
                <a:off x="7115803" y="4416384"/>
                <a:ext cx="405533" cy="38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6F9C7711-61C4-4507-A4B8-1FB5AF39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03" y="4416384"/>
                <a:ext cx="405533" cy="3880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フローチャート: 結合子 65">
            <a:extLst>
              <a:ext uri="{FF2B5EF4-FFF2-40B4-BE49-F238E27FC236}">
                <a16:creationId xmlns:a16="http://schemas.microsoft.com/office/drawing/2014/main" id="{D46C7E14-6A07-4720-B87D-DC6C458F921D}"/>
              </a:ext>
            </a:extLst>
          </p:cNvPr>
          <p:cNvSpPr/>
          <p:nvPr/>
        </p:nvSpPr>
        <p:spPr>
          <a:xfrm>
            <a:off x="9275648" y="4635855"/>
            <a:ext cx="53394" cy="53394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ローチャート: 結合子 66">
            <a:extLst>
              <a:ext uri="{FF2B5EF4-FFF2-40B4-BE49-F238E27FC236}">
                <a16:creationId xmlns:a16="http://schemas.microsoft.com/office/drawing/2014/main" id="{B6B710C0-6EB8-4B7B-8E24-33D52E033226}"/>
              </a:ext>
            </a:extLst>
          </p:cNvPr>
          <p:cNvSpPr/>
          <p:nvPr/>
        </p:nvSpPr>
        <p:spPr>
          <a:xfrm>
            <a:off x="9275648" y="4730450"/>
            <a:ext cx="53394" cy="53394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フローチャート: 結合子 67">
            <a:extLst>
              <a:ext uri="{FF2B5EF4-FFF2-40B4-BE49-F238E27FC236}">
                <a16:creationId xmlns:a16="http://schemas.microsoft.com/office/drawing/2014/main" id="{1A44334B-732A-401D-8184-DEE2F430ABC3}"/>
              </a:ext>
            </a:extLst>
          </p:cNvPr>
          <p:cNvSpPr/>
          <p:nvPr/>
        </p:nvSpPr>
        <p:spPr>
          <a:xfrm>
            <a:off x="9275648" y="4830467"/>
            <a:ext cx="53394" cy="53394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ローチャート: 結合子 68">
            <a:extLst>
              <a:ext uri="{FF2B5EF4-FFF2-40B4-BE49-F238E27FC236}">
                <a16:creationId xmlns:a16="http://schemas.microsoft.com/office/drawing/2014/main" id="{31438B59-1480-45CB-8C63-70343230DC31}"/>
              </a:ext>
            </a:extLst>
          </p:cNvPr>
          <p:cNvSpPr/>
          <p:nvPr/>
        </p:nvSpPr>
        <p:spPr>
          <a:xfrm>
            <a:off x="7843088" y="4646015"/>
            <a:ext cx="53394" cy="53394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ローチャート: 結合子 69">
            <a:extLst>
              <a:ext uri="{FF2B5EF4-FFF2-40B4-BE49-F238E27FC236}">
                <a16:creationId xmlns:a16="http://schemas.microsoft.com/office/drawing/2014/main" id="{AE1F4E3C-FF91-4220-92E4-1EFEE286C7DE}"/>
              </a:ext>
            </a:extLst>
          </p:cNvPr>
          <p:cNvSpPr/>
          <p:nvPr/>
        </p:nvSpPr>
        <p:spPr>
          <a:xfrm>
            <a:off x="7843088" y="4740610"/>
            <a:ext cx="53394" cy="53394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フローチャート: 結合子 70">
            <a:extLst>
              <a:ext uri="{FF2B5EF4-FFF2-40B4-BE49-F238E27FC236}">
                <a16:creationId xmlns:a16="http://schemas.microsoft.com/office/drawing/2014/main" id="{F3E0C174-DDDE-4B3D-B1A7-7FE150915DFF}"/>
              </a:ext>
            </a:extLst>
          </p:cNvPr>
          <p:cNvSpPr/>
          <p:nvPr/>
        </p:nvSpPr>
        <p:spPr>
          <a:xfrm>
            <a:off x="7843088" y="4840627"/>
            <a:ext cx="53394" cy="53394"/>
          </a:xfrm>
          <a:prstGeom prst="flowChartConnector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6EB17501-143F-4F28-A197-3050AFE280AB}"/>
              </a:ext>
            </a:extLst>
          </p:cNvPr>
          <p:cNvCxnSpPr>
            <a:cxnSpLocks/>
            <a:stCxn id="57" idx="2"/>
            <a:endCxn id="45" idx="6"/>
          </p:cNvCxnSpPr>
          <p:nvPr/>
        </p:nvCxnSpPr>
        <p:spPr>
          <a:xfrm flipH="1" flipV="1">
            <a:off x="7955253" y="4141157"/>
            <a:ext cx="1258910" cy="3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1DB1834-F2E6-46A9-BB10-05977F9E0B87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7955253" y="5070647"/>
            <a:ext cx="1258910" cy="382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E20C8BD1-D71A-4793-9E63-28EF6F1CCE45}"/>
              </a:ext>
            </a:extLst>
          </p:cNvPr>
          <p:cNvCxnSpPr>
            <a:cxnSpLocks/>
            <a:stCxn id="58" idx="2"/>
            <a:endCxn id="56" idx="6"/>
          </p:cNvCxnSpPr>
          <p:nvPr/>
        </p:nvCxnSpPr>
        <p:spPr>
          <a:xfrm flipH="1">
            <a:off x="7955253" y="4467400"/>
            <a:ext cx="12589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フローチャート: 結合子 78">
            <a:extLst>
              <a:ext uri="{FF2B5EF4-FFF2-40B4-BE49-F238E27FC236}">
                <a16:creationId xmlns:a16="http://schemas.microsoft.com/office/drawing/2014/main" id="{9CD2031C-94A8-46B9-A91E-91A829FF0A03}"/>
              </a:ext>
            </a:extLst>
          </p:cNvPr>
          <p:cNvSpPr/>
          <p:nvPr/>
        </p:nvSpPr>
        <p:spPr>
          <a:xfrm>
            <a:off x="7791900" y="5621442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フローチャート: 結合子 79">
            <a:extLst>
              <a:ext uri="{FF2B5EF4-FFF2-40B4-BE49-F238E27FC236}">
                <a16:creationId xmlns:a16="http://schemas.microsoft.com/office/drawing/2014/main" id="{A7806E53-63B0-40F9-BCBF-2119D8F3EE3E}"/>
              </a:ext>
            </a:extLst>
          </p:cNvPr>
          <p:cNvSpPr/>
          <p:nvPr/>
        </p:nvSpPr>
        <p:spPr>
          <a:xfrm>
            <a:off x="8320392" y="5619141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285BC374-7EEF-4FD1-9747-3C4F972585F7}"/>
                  </a:ext>
                </a:extLst>
              </p:cNvPr>
              <p:cNvSpPr txBox="1"/>
              <p:nvPr/>
            </p:nvSpPr>
            <p:spPr>
              <a:xfrm>
                <a:off x="7020278" y="5309225"/>
                <a:ext cx="47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285BC374-7EEF-4FD1-9747-3C4F97258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8" y="5309225"/>
                <a:ext cx="47946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11FABF50-02FD-4718-9697-75F31B2F3D64}"/>
                  </a:ext>
                </a:extLst>
              </p:cNvPr>
              <p:cNvSpPr txBox="1"/>
              <p:nvPr/>
            </p:nvSpPr>
            <p:spPr>
              <a:xfrm>
                <a:off x="482998" y="3921317"/>
                <a:ext cx="60977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を次のように指定．</a:t>
                </a: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11FABF50-02FD-4718-9697-75F31B2F3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8" y="3921317"/>
                <a:ext cx="6097792" cy="492443"/>
              </a:xfrm>
              <a:prstGeom prst="rect">
                <a:avLst/>
              </a:prstGeom>
              <a:blipFill>
                <a:blip r:embed="rId9"/>
                <a:stretch>
                  <a:fillRect t="-14815" r="-799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B686777D-B58A-40E1-8732-80571B8DEB43}"/>
                  </a:ext>
                </a:extLst>
              </p:cNvPr>
              <p:cNvSpPr txBox="1"/>
              <p:nvPr/>
            </p:nvSpPr>
            <p:spPr>
              <a:xfrm>
                <a:off x="7437465" y="3872299"/>
                <a:ext cx="47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B686777D-B58A-40E1-8732-80571B8DE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65" y="3872299"/>
                <a:ext cx="47946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B62DD8EA-63A5-4B01-8D8E-52D27E9AAD74}"/>
                  </a:ext>
                </a:extLst>
              </p:cNvPr>
              <p:cNvSpPr txBox="1"/>
              <p:nvPr/>
            </p:nvSpPr>
            <p:spPr>
              <a:xfrm>
                <a:off x="7416010" y="4196941"/>
                <a:ext cx="47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B62DD8EA-63A5-4B01-8D8E-52D27E9AA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010" y="4196941"/>
                <a:ext cx="47946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56A37911-A37C-494D-98D8-D04F2776478D}"/>
                  </a:ext>
                </a:extLst>
              </p:cNvPr>
              <p:cNvSpPr txBox="1"/>
              <p:nvPr/>
            </p:nvSpPr>
            <p:spPr>
              <a:xfrm>
                <a:off x="9313106" y="3852354"/>
                <a:ext cx="47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56A37911-A37C-494D-98D8-D04F27764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106" y="3852354"/>
                <a:ext cx="479465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0072E48C-7712-45C7-8EB3-D0A975D7AB43}"/>
                  </a:ext>
                </a:extLst>
              </p:cNvPr>
              <p:cNvSpPr txBox="1"/>
              <p:nvPr/>
            </p:nvSpPr>
            <p:spPr>
              <a:xfrm>
                <a:off x="9305139" y="4757147"/>
                <a:ext cx="47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0072E48C-7712-45C7-8EB3-D0A975D7A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39" y="4757147"/>
                <a:ext cx="479465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457954A8-0B9C-47F2-BD5B-6661A0A11BA4}"/>
                  </a:ext>
                </a:extLst>
              </p:cNvPr>
              <p:cNvSpPr txBox="1"/>
              <p:nvPr/>
            </p:nvSpPr>
            <p:spPr>
              <a:xfrm>
                <a:off x="9311836" y="4171542"/>
                <a:ext cx="47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457954A8-0B9C-47F2-BD5B-6661A0A11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836" y="4171542"/>
                <a:ext cx="479465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2271EC19-077D-4637-B42D-C49F68BAF69A}"/>
                  </a:ext>
                </a:extLst>
              </p:cNvPr>
              <p:cNvSpPr txBox="1"/>
              <p:nvPr/>
            </p:nvSpPr>
            <p:spPr>
              <a:xfrm>
                <a:off x="7416010" y="4791929"/>
                <a:ext cx="47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2271EC19-077D-4637-B42D-C49F68BAF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010" y="4791929"/>
                <a:ext cx="479465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F4C46D3-CDA4-404F-9180-068E0AABE60B}"/>
              </a:ext>
            </a:extLst>
          </p:cNvPr>
          <p:cNvGrpSpPr/>
          <p:nvPr/>
        </p:nvGrpSpPr>
        <p:grpSpPr>
          <a:xfrm rot="5400000">
            <a:off x="8835220" y="5569421"/>
            <a:ext cx="53394" cy="248006"/>
            <a:chOff x="5120000" y="4788255"/>
            <a:chExt cx="53394" cy="248006"/>
          </a:xfrm>
        </p:grpSpPr>
        <p:sp>
          <p:nvSpPr>
            <p:cNvPr id="96" name="フローチャート: 結合子 95">
              <a:extLst>
                <a:ext uri="{FF2B5EF4-FFF2-40B4-BE49-F238E27FC236}">
                  <a16:creationId xmlns:a16="http://schemas.microsoft.com/office/drawing/2014/main" id="{2ABB748A-1F66-4E8E-9FA6-FCB254799C77}"/>
                </a:ext>
              </a:extLst>
            </p:cNvPr>
            <p:cNvSpPr/>
            <p:nvPr/>
          </p:nvSpPr>
          <p:spPr>
            <a:xfrm rot="5400000">
              <a:off x="5120000" y="4788255"/>
              <a:ext cx="53394" cy="53394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ローチャート: 結合子 96">
              <a:extLst>
                <a:ext uri="{FF2B5EF4-FFF2-40B4-BE49-F238E27FC236}">
                  <a16:creationId xmlns:a16="http://schemas.microsoft.com/office/drawing/2014/main" id="{FE9E9817-9A7F-4165-A9F0-C276A319E6AF}"/>
                </a:ext>
              </a:extLst>
            </p:cNvPr>
            <p:cNvSpPr/>
            <p:nvPr/>
          </p:nvSpPr>
          <p:spPr>
            <a:xfrm rot="5400000">
              <a:off x="5120000" y="4882850"/>
              <a:ext cx="53394" cy="53394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" name="フローチャート: 結合子 97">
              <a:extLst>
                <a:ext uri="{FF2B5EF4-FFF2-40B4-BE49-F238E27FC236}">
                  <a16:creationId xmlns:a16="http://schemas.microsoft.com/office/drawing/2014/main" id="{758C3BDB-711B-49FB-A462-245B1849B9A6}"/>
                </a:ext>
              </a:extLst>
            </p:cNvPr>
            <p:cNvSpPr/>
            <p:nvPr/>
          </p:nvSpPr>
          <p:spPr>
            <a:xfrm rot="5400000">
              <a:off x="5120000" y="4982867"/>
              <a:ext cx="53394" cy="53394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2" name="左中かっこ 101">
            <a:extLst>
              <a:ext uri="{FF2B5EF4-FFF2-40B4-BE49-F238E27FC236}">
                <a16:creationId xmlns:a16="http://schemas.microsoft.com/office/drawing/2014/main" id="{FE82093F-4519-4EB7-B47A-292734874DF7}"/>
              </a:ext>
            </a:extLst>
          </p:cNvPr>
          <p:cNvSpPr/>
          <p:nvPr/>
        </p:nvSpPr>
        <p:spPr>
          <a:xfrm rot="5400000" flipH="1">
            <a:off x="8636599" y="4961636"/>
            <a:ext cx="162515" cy="18519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7DB1A0A3-75B1-4DD1-BA33-8C7E4109206B}"/>
                  </a:ext>
                </a:extLst>
              </p:cNvPr>
              <p:cNvSpPr txBox="1"/>
              <p:nvPr/>
            </p:nvSpPr>
            <p:spPr>
              <a:xfrm>
                <a:off x="8120289" y="5895408"/>
                <a:ext cx="1235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7DB1A0A3-75B1-4DD1-BA33-8C7E41092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289" y="5895408"/>
                <a:ext cx="123525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268D9BC1-4A4C-4FBA-90A8-5890783E0801}"/>
                  </a:ext>
                </a:extLst>
              </p:cNvPr>
              <p:cNvSpPr txBox="1"/>
              <p:nvPr/>
            </p:nvSpPr>
            <p:spPr>
              <a:xfrm>
                <a:off x="464614" y="4444396"/>
                <a:ext cx="609779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を結ぶには指定されていない頂点の一つを使う必要がある．</a:t>
                </a: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268D9BC1-4A4C-4FBA-90A8-5890783E0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14" y="4444396"/>
                <a:ext cx="6097792" cy="892552"/>
              </a:xfrm>
              <a:prstGeom prst="rect">
                <a:avLst/>
              </a:prstGeom>
              <a:blipFill>
                <a:blip r:embed="rId17"/>
                <a:stretch>
                  <a:fillRect l="-1798" t="-7534" b="-15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フローチャート: 結合子 104">
            <a:extLst>
              <a:ext uri="{FF2B5EF4-FFF2-40B4-BE49-F238E27FC236}">
                <a16:creationId xmlns:a16="http://schemas.microsoft.com/office/drawing/2014/main" id="{A73B7ADB-2D86-403F-9EF2-17D3FB2DF8FB}"/>
              </a:ext>
            </a:extLst>
          </p:cNvPr>
          <p:cNvSpPr/>
          <p:nvPr/>
        </p:nvSpPr>
        <p:spPr>
          <a:xfrm>
            <a:off x="7764947" y="4053604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フローチャート: 結合子 105">
            <a:extLst>
              <a:ext uri="{FF2B5EF4-FFF2-40B4-BE49-F238E27FC236}">
                <a16:creationId xmlns:a16="http://schemas.microsoft.com/office/drawing/2014/main" id="{EB23E076-45E3-4BCA-8D3D-70D27AB55D14}"/>
              </a:ext>
            </a:extLst>
          </p:cNvPr>
          <p:cNvSpPr/>
          <p:nvPr/>
        </p:nvSpPr>
        <p:spPr>
          <a:xfrm>
            <a:off x="7776502" y="4376543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フローチャート: 結合子 106">
            <a:extLst>
              <a:ext uri="{FF2B5EF4-FFF2-40B4-BE49-F238E27FC236}">
                <a16:creationId xmlns:a16="http://schemas.microsoft.com/office/drawing/2014/main" id="{E87240B0-553C-4BD7-B0BD-5B50129DC664}"/>
              </a:ext>
            </a:extLst>
          </p:cNvPr>
          <p:cNvSpPr/>
          <p:nvPr/>
        </p:nvSpPr>
        <p:spPr>
          <a:xfrm>
            <a:off x="7787369" y="4989364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フローチャート: 結合子 107">
            <a:extLst>
              <a:ext uri="{FF2B5EF4-FFF2-40B4-BE49-F238E27FC236}">
                <a16:creationId xmlns:a16="http://schemas.microsoft.com/office/drawing/2014/main" id="{C730E694-D3B4-4C14-8986-FFF344F4AD41}"/>
              </a:ext>
            </a:extLst>
          </p:cNvPr>
          <p:cNvSpPr/>
          <p:nvPr/>
        </p:nvSpPr>
        <p:spPr>
          <a:xfrm>
            <a:off x="9211665" y="4048733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フローチャート: 結合子 108">
            <a:extLst>
              <a:ext uri="{FF2B5EF4-FFF2-40B4-BE49-F238E27FC236}">
                <a16:creationId xmlns:a16="http://schemas.microsoft.com/office/drawing/2014/main" id="{42C340E9-7330-47D4-9109-179F8F69CBEB}"/>
              </a:ext>
            </a:extLst>
          </p:cNvPr>
          <p:cNvSpPr/>
          <p:nvPr/>
        </p:nvSpPr>
        <p:spPr>
          <a:xfrm>
            <a:off x="9211665" y="4370670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フローチャート: 結合子 109">
            <a:extLst>
              <a:ext uri="{FF2B5EF4-FFF2-40B4-BE49-F238E27FC236}">
                <a16:creationId xmlns:a16="http://schemas.microsoft.com/office/drawing/2014/main" id="{AD6F7699-4A5F-4C25-95F8-9693EF913A02}"/>
              </a:ext>
            </a:extLst>
          </p:cNvPr>
          <p:cNvSpPr/>
          <p:nvPr/>
        </p:nvSpPr>
        <p:spPr>
          <a:xfrm>
            <a:off x="9204477" y="4976350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FDE1B1A6-AEDA-441D-B744-117442158132}"/>
                  </a:ext>
                </a:extLst>
              </p:cNvPr>
              <p:cNvSpPr txBox="1"/>
              <p:nvPr/>
            </p:nvSpPr>
            <p:spPr>
              <a:xfrm>
                <a:off x="482998" y="5294708"/>
                <a:ext cx="609779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指定されていない頂点は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ja-JP" altLang="en-US" sz="2600" dirty="0"/>
                  <a:t>頂点なので足りない．よって，</a:t>
                </a:r>
                <a:r>
                  <a:rPr kumimoji="1" lang="en-US" altLang="ja-JP" sz="2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でない．</a:t>
                </a:r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FDE1B1A6-AEDA-441D-B744-117442158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8" y="5294708"/>
                <a:ext cx="6097792" cy="892552"/>
              </a:xfrm>
              <a:prstGeom prst="rect">
                <a:avLst/>
              </a:prstGeom>
              <a:blipFill>
                <a:blip r:embed="rId18"/>
                <a:stretch>
                  <a:fillRect l="-1798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74206F1-BD84-4C6C-A1CF-74A6D9C93B94}"/>
                  </a:ext>
                </a:extLst>
              </p:cNvPr>
              <p:cNvSpPr txBox="1"/>
              <p:nvPr/>
            </p:nvSpPr>
            <p:spPr>
              <a:xfrm>
                <a:off x="9275648" y="2000804"/>
                <a:ext cx="22031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74206F1-BD84-4C6C-A1CF-74A6D9C9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648" y="2000804"/>
                <a:ext cx="2203172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187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0" grpId="0"/>
      <p:bldP spid="43" grpId="0"/>
      <p:bldP spid="4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3" grpId="0"/>
      <p:bldP spid="84" grpId="0"/>
      <p:bldP spid="90" grpId="0"/>
      <p:bldP spid="91" grpId="0"/>
      <p:bldP spid="92" grpId="0"/>
      <p:bldP spid="93" grpId="0"/>
      <p:bldP spid="94" grpId="0"/>
      <p:bldP spid="95" grpId="0"/>
      <p:bldP spid="102" grpId="0" animBg="1"/>
      <p:bldP spid="103" grpId="0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2" grpId="0"/>
      <p:bldP spid="1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の上界の存在性：準備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コンテンツ プレースホルダー 2">
                <a:extLst>
                  <a:ext uri="{FF2B5EF4-FFF2-40B4-BE49-F238E27FC236}">
                    <a16:creationId xmlns:a16="http://schemas.microsoft.com/office/drawing/2014/main" id="{958E2B5C-D0D8-4108-9CC9-CEA5B9BB42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393" y="1093111"/>
                <a:ext cx="11427560" cy="479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dirty="0"/>
                  <a:t>グラフ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ja-JP" altLang="en-US" dirty="0"/>
                  <a:t>のいくつかの辺を互いに内素な道で置き換えたものを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細分</a:t>
                </a:r>
                <a:r>
                  <a:rPr lang="ja-JP" altLang="en-US" dirty="0"/>
                  <a:t>という．</a:t>
                </a:r>
              </a:p>
            </p:txBody>
          </p:sp>
        </mc:Choice>
        <mc:Fallback xmlns="">
          <p:sp>
            <p:nvSpPr>
              <p:cNvPr id="99" name="コンテンツ プレースホルダー 2">
                <a:extLst>
                  <a:ext uri="{FF2B5EF4-FFF2-40B4-BE49-F238E27FC236}">
                    <a16:creationId xmlns:a16="http://schemas.microsoft.com/office/drawing/2014/main" id="{958E2B5C-D0D8-4108-9CC9-CEA5B9BB4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3" y="1093111"/>
                <a:ext cx="11427560" cy="479011"/>
              </a:xfrm>
              <a:prstGeom prst="rect">
                <a:avLst/>
              </a:prstGeom>
              <a:blipFill>
                <a:blip r:embed="rId3"/>
                <a:stretch>
                  <a:fillRect l="-747" t="-24051" b="-2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5022483C-E7DA-4E5B-B90B-2DD0AA44DA42}"/>
              </a:ext>
            </a:extLst>
          </p:cNvPr>
          <p:cNvGrpSpPr/>
          <p:nvPr/>
        </p:nvGrpSpPr>
        <p:grpSpPr>
          <a:xfrm>
            <a:off x="6605546" y="1511085"/>
            <a:ext cx="2152017" cy="1557631"/>
            <a:chOff x="2042980" y="4933230"/>
            <a:chExt cx="2152017" cy="1557631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AA4CA735-2C8C-45C2-A159-7DADA964B576}"/>
                </a:ext>
              </a:extLst>
            </p:cNvPr>
            <p:cNvGrpSpPr/>
            <p:nvPr/>
          </p:nvGrpSpPr>
          <p:grpSpPr>
            <a:xfrm>
              <a:off x="2042980" y="4933230"/>
              <a:ext cx="2152017" cy="1557631"/>
              <a:chOff x="6767377" y="2969966"/>
              <a:chExt cx="2152017" cy="1557631"/>
            </a:xfrm>
          </p:grpSpPr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CB4D785A-310A-4307-921F-178B8309F678}"/>
                  </a:ext>
                </a:extLst>
              </p:cNvPr>
              <p:cNvCxnSpPr>
                <a:cxnSpLocks/>
                <a:stCxn id="105" idx="6"/>
                <a:endCxn id="104" idx="2"/>
              </p:cNvCxnSpPr>
              <p:nvPr/>
            </p:nvCxnSpPr>
            <p:spPr>
              <a:xfrm>
                <a:off x="6986849" y="3066047"/>
                <a:ext cx="1731490" cy="1388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フローチャート: 結合子 101">
                <a:extLst>
                  <a:ext uri="{FF2B5EF4-FFF2-40B4-BE49-F238E27FC236}">
                    <a16:creationId xmlns:a16="http://schemas.microsoft.com/office/drawing/2014/main" id="{2E35B9AA-032E-415A-8B63-9DAAB148789D}"/>
                  </a:ext>
                </a:extLst>
              </p:cNvPr>
              <p:cNvSpPr/>
              <p:nvPr/>
            </p:nvSpPr>
            <p:spPr>
              <a:xfrm>
                <a:off x="8655097" y="4335435"/>
                <a:ext cx="201055" cy="192162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ローチャート: 結合子 102">
                <a:extLst>
                  <a:ext uri="{FF2B5EF4-FFF2-40B4-BE49-F238E27FC236}">
                    <a16:creationId xmlns:a16="http://schemas.microsoft.com/office/drawing/2014/main" id="{F7B4EA86-39F6-46B0-AF1A-8FEBEFABF03C}"/>
                  </a:ext>
                </a:extLst>
              </p:cNvPr>
              <p:cNvSpPr/>
              <p:nvPr/>
            </p:nvSpPr>
            <p:spPr>
              <a:xfrm>
                <a:off x="6767377" y="4201075"/>
                <a:ext cx="201055" cy="192162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ローチャート: 結合子 103">
                <a:extLst>
                  <a:ext uri="{FF2B5EF4-FFF2-40B4-BE49-F238E27FC236}">
                    <a16:creationId xmlns:a16="http://schemas.microsoft.com/office/drawing/2014/main" id="{422098D8-D8FD-490C-A5B7-ED929D4CE1CB}"/>
                  </a:ext>
                </a:extLst>
              </p:cNvPr>
              <p:cNvSpPr/>
              <p:nvPr/>
            </p:nvSpPr>
            <p:spPr>
              <a:xfrm>
                <a:off x="8718339" y="3108864"/>
                <a:ext cx="201055" cy="192162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5" name="フローチャート: 結合子 104">
                <a:extLst>
                  <a:ext uri="{FF2B5EF4-FFF2-40B4-BE49-F238E27FC236}">
                    <a16:creationId xmlns:a16="http://schemas.microsoft.com/office/drawing/2014/main" id="{82DE72FD-067B-4447-B016-1D9974777A86}"/>
                  </a:ext>
                </a:extLst>
              </p:cNvPr>
              <p:cNvSpPr/>
              <p:nvPr/>
            </p:nvSpPr>
            <p:spPr>
              <a:xfrm>
                <a:off x="6785794" y="2969966"/>
                <a:ext cx="201055" cy="192162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620B6B0E-0E52-4CC4-91CB-671443B1D558}"/>
                  </a:ext>
                </a:extLst>
              </p:cNvPr>
              <p:cNvCxnSpPr>
                <a:cxnSpLocks/>
                <a:stCxn id="112" idx="5"/>
                <a:endCxn id="111" idx="1"/>
              </p:cNvCxnSpPr>
              <p:nvPr/>
            </p:nvCxnSpPr>
            <p:spPr>
              <a:xfrm>
                <a:off x="7751336" y="3776173"/>
                <a:ext cx="358079" cy="1980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95FCD92D-0406-4A39-AD09-E68A3BCFFBA4}"/>
                  </a:ext>
                </a:extLst>
              </p:cNvPr>
              <p:cNvCxnSpPr>
                <a:cxnSpLocks/>
                <a:stCxn id="103" idx="6"/>
                <a:endCxn id="102" idx="2"/>
              </p:cNvCxnSpPr>
              <p:nvPr/>
            </p:nvCxnSpPr>
            <p:spPr>
              <a:xfrm>
                <a:off x="6968432" y="4297156"/>
                <a:ext cx="1686665" cy="1343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5CC8814F-B14A-4FD5-99F2-B0CC2BA95D8E}"/>
                  </a:ext>
                </a:extLst>
              </p:cNvPr>
              <p:cNvCxnSpPr>
                <a:cxnSpLocks/>
                <a:stCxn id="115" idx="4"/>
                <a:endCxn id="114" idx="0"/>
              </p:cNvCxnSpPr>
              <p:nvPr/>
            </p:nvCxnSpPr>
            <p:spPr>
              <a:xfrm flipH="1">
                <a:off x="6871314" y="3558889"/>
                <a:ext cx="8982" cy="2454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フローチャート: 結合子 109">
              <a:extLst>
                <a:ext uri="{FF2B5EF4-FFF2-40B4-BE49-F238E27FC236}">
                  <a16:creationId xmlns:a16="http://schemas.microsoft.com/office/drawing/2014/main" id="{DB23DE5A-EAFD-4994-B525-7E9457558B64}"/>
                </a:ext>
              </a:extLst>
            </p:cNvPr>
            <p:cNvSpPr/>
            <p:nvPr/>
          </p:nvSpPr>
          <p:spPr>
            <a:xfrm>
              <a:off x="3975972" y="564486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ローチャート: 結合子 110">
              <a:extLst>
                <a:ext uri="{FF2B5EF4-FFF2-40B4-BE49-F238E27FC236}">
                  <a16:creationId xmlns:a16="http://schemas.microsoft.com/office/drawing/2014/main" id="{F34B3D59-AD17-4ACC-BEE6-83641AC8E049}"/>
                </a:ext>
              </a:extLst>
            </p:cNvPr>
            <p:cNvSpPr/>
            <p:nvPr/>
          </p:nvSpPr>
          <p:spPr>
            <a:xfrm>
              <a:off x="3355574" y="5909309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ローチャート: 結合子 111">
              <a:extLst>
                <a:ext uri="{FF2B5EF4-FFF2-40B4-BE49-F238E27FC236}">
                  <a16:creationId xmlns:a16="http://schemas.microsoft.com/office/drawing/2014/main" id="{7C68689C-2943-4214-9DA4-61D3D4637C49}"/>
                </a:ext>
              </a:extLst>
            </p:cNvPr>
            <p:cNvSpPr/>
            <p:nvPr/>
          </p:nvSpPr>
          <p:spPr>
            <a:xfrm>
              <a:off x="2855328" y="5575416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ローチャート: 結合子 112">
              <a:extLst>
                <a:ext uri="{FF2B5EF4-FFF2-40B4-BE49-F238E27FC236}">
                  <a16:creationId xmlns:a16="http://schemas.microsoft.com/office/drawing/2014/main" id="{6319608D-98A7-4AC5-8FFF-5A39E9AB42B1}"/>
                </a:ext>
              </a:extLst>
            </p:cNvPr>
            <p:cNvSpPr/>
            <p:nvPr/>
          </p:nvSpPr>
          <p:spPr>
            <a:xfrm>
              <a:off x="2422234" y="5259218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ローチャート: 結合子 113">
              <a:extLst>
                <a:ext uri="{FF2B5EF4-FFF2-40B4-BE49-F238E27FC236}">
                  <a16:creationId xmlns:a16="http://schemas.microsoft.com/office/drawing/2014/main" id="{41E34644-276D-445F-8744-C17EE8FF2946}"/>
                </a:ext>
              </a:extLst>
            </p:cNvPr>
            <p:cNvSpPr/>
            <p:nvPr/>
          </p:nvSpPr>
          <p:spPr>
            <a:xfrm>
              <a:off x="2046389" y="5767578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ローチャート: 結合子 114">
              <a:extLst>
                <a:ext uri="{FF2B5EF4-FFF2-40B4-BE49-F238E27FC236}">
                  <a16:creationId xmlns:a16="http://schemas.microsoft.com/office/drawing/2014/main" id="{65418BE3-1260-484F-80B5-320A4B5C3763}"/>
                </a:ext>
              </a:extLst>
            </p:cNvPr>
            <p:cNvSpPr/>
            <p:nvPr/>
          </p:nvSpPr>
          <p:spPr>
            <a:xfrm>
              <a:off x="2055371" y="5329991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1BB89CAF-C30B-4F7E-918B-192873F724E2}"/>
                </a:ext>
              </a:extLst>
            </p:cNvPr>
            <p:cNvCxnSpPr>
              <a:cxnSpLocks/>
              <a:stCxn id="105" idx="4"/>
              <a:endCxn id="115" idx="0"/>
            </p:cNvCxnSpPr>
            <p:nvPr/>
          </p:nvCxnSpPr>
          <p:spPr>
            <a:xfrm flipH="1">
              <a:off x="2155899" y="5125392"/>
              <a:ext cx="6026" cy="204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5459169E-5B71-4053-A667-5709F47B4AAE}"/>
                </a:ext>
              </a:extLst>
            </p:cNvPr>
            <p:cNvCxnSpPr>
              <a:cxnSpLocks/>
              <a:stCxn id="102" idx="1"/>
              <a:endCxn id="111" idx="5"/>
            </p:cNvCxnSpPr>
            <p:nvPr/>
          </p:nvCxnSpPr>
          <p:spPr>
            <a:xfrm flipH="1" flipV="1">
              <a:off x="3527185" y="6073330"/>
              <a:ext cx="432959" cy="253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D8F44CD5-F5CB-4FA2-BD16-69C51B081E7D}"/>
                </a:ext>
              </a:extLst>
            </p:cNvPr>
            <p:cNvCxnSpPr>
              <a:cxnSpLocks/>
              <a:stCxn id="113" idx="5"/>
              <a:endCxn id="112" idx="1"/>
            </p:cNvCxnSpPr>
            <p:nvPr/>
          </p:nvCxnSpPr>
          <p:spPr>
            <a:xfrm>
              <a:off x="2593845" y="5423239"/>
              <a:ext cx="290927" cy="1803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5CD68FD8-265E-4DCD-92FA-6B454A8CE9AB}"/>
                </a:ext>
              </a:extLst>
            </p:cNvPr>
            <p:cNvCxnSpPr>
              <a:cxnSpLocks/>
              <a:stCxn id="105" idx="5"/>
              <a:endCxn id="113" idx="1"/>
            </p:cNvCxnSpPr>
            <p:nvPr/>
          </p:nvCxnSpPr>
          <p:spPr>
            <a:xfrm>
              <a:off x="2233008" y="5097251"/>
              <a:ext cx="218670" cy="1901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A6B12C05-6954-4901-8778-766100EE1D36}"/>
                </a:ext>
              </a:extLst>
            </p:cNvPr>
            <p:cNvCxnSpPr>
              <a:cxnSpLocks/>
              <a:stCxn id="110" idx="4"/>
              <a:endCxn id="102" idx="0"/>
            </p:cNvCxnSpPr>
            <p:nvPr/>
          </p:nvCxnSpPr>
          <p:spPr>
            <a:xfrm flipH="1">
              <a:off x="4031228" y="5837027"/>
              <a:ext cx="45272" cy="461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F1DE9840-E671-4D6F-A795-2B97870761BB}"/>
                </a:ext>
              </a:extLst>
            </p:cNvPr>
            <p:cNvCxnSpPr>
              <a:cxnSpLocks/>
              <a:stCxn id="104" idx="4"/>
              <a:endCxn id="110" idx="0"/>
            </p:cNvCxnSpPr>
            <p:nvPr/>
          </p:nvCxnSpPr>
          <p:spPr>
            <a:xfrm flipH="1">
              <a:off x="4076500" y="5264290"/>
              <a:ext cx="17970" cy="380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04D50093-BEAB-40C3-A3E0-47588CEE10F4}"/>
                </a:ext>
              </a:extLst>
            </p:cNvPr>
            <p:cNvCxnSpPr>
              <a:cxnSpLocks/>
              <a:stCxn id="114" idx="4"/>
              <a:endCxn id="103" idx="0"/>
            </p:cNvCxnSpPr>
            <p:nvPr/>
          </p:nvCxnSpPr>
          <p:spPr>
            <a:xfrm flipH="1">
              <a:off x="2143508" y="5959740"/>
              <a:ext cx="3409" cy="204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526181F3-AB1A-4459-B8D6-4416E3BF5FCA}"/>
              </a:ext>
            </a:extLst>
          </p:cNvPr>
          <p:cNvGrpSpPr/>
          <p:nvPr/>
        </p:nvGrpSpPr>
        <p:grpSpPr>
          <a:xfrm>
            <a:off x="2169771" y="1513259"/>
            <a:ext cx="2152017" cy="1557631"/>
            <a:chOff x="6767377" y="2969966"/>
            <a:chExt cx="2152017" cy="1557631"/>
          </a:xfrm>
        </p:grpSpPr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394FAA11-E3F9-4903-BFC1-E98E70EE8D1D}"/>
                </a:ext>
              </a:extLst>
            </p:cNvPr>
            <p:cNvCxnSpPr>
              <a:cxnSpLocks/>
              <a:stCxn id="165" idx="6"/>
              <a:endCxn id="164" idx="2"/>
            </p:cNvCxnSpPr>
            <p:nvPr/>
          </p:nvCxnSpPr>
          <p:spPr>
            <a:xfrm>
              <a:off x="6986849" y="3066047"/>
              <a:ext cx="1731490" cy="138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フローチャート: 結合子 161">
              <a:extLst>
                <a:ext uri="{FF2B5EF4-FFF2-40B4-BE49-F238E27FC236}">
                  <a16:creationId xmlns:a16="http://schemas.microsoft.com/office/drawing/2014/main" id="{185C9B1A-A745-4EB9-A020-9786D3A84DF2}"/>
                </a:ext>
              </a:extLst>
            </p:cNvPr>
            <p:cNvSpPr/>
            <p:nvPr/>
          </p:nvSpPr>
          <p:spPr>
            <a:xfrm>
              <a:off x="8655097" y="433543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ローチャート: 結合子 162">
              <a:extLst>
                <a:ext uri="{FF2B5EF4-FFF2-40B4-BE49-F238E27FC236}">
                  <a16:creationId xmlns:a16="http://schemas.microsoft.com/office/drawing/2014/main" id="{B0423942-C096-4110-9316-DD6B2191A712}"/>
                </a:ext>
              </a:extLst>
            </p:cNvPr>
            <p:cNvSpPr/>
            <p:nvPr/>
          </p:nvSpPr>
          <p:spPr>
            <a:xfrm>
              <a:off x="6767377" y="420107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ローチャート: 結合子 163">
              <a:extLst>
                <a:ext uri="{FF2B5EF4-FFF2-40B4-BE49-F238E27FC236}">
                  <a16:creationId xmlns:a16="http://schemas.microsoft.com/office/drawing/2014/main" id="{3B017BDB-C95A-4FCB-ABB4-FAFBFC5545CF}"/>
                </a:ext>
              </a:extLst>
            </p:cNvPr>
            <p:cNvSpPr/>
            <p:nvPr/>
          </p:nvSpPr>
          <p:spPr>
            <a:xfrm>
              <a:off x="8718339" y="3108864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ローチャート: 結合子 164">
              <a:extLst>
                <a:ext uri="{FF2B5EF4-FFF2-40B4-BE49-F238E27FC236}">
                  <a16:creationId xmlns:a16="http://schemas.microsoft.com/office/drawing/2014/main" id="{9EEF9586-FE52-481C-B75A-35AE41DBE573}"/>
                </a:ext>
              </a:extLst>
            </p:cNvPr>
            <p:cNvSpPr/>
            <p:nvPr/>
          </p:nvSpPr>
          <p:spPr>
            <a:xfrm>
              <a:off x="6785794" y="2969966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3128B225-6C9D-406C-A14F-BA735F6C87F0}"/>
                </a:ext>
              </a:extLst>
            </p:cNvPr>
            <p:cNvCxnSpPr>
              <a:cxnSpLocks/>
              <a:stCxn id="164" idx="4"/>
              <a:endCxn id="162" idx="0"/>
            </p:cNvCxnSpPr>
            <p:nvPr/>
          </p:nvCxnSpPr>
          <p:spPr>
            <a:xfrm flipH="1">
              <a:off x="8755625" y="3301026"/>
              <a:ext cx="63242" cy="1034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4AE2FBF9-E104-42B3-A974-F4210715D1FA}"/>
                </a:ext>
              </a:extLst>
            </p:cNvPr>
            <p:cNvCxnSpPr>
              <a:cxnSpLocks/>
              <a:stCxn id="163" idx="6"/>
              <a:endCxn id="162" idx="2"/>
            </p:cNvCxnSpPr>
            <p:nvPr/>
          </p:nvCxnSpPr>
          <p:spPr>
            <a:xfrm>
              <a:off x="6968432" y="4297156"/>
              <a:ext cx="1686665" cy="134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D3EAF37B-2358-4B80-83E5-259E31ABBA5B}"/>
                </a:ext>
              </a:extLst>
            </p:cNvPr>
            <p:cNvCxnSpPr>
              <a:cxnSpLocks/>
              <a:stCxn id="165" idx="4"/>
              <a:endCxn id="163" idx="0"/>
            </p:cNvCxnSpPr>
            <p:nvPr/>
          </p:nvCxnSpPr>
          <p:spPr>
            <a:xfrm flipH="1">
              <a:off x="6867905" y="3162128"/>
              <a:ext cx="18417" cy="1038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98E92561-88ED-4B2B-9445-6EF06F16FC87}"/>
                </a:ext>
              </a:extLst>
            </p:cNvPr>
            <p:cNvCxnSpPr>
              <a:cxnSpLocks/>
              <a:stCxn id="165" idx="5"/>
              <a:endCxn id="162" idx="1"/>
            </p:cNvCxnSpPr>
            <p:nvPr/>
          </p:nvCxnSpPr>
          <p:spPr>
            <a:xfrm>
              <a:off x="6957405" y="3133987"/>
              <a:ext cx="1727136" cy="1229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コンテンツ プレースホルダー 2">
                <a:extLst>
                  <a:ext uri="{FF2B5EF4-FFF2-40B4-BE49-F238E27FC236}">
                    <a16:creationId xmlns:a16="http://schemas.microsoft.com/office/drawing/2014/main" id="{2DCF7B70-8307-4DE5-95B8-49CC8C931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9240" y="3099196"/>
                <a:ext cx="599397" cy="479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コンテンツ プレースホルダー 2">
                <a:extLst>
                  <a:ext uri="{FF2B5EF4-FFF2-40B4-BE49-F238E27FC236}">
                    <a16:creationId xmlns:a16="http://schemas.microsoft.com/office/drawing/2014/main" id="{2DCF7B70-8307-4DE5-95B8-49CC8C93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40" y="3099196"/>
                <a:ext cx="599397" cy="479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コンテンツ プレースホルダー 2">
                <a:extLst>
                  <a:ext uri="{FF2B5EF4-FFF2-40B4-BE49-F238E27FC236}">
                    <a16:creationId xmlns:a16="http://schemas.microsoft.com/office/drawing/2014/main" id="{4D3D4544-7BDE-408D-9FD9-C59DE5758F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2143" y="3099196"/>
                <a:ext cx="1538632" cy="479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ja-JP" altLang="en-US" dirty="0"/>
                  <a:t>の細分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84" name="コンテンツ プレースホルダー 2">
                <a:extLst>
                  <a:ext uri="{FF2B5EF4-FFF2-40B4-BE49-F238E27FC236}">
                    <a16:creationId xmlns:a16="http://schemas.microsoft.com/office/drawing/2014/main" id="{4D3D4544-7BDE-408D-9FD9-C59DE5758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143" y="3099196"/>
                <a:ext cx="1538632" cy="479011"/>
              </a:xfrm>
              <a:prstGeom prst="rect">
                <a:avLst/>
              </a:prstGeom>
              <a:blipFill>
                <a:blip r:embed="rId5"/>
                <a:stretch>
                  <a:fillRect t="-26582" r="-4348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B3AAA327-8568-43B5-BFAA-0CF7883A60C1}"/>
              </a:ext>
            </a:extLst>
          </p:cNvPr>
          <p:cNvGrpSpPr/>
          <p:nvPr/>
        </p:nvGrpSpPr>
        <p:grpSpPr>
          <a:xfrm>
            <a:off x="638825" y="4203914"/>
            <a:ext cx="10529454" cy="1500054"/>
            <a:chOff x="845127" y="1404766"/>
            <a:chExt cx="10529454" cy="1558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CFA1124B-4376-4859-95DB-6A75B071255C}"/>
                    </a:ext>
                  </a:extLst>
                </p:cNvPr>
                <p:cNvSpPr/>
                <p:nvPr/>
              </p:nvSpPr>
              <p:spPr>
                <a:xfrm>
                  <a:off x="858981" y="1926391"/>
                  <a:ext cx="10515600" cy="103717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整数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に対して，次のような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が存在する．任意の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の細分を持つ．</a:t>
                  </a:r>
                </a:p>
              </p:txBody>
            </p:sp>
          </mc:Choice>
          <mc:Fallback xmlns=""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CFA1124B-4376-4859-95DB-6A75B07125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26391"/>
                  <a:ext cx="10515600" cy="1037174"/>
                </a:xfrm>
                <a:prstGeom prst="rect">
                  <a:avLst/>
                </a:prstGeom>
                <a:blipFill>
                  <a:blip r:embed="rId6"/>
                  <a:stretch>
                    <a:fillRect l="-1100" t="-5422" r="-695" b="-10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FB48D30D-D793-46F6-979D-314D0ECF1C23}"/>
                </a:ext>
              </a:extLst>
            </p:cNvPr>
            <p:cNvSpPr/>
            <p:nvPr/>
          </p:nvSpPr>
          <p:spPr>
            <a:xfrm>
              <a:off x="845127" y="1404766"/>
              <a:ext cx="10529454" cy="5194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Mader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1967)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7E393BB2-BE59-4D65-B187-9FE71C661262}"/>
              </a:ext>
            </a:extLst>
          </p:cNvPr>
          <p:cNvCxnSpPr>
            <a:cxnSpLocks/>
          </p:cNvCxnSpPr>
          <p:nvPr/>
        </p:nvCxnSpPr>
        <p:spPr>
          <a:xfrm>
            <a:off x="1160439" y="4020610"/>
            <a:ext cx="619760" cy="12314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4A97588B-6641-4936-B442-DC26A010CD89}"/>
                  </a:ext>
                </a:extLst>
              </p:cNvPr>
              <p:cNvSpPr txBox="1"/>
              <p:nvPr/>
            </p:nvSpPr>
            <p:spPr>
              <a:xfrm>
                <a:off x="46800" y="3562823"/>
                <a:ext cx="29813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頂点の完全グラフ</a:t>
                </a:r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4A97588B-6641-4936-B442-DC26A010C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" y="3562823"/>
                <a:ext cx="2981336" cy="492443"/>
              </a:xfrm>
              <a:prstGeom prst="rect">
                <a:avLst/>
              </a:prstGeom>
              <a:blipFill>
                <a:blip r:embed="rId7"/>
                <a:stretch>
                  <a:fillRect t="-14815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フローチャート: 結合子 43">
            <a:extLst>
              <a:ext uri="{FF2B5EF4-FFF2-40B4-BE49-F238E27FC236}">
                <a16:creationId xmlns:a16="http://schemas.microsoft.com/office/drawing/2014/main" id="{25D7632C-D580-4400-90E7-9657B5B4A8AD}"/>
              </a:ext>
            </a:extLst>
          </p:cNvPr>
          <p:cNvSpPr/>
          <p:nvPr/>
        </p:nvSpPr>
        <p:spPr>
          <a:xfrm>
            <a:off x="9455384" y="1756511"/>
            <a:ext cx="201055" cy="1921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E0A3E593-56FD-4743-8696-48BDD231EBC6}"/>
              </a:ext>
            </a:extLst>
          </p:cNvPr>
          <p:cNvSpPr txBox="1">
            <a:spLocks/>
          </p:cNvSpPr>
          <p:nvPr/>
        </p:nvSpPr>
        <p:spPr>
          <a:xfrm>
            <a:off x="9696400" y="1592442"/>
            <a:ext cx="1402016" cy="47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分岐点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015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の上界の存在性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B3AAA327-8568-43B5-BFAA-0CF7883A60C1}"/>
              </a:ext>
            </a:extLst>
          </p:cNvPr>
          <p:cNvGrpSpPr/>
          <p:nvPr/>
        </p:nvGrpSpPr>
        <p:grpSpPr>
          <a:xfrm>
            <a:off x="624971" y="1149629"/>
            <a:ext cx="10529454" cy="1500054"/>
            <a:chOff x="845127" y="1404766"/>
            <a:chExt cx="10529454" cy="1558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CFA1124B-4376-4859-95DB-6A75B071255C}"/>
                    </a:ext>
                  </a:extLst>
                </p:cNvPr>
                <p:cNvSpPr/>
                <p:nvPr/>
              </p:nvSpPr>
              <p:spPr>
                <a:xfrm>
                  <a:off x="858981" y="1926391"/>
                  <a:ext cx="10515600" cy="103717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整数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に対して，次のような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が存在する．任意の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の細分を持つ．</a:t>
                  </a:r>
                </a:p>
              </p:txBody>
            </p:sp>
          </mc:Choice>
          <mc:Fallback xmlns=""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CFA1124B-4376-4859-95DB-6A75B07125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26391"/>
                  <a:ext cx="10515600" cy="1037174"/>
                </a:xfrm>
                <a:prstGeom prst="rect">
                  <a:avLst/>
                </a:prstGeom>
                <a:blipFill>
                  <a:blip r:embed="rId3"/>
                  <a:stretch>
                    <a:fillRect l="-1158" t="-5422" r="-637" b="-10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FB48D30D-D793-46F6-979D-314D0ECF1C23}"/>
                </a:ext>
              </a:extLst>
            </p:cNvPr>
            <p:cNvSpPr/>
            <p:nvPr/>
          </p:nvSpPr>
          <p:spPr>
            <a:xfrm>
              <a:off x="845127" y="1404766"/>
              <a:ext cx="10529454" cy="5194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Mader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1967)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BB7DBA6-528C-42DF-A103-708E7BED1428}"/>
              </a:ext>
            </a:extLst>
          </p:cNvPr>
          <p:cNvGrpSpPr/>
          <p:nvPr/>
        </p:nvGrpSpPr>
        <p:grpSpPr>
          <a:xfrm>
            <a:off x="652679" y="2830598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12D46D53-F2A3-4451-83BC-A5EFDCC5833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442430BC-24A1-4BA5-94AA-D08B7520C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b="-119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87C03C6E-CDA0-44E3-9E47-3AE85184DB9E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Larman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Mani, 1974)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表 29">
                <a:extLst>
                  <a:ext uri="{FF2B5EF4-FFF2-40B4-BE49-F238E27FC236}">
                    <a16:creationId xmlns:a16="http://schemas.microsoft.com/office/drawing/2014/main" id="{E42A479B-970C-468B-8FA8-F61A99085F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314231"/>
                  </p:ext>
                </p:extLst>
              </p:nvPr>
            </p:nvGraphicFramePr>
            <p:xfrm>
              <a:off x="624717" y="4602471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2800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の上界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kumimoji="1" lang="en-US" altLang="ja-JP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kumimoji="1" lang="en-US" altLang="ja-JP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700" dirty="0" smtClean="0"/>
                                  <m:t>下界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1" lang="ja-JP" altLang="en-US" sz="2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表 29">
                <a:extLst>
                  <a:ext uri="{FF2B5EF4-FFF2-40B4-BE49-F238E27FC236}">
                    <a16:creationId xmlns:a16="http://schemas.microsoft.com/office/drawing/2014/main" id="{E42A479B-970C-468B-8FA8-F61A99085F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314231"/>
                  </p:ext>
                </p:extLst>
              </p:nvPr>
            </p:nvGraphicFramePr>
            <p:xfrm>
              <a:off x="624717" y="4602471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3458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100279" t="-1136" r="-301393" b="-20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199722" t="-1136" r="-200556" b="-20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300557" t="-1136" r="-101114" b="-20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400557" t="-1136" r="-1114" b="-2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279" t="-100000" r="-401393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100279" t="-100000" r="-301393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199722" t="-100000" r="-200556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300557" t="-100000" r="-101114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400557" t="-100000" r="-1114" b="-1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279" t="-202273" r="-4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100279" t="-202273" r="-3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199722" t="-202273" r="-200556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300557" t="-202273" r="-10111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5"/>
                          <a:stretch>
                            <a:fillRect l="-400557" t="-202273" r="-1114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F9D0700-50BC-4ABC-AAD2-1AEB8FC39FBA}"/>
                  </a:ext>
                </a:extLst>
              </p:cNvPr>
              <p:cNvSpPr txBox="1"/>
              <p:nvPr/>
            </p:nvSpPr>
            <p:spPr>
              <a:xfrm>
                <a:off x="503318" y="3973012"/>
                <a:ext cx="112314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ja-JP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ja-JP" altLang="en-US" sz="2600" dirty="0"/>
                  <a:t>． </a:t>
                </a:r>
                <a:r>
                  <a:rPr kumimoji="1" lang="en-US" altLang="ja-JP" sz="2600" dirty="0"/>
                  <a:t>※ </a:t>
                </a:r>
                <a14:m>
                  <m:oMath xmlns:m="http://schemas.openxmlformats.org/officeDocument/2006/math"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600" dirty="0"/>
                  <a:t>は指数関数，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F9D0700-50BC-4ABC-AAD2-1AEB8FC39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8" y="3973012"/>
                <a:ext cx="11231482" cy="492443"/>
              </a:xfrm>
              <a:prstGeom prst="rect">
                <a:avLst/>
              </a:prstGeom>
              <a:blipFill>
                <a:blip r:embed="rId6"/>
                <a:stretch>
                  <a:fillRect t="-16049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46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の上界の存在性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BB7DBA6-528C-42DF-A103-708E7BED1428}"/>
              </a:ext>
            </a:extLst>
          </p:cNvPr>
          <p:cNvGrpSpPr/>
          <p:nvPr/>
        </p:nvGrpSpPr>
        <p:grpSpPr>
          <a:xfrm>
            <a:off x="652679" y="935808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12D46D53-F2A3-4451-83BC-A5EFDCC5833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442430BC-24A1-4BA5-94AA-D08B7520C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b="-119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87C03C6E-CDA0-44E3-9E47-3AE85184DB9E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Larman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Mani, 1974)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/>
              <p:nvPr/>
            </p:nvSpPr>
            <p:spPr>
              <a:xfrm>
                <a:off x="652679" y="2112450"/>
                <a:ext cx="55784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証明：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9" y="2112450"/>
                <a:ext cx="5578439" cy="492443"/>
              </a:xfrm>
              <a:prstGeom prst="rect">
                <a:avLst/>
              </a:prstGeom>
              <a:blipFill>
                <a:blip r:embed="rId5"/>
                <a:stretch>
                  <a:fillRect l="-1967" t="-16250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8549C6B6-7D9F-4517-952D-8A7751D4F6DD}"/>
              </a:ext>
            </a:extLst>
          </p:cNvPr>
          <p:cNvSpPr/>
          <p:nvPr/>
        </p:nvSpPr>
        <p:spPr>
          <a:xfrm>
            <a:off x="7461001" y="2067651"/>
            <a:ext cx="3965902" cy="272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/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の細分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blipFill>
                <a:blip r:embed="rId6"/>
                <a:stretch>
                  <a:fillRect t="-14815" r="-2797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3BAA86E-3898-4294-B45D-285B1997FC02}"/>
              </a:ext>
            </a:extLst>
          </p:cNvPr>
          <p:cNvSpPr/>
          <p:nvPr/>
        </p:nvSpPr>
        <p:spPr>
          <a:xfrm>
            <a:off x="9409542" y="233269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7AF52973-4AFF-4011-9ED2-FD5D4557ACE5}"/>
              </a:ext>
            </a:extLst>
          </p:cNvPr>
          <p:cNvSpPr/>
          <p:nvPr/>
        </p:nvSpPr>
        <p:spPr>
          <a:xfrm>
            <a:off x="8484159" y="4138049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DC3F922C-B78E-41E8-A76B-EF3BB920F60F}"/>
              </a:ext>
            </a:extLst>
          </p:cNvPr>
          <p:cNvSpPr/>
          <p:nvPr/>
        </p:nvSpPr>
        <p:spPr>
          <a:xfrm>
            <a:off x="10251354" y="4165103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B3805ED-FDFA-4941-B8EA-167D0D0537FF}"/>
                  </a:ext>
                </a:extLst>
              </p:cNvPr>
              <p:cNvSpPr txBox="1"/>
              <p:nvPr/>
            </p:nvSpPr>
            <p:spPr>
              <a:xfrm>
                <a:off x="652679" y="2652910"/>
                <a:ext cx="5578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の細分の分岐点の集合を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とする．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B3805ED-FDFA-4941-B8EA-167D0D05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9" y="2652910"/>
                <a:ext cx="5578439" cy="461665"/>
              </a:xfrm>
              <a:prstGeom prst="rect">
                <a:avLst/>
              </a:prstGeom>
              <a:blipFill>
                <a:blip r:embed="rId7"/>
                <a:stretch>
                  <a:fillRect l="-219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F50CD48-29E0-49EE-8612-A42955B598A0}"/>
              </a:ext>
            </a:extLst>
          </p:cNvPr>
          <p:cNvCxnSpPr>
            <a:cxnSpLocks/>
            <a:stCxn id="16" idx="0"/>
            <a:endCxn id="15" idx="4"/>
          </p:cNvCxnSpPr>
          <p:nvPr/>
        </p:nvCxnSpPr>
        <p:spPr>
          <a:xfrm flipV="1">
            <a:off x="8574159" y="2512694"/>
            <a:ext cx="925383" cy="162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AA864B7-FB76-4D6E-8129-60A69EFECECF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9563182" y="2486334"/>
            <a:ext cx="714532" cy="170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11C347AB-0391-4C24-8DA2-9A04F7B3D463}"/>
              </a:ext>
            </a:extLst>
          </p:cNvPr>
          <p:cNvSpPr/>
          <p:nvPr/>
        </p:nvSpPr>
        <p:spPr>
          <a:xfrm>
            <a:off x="9163644" y="293404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EBB91D80-04FF-4D97-B64A-77297115E485}"/>
              </a:ext>
            </a:extLst>
          </p:cNvPr>
          <p:cNvSpPr/>
          <p:nvPr/>
        </p:nvSpPr>
        <p:spPr>
          <a:xfrm>
            <a:off x="9022975" y="320548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955AA5B7-61F2-47E2-A574-2E9728B550C3}"/>
              </a:ext>
            </a:extLst>
          </p:cNvPr>
          <p:cNvSpPr/>
          <p:nvPr/>
        </p:nvSpPr>
        <p:spPr>
          <a:xfrm>
            <a:off x="8833582" y="352572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B10E17A6-E37D-4374-AC5F-946EB51C5847}"/>
              </a:ext>
            </a:extLst>
          </p:cNvPr>
          <p:cNvSpPr/>
          <p:nvPr/>
        </p:nvSpPr>
        <p:spPr>
          <a:xfrm>
            <a:off x="9653182" y="2706424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2B9F0AF7-6375-4721-8C19-3F5613460242}"/>
              </a:ext>
            </a:extLst>
          </p:cNvPr>
          <p:cNvSpPr/>
          <p:nvPr/>
        </p:nvSpPr>
        <p:spPr>
          <a:xfrm>
            <a:off x="9742991" y="298260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8E6C9B73-0DF6-4FC0-A268-E159477C16D8}"/>
              </a:ext>
            </a:extLst>
          </p:cNvPr>
          <p:cNvSpPr/>
          <p:nvPr/>
        </p:nvSpPr>
        <p:spPr>
          <a:xfrm>
            <a:off x="9854981" y="327446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B3903954-5F4E-447B-A750-BBFD440B03C9}"/>
              </a:ext>
            </a:extLst>
          </p:cNvPr>
          <p:cNvSpPr/>
          <p:nvPr/>
        </p:nvSpPr>
        <p:spPr>
          <a:xfrm>
            <a:off x="9993461" y="3610210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/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/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/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25CA459-A9B6-43A6-AA09-3684BD95EB95}"/>
                  </a:ext>
                </a:extLst>
              </p:cNvPr>
              <p:cNvSpPr txBox="1"/>
              <p:nvPr/>
            </p:nvSpPr>
            <p:spPr>
              <a:xfrm>
                <a:off x="641028" y="3271977"/>
                <a:ext cx="64713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Menger</a:t>
                </a:r>
                <a:r>
                  <a:rPr kumimoji="1" lang="ja-JP" altLang="en-US" sz="2400" dirty="0"/>
                  <a:t>の定理より，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を結ぶ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を内点に含まない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本の</m:t>
                    </m:r>
                  </m:oMath>
                </a14:m>
                <a:r>
                  <a:rPr kumimoji="1" lang="ja-JP" altLang="en-US" sz="2400" dirty="0"/>
                  <a:t>互いに点素な道が存在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25CA459-A9B6-43A6-AA09-3684BD95E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8" y="3271977"/>
                <a:ext cx="6471321" cy="1200329"/>
              </a:xfrm>
              <a:prstGeom prst="rect">
                <a:avLst/>
              </a:prstGeom>
              <a:blipFill>
                <a:blip r:embed="rId11"/>
                <a:stretch>
                  <a:fillRect l="-1412" t="-6091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ローチャート: 結合子 42">
            <a:extLst>
              <a:ext uri="{FF2B5EF4-FFF2-40B4-BE49-F238E27FC236}">
                <a16:creationId xmlns:a16="http://schemas.microsoft.com/office/drawing/2014/main" id="{9EEDDE66-46BB-465B-B745-F4EDFDEE19E6}"/>
              </a:ext>
            </a:extLst>
          </p:cNvPr>
          <p:cNvSpPr/>
          <p:nvPr/>
        </p:nvSpPr>
        <p:spPr>
          <a:xfrm>
            <a:off x="5555339" y="4759309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フローチャート: 結合子 47">
            <a:extLst>
              <a:ext uri="{FF2B5EF4-FFF2-40B4-BE49-F238E27FC236}">
                <a16:creationId xmlns:a16="http://schemas.microsoft.com/office/drawing/2014/main" id="{9C1408EB-27E0-4B2A-B1CB-541B46BFF6A2}"/>
              </a:ext>
            </a:extLst>
          </p:cNvPr>
          <p:cNvSpPr/>
          <p:nvPr/>
        </p:nvSpPr>
        <p:spPr>
          <a:xfrm>
            <a:off x="1390263" y="4759309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3747275-E1BB-457E-926B-3B3B9DB09A8D}"/>
              </a:ext>
            </a:extLst>
          </p:cNvPr>
          <p:cNvSpPr/>
          <p:nvPr/>
        </p:nvSpPr>
        <p:spPr>
          <a:xfrm>
            <a:off x="1543588" y="4556590"/>
            <a:ext cx="4044099" cy="495040"/>
          </a:xfrm>
          <a:custGeom>
            <a:avLst/>
            <a:gdLst>
              <a:gd name="connsiteX0" fmla="*/ 0 w 4044099"/>
              <a:gd name="connsiteY0" fmla="*/ 292296 h 495040"/>
              <a:gd name="connsiteX1" fmla="*/ 527901 w 4044099"/>
              <a:gd name="connsiteY1" fmla="*/ 37773 h 495040"/>
              <a:gd name="connsiteX2" fmla="*/ 1074656 w 4044099"/>
              <a:gd name="connsiteY2" fmla="*/ 377137 h 495040"/>
              <a:gd name="connsiteX3" fmla="*/ 2064470 w 4044099"/>
              <a:gd name="connsiteY3" fmla="*/ 9492 h 495040"/>
              <a:gd name="connsiteX4" fmla="*/ 2648932 w 4044099"/>
              <a:gd name="connsiteY4" fmla="*/ 443125 h 495040"/>
              <a:gd name="connsiteX5" fmla="*/ 3110845 w 4044099"/>
              <a:gd name="connsiteY5" fmla="*/ 65 h 495040"/>
              <a:gd name="connsiteX6" fmla="*/ 3601039 w 4044099"/>
              <a:gd name="connsiteY6" fmla="*/ 480832 h 495040"/>
              <a:gd name="connsiteX7" fmla="*/ 4044099 w 4044099"/>
              <a:gd name="connsiteY7" fmla="*/ 320577 h 49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4099" h="495040">
                <a:moveTo>
                  <a:pt x="0" y="292296"/>
                </a:moveTo>
                <a:cubicBezTo>
                  <a:pt x="174396" y="157964"/>
                  <a:pt x="348792" y="23633"/>
                  <a:pt x="527901" y="37773"/>
                </a:cubicBezTo>
                <a:cubicBezTo>
                  <a:pt x="707010" y="51913"/>
                  <a:pt x="818561" y="381850"/>
                  <a:pt x="1074656" y="377137"/>
                </a:cubicBezTo>
                <a:cubicBezTo>
                  <a:pt x="1330751" y="372424"/>
                  <a:pt x="1802091" y="-1506"/>
                  <a:pt x="2064470" y="9492"/>
                </a:cubicBezTo>
                <a:cubicBezTo>
                  <a:pt x="2326849" y="20490"/>
                  <a:pt x="2474536" y="444696"/>
                  <a:pt x="2648932" y="443125"/>
                </a:cubicBezTo>
                <a:cubicBezTo>
                  <a:pt x="2823328" y="441554"/>
                  <a:pt x="2952161" y="-6220"/>
                  <a:pt x="3110845" y="65"/>
                </a:cubicBezTo>
                <a:cubicBezTo>
                  <a:pt x="3269530" y="6349"/>
                  <a:pt x="3445497" y="427413"/>
                  <a:pt x="3601039" y="480832"/>
                </a:cubicBezTo>
                <a:cubicBezTo>
                  <a:pt x="3756581" y="534251"/>
                  <a:pt x="3900340" y="427414"/>
                  <a:pt x="4044099" y="320577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482019D-9943-4F38-A8F7-B873A6679671}"/>
                  </a:ext>
                </a:extLst>
              </p:cNvPr>
              <p:cNvSpPr txBox="1"/>
              <p:nvPr/>
            </p:nvSpPr>
            <p:spPr>
              <a:xfrm>
                <a:off x="998407" y="4502644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482019D-9943-4F38-A8F7-B873A667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07" y="4502644"/>
                <a:ext cx="44818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6172DF-B878-4E51-B3E1-751F556644B6}"/>
                  </a:ext>
                </a:extLst>
              </p:cNvPr>
              <p:cNvSpPr txBox="1"/>
              <p:nvPr/>
            </p:nvSpPr>
            <p:spPr>
              <a:xfrm>
                <a:off x="5659183" y="4563443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6172DF-B878-4E51-B3E1-751F55664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183" y="4563443"/>
                <a:ext cx="87446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フローチャート: 結合子 67">
            <a:extLst>
              <a:ext uri="{FF2B5EF4-FFF2-40B4-BE49-F238E27FC236}">
                <a16:creationId xmlns:a16="http://schemas.microsoft.com/office/drawing/2014/main" id="{18CDD62E-2678-4A5E-A753-813E914766AD}"/>
              </a:ext>
            </a:extLst>
          </p:cNvPr>
          <p:cNvSpPr/>
          <p:nvPr/>
        </p:nvSpPr>
        <p:spPr>
          <a:xfrm>
            <a:off x="3184767" y="4582032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480289F-AB58-4723-9226-576D028FA296}"/>
                  </a:ext>
                </a:extLst>
              </p:cNvPr>
              <p:cNvSpPr txBox="1"/>
              <p:nvPr/>
            </p:nvSpPr>
            <p:spPr>
              <a:xfrm>
                <a:off x="2451702" y="4356866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480289F-AB58-4723-9226-576D028FA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702" y="4356866"/>
                <a:ext cx="87446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238B138-8AAB-4946-A504-B251C2C4C197}"/>
              </a:ext>
            </a:extLst>
          </p:cNvPr>
          <p:cNvCxnSpPr/>
          <p:nvPr/>
        </p:nvCxnSpPr>
        <p:spPr>
          <a:xfrm>
            <a:off x="1480263" y="5051630"/>
            <a:ext cx="17945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29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 animBg="1"/>
      <p:bldP spid="16" grpId="0" animBg="1"/>
      <p:bldP spid="17" grpId="0" animBg="1"/>
      <p:bldP spid="19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43" grpId="0" animBg="1"/>
      <p:bldP spid="48" grpId="0" animBg="1"/>
      <p:bldP spid="60" grpId="0" animBg="1"/>
      <p:bldP spid="62" grpId="0"/>
      <p:bldP spid="66" grpId="0"/>
      <p:bldP spid="68" grpId="0" animBg="1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の上界の存在性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BB7DBA6-528C-42DF-A103-708E7BED1428}"/>
              </a:ext>
            </a:extLst>
          </p:cNvPr>
          <p:cNvGrpSpPr/>
          <p:nvPr/>
        </p:nvGrpSpPr>
        <p:grpSpPr>
          <a:xfrm>
            <a:off x="652679" y="935808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12D46D53-F2A3-4451-83BC-A5EFDCC5833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442430BC-24A1-4BA5-94AA-D08B7520C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b="-119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87C03C6E-CDA0-44E3-9E47-3AE85184DB9E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Larman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Mani, 1974)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/>
              <p:nvPr/>
            </p:nvSpPr>
            <p:spPr>
              <a:xfrm>
                <a:off x="652679" y="2112450"/>
                <a:ext cx="55784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証明：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9" y="2112450"/>
                <a:ext cx="5578439" cy="492443"/>
              </a:xfrm>
              <a:prstGeom prst="rect">
                <a:avLst/>
              </a:prstGeom>
              <a:blipFill>
                <a:blip r:embed="rId5"/>
                <a:stretch>
                  <a:fillRect l="-1967" t="-16250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8549C6B6-7D9F-4517-952D-8A7751D4F6DD}"/>
              </a:ext>
            </a:extLst>
          </p:cNvPr>
          <p:cNvSpPr/>
          <p:nvPr/>
        </p:nvSpPr>
        <p:spPr>
          <a:xfrm>
            <a:off x="7461001" y="2067651"/>
            <a:ext cx="3965902" cy="272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/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の細分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blipFill>
                <a:blip r:embed="rId6"/>
                <a:stretch>
                  <a:fillRect t="-14815" r="-2797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3BAA86E-3898-4294-B45D-285B1997FC02}"/>
              </a:ext>
            </a:extLst>
          </p:cNvPr>
          <p:cNvSpPr/>
          <p:nvPr/>
        </p:nvSpPr>
        <p:spPr>
          <a:xfrm>
            <a:off x="9409542" y="233269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7AF52973-4AFF-4011-9ED2-FD5D4557ACE5}"/>
              </a:ext>
            </a:extLst>
          </p:cNvPr>
          <p:cNvSpPr/>
          <p:nvPr/>
        </p:nvSpPr>
        <p:spPr>
          <a:xfrm>
            <a:off x="8484159" y="4138049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DC3F922C-B78E-41E8-A76B-EF3BB920F60F}"/>
              </a:ext>
            </a:extLst>
          </p:cNvPr>
          <p:cNvSpPr/>
          <p:nvPr/>
        </p:nvSpPr>
        <p:spPr>
          <a:xfrm>
            <a:off x="10251354" y="4165103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B3805ED-FDFA-4941-B8EA-167D0D0537FF}"/>
                  </a:ext>
                </a:extLst>
              </p:cNvPr>
              <p:cNvSpPr txBox="1"/>
              <p:nvPr/>
            </p:nvSpPr>
            <p:spPr>
              <a:xfrm>
                <a:off x="652679" y="2652910"/>
                <a:ext cx="5578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の細分の分岐点の集合を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とする．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B3805ED-FDFA-4941-B8EA-167D0D05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9" y="2652910"/>
                <a:ext cx="5578439" cy="461665"/>
              </a:xfrm>
              <a:prstGeom prst="rect">
                <a:avLst/>
              </a:prstGeom>
              <a:blipFill>
                <a:blip r:embed="rId7"/>
                <a:stretch>
                  <a:fillRect l="-219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F50CD48-29E0-49EE-8612-A42955B598A0}"/>
              </a:ext>
            </a:extLst>
          </p:cNvPr>
          <p:cNvCxnSpPr>
            <a:cxnSpLocks/>
            <a:stCxn id="16" idx="0"/>
            <a:endCxn id="15" idx="4"/>
          </p:cNvCxnSpPr>
          <p:nvPr/>
        </p:nvCxnSpPr>
        <p:spPr>
          <a:xfrm flipV="1">
            <a:off x="8574159" y="2512694"/>
            <a:ext cx="925383" cy="162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AA864B7-FB76-4D6E-8129-60A69EFECECF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9563182" y="2486334"/>
            <a:ext cx="714532" cy="170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11C347AB-0391-4C24-8DA2-9A04F7B3D463}"/>
              </a:ext>
            </a:extLst>
          </p:cNvPr>
          <p:cNvSpPr/>
          <p:nvPr/>
        </p:nvSpPr>
        <p:spPr>
          <a:xfrm>
            <a:off x="9163644" y="293404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EBB91D80-04FF-4D97-B64A-77297115E485}"/>
              </a:ext>
            </a:extLst>
          </p:cNvPr>
          <p:cNvSpPr/>
          <p:nvPr/>
        </p:nvSpPr>
        <p:spPr>
          <a:xfrm>
            <a:off x="9022975" y="320548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955AA5B7-61F2-47E2-A574-2E9728B550C3}"/>
              </a:ext>
            </a:extLst>
          </p:cNvPr>
          <p:cNvSpPr/>
          <p:nvPr/>
        </p:nvSpPr>
        <p:spPr>
          <a:xfrm>
            <a:off x="8833582" y="352572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B10E17A6-E37D-4374-AC5F-946EB51C5847}"/>
              </a:ext>
            </a:extLst>
          </p:cNvPr>
          <p:cNvSpPr/>
          <p:nvPr/>
        </p:nvSpPr>
        <p:spPr>
          <a:xfrm>
            <a:off x="9653182" y="2706424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2B9F0AF7-6375-4721-8C19-3F5613460242}"/>
              </a:ext>
            </a:extLst>
          </p:cNvPr>
          <p:cNvSpPr/>
          <p:nvPr/>
        </p:nvSpPr>
        <p:spPr>
          <a:xfrm>
            <a:off x="9742991" y="298260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8E6C9B73-0DF6-4FC0-A268-E159477C16D8}"/>
              </a:ext>
            </a:extLst>
          </p:cNvPr>
          <p:cNvSpPr/>
          <p:nvPr/>
        </p:nvSpPr>
        <p:spPr>
          <a:xfrm>
            <a:off x="9854981" y="327446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B3903954-5F4E-447B-A750-BBFD440B03C9}"/>
              </a:ext>
            </a:extLst>
          </p:cNvPr>
          <p:cNvSpPr/>
          <p:nvPr/>
        </p:nvSpPr>
        <p:spPr>
          <a:xfrm>
            <a:off x="9993461" y="3610210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/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/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/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25CA459-A9B6-43A6-AA09-3684BD95EB95}"/>
                  </a:ext>
                </a:extLst>
              </p:cNvPr>
              <p:cNvSpPr txBox="1"/>
              <p:nvPr/>
            </p:nvSpPr>
            <p:spPr>
              <a:xfrm>
                <a:off x="641028" y="3271977"/>
                <a:ext cx="64713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Menger</a:t>
                </a:r>
                <a:r>
                  <a:rPr kumimoji="1" lang="ja-JP" altLang="en-US" sz="2400" dirty="0"/>
                  <a:t>の定理より，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を結ぶ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を内点に含まない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本の</m:t>
                    </m:r>
                  </m:oMath>
                </a14:m>
                <a:r>
                  <a:rPr kumimoji="1" lang="ja-JP" altLang="en-US" sz="2400" dirty="0"/>
                  <a:t>互いに点素な道が存在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25CA459-A9B6-43A6-AA09-3684BD95E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8" y="3271977"/>
                <a:ext cx="6471321" cy="1200329"/>
              </a:xfrm>
              <a:prstGeom prst="rect">
                <a:avLst/>
              </a:prstGeom>
              <a:blipFill>
                <a:blip r:embed="rId11"/>
                <a:stretch>
                  <a:fillRect l="-1412" t="-6091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F056615-FE2B-40AE-BA57-AC538248730A}"/>
                  </a:ext>
                </a:extLst>
              </p:cNvPr>
              <p:cNvSpPr txBox="1"/>
              <p:nvPr/>
            </p:nvSpPr>
            <p:spPr>
              <a:xfrm>
                <a:off x="611364" y="4521205"/>
                <a:ext cx="80527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方針：次を満たす</a:t>
                </a:r>
                <a:r>
                  <a:rPr kumimoji="1" lang="en-US" altLang="ja-JP" sz="2400" dirty="0"/>
                  <a:t>”</a:t>
                </a:r>
                <a:r>
                  <a:rPr kumimoji="1" lang="ja-JP" altLang="en-US" sz="2400" dirty="0"/>
                  <a:t>良い</a:t>
                </a:r>
                <a:r>
                  <a:rPr kumimoji="1" lang="en-US" altLang="ja-JP" sz="2400" dirty="0"/>
                  <a:t>”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400" dirty="0"/>
                  <a:t>頂点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を見つける．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F056615-FE2B-40AE-BA57-AC5382487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64" y="4521205"/>
                <a:ext cx="8052796" cy="461665"/>
              </a:xfrm>
              <a:prstGeom prst="rect">
                <a:avLst/>
              </a:prstGeom>
              <a:blipFill>
                <a:blip r:embed="rId12"/>
                <a:stretch>
                  <a:fillRect l="-1136" t="-16000" r="-3709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7994D88-C26E-43EB-891A-D633708A0DDE}"/>
                  </a:ext>
                </a:extLst>
              </p:cNvPr>
              <p:cNvSpPr txBox="1"/>
              <p:nvPr/>
            </p:nvSpPr>
            <p:spPr>
              <a:xfrm>
                <a:off x="564229" y="5131110"/>
                <a:ext cx="8052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は上の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400" dirty="0"/>
                  <a:t>本の点素な道に含まれない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には右図のような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400" dirty="0"/>
                  <a:t>本の辺が接続している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7994D88-C26E-43EB-891A-D633708A0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29" y="5131110"/>
                <a:ext cx="8052796" cy="830997"/>
              </a:xfrm>
              <a:prstGeom prst="rect">
                <a:avLst/>
              </a:prstGeom>
              <a:blipFill>
                <a:blip r:embed="rId13"/>
                <a:stretch>
                  <a:fillRect l="-1060" t="-8824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フローチャート: 結合子 64">
            <a:extLst>
              <a:ext uri="{FF2B5EF4-FFF2-40B4-BE49-F238E27FC236}">
                <a16:creationId xmlns:a16="http://schemas.microsoft.com/office/drawing/2014/main" id="{FB91C442-F65F-43D5-9DE5-558103E90AB8}"/>
              </a:ext>
            </a:extLst>
          </p:cNvPr>
          <p:cNvSpPr/>
          <p:nvPr/>
        </p:nvSpPr>
        <p:spPr>
          <a:xfrm>
            <a:off x="9582262" y="489301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フローチャート: 結合子 66">
            <a:extLst>
              <a:ext uri="{FF2B5EF4-FFF2-40B4-BE49-F238E27FC236}">
                <a16:creationId xmlns:a16="http://schemas.microsoft.com/office/drawing/2014/main" id="{559B4B5F-C9CE-489A-8ABF-AE0DE2AF8AC7}"/>
              </a:ext>
            </a:extLst>
          </p:cNvPr>
          <p:cNvSpPr/>
          <p:nvPr/>
        </p:nvSpPr>
        <p:spPr>
          <a:xfrm>
            <a:off x="8717839" y="6576449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フローチャート: 結合子 69">
            <a:extLst>
              <a:ext uri="{FF2B5EF4-FFF2-40B4-BE49-F238E27FC236}">
                <a16:creationId xmlns:a16="http://schemas.microsoft.com/office/drawing/2014/main" id="{FFCB9C31-199E-4BAF-9056-02873FC5DE72}"/>
              </a:ext>
            </a:extLst>
          </p:cNvPr>
          <p:cNvSpPr/>
          <p:nvPr/>
        </p:nvSpPr>
        <p:spPr>
          <a:xfrm>
            <a:off x="10485034" y="6603503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5A6E1C10-3DB4-43D7-A608-F38C1A81050D}"/>
              </a:ext>
            </a:extLst>
          </p:cNvPr>
          <p:cNvCxnSpPr>
            <a:cxnSpLocks/>
            <a:stCxn id="67" idx="0"/>
            <a:endCxn id="65" idx="4"/>
          </p:cNvCxnSpPr>
          <p:nvPr/>
        </p:nvCxnSpPr>
        <p:spPr>
          <a:xfrm flipV="1">
            <a:off x="8807839" y="5073014"/>
            <a:ext cx="864423" cy="1503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5AF0DD3E-1744-45D1-ADA4-482909F53452}"/>
              </a:ext>
            </a:extLst>
          </p:cNvPr>
          <p:cNvCxnSpPr>
            <a:cxnSpLocks/>
            <a:stCxn id="70" idx="1"/>
            <a:endCxn id="65" idx="5"/>
          </p:cNvCxnSpPr>
          <p:nvPr/>
        </p:nvCxnSpPr>
        <p:spPr>
          <a:xfrm flipH="1" flipV="1">
            <a:off x="9735902" y="5046654"/>
            <a:ext cx="775492" cy="1583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フローチャート: 結合子 72">
            <a:extLst>
              <a:ext uri="{FF2B5EF4-FFF2-40B4-BE49-F238E27FC236}">
                <a16:creationId xmlns:a16="http://schemas.microsoft.com/office/drawing/2014/main" id="{241BA981-DEFD-40C0-8FCC-E5331C492871}"/>
              </a:ext>
            </a:extLst>
          </p:cNvPr>
          <p:cNvSpPr/>
          <p:nvPr/>
        </p:nvSpPr>
        <p:spPr>
          <a:xfrm>
            <a:off x="9397324" y="537244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フローチャート: 結合子 73">
            <a:extLst>
              <a:ext uri="{FF2B5EF4-FFF2-40B4-BE49-F238E27FC236}">
                <a16:creationId xmlns:a16="http://schemas.microsoft.com/office/drawing/2014/main" id="{79BCC3AC-CBDC-483E-9182-FBDB0B3F7FB8}"/>
              </a:ext>
            </a:extLst>
          </p:cNvPr>
          <p:cNvSpPr/>
          <p:nvPr/>
        </p:nvSpPr>
        <p:spPr>
          <a:xfrm>
            <a:off x="9256655" y="564388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フローチャート: 結合子 74">
            <a:extLst>
              <a:ext uri="{FF2B5EF4-FFF2-40B4-BE49-F238E27FC236}">
                <a16:creationId xmlns:a16="http://schemas.microsoft.com/office/drawing/2014/main" id="{373C8AF7-B4C8-47B3-BD6F-81615B387AA8}"/>
              </a:ext>
            </a:extLst>
          </p:cNvPr>
          <p:cNvSpPr/>
          <p:nvPr/>
        </p:nvSpPr>
        <p:spPr>
          <a:xfrm>
            <a:off x="9067262" y="596412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フローチャート: 結合子 75">
            <a:extLst>
              <a:ext uri="{FF2B5EF4-FFF2-40B4-BE49-F238E27FC236}">
                <a16:creationId xmlns:a16="http://schemas.microsoft.com/office/drawing/2014/main" id="{8D653B2B-917B-4134-98CE-CB7474FCCDAA}"/>
              </a:ext>
            </a:extLst>
          </p:cNvPr>
          <p:cNvSpPr/>
          <p:nvPr/>
        </p:nvSpPr>
        <p:spPr>
          <a:xfrm>
            <a:off x="9762262" y="5179982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フローチャート: 結合子 76">
            <a:extLst>
              <a:ext uri="{FF2B5EF4-FFF2-40B4-BE49-F238E27FC236}">
                <a16:creationId xmlns:a16="http://schemas.microsoft.com/office/drawing/2014/main" id="{097851C3-064C-4D1F-A33E-714BB17A1BE8}"/>
              </a:ext>
            </a:extLst>
          </p:cNvPr>
          <p:cNvSpPr/>
          <p:nvPr/>
        </p:nvSpPr>
        <p:spPr>
          <a:xfrm>
            <a:off x="9870262" y="5421310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フローチャート: 結合子 77">
            <a:extLst>
              <a:ext uri="{FF2B5EF4-FFF2-40B4-BE49-F238E27FC236}">
                <a16:creationId xmlns:a16="http://schemas.microsoft.com/office/drawing/2014/main" id="{5161C25D-6FB5-4F1C-B50A-0C8D025A4CED}"/>
              </a:ext>
            </a:extLst>
          </p:cNvPr>
          <p:cNvSpPr/>
          <p:nvPr/>
        </p:nvSpPr>
        <p:spPr>
          <a:xfrm>
            <a:off x="10025659" y="5710581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フローチャート: 結合子 78">
            <a:extLst>
              <a:ext uri="{FF2B5EF4-FFF2-40B4-BE49-F238E27FC236}">
                <a16:creationId xmlns:a16="http://schemas.microsoft.com/office/drawing/2014/main" id="{8111840B-5C63-4CB9-A0F4-4E6C5DEB03C7}"/>
              </a:ext>
            </a:extLst>
          </p:cNvPr>
          <p:cNvSpPr/>
          <p:nvPr/>
        </p:nvSpPr>
        <p:spPr>
          <a:xfrm>
            <a:off x="10192901" y="607212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BA6F9341-8AE4-4558-ABCF-FDE8C693DDD0}"/>
                  </a:ext>
                </a:extLst>
              </p:cNvPr>
              <p:cNvSpPr txBox="1"/>
              <p:nvPr/>
            </p:nvSpPr>
            <p:spPr>
              <a:xfrm>
                <a:off x="9640930" y="4619941"/>
                <a:ext cx="5963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BA6F9341-8AE4-4558-ABCF-FDE8C693D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30" y="4619941"/>
                <a:ext cx="5963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フローチャート: 結合子 83">
            <a:extLst>
              <a:ext uri="{FF2B5EF4-FFF2-40B4-BE49-F238E27FC236}">
                <a16:creationId xmlns:a16="http://schemas.microsoft.com/office/drawing/2014/main" id="{DBDCE7CB-8A1E-4FD0-AAD1-9632E1308EA5}"/>
              </a:ext>
            </a:extLst>
          </p:cNvPr>
          <p:cNvSpPr/>
          <p:nvPr/>
        </p:nvSpPr>
        <p:spPr>
          <a:xfrm>
            <a:off x="7484220" y="6299441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8F334308-CA9E-45C6-A8F7-9D7D4A3064DF}"/>
                  </a:ext>
                </a:extLst>
              </p:cNvPr>
              <p:cNvSpPr txBox="1"/>
              <p:nvPr/>
            </p:nvSpPr>
            <p:spPr>
              <a:xfrm>
                <a:off x="7103946" y="6136848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8F334308-CA9E-45C6-A8F7-9D7D4A306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46" y="6136848"/>
                <a:ext cx="448187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8E3965C3-B935-4CFE-8909-BE921FAF99B9}"/>
              </a:ext>
            </a:extLst>
          </p:cNvPr>
          <p:cNvSpPr/>
          <p:nvPr/>
        </p:nvSpPr>
        <p:spPr>
          <a:xfrm>
            <a:off x="7630160" y="5542649"/>
            <a:ext cx="1656080" cy="817511"/>
          </a:xfrm>
          <a:custGeom>
            <a:avLst/>
            <a:gdLst>
              <a:gd name="connsiteX0" fmla="*/ 0 w 1656080"/>
              <a:gd name="connsiteY0" fmla="*/ 817511 h 817511"/>
              <a:gd name="connsiteX1" fmla="*/ 335280 w 1656080"/>
              <a:gd name="connsiteY1" fmla="*/ 441591 h 817511"/>
              <a:gd name="connsiteX2" fmla="*/ 680720 w 1656080"/>
              <a:gd name="connsiteY2" fmla="*/ 644791 h 817511"/>
              <a:gd name="connsiteX3" fmla="*/ 1158240 w 1656080"/>
              <a:gd name="connsiteY3" fmla="*/ 35191 h 817511"/>
              <a:gd name="connsiteX4" fmla="*/ 1656080 w 1656080"/>
              <a:gd name="connsiteY4" fmla="*/ 126631 h 81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80" h="817511">
                <a:moveTo>
                  <a:pt x="0" y="817511"/>
                </a:moveTo>
                <a:cubicBezTo>
                  <a:pt x="110913" y="643944"/>
                  <a:pt x="221827" y="470378"/>
                  <a:pt x="335280" y="441591"/>
                </a:cubicBezTo>
                <a:cubicBezTo>
                  <a:pt x="448733" y="412804"/>
                  <a:pt x="543560" y="712524"/>
                  <a:pt x="680720" y="644791"/>
                </a:cubicBezTo>
                <a:cubicBezTo>
                  <a:pt x="817880" y="577058"/>
                  <a:pt x="995680" y="121551"/>
                  <a:pt x="1158240" y="35191"/>
                </a:cubicBezTo>
                <a:cubicBezTo>
                  <a:pt x="1320800" y="-51169"/>
                  <a:pt x="1488440" y="37731"/>
                  <a:pt x="1656080" y="126631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ローチャート: 結合子 86">
            <a:extLst>
              <a:ext uri="{FF2B5EF4-FFF2-40B4-BE49-F238E27FC236}">
                <a16:creationId xmlns:a16="http://schemas.microsoft.com/office/drawing/2014/main" id="{4C89794F-016B-4D01-A7E0-BDEBE355ABA4}"/>
              </a:ext>
            </a:extLst>
          </p:cNvPr>
          <p:cNvSpPr/>
          <p:nvPr/>
        </p:nvSpPr>
        <p:spPr>
          <a:xfrm>
            <a:off x="11537079" y="6341525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0A502594-5AB2-4386-8869-7566A0B8C623}"/>
                  </a:ext>
                </a:extLst>
              </p:cNvPr>
              <p:cNvSpPr txBox="1"/>
              <p:nvPr/>
            </p:nvSpPr>
            <p:spPr>
              <a:xfrm>
                <a:off x="11707248" y="6279523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0A502594-5AB2-4386-8869-7566A0B8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248" y="6279523"/>
                <a:ext cx="448187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6E670CE6-41A0-426A-9467-47607FE20986}"/>
              </a:ext>
            </a:extLst>
          </p:cNvPr>
          <p:cNvSpPr/>
          <p:nvPr/>
        </p:nvSpPr>
        <p:spPr>
          <a:xfrm>
            <a:off x="10114967" y="5614683"/>
            <a:ext cx="1451728" cy="811493"/>
          </a:xfrm>
          <a:custGeom>
            <a:avLst/>
            <a:gdLst>
              <a:gd name="connsiteX0" fmla="*/ 1451728 w 1451728"/>
              <a:gd name="connsiteY0" fmla="*/ 795548 h 811493"/>
              <a:gd name="connsiteX1" fmla="*/ 1225485 w 1451728"/>
              <a:gd name="connsiteY1" fmla="*/ 578731 h 811493"/>
              <a:gd name="connsiteX2" fmla="*/ 1018095 w 1451728"/>
              <a:gd name="connsiteY2" fmla="*/ 795548 h 811493"/>
              <a:gd name="connsiteX3" fmla="*/ 433633 w 1451728"/>
              <a:gd name="connsiteY3" fmla="*/ 50830 h 811493"/>
              <a:gd name="connsiteX4" fmla="*/ 0 w 1451728"/>
              <a:gd name="connsiteY4" fmla="*/ 126245 h 8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728" h="811493">
                <a:moveTo>
                  <a:pt x="1451728" y="795548"/>
                </a:moveTo>
                <a:cubicBezTo>
                  <a:pt x="1374742" y="687139"/>
                  <a:pt x="1297757" y="578731"/>
                  <a:pt x="1225485" y="578731"/>
                </a:cubicBezTo>
                <a:cubicBezTo>
                  <a:pt x="1153213" y="578731"/>
                  <a:pt x="1150070" y="883531"/>
                  <a:pt x="1018095" y="795548"/>
                </a:cubicBezTo>
                <a:cubicBezTo>
                  <a:pt x="886120" y="707565"/>
                  <a:pt x="603315" y="162380"/>
                  <a:pt x="433633" y="50830"/>
                </a:cubicBezTo>
                <a:cubicBezTo>
                  <a:pt x="263951" y="-60720"/>
                  <a:pt x="131975" y="32762"/>
                  <a:pt x="0" y="12624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ローチャート: 結合子 89">
            <a:extLst>
              <a:ext uri="{FF2B5EF4-FFF2-40B4-BE49-F238E27FC236}">
                <a16:creationId xmlns:a16="http://schemas.microsoft.com/office/drawing/2014/main" id="{B1E3CF10-684E-4F18-86EE-7FF0181F0B3A}"/>
              </a:ext>
            </a:extLst>
          </p:cNvPr>
          <p:cNvSpPr/>
          <p:nvPr/>
        </p:nvSpPr>
        <p:spPr>
          <a:xfrm>
            <a:off x="8116794" y="5373640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EBD256D5-C801-497E-9BA2-351AD95F4786}"/>
                  </a:ext>
                </a:extLst>
              </p:cNvPr>
              <p:cNvSpPr txBox="1"/>
              <p:nvPr/>
            </p:nvSpPr>
            <p:spPr>
              <a:xfrm>
                <a:off x="7585688" y="5107351"/>
                <a:ext cx="448187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∄</m:t>
                          </m:r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EBD256D5-C801-497E-9BA2-351AD95F4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88" y="5107351"/>
                <a:ext cx="448187" cy="524567"/>
              </a:xfrm>
              <a:prstGeom prst="rect">
                <a:avLst/>
              </a:prstGeom>
              <a:blipFill>
                <a:blip r:embed="rId17"/>
                <a:stretch>
                  <a:fillRect r="-20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6DA2B9F-7241-40B3-899A-36E0DCF1190B}"/>
              </a:ext>
            </a:extLst>
          </p:cNvPr>
          <p:cNvSpPr/>
          <p:nvPr/>
        </p:nvSpPr>
        <p:spPr>
          <a:xfrm>
            <a:off x="8286161" y="5143433"/>
            <a:ext cx="1121790" cy="286406"/>
          </a:xfrm>
          <a:custGeom>
            <a:avLst/>
            <a:gdLst>
              <a:gd name="connsiteX0" fmla="*/ 0 w 1121790"/>
              <a:gd name="connsiteY0" fmla="*/ 286406 h 286406"/>
              <a:gd name="connsiteX1" fmla="*/ 207390 w 1121790"/>
              <a:gd name="connsiteY1" fmla="*/ 3602 h 286406"/>
              <a:gd name="connsiteX2" fmla="*/ 546754 w 1121790"/>
              <a:gd name="connsiteY2" fmla="*/ 135577 h 286406"/>
              <a:gd name="connsiteX3" fmla="*/ 1121790 w 1121790"/>
              <a:gd name="connsiteY3" fmla="*/ 267553 h 2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790" h="286406">
                <a:moveTo>
                  <a:pt x="0" y="286406"/>
                </a:moveTo>
                <a:cubicBezTo>
                  <a:pt x="58132" y="157573"/>
                  <a:pt x="116264" y="28740"/>
                  <a:pt x="207390" y="3602"/>
                </a:cubicBezTo>
                <a:cubicBezTo>
                  <a:pt x="298516" y="-21536"/>
                  <a:pt x="394354" y="91585"/>
                  <a:pt x="546754" y="135577"/>
                </a:cubicBezTo>
                <a:cubicBezTo>
                  <a:pt x="699154" y="179569"/>
                  <a:pt x="910472" y="223561"/>
                  <a:pt x="1121790" y="267553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ローチャート: 結合子 91">
            <a:extLst>
              <a:ext uri="{FF2B5EF4-FFF2-40B4-BE49-F238E27FC236}">
                <a16:creationId xmlns:a16="http://schemas.microsoft.com/office/drawing/2014/main" id="{F0E558E4-14CF-408D-B52D-E25C9F7534EC}"/>
              </a:ext>
            </a:extLst>
          </p:cNvPr>
          <p:cNvSpPr/>
          <p:nvPr/>
        </p:nvSpPr>
        <p:spPr>
          <a:xfrm>
            <a:off x="11092133" y="5155169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06721FF-2171-4AA5-BB41-840A01F7BC24}"/>
              </a:ext>
            </a:extLst>
          </p:cNvPr>
          <p:cNvSpPr/>
          <p:nvPr/>
        </p:nvSpPr>
        <p:spPr>
          <a:xfrm>
            <a:off x="9935852" y="5009066"/>
            <a:ext cx="1159496" cy="467375"/>
          </a:xfrm>
          <a:custGeom>
            <a:avLst/>
            <a:gdLst>
              <a:gd name="connsiteX0" fmla="*/ 1159496 w 1159496"/>
              <a:gd name="connsiteY0" fmla="*/ 213383 h 467375"/>
              <a:gd name="connsiteX1" fmla="*/ 735290 w 1159496"/>
              <a:gd name="connsiteY1" fmla="*/ 5994 h 467375"/>
              <a:gd name="connsiteX2" fmla="*/ 405352 w 1159496"/>
              <a:gd name="connsiteY2" fmla="*/ 420773 h 467375"/>
              <a:gd name="connsiteX3" fmla="*/ 0 w 1159496"/>
              <a:gd name="connsiteY3" fmla="*/ 439627 h 4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96" h="467375">
                <a:moveTo>
                  <a:pt x="1159496" y="213383"/>
                </a:moveTo>
                <a:cubicBezTo>
                  <a:pt x="1010238" y="92406"/>
                  <a:pt x="860981" y="-28571"/>
                  <a:pt x="735290" y="5994"/>
                </a:cubicBezTo>
                <a:cubicBezTo>
                  <a:pt x="609599" y="40559"/>
                  <a:pt x="527900" y="348501"/>
                  <a:pt x="405352" y="420773"/>
                </a:cubicBezTo>
                <a:cubicBezTo>
                  <a:pt x="282804" y="493045"/>
                  <a:pt x="141402" y="466336"/>
                  <a:pt x="0" y="439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84D39BFB-6308-40A5-9D2B-7652A94F7DB0}"/>
                  </a:ext>
                </a:extLst>
              </p:cNvPr>
              <p:cNvSpPr txBox="1"/>
              <p:nvPr/>
            </p:nvSpPr>
            <p:spPr>
              <a:xfrm>
                <a:off x="11295298" y="4989392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∄</m:t>
                          </m:r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84D39BFB-6308-40A5-9D2B-7652A94F7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298" y="4989392"/>
                <a:ext cx="448187" cy="492443"/>
              </a:xfrm>
              <a:prstGeom prst="rect">
                <a:avLst/>
              </a:prstGeom>
              <a:blipFill>
                <a:blip r:embed="rId18"/>
                <a:stretch>
                  <a:fillRect r="-10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073ECFB4-12D7-4254-8BDF-F1B054F2CBD5}"/>
                  </a:ext>
                </a:extLst>
              </p:cNvPr>
              <p:cNvSpPr txBox="1"/>
              <p:nvPr/>
            </p:nvSpPr>
            <p:spPr>
              <a:xfrm>
                <a:off x="576110" y="5962107"/>
                <a:ext cx="3640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を経由して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を結ぶ．</a:t>
                </a: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073ECFB4-12D7-4254-8BDF-F1B054F2C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10" y="5962107"/>
                <a:ext cx="3640290" cy="461665"/>
              </a:xfrm>
              <a:prstGeom prst="rect">
                <a:avLst/>
              </a:prstGeom>
              <a:blipFill>
                <a:blip r:embed="rId19"/>
                <a:stretch>
                  <a:fillRect t="-15789" r="-1005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AF2D5AC-878A-4D62-AD71-B5E5594B9076}"/>
              </a:ext>
            </a:extLst>
          </p:cNvPr>
          <p:cNvCxnSpPr>
            <a:cxnSpLocks/>
            <a:endCxn id="74" idx="7"/>
          </p:cNvCxnSpPr>
          <p:nvPr/>
        </p:nvCxnSpPr>
        <p:spPr>
          <a:xfrm flipH="1">
            <a:off x="9348839" y="5067263"/>
            <a:ext cx="311381" cy="59244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CEAC3926-291E-4A0B-B461-DA147AF09C9C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9720747" y="5041046"/>
            <a:ext cx="320728" cy="68535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5" grpId="0" animBg="1"/>
      <p:bldP spid="67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/>
      <p:bldP spid="84" grpId="0" animBg="1"/>
      <p:bldP spid="85" grpId="0"/>
      <p:bldP spid="86" grpId="0" animBg="1"/>
      <p:bldP spid="87" grpId="0" animBg="1"/>
      <p:bldP spid="88" grpId="0"/>
      <p:bldP spid="89" grpId="0" animBg="1"/>
      <p:bldP spid="90" grpId="0" animBg="1"/>
      <p:bldP spid="91" grpId="0"/>
      <p:bldP spid="5" grpId="0" animBg="1"/>
      <p:bldP spid="92" grpId="0" animBg="1"/>
      <p:bldP spid="6" grpId="0" animBg="1"/>
      <p:bldP spid="93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の上界の存在性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BB7DBA6-528C-42DF-A103-708E7BED1428}"/>
              </a:ext>
            </a:extLst>
          </p:cNvPr>
          <p:cNvGrpSpPr/>
          <p:nvPr/>
        </p:nvGrpSpPr>
        <p:grpSpPr>
          <a:xfrm>
            <a:off x="652679" y="935808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12D46D53-F2A3-4451-83BC-A5EFDCC5833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442430BC-24A1-4BA5-94AA-D08B7520C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b="-119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87C03C6E-CDA0-44E3-9E47-3AE85184DB9E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Larman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Mani, 1974)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/>
              <p:nvPr/>
            </p:nvSpPr>
            <p:spPr>
              <a:xfrm>
                <a:off x="652679" y="2112450"/>
                <a:ext cx="55784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証明：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9" y="2112450"/>
                <a:ext cx="5578439" cy="492443"/>
              </a:xfrm>
              <a:prstGeom prst="rect">
                <a:avLst/>
              </a:prstGeom>
              <a:blipFill>
                <a:blip r:embed="rId5"/>
                <a:stretch>
                  <a:fillRect l="-1967" t="-16250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8549C6B6-7D9F-4517-952D-8A7751D4F6DD}"/>
              </a:ext>
            </a:extLst>
          </p:cNvPr>
          <p:cNvSpPr/>
          <p:nvPr/>
        </p:nvSpPr>
        <p:spPr>
          <a:xfrm>
            <a:off x="7461001" y="2067651"/>
            <a:ext cx="3965902" cy="272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/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の細分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blipFill>
                <a:blip r:embed="rId6"/>
                <a:stretch>
                  <a:fillRect t="-14815" r="-2797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3BAA86E-3898-4294-B45D-285B1997FC02}"/>
              </a:ext>
            </a:extLst>
          </p:cNvPr>
          <p:cNvSpPr/>
          <p:nvPr/>
        </p:nvSpPr>
        <p:spPr>
          <a:xfrm>
            <a:off x="9409542" y="233269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7AF52973-4AFF-4011-9ED2-FD5D4557ACE5}"/>
              </a:ext>
            </a:extLst>
          </p:cNvPr>
          <p:cNvSpPr/>
          <p:nvPr/>
        </p:nvSpPr>
        <p:spPr>
          <a:xfrm>
            <a:off x="8484159" y="4138049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DC3F922C-B78E-41E8-A76B-EF3BB920F60F}"/>
              </a:ext>
            </a:extLst>
          </p:cNvPr>
          <p:cNvSpPr/>
          <p:nvPr/>
        </p:nvSpPr>
        <p:spPr>
          <a:xfrm>
            <a:off x="10251354" y="4165103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B3805ED-FDFA-4941-B8EA-167D0D0537FF}"/>
                  </a:ext>
                </a:extLst>
              </p:cNvPr>
              <p:cNvSpPr txBox="1"/>
              <p:nvPr/>
            </p:nvSpPr>
            <p:spPr>
              <a:xfrm>
                <a:off x="652679" y="2652910"/>
                <a:ext cx="5578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の細分の分岐点の集合を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とする．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B3805ED-FDFA-4941-B8EA-167D0D05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9" y="2652910"/>
                <a:ext cx="5578439" cy="461665"/>
              </a:xfrm>
              <a:prstGeom prst="rect">
                <a:avLst/>
              </a:prstGeom>
              <a:blipFill>
                <a:blip r:embed="rId7"/>
                <a:stretch>
                  <a:fillRect l="-219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F50CD48-29E0-49EE-8612-A42955B598A0}"/>
              </a:ext>
            </a:extLst>
          </p:cNvPr>
          <p:cNvCxnSpPr>
            <a:cxnSpLocks/>
            <a:stCxn id="16" idx="0"/>
            <a:endCxn id="15" idx="4"/>
          </p:cNvCxnSpPr>
          <p:nvPr/>
        </p:nvCxnSpPr>
        <p:spPr>
          <a:xfrm flipV="1">
            <a:off x="8574159" y="2512694"/>
            <a:ext cx="925383" cy="162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AA864B7-FB76-4D6E-8129-60A69EFECECF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9563182" y="2486334"/>
            <a:ext cx="714532" cy="170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11C347AB-0391-4C24-8DA2-9A04F7B3D463}"/>
              </a:ext>
            </a:extLst>
          </p:cNvPr>
          <p:cNvSpPr/>
          <p:nvPr/>
        </p:nvSpPr>
        <p:spPr>
          <a:xfrm>
            <a:off x="9163644" y="293404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EBB91D80-04FF-4D97-B64A-77297115E485}"/>
              </a:ext>
            </a:extLst>
          </p:cNvPr>
          <p:cNvSpPr/>
          <p:nvPr/>
        </p:nvSpPr>
        <p:spPr>
          <a:xfrm>
            <a:off x="9022975" y="320548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955AA5B7-61F2-47E2-A574-2E9728B550C3}"/>
              </a:ext>
            </a:extLst>
          </p:cNvPr>
          <p:cNvSpPr/>
          <p:nvPr/>
        </p:nvSpPr>
        <p:spPr>
          <a:xfrm>
            <a:off x="8833582" y="352572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B10E17A6-E37D-4374-AC5F-946EB51C5847}"/>
              </a:ext>
            </a:extLst>
          </p:cNvPr>
          <p:cNvSpPr/>
          <p:nvPr/>
        </p:nvSpPr>
        <p:spPr>
          <a:xfrm>
            <a:off x="9653182" y="2706424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2B9F0AF7-6375-4721-8C19-3F5613460242}"/>
              </a:ext>
            </a:extLst>
          </p:cNvPr>
          <p:cNvSpPr/>
          <p:nvPr/>
        </p:nvSpPr>
        <p:spPr>
          <a:xfrm>
            <a:off x="9742991" y="298260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8E6C9B73-0DF6-4FC0-A268-E159477C16D8}"/>
              </a:ext>
            </a:extLst>
          </p:cNvPr>
          <p:cNvSpPr/>
          <p:nvPr/>
        </p:nvSpPr>
        <p:spPr>
          <a:xfrm>
            <a:off x="9854981" y="327446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B3903954-5F4E-447B-A750-BBFD440B03C9}"/>
              </a:ext>
            </a:extLst>
          </p:cNvPr>
          <p:cNvSpPr/>
          <p:nvPr/>
        </p:nvSpPr>
        <p:spPr>
          <a:xfrm>
            <a:off x="9993461" y="3610210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/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/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/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25CA459-A9B6-43A6-AA09-3684BD95EB95}"/>
                  </a:ext>
                </a:extLst>
              </p:cNvPr>
              <p:cNvSpPr txBox="1"/>
              <p:nvPr/>
            </p:nvSpPr>
            <p:spPr>
              <a:xfrm>
                <a:off x="641028" y="3279307"/>
                <a:ext cx="64713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Menger</a:t>
                </a:r>
                <a:r>
                  <a:rPr kumimoji="1" lang="ja-JP" altLang="en-US" sz="2400" dirty="0"/>
                  <a:t>の定理より，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を結ぶ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を</m:t>
                    </m:r>
                    <m:r>
                      <a:rPr kumimoji="1" lang="ja-JP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内点に</m:t>
                    </m:r>
                    <m:r>
                      <a:rPr kumimoji="1"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含まない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本の</m:t>
                    </m:r>
                  </m:oMath>
                </a14:m>
                <a:r>
                  <a:rPr kumimoji="1" lang="ja-JP" altLang="en-US" sz="2400" dirty="0"/>
                  <a:t>互いに点素な道が存在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25CA459-A9B6-43A6-AA09-3684BD95E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8" y="3279307"/>
                <a:ext cx="6471321" cy="1200329"/>
              </a:xfrm>
              <a:prstGeom prst="rect">
                <a:avLst/>
              </a:prstGeom>
              <a:blipFill>
                <a:blip r:embed="rId11"/>
                <a:stretch>
                  <a:fillRect l="-1412" t="-6091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191092C-C4F1-417E-8FB3-B1BF81EACBB5}"/>
                  </a:ext>
                </a:extLst>
              </p:cNvPr>
              <p:cNvSpPr txBox="1"/>
              <p:nvPr/>
            </p:nvSpPr>
            <p:spPr>
              <a:xfrm>
                <a:off x="661450" y="4517468"/>
                <a:ext cx="70088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このような点素な道で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の細分の辺に</a:t>
                </a:r>
                <a:r>
                  <a:rPr kumimoji="1" lang="ja-JP" altLang="en-US" sz="2400" u="sng" dirty="0"/>
                  <a:t>含まれない辺</a:t>
                </a:r>
                <a:r>
                  <a:rPr kumimoji="1" lang="ja-JP" altLang="en-US" sz="2400" dirty="0"/>
                  <a:t>をできる限り</a:t>
                </a:r>
                <a:r>
                  <a:rPr kumimoji="1" lang="ja-JP" altLang="en-US" sz="2400" dirty="0">
                    <a:solidFill>
                      <a:srgbClr val="FF0000"/>
                    </a:solidFill>
                  </a:rPr>
                  <a:t>少なくなるよう</a:t>
                </a:r>
                <a:r>
                  <a:rPr kumimoji="1" lang="ja-JP" altLang="en-US" sz="2400" dirty="0"/>
                  <a:t>にとる．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191092C-C4F1-417E-8FB3-B1BF81EAC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50" y="4517468"/>
                <a:ext cx="7008859" cy="830997"/>
              </a:xfrm>
              <a:prstGeom prst="rect">
                <a:avLst/>
              </a:prstGeom>
              <a:blipFill>
                <a:blip r:embed="rId12"/>
                <a:stretch>
                  <a:fillRect l="-1393" t="-8088" r="-870"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716F9FA3-EF0B-42A1-BC30-E575CDB85FB8}"/>
              </a:ext>
            </a:extLst>
          </p:cNvPr>
          <p:cNvSpPr/>
          <p:nvPr/>
        </p:nvSpPr>
        <p:spPr>
          <a:xfrm>
            <a:off x="10421979" y="5538226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フローチャート: 結合子 39">
            <a:extLst>
              <a:ext uri="{FF2B5EF4-FFF2-40B4-BE49-F238E27FC236}">
                <a16:creationId xmlns:a16="http://schemas.microsoft.com/office/drawing/2014/main" id="{5334851B-47A8-48EB-8DF9-E24C8CAB4F70}"/>
              </a:ext>
            </a:extLst>
          </p:cNvPr>
          <p:cNvSpPr/>
          <p:nvPr/>
        </p:nvSpPr>
        <p:spPr>
          <a:xfrm>
            <a:off x="6256903" y="5538226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フローチャート: 結合子 40">
            <a:extLst>
              <a:ext uri="{FF2B5EF4-FFF2-40B4-BE49-F238E27FC236}">
                <a16:creationId xmlns:a16="http://schemas.microsoft.com/office/drawing/2014/main" id="{AC7AD437-E429-4269-8500-BA48D2F0E6B7}"/>
              </a:ext>
            </a:extLst>
          </p:cNvPr>
          <p:cNvSpPr/>
          <p:nvPr/>
        </p:nvSpPr>
        <p:spPr>
          <a:xfrm>
            <a:off x="10423549" y="6322225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フローチャート: 結合子 41">
            <a:extLst>
              <a:ext uri="{FF2B5EF4-FFF2-40B4-BE49-F238E27FC236}">
                <a16:creationId xmlns:a16="http://schemas.microsoft.com/office/drawing/2014/main" id="{86D52950-A7ED-4A5A-8E6D-9BF7A08FB855}"/>
              </a:ext>
            </a:extLst>
          </p:cNvPr>
          <p:cNvSpPr/>
          <p:nvPr/>
        </p:nvSpPr>
        <p:spPr>
          <a:xfrm>
            <a:off x="6258473" y="6322225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397CC556-30B5-4E2E-9D97-2D93D3955471}"/>
              </a:ext>
            </a:extLst>
          </p:cNvPr>
          <p:cNvSpPr/>
          <p:nvPr/>
        </p:nvSpPr>
        <p:spPr>
          <a:xfrm>
            <a:off x="6410228" y="5335507"/>
            <a:ext cx="4044099" cy="495040"/>
          </a:xfrm>
          <a:custGeom>
            <a:avLst/>
            <a:gdLst>
              <a:gd name="connsiteX0" fmla="*/ 0 w 4044099"/>
              <a:gd name="connsiteY0" fmla="*/ 292296 h 495040"/>
              <a:gd name="connsiteX1" fmla="*/ 527901 w 4044099"/>
              <a:gd name="connsiteY1" fmla="*/ 37773 h 495040"/>
              <a:gd name="connsiteX2" fmla="*/ 1074656 w 4044099"/>
              <a:gd name="connsiteY2" fmla="*/ 377137 h 495040"/>
              <a:gd name="connsiteX3" fmla="*/ 2064470 w 4044099"/>
              <a:gd name="connsiteY3" fmla="*/ 9492 h 495040"/>
              <a:gd name="connsiteX4" fmla="*/ 2648932 w 4044099"/>
              <a:gd name="connsiteY4" fmla="*/ 443125 h 495040"/>
              <a:gd name="connsiteX5" fmla="*/ 3110845 w 4044099"/>
              <a:gd name="connsiteY5" fmla="*/ 65 h 495040"/>
              <a:gd name="connsiteX6" fmla="*/ 3601039 w 4044099"/>
              <a:gd name="connsiteY6" fmla="*/ 480832 h 495040"/>
              <a:gd name="connsiteX7" fmla="*/ 4044099 w 4044099"/>
              <a:gd name="connsiteY7" fmla="*/ 320577 h 49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4099" h="495040">
                <a:moveTo>
                  <a:pt x="0" y="292296"/>
                </a:moveTo>
                <a:cubicBezTo>
                  <a:pt x="174396" y="157964"/>
                  <a:pt x="348792" y="23633"/>
                  <a:pt x="527901" y="37773"/>
                </a:cubicBezTo>
                <a:cubicBezTo>
                  <a:pt x="707010" y="51913"/>
                  <a:pt x="818561" y="381850"/>
                  <a:pt x="1074656" y="377137"/>
                </a:cubicBezTo>
                <a:cubicBezTo>
                  <a:pt x="1330751" y="372424"/>
                  <a:pt x="1802091" y="-1506"/>
                  <a:pt x="2064470" y="9492"/>
                </a:cubicBezTo>
                <a:cubicBezTo>
                  <a:pt x="2326849" y="20490"/>
                  <a:pt x="2474536" y="444696"/>
                  <a:pt x="2648932" y="443125"/>
                </a:cubicBezTo>
                <a:cubicBezTo>
                  <a:pt x="2823328" y="441554"/>
                  <a:pt x="2952161" y="-6220"/>
                  <a:pt x="3110845" y="65"/>
                </a:cubicBezTo>
                <a:cubicBezTo>
                  <a:pt x="3269530" y="6349"/>
                  <a:pt x="3445497" y="427413"/>
                  <a:pt x="3601039" y="480832"/>
                </a:cubicBezTo>
                <a:cubicBezTo>
                  <a:pt x="3756581" y="534251"/>
                  <a:pt x="3900340" y="427414"/>
                  <a:pt x="4044099" y="320577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7CE6BCA0-B5AB-441C-B7CB-F596D0195C71}"/>
              </a:ext>
            </a:extLst>
          </p:cNvPr>
          <p:cNvSpPr/>
          <p:nvPr/>
        </p:nvSpPr>
        <p:spPr>
          <a:xfrm>
            <a:off x="6411797" y="6119509"/>
            <a:ext cx="4044099" cy="495040"/>
          </a:xfrm>
          <a:custGeom>
            <a:avLst/>
            <a:gdLst>
              <a:gd name="connsiteX0" fmla="*/ 0 w 4044099"/>
              <a:gd name="connsiteY0" fmla="*/ 292296 h 495040"/>
              <a:gd name="connsiteX1" fmla="*/ 527901 w 4044099"/>
              <a:gd name="connsiteY1" fmla="*/ 37773 h 495040"/>
              <a:gd name="connsiteX2" fmla="*/ 1074656 w 4044099"/>
              <a:gd name="connsiteY2" fmla="*/ 377137 h 495040"/>
              <a:gd name="connsiteX3" fmla="*/ 2064470 w 4044099"/>
              <a:gd name="connsiteY3" fmla="*/ 9492 h 495040"/>
              <a:gd name="connsiteX4" fmla="*/ 2648932 w 4044099"/>
              <a:gd name="connsiteY4" fmla="*/ 443125 h 495040"/>
              <a:gd name="connsiteX5" fmla="*/ 3110845 w 4044099"/>
              <a:gd name="connsiteY5" fmla="*/ 65 h 495040"/>
              <a:gd name="connsiteX6" fmla="*/ 3601039 w 4044099"/>
              <a:gd name="connsiteY6" fmla="*/ 480832 h 495040"/>
              <a:gd name="connsiteX7" fmla="*/ 4044099 w 4044099"/>
              <a:gd name="connsiteY7" fmla="*/ 320577 h 49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4099" h="495040">
                <a:moveTo>
                  <a:pt x="0" y="292296"/>
                </a:moveTo>
                <a:cubicBezTo>
                  <a:pt x="174396" y="157964"/>
                  <a:pt x="348792" y="23633"/>
                  <a:pt x="527901" y="37773"/>
                </a:cubicBezTo>
                <a:cubicBezTo>
                  <a:pt x="707010" y="51913"/>
                  <a:pt x="818561" y="381850"/>
                  <a:pt x="1074656" y="377137"/>
                </a:cubicBezTo>
                <a:cubicBezTo>
                  <a:pt x="1330751" y="372424"/>
                  <a:pt x="1802091" y="-1506"/>
                  <a:pt x="2064470" y="9492"/>
                </a:cubicBezTo>
                <a:cubicBezTo>
                  <a:pt x="2326849" y="20490"/>
                  <a:pt x="2474536" y="444696"/>
                  <a:pt x="2648932" y="443125"/>
                </a:cubicBezTo>
                <a:cubicBezTo>
                  <a:pt x="2823328" y="441554"/>
                  <a:pt x="2952161" y="-6220"/>
                  <a:pt x="3110845" y="65"/>
                </a:cubicBezTo>
                <a:cubicBezTo>
                  <a:pt x="3269530" y="6349"/>
                  <a:pt x="3445497" y="427413"/>
                  <a:pt x="3601039" y="480832"/>
                </a:cubicBezTo>
                <a:cubicBezTo>
                  <a:pt x="3756581" y="534251"/>
                  <a:pt x="3900340" y="427414"/>
                  <a:pt x="4044099" y="32057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9E1DECA-8C47-439E-9690-596630774636}"/>
                  </a:ext>
                </a:extLst>
              </p:cNvPr>
              <p:cNvSpPr txBox="1"/>
              <p:nvPr/>
            </p:nvSpPr>
            <p:spPr>
              <a:xfrm>
                <a:off x="5865047" y="5281561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9E1DECA-8C47-439E-9690-596630774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047" y="5281561"/>
                <a:ext cx="44818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2FE585C-1368-43B7-A142-C9DDBC5E51E2}"/>
                  </a:ext>
                </a:extLst>
              </p:cNvPr>
              <p:cNvSpPr txBox="1"/>
              <p:nvPr/>
            </p:nvSpPr>
            <p:spPr>
              <a:xfrm>
                <a:off x="5886948" y="6135905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2FE585C-1368-43B7-A142-C9DDBC5E5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48" y="6135905"/>
                <a:ext cx="448187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C1980B7-2986-4B4C-AB68-A6606EC0BAB0}"/>
                  </a:ext>
                </a:extLst>
              </p:cNvPr>
              <p:cNvSpPr txBox="1"/>
              <p:nvPr/>
            </p:nvSpPr>
            <p:spPr>
              <a:xfrm>
                <a:off x="8208183" y="5382004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C1980B7-2986-4B4C-AB68-A6606EC0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83" y="5382004"/>
                <a:ext cx="448187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1B60605-18D0-4E63-BB84-A95E2164FF84}"/>
                  </a:ext>
                </a:extLst>
              </p:cNvPr>
              <p:cNvSpPr txBox="1"/>
              <p:nvPr/>
            </p:nvSpPr>
            <p:spPr>
              <a:xfrm>
                <a:off x="8208183" y="6214017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1B60605-18D0-4E63-BB84-A95E2164F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83" y="6214017"/>
                <a:ext cx="448187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1AB2949F-0195-4640-9547-0689A1095C81}"/>
                  </a:ext>
                </a:extLst>
              </p:cNvPr>
              <p:cNvSpPr txBox="1"/>
              <p:nvPr/>
            </p:nvSpPr>
            <p:spPr>
              <a:xfrm>
                <a:off x="10525823" y="5342360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1AB2949F-0195-4640-9547-0689A1095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823" y="5342360"/>
                <a:ext cx="874464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5D1ACC1-1C25-4476-B35F-B4FEE269AEA3}"/>
                  </a:ext>
                </a:extLst>
              </p:cNvPr>
              <p:cNvSpPr txBox="1"/>
              <p:nvPr/>
            </p:nvSpPr>
            <p:spPr>
              <a:xfrm>
                <a:off x="10519677" y="6166003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5D1ACC1-1C25-4476-B35F-B4FEE269A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677" y="6166003"/>
                <a:ext cx="87446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8398BA0-799E-4B1F-BFA1-F0A36D8879D4}"/>
                  </a:ext>
                </a:extLst>
              </p:cNvPr>
              <p:cNvSpPr txBox="1"/>
              <p:nvPr/>
            </p:nvSpPr>
            <p:spPr>
              <a:xfrm>
                <a:off x="1917523" y="5404240"/>
                <a:ext cx="3280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を右のように定義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8398BA0-799E-4B1F-BFA1-F0A36D887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23" y="5404240"/>
                <a:ext cx="3280523" cy="461665"/>
              </a:xfrm>
              <a:prstGeom prst="rect">
                <a:avLst/>
              </a:prstGeom>
              <a:blipFill>
                <a:blip r:embed="rId19"/>
                <a:stretch>
                  <a:fillRect l="-558" t="-1600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CC01020-2BDC-4120-8530-D7F8394A868D}"/>
              </a:ext>
            </a:extLst>
          </p:cNvPr>
          <p:cNvSpPr txBox="1"/>
          <p:nvPr/>
        </p:nvSpPr>
        <p:spPr>
          <a:xfrm>
            <a:off x="214210" y="4641000"/>
            <a:ext cx="448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/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19393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  <p:bldP spid="42" grpId="0" animBg="1"/>
      <p:bldP spid="9" grpId="0" animBg="1"/>
      <p:bldP spid="47" grpId="0" animBg="1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の上界の存在性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-103699"/>
                <a:ext cx="10515600" cy="12186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BB7DBA6-528C-42DF-A103-708E7BED1428}"/>
              </a:ext>
            </a:extLst>
          </p:cNvPr>
          <p:cNvGrpSpPr/>
          <p:nvPr/>
        </p:nvGrpSpPr>
        <p:grpSpPr>
          <a:xfrm>
            <a:off x="652679" y="935808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12D46D53-F2A3-4451-83BC-A5EFDCC5833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442430BC-24A1-4BA5-94AA-D08B7520C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b="-119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87C03C6E-CDA0-44E3-9E47-3AE85184DB9E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Larman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Mani, 1974)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/>
              <p:nvPr/>
            </p:nvSpPr>
            <p:spPr>
              <a:xfrm>
                <a:off x="162560" y="2092130"/>
                <a:ext cx="7843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証明の続き：</a:t>
                </a:r>
                <a:r>
                  <a:rPr kumimoji="1" lang="en-US" altLang="ja-JP" sz="2400" dirty="0"/>
                  <a:t>Menger</a:t>
                </a:r>
                <a:r>
                  <a:rPr kumimoji="1" lang="ja-JP" altLang="en-US" sz="2400" dirty="0"/>
                  <a:t>の定理より，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:endParaRPr kumimoji="1" lang="en-US" altLang="ja-JP" sz="2400" dirty="0"/>
              </a:p>
              <a:p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を結ぶ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を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内点</m:t>
                    </m:r>
                    <m:r>
                      <a:rPr kumimoji="1" lang="ja-JP" altLang="en-US" sz="2400" i="1" dirty="0" smtClean="0">
                        <a:latin typeface="Cambria Math" panose="02040503050406030204" pitchFamily="18" charset="0"/>
                      </a:rPr>
                      <m:t>に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含まない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本の</m:t>
                    </m:r>
                  </m:oMath>
                </a14:m>
                <a:r>
                  <a:rPr kumimoji="1" lang="ja-JP" altLang="en-US" sz="2400" dirty="0"/>
                  <a:t>互いに点素な道が存在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2D04E-1C78-40F1-8DD5-6714D321A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2092130"/>
                <a:ext cx="7843520" cy="830997"/>
              </a:xfrm>
              <a:prstGeom prst="rect">
                <a:avLst/>
              </a:prstGeom>
              <a:blipFill>
                <a:blip r:embed="rId5"/>
                <a:stretch>
                  <a:fillRect l="-1244" t="-8759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8549C6B6-7D9F-4517-952D-8A7751D4F6DD}"/>
              </a:ext>
            </a:extLst>
          </p:cNvPr>
          <p:cNvSpPr/>
          <p:nvPr/>
        </p:nvSpPr>
        <p:spPr>
          <a:xfrm>
            <a:off x="7461001" y="2067651"/>
            <a:ext cx="3965902" cy="272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/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の細分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C183B-C26F-4FE5-B33C-E0887022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117" y="2213981"/>
                <a:ext cx="1747372" cy="492443"/>
              </a:xfrm>
              <a:prstGeom prst="rect">
                <a:avLst/>
              </a:prstGeom>
              <a:blipFill>
                <a:blip r:embed="rId6"/>
                <a:stretch>
                  <a:fillRect t="-14815" r="-2797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3BAA86E-3898-4294-B45D-285B1997FC02}"/>
              </a:ext>
            </a:extLst>
          </p:cNvPr>
          <p:cNvSpPr/>
          <p:nvPr/>
        </p:nvSpPr>
        <p:spPr>
          <a:xfrm>
            <a:off x="9409542" y="233269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7AF52973-4AFF-4011-9ED2-FD5D4557ACE5}"/>
              </a:ext>
            </a:extLst>
          </p:cNvPr>
          <p:cNvSpPr/>
          <p:nvPr/>
        </p:nvSpPr>
        <p:spPr>
          <a:xfrm>
            <a:off x="8484159" y="4138049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DC3F922C-B78E-41E8-A76B-EF3BB920F60F}"/>
              </a:ext>
            </a:extLst>
          </p:cNvPr>
          <p:cNvSpPr/>
          <p:nvPr/>
        </p:nvSpPr>
        <p:spPr>
          <a:xfrm>
            <a:off x="10251354" y="4165103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F50CD48-29E0-49EE-8612-A42955B598A0}"/>
              </a:ext>
            </a:extLst>
          </p:cNvPr>
          <p:cNvCxnSpPr>
            <a:cxnSpLocks/>
            <a:stCxn id="16" idx="0"/>
            <a:endCxn id="15" idx="4"/>
          </p:cNvCxnSpPr>
          <p:nvPr/>
        </p:nvCxnSpPr>
        <p:spPr>
          <a:xfrm flipV="1">
            <a:off x="8574159" y="2512694"/>
            <a:ext cx="925383" cy="162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AA864B7-FB76-4D6E-8129-60A69EFECECF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9563182" y="2486334"/>
            <a:ext cx="714532" cy="1705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11C347AB-0391-4C24-8DA2-9A04F7B3D463}"/>
              </a:ext>
            </a:extLst>
          </p:cNvPr>
          <p:cNvSpPr/>
          <p:nvPr/>
        </p:nvSpPr>
        <p:spPr>
          <a:xfrm>
            <a:off x="9163644" y="293404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EBB91D80-04FF-4D97-B64A-77297115E485}"/>
              </a:ext>
            </a:extLst>
          </p:cNvPr>
          <p:cNvSpPr/>
          <p:nvPr/>
        </p:nvSpPr>
        <p:spPr>
          <a:xfrm>
            <a:off x="9022975" y="320548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955AA5B7-61F2-47E2-A574-2E9728B550C3}"/>
              </a:ext>
            </a:extLst>
          </p:cNvPr>
          <p:cNvSpPr/>
          <p:nvPr/>
        </p:nvSpPr>
        <p:spPr>
          <a:xfrm>
            <a:off x="8833582" y="352572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B10E17A6-E37D-4374-AC5F-946EB51C5847}"/>
              </a:ext>
            </a:extLst>
          </p:cNvPr>
          <p:cNvSpPr/>
          <p:nvPr/>
        </p:nvSpPr>
        <p:spPr>
          <a:xfrm>
            <a:off x="9653182" y="2706424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2B9F0AF7-6375-4721-8C19-3F5613460242}"/>
              </a:ext>
            </a:extLst>
          </p:cNvPr>
          <p:cNvSpPr/>
          <p:nvPr/>
        </p:nvSpPr>
        <p:spPr>
          <a:xfrm>
            <a:off x="9742991" y="298260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8E6C9B73-0DF6-4FC0-A268-E159477C16D8}"/>
              </a:ext>
            </a:extLst>
          </p:cNvPr>
          <p:cNvSpPr/>
          <p:nvPr/>
        </p:nvSpPr>
        <p:spPr>
          <a:xfrm>
            <a:off x="9854981" y="3274468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B3903954-5F4E-447B-A750-BBFD440B03C9}"/>
              </a:ext>
            </a:extLst>
          </p:cNvPr>
          <p:cNvSpPr/>
          <p:nvPr/>
        </p:nvSpPr>
        <p:spPr>
          <a:xfrm>
            <a:off x="9993461" y="3610210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/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5766483-6026-4C96-90AB-4341508D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718" y="2172132"/>
                <a:ext cx="87446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/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314ADE-1C7A-4F9F-A3A1-0395B443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074" y="3963273"/>
                <a:ext cx="87446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/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C0CF077-78FD-4E3D-97D1-5B560566C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975" y="4028762"/>
                <a:ext cx="87446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191092C-C4F1-417E-8FB3-B1BF81EACBB5}"/>
                  </a:ext>
                </a:extLst>
              </p:cNvPr>
              <p:cNvSpPr txBox="1"/>
              <p:nvPr/>
            </p:nvSpPr>
            <p:spPr>
              <a:xfrm>
                <a:off x="286049" y="2982607"/>
                <a:ext cx="70088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このような点素な道で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の細分の辺に</a:t>
                </a:r>
                <a:r>
                  <a:rPr kumimoji="1" lang="ja-JP" altLang="en-US" sz="2400" u="sng" dirty="0"/>
                  <a:t>含まれない辺</a:t>
                </a:r>
                <a:r>
                  <a:rPr kumimoji="1" lang="ja-JP" altLang="en-US" sz="2400" dirty="0"/>
                  <a:t>をできる限り</a:t>
                </a:r>
                <a:r>
                  <a:rPr kumimoji="1" lang="ja-JP" altLang="en-US" sz="2400" dirty="0">
                    <a:solidFill>
                      <a:srgbClr val="FF0000"/>
                    </a:solidFill>
                  </a:rPr>
                  <a:t>少なくなるよう</a:t>
                </a:r>
                <a:r>
                  <a:rPr kumimoji="1" lang="ja-JP" altLang="en-US" sz="2400" dirty="0"/>
                  <a:t>にとる．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191092C-C4F1-417E-8FB3-B1BF81EAC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9" y="2982607"/>
                <a:ext cx="7008859" cy="830997"/>
              </a:xfrm>
              <a:prstGeom prst="rect">
                <a:avLst/>
              </a:prstGeom>
              <a:blipFill>
                <a:blip r:embed="rId10"/>
                <a:stretch>
                  <a:fillRect l="-1391" t="-8029" r="-783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8398BA0-799E-4B1F-BFA1-F0A36D8879D4}"/>
                  </a:ext>
                </a:extLst>
              </p:cNvPr>
              <p:cNvSpPr txBox="1"/>
              <p:nvPr/>
            </p:nvSpPr>
            <p:spPr>
              <a:xfrm>
                <a:off x="162560" y="3922142"/>
                <a:ext cx="6817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をこの道に含まれない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kumimoji="1" lang="ja-JP" altLang="en-US" sz="2400" dirty="0"/>
                  <a:t>の頂点とする．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8398BA0-799E-4B1F-BFA1-F0A36D887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3922142"/>
                <a:ext cx="6817360" cy="461665"/>
              </a:xfrm>
              <a:prstGeom prst="rect">
                <a:avLst/>
              </a:prstGeom>
              <a:blipFill>
                <a:blip r:embed="rId11"/>
                <a:stretch>
                  <a:fillRect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915362D-C8C0-435F-AAFC-1882FAF2EBF9}"/>
                  </a:ext>
                </a:extLst>
              </p:cNvPr>
              <p:cNvSpPr txBox="1"/>
              <p:nvPr/>
            </p:nvSpPr>
            <p:spPr>
              <a:xfrm>
                <a:off x="9397090" y="1947861"/>
                <a:ext cx="5963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915362D-C8C0-435F-AAFC-1882FAF2E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90" y="1947861"/>
                <a:ext cx="59637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フローチャート: 結合子 48">
            <a:extLst>
              <a:ext uri="{FF2B5EF4-FFF2-40B4-BE49-F238E27FC236}">
                <a16:creationId xmlns:a16="http://schemas.microsoft.com/office/drawing/2014/main" id="{7340D060-FEF7-44A7-A788-98B6B031DC7F}"/>
              </a:ext>
            </a:extLst>
          </p:cNvPr>
          <p:cNvSpPr/>
          <p:nvPr/>
        </p:nvSpPr>
        <p:spPr>
          <a:xfrm>
            <a:off x="7230220" y="3861041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327A872-A86A-43E5-A32D-0770275E1480}"/>
                  </a:ext>
                </a:extLst>
              </p:cNvPr>
              <p:cNvSpPr txBox="1"/>
              <p:nvPr/>
            </p:nvSpPr>
            <p:spPr>
              <a:xfrm>
                <a:off x="6849946" y="3698448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327A872-A86A-43E5-A32D-0770275E1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46" y="3698448"/>
                <a:ext cx="44818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AE96BD2-3A3B-4DC7-A745-719ADB7D8145}"/>
              </a:ext>
            </a:extLst>
          </p:cNvPr>
          <p:cNvCxnSpPr>
            <a:cxnSpLocks/>
          </p:cNvCxnSpPr>
          <p:nvPr/>
        </p:nvCxnSpPr>
        <p:spPr>
          <a:xfrm flipH="1" flipV="1">
            <a:off x="8566698" y="4348570"/>
            <a:ext cx="7461" cy="355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14E0A7A-DA6B-47FA-9393-AFB67ED2765B}"/>
              </a:ext>
            </a:extLst>
          </p:cNvPr>
          <p:cNvCxnSpPr>
            <a:cxnSpLocks/>
          </p:cNvCxnSpPr>
          <p:nvPr/>
        </p:nvCxnSpPr>
        <p:spPr>
          <a:xfrm flipV="1">
            <a:off x="10341354" y="4379050"/>
            <a:ext cx="0" cy="325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98D4EDE-86FC-4EFC-9ED7-996D97C62103}"/>
                  </a:ext>
                </a:extLst>
              </p:cNvPr>
              <p:cNvSpPr txBox="1"/>
              <p:nvPr/>
            </p:nvSpPr>
            <p:spPr>
              <a:xfrm>
                <a:off x="7942602" y="4623598"/>
                <a:ext cx="1450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の端点</a:t>
                </a: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98D4EDE-86FC-4EFC-9ED7-996D97C62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02" y="4623598"/>
                <a:ext cx="1450962" cy="461665"/>
              </a:xfrm>
              <a:prstGeom prst="rect">
                <a:avLst/>
              </a:prstGeom>
              <a:blipFill>
                <a:blip r:embed="rId15"/>
                <a:stretch>
                  <a:fillRect l="-1261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9F6F2F5F-6228-4509-B866-8A9AC4A6E132}"/>
                  </a:ext>
                </a:extLst>
              </p:cNvPr>
              <p:cNvSpPr txBox="1"/>
              <p:nvPr/>
            </p:nvSpPr>
            <p:spPr>
              <a:xfrm>
                <a:off x="9713121" y="4605208"/>
                <a:ext cx="1450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の端点</a:t>
                </a: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9F6F2F5F-6228-4509-B866-8A9AC4A6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121" y="4605208"/>
                <a:ext cx="1450962" cy="461665"/>
              </a:xfrm>
              <a:prstGeom prst="rect">
                <a:avLst/>
              </a:prstGeom>
              <a:blipFill>
                <a:blip r:embed="rId16"/>
                <a:stretch>
                  <a:fillRect l="-2941" t="-15789" r="-2521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フローチャート: 結合子 66">
            <a:extLst>
              <a:ext uri="{FF2B5EF4-FFF2-40B4-BE49-F238E27FC236}">
                <a16:creationId xmlns:a16="http://schemas.microsoft.com/office/drawing/2014/main" id="{EF5588AF-5DC5-4D64-85B3-88F8C0179FCF}"/>
              </a:ext>
            </a:extLst>
          </p:cNvPr>
          <p:cNvSpPr/>
          <p:nvPr/>
        </p:nvSpPr>
        <p:spPr>
          <a:xfrm>
            <a:off x="11225988" y="3598321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26062BBA-6CB1-457A-BAC9-2D4041E01A5C}"/>
                  </a:ext>
                </a:extLst>
              </p:cNvPr>
              <p:cNvSpPr txBox="1"/>
              <p:nvPr/>
            </p:nvSpPr>
            <p:spPr>
              <a:xfrm>
                <a:off x="11396157" y="3536319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26062BBA-6CB1-457A-BAC9-2D4041E01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157" y="3536319"/>
                <a:ext cx="448187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C76235-6D7B-4536-93A4-223B2C317A55}"/>
              </a:ext>
            </a:extLst>
          </p:cNvPr>
          <p:cNvSpPr/>
          <p:nvPr/>
        </p:nvSpPr>
        <p:spPr>
          <a:xfrm>
            <a:off x="9803876" y="2871479"/>
            <a:ext cx="1451728" cy="811493"/>
          </a:xfrm>
          <a:custGeom>
            <a:avLst/>
            <a:gdLst>
              <a:gd name="connsiteX0" fmla="*/ 1451728 w 1451728"/>
              <a:gd name="connsiteY0" fmla="*/ 795548 h 811493"/>
              <a:gd name="connsiteX1" fmla="*/ 1225485 w 1451728"/>
              <a:gd name="connsiteY1" fmla="*/ 578731 h 811493"/>
              <a:gd name="connsiteX2" fmla="*/ 1018095 w 1451728"/>
              <a:gd name="connsiteY2" fmla="*/ 795548 h 811493"/>
              <a:gd name="connsiteX3" fmla="*/ 433633 w 1451728"/>
              <a:gd name="connsiteY3" fmla="*/ 50830 h 811493"/>
              <a:gd name="connsiteX4" fmla="*/ 0 w 1451728"/>
              <a:gd name="connsiteY4" fmla="*/ 126245 h 8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728" h="811493">
                <a:moveTo>
                  <a:pt x="1451728" y="795548"/>
                </a:moveTo>
                <a:cubicBezTo>
                  <a:pt x="1374742" y="687139"/>
                  <a:pt x="1297757" y="578731"/>
                  <a:pt x="1225485" y="578731"/>
                </a:cubicBezTo>
                <a:cubicBezTo>
                  <a:pt x="1153213" y="578731"/>
                  <a:pt x="1150070" y="883531"/>
                  <a:pt x="1018095" y="795548"/>
                </a:cubicBezTo>
                <a:cubicBezTo>
                  <a:pt x="886120" y="707565"/>
                  <a:pt x="603315" y="162380"/>
                  <a:pt x="433633" y="50830"/>
                </a:cubicBezTo>
                <a:cubicBezTo>
                  <a:pt x="263951" y="-60720"/>
                  <a:pt x="131975" y="32762"/>
                  <a:pt x="0" y="12624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B63E85C2-BB1B-4043-BD8F-A3456E2C5622}"/>
                  </a:ext>
                </a:extLst>
              </p:cNvPr>
              <p:cNvSpPr txBox="1"/>
              <p:nvPr/>
            </p:nvSpPr>
            <p:spPr>
              <a:xfrm>
                <a:off x="7762857" y="3239324"/>
                <a:ext cx="520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B63E85C2-BB1B-4043-BD8F-A3456E2C5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857" y="3239324"/>
                <a:ext cx="520463" cy="461665"/>
              </a:xfrm>
              <a:prstGeom prst="rect">
                <a:avLst/>
              </a:prstGeom>
              <a:blipFill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949D5C6-6181-4DAD-8163-04EBA794D2AE}"/>
                  </a:ext>
                </a:extLst>
              </p:cNvPr>
              <p:cNvSpPr txBox="1"/>
              <p:nvPr/>
            </p:nvSpPr>
            <p:spPr>
              <a:xfrm>
                <a:off x="10521644" y="3006284"/>
                <a:ext cx="520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949D5C6-6181-4DAD-8163-04EBA794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644" y="3006284"/>
                <a:ext cx="520463" cy="461665"/>
              </a:xfrm>
              <a:prstGeom prst="rect">
                <a:avLst/>
              </a:prstGeom>
              <a:blipFill>
                <a:blip r:embed="rId24"/>
                <a:stretch>
                  <a:fillRect l="-4706"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34B4499-C831-4C2F-A652-18CE44554906}"/>
              </a:ext>
            </a:extLst>
          </p:cNvPr>
          <p:cNvSpPr/>
          <p:nvPr/>
        </p:nvSpPr>
        <p:spPr>
          <a:xfrm>
            <a:off x="7376160" y="3104249"/>
            <a:ext cx="1656080" cy="817511"/>
          </a:xfrm>
          <a:custGeom>
            <a:avLst/>
            <a:gdLst>
              <a:gd name="connsiteX0" fmla="*/ 0 w 1656080"/>
              <a:gd name="connsiteY0" fmla="*/ 817511 h 817511"/>
              <a:gd name="connsiteX1" fmla="*/ 335280 w 1656080"/>
              <a:gd name="connsiteY1" fmla="*/ 441591 h 817511"/>
              <a:gd name="connsiteX2" fmla="*/ 680720 w 1656080"/>
              <a:gd name="connsiteY2" fmla="*/ 644791 h 817511"/>
              <a:gd name="connsiteX3" fmla="*/ 1158240 w 1656080"/>
              <a:gd name="connsiteY3" fmla="*/ 35191 h 817511"/>
              <a:gd name="connsiteX4" fmla="*/ 1656080 w 1656080"/>
              <a:gd name="connsiteY4" fmla="*/ 126631 h 81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80" h="817511">
                <a:moveTo>
                  <a:pt x="0" y="817511"/>
                </a:moveTo>
                <a:cubicBezTo>
                  <a:pt x="110913" y="643944"/>
                  <a:pt x="221827" y="470378"/>
                  <a:pt x="335280" y="441591"/>
                </a:cubicBezTo>
                <a:cubicBezTo>
                  <a:pt x="448733" y="412804"/>
                  <a:pt x="543560" y="712524"/>
                  <a:pt x="680720" y="644791"/>
                </a:cubicBezTo>
                <a:cubicBezTo>
                  <a:pt x="817880" y="577058"/>
                  <a:pt x="995680" y="121551"/>
                  <a:pt x="1158240" y="35191"/>
                </a:cubicBezTo>
                <a:cubicBezTo>
                  <a:pt x="1320800" y="-51169"/>
                  <a:pt x="1488440" y="37731"/>
                  <a:pt x="1656080" y="126631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F3718F6-C523-461D-B9AD-636F5950593E}"/>
              </a:ext>
            </a:extLst>
          </p:cNvPr>
          <p:cNvSpPr txBox="1"/>
          <p:nvPr/>
        </p:nvSpPr>
        <p:spPr>
          <a:xfrm>
            <a:off x="-60119" y="3118361"/>
            <a:ext cx="448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/>
              <a:t>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DFA9EA0-D6C8-48D3-8767-C55B73BD3653}"/>
                  </a:ext>
                </a:extLst>
              </p:cNvPr>
              <p:cNvSpPr txBox="1"/>
              <p:nvPr/>
            </p:nvSpPr>
            <p:spPr>
              <a:xfrm>
                <a:off x="54920" y="4630935"/>
                <a:ext cx="5261798" cy="502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★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より右図のような</m:t>
                    </m:r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は存在しない．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DFA9EA0-D6C8-48D3-8767-C55B73BD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0" y="4630935"/>
                <a:ext cx="5261798" cy="502510"/>
              </a:xfrm>
              <a:prstGeom prst="rect">
                <a:avLst/>
              </a:prstGeom>
              <a:blipFill>
                <a:blip r:embed="rId26"/>
                <a:stretch>
                  <a:fillRect l="-1738" t="-13415" b="-158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フローチャート: 結合子 53">
            <a:extLst>
              <a:ext uri="{FF2B5EF4-FFF2-40B4-BE49-F238E27FC236}">
                <a16:creationId xmlns:a16="http://schemas.microsoft.com/office/drawing/2014/main" id="{63D18F46-56C8-4C0F-8FF2-1F55B8B93FDA}"/>
              </a:ext>
            </a:extLst>
          </p:cNvPr>
          <p:cNvSpPr/>
          <p:nvPr/>
        </p:nvSpPr>
        <p:spPr>
          <a:xfrm>
            <a:off x="7890550" y="2932096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F6841A0-C9EF-4869-B914-FD5AE9515133}"/>
                  </a:ext>
                </a:extLst>
              </p:cNvPr>
              <p:cNvSpPr txBox="1"/>
              <p:nvPr/>
            </p:nvSpPr>
            <p:spPr>
              <a:xfrm>
                <a:off x="7359444" y="2665807"/>
                <a:ext cx="448187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∄</m:t>
                          </m:r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F6841A0-C9EF-4869-B914-FD5AE9515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44" y="2665807"/>
                <a:ext cx="448187" cy="524567"/>
              </a:xfrm>
              <a:prstGeom prst="rect">
                <a:avLst/>
              </a:prstGeom>
              <a:blipFill>
                <a:blip r:embed="rId27"/>
                <a:stretch>
                  <a:fillRect r="-20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7FEAA6F-D735-4333-AD6E-EDEE22E06C3B}"/>
              </a:ext>
            </a:extLst>
          </p:cNvPr>
          <p:cNvSpPr/>
          <p:nvPr/>
        </p:nvSpPr>
        <p:spPr>
          <a:xfrm>
            <a:off x="8059917" y="2701889"/>
            <a:ext cx="1121790" cy="286406"/>
          </a:xfrm>
          <a:custGeom>
            <a:avLst/>
            <a:gdLst>
              <a:gd name="connsiteX0" fmla="*/ 0 w 1121790"/>
              <a:gd name="connsiteY0" fmla="*/ 286406 h 286406"/>
              <a:gd name="connsiteX1" fmla="*/ 207390 w 1121790"/>
              <a:gd name="connsiteY1" fmla="*/ 3602 h 286406"/>
              <a:gd name="connsiteX2" fmla="*/ 546754 w 1121790"/>
              <a:gd name="connsiteY2" fmla="*/ 135577 h 286406"/>
              <a:gd name="connsiteX3" fmla="*/ 1121790 w 1121790"/>
              <a:gd name="connsiteY3" fmla="*/ 267553 h 2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790" h="286406">
                <a:moveTo>
                  <a:pt x="0" y="286406"/>
                </a:moveTo>
                <a:cubicBezTo>
                  <a:pt x="58132" y="157573"/>
                  <a:pt x="116264" y="28740"/>
                  <a:pt x="207390" y="3602"/>
                </a:cubicBezTo>
                <a:cubicBezTo>
                  <a:pt x="298516" y="-21536"/>
                  <a:pt x="394354" y="91585"/>
                  <a:pt x="546754" y="135577"/>
                </a:cubicBezTo>
                <a:cubicBezTo>
                  <a:pt x="699154" y="179569"/>
                  <a:pt x="910472" y="223561"/>
                  <a:pt x="1121790" y="267553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ローチャート: 結合子 57">
            <a:extLst>
              <a:ext uri="{FF2B5EF4-FFF2-40B4-BE49-F238E27FC236}">
                <a16:creationId xmlns:a16="http://schemas.microsoft.com/office/drawing/2014/main" id="{5C8B7864-ED74-4D29-8933-43524215485A}"/>
              </a:ext>
            </a:extLst>
          </p:cNvPr>
          <p:cNvSpPr/>
          <p:nvPr/>
        </p:nvSpPr>
        <p:spPr>
          <a:xfrm>
            <a:off x="10894167" y="2779613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0650E8DC-8FB3-4130-B6A3-C166BF87135A}"/>
                  </a:ext>
                </a:extLst>
              </p:cNvPr>
              <p:cNvSpPr txBox="1"/>
              <p:nvPr/>
            </p:nvSpPr>
            <p:spPr>
              <a:xfrm>
                <a:off x="11097332" y="2613836"/>
                <a:ext cx="448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∄</m:t>
                          </m:r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0650E8DC-8FB3-4130-B6A3-C166BF871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332" y="2613836"/>
                <a:ext cx="448187" cy="492443"/>
              </a:xfrm>
              <a:prstGeom prst="rect">
                <a:avLst/>
              </a:prstGeom>
              <a:blipFill>
                <a:blip r:embed="rId28"/>
                <a:stretch>
                  <a:fillRect r="-9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8FE7491-9FFF-40D9-8008-61E0FBE4F5B0}"/>
              </a:ext>
            </a:extLst>
          </p:cNvPr>
          <p:cNvSpPr/>
          <p:nvPr/>
        </p:nvSpPr>
        <p:spPr>
          <a:xfrm>
            <a:off x="9737889" y="2670945"/>
            <a:ext cx="1187777" cy="255077"/>
          </a:xfrm>
          <a:custGeom>
            <a:avLst/>
            <a:gdLst>
              <a:gd name="connsiteX0" fmla="*/ 0 w 1187777"/>
              <a:gd name="connsiteY0" fmla="*/ 91109 h 255077"/>
              <a:gd name="connsiteX1" fmla="*/ 273377 w 1187777"/>
              <a:gd name="connsiteY1" fmla="*/ 6267 h 255077"/>
              <a:gd name="connsiteX2" fmla="*/ 791851 w 1187777"/>
              <a:gd name="connsiteY2" fmla="*/ 241937 h 255077"/>
              <a:gd name="connsiteX3" fmla="*/ 1187777 w 1187777"/>
              <a:gd name="connsiteY3" fmla="*/ 204230 h 2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777" h="255077">
                <a:moveTo>
                  <a:pt x="0" y="91109"/>
                </a:moveTo>
                <a:cubicBezTo>
                  <a:pt x="70701" y="36119"/>
                  <a:pt x="141402" y="-18871"/>
                  <a:pt x="273377" y="6267"/>
                </a:cubicBezTo>
                <a:cubicBezTo>
                  <a:pt x="405352" y="31405"/>
                  <a:pt x="639451" y="208943"/>
                  <a:pt x="791851" y="241937"/>
                </a:cubicBezTo>
                <a:cubicBezTo>
                  <a:pt x="944251" y="274931"/>
                  <a:pt x="1066014" y="239580"/>
                  <a:pt x="1187777" y="2042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FFA6953D-B6EE-40DF-AF7A-D58B853839FF}"/>
                  </a:ext>
                </a:extLst>
              </p:cNvPr>
              <p:cNvSpPr txBox="1"/>
              <p:nvPr/>
            </p:nvSpPr>
            <p:spPr>
              <a:xfrm>
                <a:off x="133571" y="5317571"/>
                <a:ext cx="4371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を経由して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を結ぶ．終</a:t>
                </a:r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FFA6953D-B6EE-40DF-AF7A-D58B85383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71" y="5317571"/>
                <a:ext cx="4371733" cy="461665"/>
              </a:xfrm>
              <a:prstGeom prst="rect">
                <a:avLst/>
              </a:prstGeom>
              <a:blipFill>
                <a:blip r:embed="rId29"/>
                <a:stretch>
                  <a:fillRect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11EE381-5CC8-418B-8C83-1698C6723BAF}"/>
              </a:ext>
            </a:extLst>
          </p:cNvPr>
          <p:cNvGrpSpPr/>
          <p:nvPr/>
        </p:nvGrpSpPr>
        <p:grpSpPr>
          <a:xfrm>
            <a:off x="5309157" y="5176832"/>
            <a:ext cx="6915541" cy="1498128"/>
            <a:chOff x="5309157" y="5176832"/>
            <a:chExt cx="6915541" cy="1498128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F63E537D-C6C1-45E2-84A1-B490D2855080}"/>
                </a:ext>
              </a:extLst>
            </p:cNvPr>
            <p:cNvGrpSpPr/>
            <p:nvPr/>
          </p:nvGrpSpPr>
          <p:grpSpPr>
            <a:xfrm>
              <a:off x="5552174" y="5479793"/>
              <a:ext cx="1700985" cy="1195167"/>
              <a:chOff x="5834333" y="5320318"/>
              <a:chExt cx="1700985" cy="1195167"/>
            </a:xfrm>
          </p:grpSpPr>
          <p:sp>
            <p:nvSpPr>
              <p:cNvPr id="51" name="フローチャート: 結合子 50">
                <a:extLst>
                  <a:ext uri="{FF2B5EF4-FFF2-40B4-BE49-F238E27FC236}">
                    <a16:creationId xmlns:a16="http://schemas.microsoft.com/office/drawing/2014/main" id="{6E95E004-F3DB-4CAF-B01A-1DDE3324ADA5}"/>
                  </a:ext>
                </a:extLst>
              </p:cNvPr>
              <p:cNvSpPr/>
              <p:nvPr/>
            </p:nvSpPr>
            <p:spPr>
              <a:xfrm>
                <a:off x="6600369" y="5320318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フローチャート: 結合子 58">
                <a:extLst>
                  <a:ext uri="{FF2B5EF4-FFF2-40B4-BE49-F238E27FC236}">
                    <a16:creationId xmlns:a16="http://schemas.microsoft.com/office/drawing/2014/main" id="{85F134FD-0D2D-403B-8225-1C8AD364F6DD}"/>
                  </a:ext>
                </a:extLst>
              </p:cNvPr>
              <p:cNvSpPr/>
              <p:nvPr/>
            </p:nvSpPr>
            <p:spPr>
              <a:xfrm>
                <a:off x="6187161" y="6335485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3" name="フローチャート: 結合子 62">
                <a:extLst>
                  <a:ext uri="{FF2B5EF4-FFF2-40B4-BE49-F238E27FC236}">
                    <a16:creationId xmlns:a16="http://schemas.microsoft.com/office/drawing/2014/main" id="{860BC6B2-23FF-4F75-84E9-3670E9E00265}"/>
                  </a:ext>
                </a:extLst>
              </p:cNvPr>
              <p:cNvSpPr/>
              <p:nvPr/>
            </p:nvSpPr>
            <p:spPr>
              <a:xfrm>
                <a:off x="7028026" y="6335485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6DCA61AA-C6D3-4F4F-B112-42C689EBCF33}"/>
                  </a:ext>
                </a:extLst>
              </p:cNvPr>
              <p:cNvCxnSpPr>
                <a:cxnSpLocks/>
                <a:stCxn id="59" idx="0"/>
                <a:endCxn id="51" idx="3"/>
              </p:cNvCxnSpPr>
              <p:nvPr/>
            </p:nvCxnSpPr>
            <p:spPr>
              <a:xfrm flipV="1">
                <a:off x="6277161" y="5473958"/>
                <a:ext cx="349568" cy="861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2C9F509C-3E10-4792-9C54-6267E1E6EBDA}"/>
                  </a:ext>
                </a:extLst>
              </p:cNvPr>
              <p:cNvCxnSpPr>
                <a:cxnSpLocks/>
                <a:stCxn id="63" idx="0"/>
                <a:endCxn id="51" idx="5"/>
              </p:cNvCxnSpPr>
              <p:nvPr/>
            </p:nvCxnSpPr>
            <p:spPr>
              <a:xfrm flipH="1" flipV="1">
                <a:off x="6754009" y="5473958"/>
                <a:ext cx="364017" cy="861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フローチャート: 結合子 65">
                <a:extLst>
                  <a:ext uri="{FF2B5EF4-FFF2-40B4-BE49-F238E27FC236}">
                    <a16:creationId xmlns:a16="http://schemas.microsoft.com/office/drawing/2014/main" id="{94F12EA5-3A8D-4784-B355-517FBAA53734}"/>
                  </a:ext>
                </a:extLst>
              </p:cNvPr>
              <p:cNvSpPr/>
              <p:nvPr/>
            </p:nvSpPr>
            <p:spPr>
              <a:xfrm>
                <a:off x="5834333" y="5972372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9" name="フローチャート: 結合子 68">
                <a:extLst>
                  <a:ext uri="{FF2B5EF4-FFF2-40B4-BE49-F238E27FC236}">
                    <a16:creationId xmlns:a16="http://schemas.microsoft.com/office/drawing/2014/main" id="{BEC8B0A0-A2E1-4CA2-BAB1-9243553F514B}"/>
                  </a:ext>
                </a:extLst>
              </p:cNvPr>
              <p:cNvSpPr/>
              <p:nvPr/>
            </p:nvSpPr>
            <p:spPr>
              <a:xfrm>
                <a:off x="7355318" y="5972372"/>
                <a:ext cx="180000" cy="180000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F052899-D8E9-4D3E-8010-0C2CEE576220}"/>
                  </a:ext>
                </a:extLst>
              </p:cNvPr>
              <p:cNvSpPr/>
              <p:nvPr/>
            </p:nvSpPr>
            <p:spPr>
              <a:xfrm>
                <a:off x="6004874" y="5778631"/>
                <a:ext cx="480767" cy="282804"/>
              </a:xfrm>
              <a:custGeom>
                <a:avLst/>
                <a:gdLst>
                  <a:gd name="connsiteX0" fmla="*/ 0 w 480767"/>
                  <a:gd name="connsiteY0" fmla="*/ 282804 h 282804"/>
                  <a:gd name="connsiteX1" fmla="*/ 141402 w 480767"/>
                  <a:gd name="connsiteY1" fmla="*/ 75414 h 282804"/>
                  <a:gd name="connsiteX2" fmla="*/ 480767 w 480767"/>
                  <a:gd name="connsiteY2" fmla="*/ 0 h 28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767" h="282804">
                    <a:moveTo>
                      <a:pt x="0" y="282804"/>
                    </a:moveTo>
                    <a:cubicBezTo>
                      <a:pt x="30637" y="202676"/>
                      <a:pt x="61274" y="122548"/>
                      <a:pt x="141402" y="75414"/>
                    </a:cubicBezTo>
                    <a:cubicBezTo>
                      <a:pt x="221530" y="28280"/>
                      <a:pt x="351148" y="14140"/>
                      <a:pt x="480767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3678B232-4C5D-4C60-903E-B1E5DEB9BEE4}"/>
                  </a:ext>
                </a:extLst>
              </p:cNvPr>
              <p:cNvSpPr/>
              <p:nvPr/>
            </p:nvSpPr>
            <p:spPr>
              <a:xfrm>
                <a:off x="6890994" y="5788058"/>
                <a:ext cx="471340" cy="364485"/>
              </a:xfrm>
              <a:custGeom>
                <a:avLst/>
                <a:gdLst>
                  <a:gd name="connsiteX0" fmla="*/ 471340 w 471340"/>
                  <a:gd name="connsiteY0" fmla="*/ 273377 h 364485"/>
                  <a:gd name="connsiteX1" fmla="*/ 320511 w 471340"/>
                  <a:gd name="connsiteY1" fmla="*/ 358218 h 364485"/>
                  <a:gd name="connsiteX2" fmla="*/ 216816 w 471340"/>
                  <a:gd name="connsiteY2" fmla="*/ 122548 h 364485"/>
                  <a:gd name="connsiteX3" fmla="*/ 0 w 471340"/>
                  <a:gd name="connsiteY3" fmla="*/ 0 h 36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340" h="364485">
                    <a:moveTo>
                      <a:pt x="471340" y="273377"/>
                    </a:moveTo>
                    <a:cubicBezTo>
                      <a:pt x="417136" y="328366"/>
                      <a:pt x="362932" y="383356"/>
                      <a:pt x="320511" y="358218"/>
                    </a:cubicBezTo>
                    <a:cubicBezTo>
                      <a:pt x="278090" y="333080"/>
                      <a:pt x="270235" y="182251"/>
                      <a:pt x="216816" y="122548"/>
                    </a:cubicBezTo>
                    <a:cubicBezTo>
                      <a:pt x="163397" y="62845"/>
                      <a:pt x="81698" y="314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263F7FA7-AD71-4EE8-BE3D-26AAD880E62F}"/>
                  </a:ext>
                </a:extLst>
              </p:cNvPr>
              <p:cNvCxnSpPr>
                <a:cxnSpLocks/>
                <a:stCxn id="51" idx="3"/>
              </p:cNvCxnSpPr>
              <p:nvPr/>
            </p:nvCxnSpPr>
            <p:spPr>
              <a:xfrm flipH="1">
                <a:off x="6509701" y="5473958"/>
                <a:ext cx="117028" cy="2916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5306B2E0-6665-47BC-B914-0846F5D57C71}"/>
                  </a:ext>
                </a:extLst>
              </p:cNvPr>
              <p:cNvCxnSpPr>
                <a:cxnSpLocks/>
                <a:stCxn id="51" idx="5"/>
              </p:cNvCxnSpPr>
              <p:nvPr/>
            </p:nvCxnSpPr>
            <p:spPr>
              <a:xfrm>
                <a:off x="6754009" y="5473958"/>
                <a:ext cx="135548" cy="2916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8FC75091-18FB-48DE-8050-2C01367465A7}"/>
                </a:ext>
              </a:extLst>
            </p:cNvPr>
            <p:cNvGrpSpPr/>
            <p:nvPr/>
          </p:nvGrpSpPr>
          <p:grpSpPr>
            <a:xfrm>
              <a:off x="7545711" y="5466344"/>
              <a:ext cx="1700985" cy="1195167"/>
              <a:chOff x="5834333" y="5320318"/>
              <a:chExt cx="1700985" cy="1195167"/>
            </a:xfrm>
          </p:grpSpPr>
          <p:sp>
            <p:nvSpPr>
              <p:cNvPr id="77" name="フローチャート: 結合子 76">
                <a:extLst>
                  <a:ext uri="{FF2B5EF4-FFF2-40B4-BE49-F238E27FC236}">
                    <a16:creationId xmlns:a16="http://schemas.microsoft.com/office/drawing/2014/main" id="{FB4DFDC3-3682-4CFE-BC5C-70F24BA4D6B8}"/>
                  </a:ext>
                </a:extLst>
              </p:cNvPr>
              <p:cNvSpPr/>
              <p:nvPr/>
            </p:nvSpPr>
            <p:spPr>
              <a:xfrm>
                <a:off x="6600369" y="5320318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フローチャート: 結合子 81">
                <a:extLst>
                  <a:ext uri="{FF2B5EF4-FFF2-40B4-BE49-F238E27FC236}">
                    <a16:creationId xmlns:a16="http://schemas.microsoft.com/office/drawing/2014/main" id="{F68CFB1F-EEE6-4DCF-A70A-085149FA9F6F}"/>
                  </a:ext>
                </a:extLst>
              </p:cNvPr>
              <p:cNvSpPr/>
              <p:nvPr/>
            </p:nvSpPr>
            <p:spPr>
              <a:xfrm>
                <a:off x="6187161" y="6335485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フローチャート: 結合子 83">
                <a:extLst>
                  <a:ext uri="{FF2B5EF4-FFF2-40B4-BE49-F238E27FC236}">
                    <a16:creationId xmlns:a16="http://schemas.microsoft.com/office/drawing/2014/main" id="{15D0981C-13B2-4068-B4F7-22DC82A14F04}"/>
                  </a:ext>
                </a:extLst>
              </p:cNvPr>
              <p:cNvSpPr/>
              <p:nvPr/>
            </p:nvSpPr>
            <p:spPr>
              <a:xfrm>
                <a:off x="7028026" y="6335485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9087CEDA-3C30-42FF-AE0C-6C5C37DEB4B1}"/>
                  </a:ext>
                </a:extLst>
              </p:cNvPr>
              <p:cNvCxnSpPr>
                <a:cxnSpLocks/>
                <a:stCxn id="82" idx="0"/>
                <a:endCxn id="77" idx="3"/>
              </p:cNvCxnSpPr>
              <p:nvPr/>
            </p:nvCxnSpPr>
            <p:spPr>
              <a:xfrm flipV="1">
                <a:off x="6277161" y="5473958"/>
                <a:ext cx="349568" cy="861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>
                <a:extLst>
                  <a:ext uri="{FF2B5EF4-FFF2-40B4-BE49-F238E27FC236}">
                    <a16:creationId xmlns:a16="http://schemas.microsoft.com/office/drawing/2014/main" id="{6E147C90-6908-4673-949B-28B10CD9F3A7}"/>
                  </a:ext>
                </a:extLst>
              </p:cNvPr>
              <p:cNvCxnSpPr>
                <a:cxnSpLocks/>
                <a:stCxn id="84" idx="0"/>
                <a:endCxn id="77" idx="5"/>
              </p:cNvCxnSpPr>
              <p:nvPr/>
            </p:nvCxnSpPr>
            <p:spPr>
              <a:xfrm flipH="1" flipV="1">
                <a:off x="6754009" y="5473958"/>
                <a:ext cx="364017" cy="861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フローチャート: 結合子 86">
                <a:extLst>
                  <a:ext uri="{FF2B5EF4-FFF2-40B4-BE49-F238E27FC236}">
                    <a16:creationId xmlns:a16="http://schemas.microsoft.com/office/drawing/2014/main" id="{97ACC52A-CF21-43E4-AFF6-270586E120FB}"/>
                  </a:ext>
                </a:extLst>
              </p:cNvPr>
              <p:cNvSpPr/>
              <p:nvPr/>
            </p:nvSpPr>
            <p:spPr>
              <a:xfrm>
                <a:off x="5834333" y="5972372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8" name="フローチャート: 結合子 87">
                <a:extLst>
                  <a:ext uri="{FF2B5EF4-FFF2-40B4-BE49-F238E27FC236}">
                    <a16:creationId xmlns:a16="http://schemas.microsoft.com/office/drawing/2014/main" id="{8601B73F-2AAA-4D76-B6D0-B1BBE0B87DAA}"/>
                  </a:ext>
                </a:extLst>
              </p:cNvPr>
              <p:cNvSpPr/>
              <p:nvPr/>
            </p:nvSpPr>
            <p:spPr>
              <a:xfrm>
                <a:off x="7355318" y="5972372"/>
                <a:ext cx="180000" cy="180000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A52775A9-9A81-44F0-8C5A-B1CAF0955138}"/>
                  </a:ext>
                </a:extLst>
              </p:cNvPr>
              <p:cNvSpPr/>
              <p:nvPr/>
            </p:nvSpPr>
            <p:spPr>
              <a:xfrm>
                <a:off x="6004874" y="5778631"/>
                <a:ext cx="480767" cy="282804"/>
              </a:xfrm>
              <a:custGeom>
                <a:avLst/>
                <a:gdLst>
                  <a:gd name="connsiteX0" fmla="*/ 0 w 480767"/>
                  <a:gd name="connsiteY0" fmla="*/ 282804 h 282804"/>
                  <a:gd name="connsiteX1" fmla="*/ 141402 w 480767"/>
                  <a:gd name="connsiteY1" fmla="*/ 75414 h 282804"/>
                  <a:gd name="connsiteX2" fmla="*/ 480767 w 480767"/>
                  <a:gd name="connsiteY2" fmla="*/ 0 h 28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767" h="282804">
                    <a:moveTo>
                      <a:pt x="0" y="282804"/>
                    </a:moveTo>
                    <a:cubicBezTo>
                      <a:pt x="30637" y="202676"/>
                      <a:pt x="61274" y="122548"/>
                      <a:pt x="141402" y="75414"/>
                    </a:cubicBezTo>
                    <a:cubicBezTo>
                      <a:pt x="221530" y="28280"/>
                      <a:pt x="351148" y="14140"/>
                      <a:pt x="480767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777CF913-5362-4029-965F-C34F2E127F55}"/>
                  </a:ext>
                </a:extLst>
              </p:cNvPr>
              <p:cNvSpPr/>
              <p:nvPr/>
            </p:nvSpPr>
            <p:spPr>
              <a:xfrm>
                <a:off x="6890994" y="5788058"/>
                <a:ext cx="471340" cy="364485"/>
              </a:xfrm>
              <a:custGeom>
                <a:avLst/>
                <a:gdLst>
                  <a:gd name="connsiteX0" fmla="*/ 471340 w 471340"/>
                  <a:gd name="connsiteY0" fmla="*/ 273377 h 364485"/>
                  <a:gd name="connsiteX1" fmla="*/ 320511 w 471340"/>
                  <a:gd name="connsiteY1" fmla="*/ 358218 h 364485"/>
                  <a:gd name="connsiteX2" fmla="*/ 216816 w 471340"/>
                  <a:gd name="connsiteY2" fmla="*/ 122548 h 364485"/>
                  <a:gd name="connsiteX3" fmla="*/ 0 w 471340"/>
                  <a:gd name="connsiteY3" fmla="*/ 0 h 36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340" h="364485">
                    <a:moveTo>
                      <a:pt x="471340" y="273377"/>
                    </a:moveTo>
                    <a:cubicBezTo>
                      <a:pt x="417136" y="328366"/>
                      <a:pt x="362932" y="383356"/>
                      <a:pt x="320511" y="358218"/>
                    </a:cubicBezTo>
                    <a:cubicBezTo>
                      <a:pt x="278090" y="333080"/>
                      <a:pt x="270235" y="182251"/>
                      <a:pt x="216816" y="122548"/>
                    </a:cubicBezTo>
                    <a:cubicBezTo>
                      <a:pt x="163397" y="62845"/>
                      <a:pt x="81698" y="314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FCB9390A-2F76-4FDD-BD00-DB9346458F23}"/>
                  </a:ext>
                </a:extLst>
              </p:cNvPr>
              <p:cNvCxnSpPr>
                <a:cxnSpLocks/>
                <a:stCxn id="77" idx="3"/>
              </p:cNvCxnSpPr>
              <p:nvPr/>
            </p:nvCxnSpPr>
            <p:spPr>
              <a:xfrm flipH="1">
                <a:off x="6509701" y="5473958"/>
                <a:ext cx="117028" cy="2916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21E939D8-19F3-417E-84EB-A825DC0A8587}"/>
                  </a:ext>
                </a:extLst>
              </p:cNvPr>
              <p:cNvCxnSpPr>
                <a:cxnSpLocks/>
                <a:stCxn id="77" idx="5"/>
              </p:cNvCxnSpPr>
              <p:nvPr/>
            </p:nvCxnSpPr>
            <p:spPr>
              <a:xfrm>
                <a:off x="6754009" y="5473958"/>
                <a:ext cx="135548" cy="2916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0BA7F15C-9096-4AD0-BCE7-8DD3BBC689FF}"/>
                </a:ext>
              </a:extLst>
            </p:cNvPr>
            <p:cNvGrpSpPr/>
            <p:nvPr/>
          </p:nvGrpSpPr>
          <p:grpSpPr>
            <a:xfrm>
              <a:off x="10305284" y="5423845"/>
              <a:ext cx="1700985" cy="1195167"/>
              <a:chOff x="5834333" y="5320318"/>
              <a:chExt cx="1700985" cy="1195167"/>
            </a:xfrm>
          </p:grpSpPr>
          <p:sp>
            <p:nvSpPr>
              <p:cNvPr id="94" name="フローチャート: 結合子 93">
                <a:extLst>
                  <a:ext uri="{FF2B5EF4-FFF2-40B4-BE49-F238E27FC236}">
                    <a16:creationId xmlns:a16="http://schemas.microsoft.com/office/drawing/2014/main" id="{4D9F4308-F3CD-4795-8152-8435766665DA}"/>
                  </a:ext>
                </a:extLst>
              </p:cNvPr>
              <p:cNvSpPr/>
              <p:nvPr/>
            </p:nvSpPr>
            <p:spPr>
              <a:xfrm>
                <a:off x="6600369" y="5320318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5" name="フローチャート: 結合子 94">
                <a:extLst>
                  <a:ext uri="{FF2B5EF4-FFF2-40B4-BE49-F238E27FC236}">
                    <a16:creationId xmlns:a16="http://schemas.microsoft.com/office/drawing/2014/main" id="{1369A702-22F5-4960-9774-A67B0826F847}"/>
                  </a:ext>
                </a:extLst>
              </p:cNvPr>
              <p:cNvSpPr/>
              <p:nvPr/>
            </p:nvSpPr>
            <p:spPr>
              <a:xfrm>
                <a:off x="6187161" y="6335485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6" name="フローチャート: 結合子 95">
                <a:extLst>
                  <a:ext uri="{FF2B5EF4-FFF2-40B4-BE49-F238E27FC236}">
                    <a16:creationId xmlns:a16="http://schemas.microsoft.com/office/drawing/2014/main" id="{B7ADEB07-2391-4C84-A352-FA60863C213B}"/>
                  </a:ext>
                </a:extLst>
              </p:cNvPr>
              <p:cNvSpPr/>
              <p:nvPr/>
            </p:nvSpPr>
            <p:spPr>
              <a:xfrm>
                <a:off x="7028026" y="6335485"/>
                <a:ext cx="180000" cy="180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C6848C99-87C9-47B2-8B77-941575D8B5E6}"/>
                  </a:ext>
                </a:extLst>
              </p:cNvPr>
              <p:cNvCxnSpPr>
                <a:cxnSpLocks/>
                <a:stCxn id="95" idx="0"/>
                <a:endCxn id="94" idx="3"/>
              </p:cNvCxnSpPr>
              <p:nvPr/>
            </p:nvCxnSpPr>
            <p:spPr>
              <a:xfrm flipV="1">
                <a:off x="6277161" y="5473958"/>
                <a:ext cx="349568" cy="861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DCE69A55-E643-4C25-B5EA-F8B7FBE347FD}"/>
                  </a:ext>
                </a:extLst>
              </p:cNvPr>
              <p:cNvCxnSpPr>
                <a:cxnSpLocks/>
                <a:stCxn id="96" idx="0"/>
                <a:endCxn id="94" idx="5"/>
              </p:cNvCxnSpPr>
              <p:nvPr/>
            </p:nvCxnSpPr>
            <p:spPr>
              <a:xfrm flipH="1" flipV="1">
                <a:off x="6754009" y="5473958"/>
                <a:ext cx="364017" cy="861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フローチャート: 結合子 98">
                <a:extLst>
                  <a:ext uri="{FF2B5EF4-FFF2-40B4-BE49-F238E27FC236}">
                    <a16:creationId xmlns:a16="http://schemas.microsoft.com/office/drawing/2014/main" id="{AA326051-0135-4BAE-8D83-2D952A7E2178}"/>
                  </a:ext>
                </a:extLst>
              </p:cNvPr>
              <p:cNvSpPr/>
              <p:nvPr/>
            </p:nvSpPr>
            <p:spPr>
              <a:xfrm>
                <a:off x="5834333" y="5972372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0" name="フローチャート: 結合子 99">
                <a:extLst>
                  <a:ext uri="{FF2B5EF4-FFF2-40B4-BE49-F238E27FC236}">
                    <a16:creationId xmlns:a16="http://schemas.microsoft.com/office/drawing/2014/main" id="{21BF03DA-A781-4B77-9626-373505011751}"/>
                  </a:ext>
                </a:extLst>
              </p:cNvPr>
              <p:cNvSpPr/>
              <p:nvPr/>
            </p:nvSpPr>
            <p:spPr>
              <a:xfrm>
                <a:off x="7355318" y="5972372"/>
                <a:ext cx="180000" cy="180000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030C8D99-6117-4DDC-A17A-D6721D949B37}"/>
                  </a:ext>
                </a:extLst>
              </p:cNvPr>
              <p:cNvSpPr/>
              <p:nvPr/>
            </p:nvSpPr>
            <p:spPr>
              <a:xfrm>
                <a:off x="6004874" y="5778631"/>
                <a:ext cx="480767" cy="282804"/>
              </a:xfrm>
              <a:custGeom>
                <a:avLst/>
                <a:gdLst>
                  <a:gd name="connsiteX0" fmla="*/ 0 w 480767"/>
                  <a:gd name="connsiteY0" fmla="*/ 282804 h 282804"/>
                  <a:gd name="connsiteX1" fmla="*/ 141402 w 480767"/>
                  <a:gd name="connsiteY1" fmla="*/ 75414 h 282804"/>
                  <a:gd name="connsiteX2" fmla="*/ 480767 w 480767"/>
                  <a:gd name="connsiteY2" fmla="*/ 0 h 28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767" h="282804">
                    <a:moveTo>
                      <a:pt x="0" y="282804"/>
                    </a:moveTo>
                    <a:cubicBezTo>
                      <a:pt x="30637" y="202676"/>
                      <a:pt x="61274" y="122548"/>
                      <a:pt x="141402" y="75414"/>
                    </a:cubicBezTo>
                    <a:cubicBezTo>
                      <a:pt x="221530" y="28280"/>
                      <a:pt x="351148" y="14140"/>
                      <a:pt x="480767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7F4E75E9-5B6C-49D5-9615-1116C88107A0}"/>
                  </a:ext>
                </a:extLst>
              </p:cNvPr>
              <p:cNvSpPr/>
              <p:nvPr/>
            </p:nvSpPr>
            <p:spPr>
              <a:xfrm>
                <a:off x="6890994" y="5788058"/>
                <a:ext cx="471340" cy="364485"/>
              </a:xfrm>
              <a:custGeom>
                <a:avLst/>
                <a:gdLst>
                  <a:gd name="connsiteX0" fmla="*/ 471340 w 471340"/>
                  <a:gd name="connsiteY0" fmla="*/ 273377 h 364485"/>
                  <a:gd name="connsiteX1" fmla="*/ 320511 w 471340"/>
                  <a:gd name="connsiteY1" fmla="*/ 358218 h 364485"/>
                  <a:gd name="connsiteX2" fmla="*/ 216816 w 471340"/>
                  <a:gd name="connsiteY2" fmla="*/ 122548 h 364485"/>
                  <a:gd name="connsiteX3" fmla="*/ 0 w 471340"/>
                  <a:gd name="connsiteY3" fmla="*/ 0 h 36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340" h="364485">
                    <a:moveTo>
                      <a:pt x="471340" y="273377"/>
                    </a:moveTo>
                    <a:cubicBezTo>
                      <a:pt x="417136" y="328366"/>
                      <a:pt x="362932" y="383356"/>
                      <a:pt x="320511" y="358218"/>
                    </a:cubicBezTo>
                    <a:cubicBezTo>
                      <a:pt x="278090" y="333080"/>
                      <a:pt x="270235" y="182251"/>
                      <a:pt x="216816" y="122548"/>
                    </a:cubicBezTo>
                    <a:cubicBezTo>
                      <a:pt x="163397" y="62845"/>
                      <a:pt x="81698" y="314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48FE3D85-2DD0-45D3-B475-08948948279C}"/>
                  </a:ext>
                </a:extLst>
              </p:cNvPr>
              <p:cNvCxnSpPr>
                <a:cxnSpLocks/>
                <a:stCxn id="94" idx="3"/>
              </p:cNvCxnSpPr>
              <p:nvPr/>
            </p:nvCxnSpPr>
            <p:spPr>
              <a:xfrm flipH="1">
                <a:off x="6509701" y="5473958"/>
                <a:ext cx="117028" cy="2916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F6DCE6E4-704D-4002-90E8-B97ED2D87770}"/>
                  </a:ext>
                </a:extLst>
              </p:cNvPr>
              <p:cNvCxnSpPr>
                <a:cxnSpLocks/>
                <a:stCxn id="94" idx="5"/>
              </p:cNvCxnSpPr>
              <p:nvPr/>
            </p:nvCxnSpPr>
            <p:spPr>
              <a:xfrm>
                <a:off x="6754009" y="5473958"/>
                <a:ext cx="135548" cy="2916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テキスト ボックス 104">
                  <a:extLst>
                    <a:ext uri="{FF2B5EF4-FFF2-40B4-BE49-F238E27FC236}">
                      <a16:creationId xmlns:a16="http://schemas.microsoft.com/office/drawing/2014/main" id="{32F520A7-0865-4BF3-A157-474115AF9725}"/>
                    </a:ext>
                  </a:extLst>
                </p:cNvPr>
                <p:cNvSpPr txBox="1"/>
                <p:nvPr/>
              </p:nvSpPr>
              <p:spPr>
                <a:xfrm>
                  <a:off x="9247168" y="5551150"/>
                  <a:ext cx="1028167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50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kumimoji="1" lang="ja-JP" altLang="en-US" sz="5000" dirty="0"/>
                </a:p>
              </p:txBody>
            </p:sp>
          </mc:Choice>
          <mc:Fallback xmlns="">
            <p:sp>
              <p:nvSpPr>
                <p:cNvPr id="105" name="テキスト ボックス 104">
                  <a:extLst>
                    <a:ext uri="{FF2B5EF4-FFF2-40B4-BE49-F238E27FC236}">
                      <a16:creationId xmlns:a16="http://schemas.microsoft.com/office/drawing/2014/main" id="{32F520A7-0865-4BF3-A157-474115AF9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168" y="5551150"/>
                  <a:ext cx="1028167" cy="86177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テキスト ボックス 105">
                  <a:extLst>
                    <a:ext uri="{FF2B5EF4-FFF2-40B4-BE49-F238E27FC236}">
                      <a16:creationId xmlns:a16="http://schemas.microsoft.com/office/drawing/2014/main" id="{3C570815-4F2E-4384-8A5C-A907F725CC42}"/>
                    </a:ext>
                  </a:extLst>
                </p:cNvPr>
                <p:cNvSpPr txBox="1"/>
                <p:nvPr/>
              </p:nvSpPr>
              <p:spPr>
                <a:xfrm>
                  <a:off x="5844899" y="5177623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06" name="テキスト ボックス 105">
                  <a:extLst>
                    <a:ext uri="{FF2B5EF4-FFF2-40B4-BE49-F238E27FC236}">
                      <a16:creationId xmlns:a16="http://schemas.microsoft.com/office/drawing/2014/main" id="{3C570815-4F2E-4384-8A5C-A907F725C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99" y="5177623"/>
                  <a:ext cx="596371" cy="492443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C7A8246D-C832-4C59-ABD0-212404A700FE}"/>
                    </a:ext>
                  </a:extLst>
                </p:cNvPr>
                <p:cNvSpPr txBox="1"/>
                <p:nvPr/>
              </p:nvSpPr>
              <p:spPr>
                <a:xfrm>
                  <a:off x="7819169" y="5193762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C7A8246D-C832-4C59-ABD0-212404A70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169" y="5193762"/>
                  <a:ext cx="596371" cy="492443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2212481F-0979-4201-A0A8-FA195046BED6}"/>
                    </a:ext>
                  </a:extLst>
                </p:cNvPr>
                <p:cNvSpPr txBox="1"/>
                <p:nvPr/>
              </p:nvSpPr>
              <p:spPr>
                <a:xfrm>
                  <a:off x="10546496" y="5176832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2212481F-0979-4201-A0A8-FA195046B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6496" y="5176832"/>
                  <a:ext cx="596371" cy="492443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テキスト ボックス 108">
                  <a:extLst>
                    <a:ext uri="{FF2B5EF4-FFF2-40B4-BE49-F238E27FC236}">
                      <a16:creationId xmlns:a16="http://schemas.microsoft.com/office/drawing/2014/main" id="{7A7B4D1D-3FD0-4A28-ACC0-7168D8B7D70B}"/>
                    </a:ext>
                  </a:extLst>
                </p:cNvPr>
                <p:cNvSpPr txBox="1"/>
                <p:nvPr/>
              </p:nvSpPr>
              <p:spPr>
                <a:xfrm>
                  <a:off x="5309157" y="5669275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09" name="テキスト ボックス 108">
                  <a:extLst>
                    <a:ext uri="{FF2B5EF4-FFF2-40B4-BE49-F238E27FC236}">
                      <a16:creationId xmlns:a16="http://schemas.microsoft.com/office/drawing/2014/main" id="{7A7B4D1D-3FD0-4A28-ACC0-7168D8B7D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157" y="5669275"/>
                  <a:ext cx="596371" cy="492443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38FFE644-3DDA-41BB-A93E-59446349B920}"/>
                    </a:ext>
                  </a:extLst>
                </p:cNvPr>
                <p:cNvSpPr txBox="1"/>
                <p:nvPr/>
              </p:nvSpPr>
              <p:spPr>
                <a:xfrm>
                  <a:off x="6828009" y="5687862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38FFE644-3DDA-41BB-A93E-59446349B9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8009" y="5687862"/>
                  <a:ext cx="596371" cy="492443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テキスト ボックス 110">
                  <a:extLst>
                    <a:ext uri="{FF2B5EF4-FFF2-40B4-BE49-F238E27FC236}">
                      <a16:creationId xmlns:a16="http://schemas.microsoft.com/office/drawing/2014/main" id="{508F54A0-82CB-470B-9899-23F2135765A3}"/>
                    </a:ext>
                  </a:extLst>
                </p:cNvPr>
                <p:cNvSpPr txBox="1"/>
                <p:nvPr/>
              </p:nvSpPr>
              <p:spPr>
                <a:xfrm>
                  <a:off x="7327810" y="5639437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11" name="テキスト ボックス 110">
                  <a:extLst>
                    <a:ext uri="{FF2B5EF4-FFF2-40B4-BE49-F238E27FC236}">
                      <a16:creationId xmlns:a16="http://schemas.microsoft.com/office/drawing/2014/main" id="{508F54A0-82CB-470B-9899-23F213576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7810" y="5639437"/>
                  <a:ext cx="596371" cy="492443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9D989698-D3CD-4FAC-9E57-36503D017ADF}"/>
                    </a:ext>
                  </a:extLst>
                </p:cNvPr>
                <p:cNvSpPr txBox="1"/>
                <p:nvPr/>
              </p:nvSpPr>
              <p:spPr>
                <a:xfrm>
                  <a:off x="8838042" y="5651205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9D989698-D3CD-4FAC-9E57-36503D017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8042" y="5651205"/>
                  <a:ext cx="596371" cy="492443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718B5DA4-CA14-4F16-99D3-1D75199BEE81}"/>
                    </a:ext>
                  </a:extLst>
                </p:cNvPr>
                <p:cNvSpPr txBox="1"/>
                <p:nvPr/>
              </p:nvSpPr>
              <p:spPr>
                <a:xfrm>
                  <a:off x="10046934" y="5634038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718B5DA4-CA14-4F16-99D3-1D75199BE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934" y="5634038"/>
                  <a:ext cx="596371" cy="492443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テキスト ボックス 113">
                  <a:extLst>
                    <a:ext uri="{FF2B5EF4-FFF2-40B4-BE49-F238E27FC236}">
                      <a16:creationId xmlns:a16="http://schemas.microsoft.com/office/drawing/2014/main" id="{A0E20583-687D-4DD0-8D8E-6B301A9C02B9}"/>
                    </a:ext>
                  </a:extLst>
                </p:cNvPr>
                <p:cNvSpPr txBox="1"/>
                <p:nvPr/>
              </p:nvSpPr>
              <p:spPr>
                <a:xfrm>
                  <a:off x="11628327" y="5603845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114" name="テキスト ボックス 113">
                  <a:extLst>
                    <a:ext uri="{FF2B5EF4-FFF2-40B4-BE49-F238E27FC236}">
                      <a16:creationId xmlns:a16="http://schemas.microsoft.com/office/drawing/2014/main" id="{A0E20583-687D-4DD0-8D8E-6B301A9C0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8327" y="5603845"/>
                  <a:ext cx="596371" cy="492443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67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3" grpId="0"/>
      <p:bldP spid="49" grpId="0" animBg="1"/>
      <p:bldP spid="52" grpId="0"/>
      <p:bldP spid="61" grpId="0"/>
      <p:bldP spid="62" grpId="0"/>
      <p:bldP spid="67" grpId="0" animBg="1"/>
      <p:bldP spid="68" grpId="0"/>
      <p:bldP spid="10" grpId="0" animBg="1"/>
      <p:bldP spid="72" grpId="0"/>
      <p:bldP spid="73" grpId="0"/>
      <p:bldP spid="12" grpId="0" animBg="1"/>
      <p:bldP spid="53" grpId="0"/>
      <p:bldP spid="54" grpId="0" animBg="1"/>
      <p:bldP spid="55" grpId="0"/>
      <p:bldP spid="56" grpId="0" animBg="1"/>
      <p:bldP spid="58" grpId="0" animBg="1"/>
      <p:bldP spid="75" grpId="0"/>
      <p:bldP spid="3" grpId="0" animBg="1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の上界の改善準備：</a:t>
                </a:r>
                <a:r>
                  <a:rPr kumimoji="1" lang="ja-JP" altLang="en-US" dirty="0"/>
                  <a:t>マイナー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159905-F887-403F-AA57-683784A805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22395" y="1129546"/>
                <a:ext cx="10674520" cy="887509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dirty="0"/>
                  <a:t>辺の除去，頂点の除去，辺の縮約の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つの操作を何回か行うことで，グラフ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から</a:t>
                </a:r>
                <a:r>
                  <a:rPr lang="ja-JP" altLang="en-US" dirty="0"/>
                  <a:t>グラフ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ja-JP" altLang="en-US" dirty="0"/>
                  <a:t>が得られるとき，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ja-JP" altLang="en-US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マイナー</a:t>
                </a:r>
                <a:r>
                  <a:rPr kumimoji="1" lang="ja-JP" altLang="en-US" dirty="0"/>
                  <a:t>であるという．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159905-F887-403F-AA57-683784A80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2395" y="1129546"/>
                <a:ext cx="10674520" cy="887509"/>
              </a:xfrm>
              <a:blipFill>
                <a:blip r:embed="rId3"/>
                <a:stretch>
                  <a:fillRect l="-914" t="-14384" b="-130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D9A88109-F0C1-4CAE-BEF1-FF5B96003514}"/>
              </a:ext>
            </a:extLst>
          </p:cNvPr>
          <p:cNvGrpSpPr/>
          <p:nvPr/>
        </p:nvGrpSpPr>
        <p:grpSpPr>
          <a:xfrm>
            <a:off x="323426" y="4523312"/>
            <a:ext cx="2152017" cy="1557631"/>
            <a:chOff x="6767377" y="2969966"/>
            <a:chExt cx="2152017" cy="1557631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569578D-D2D7-4544-A0A2-F778C31DCA56}"/>
                </a:ext>
              </a:extLst>
            </p:cNvPr>
            <p:cNvCxnSpPr>
              <a:cxnSpLocks/>
              <a:stCxn id="70" idx="6"/>
              <a:endCxn id="69" idx="2"/>
            </p:cNvCxnSpPr>
            <p:nvPr/>
          </p:nvCxnSpPr>
          <p:spPr>
            <a:xfrm>
              <a:off x="6986849" y="3066047"/>
              <a:ext cx="1731490" cy="138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フローチャート: 結合子 66">
              <a:extLst>
                <a:ext uri="{FF2B5EF4-FFF2-40B4-BE49-F238E27FC236}">
                  <a16:creationId xmlns:a16="http://schemas.microsoft.com/office/drawing/2014/main" id="{9ABE35D4-6EAD-4BB8-9505-CD1C677BB4C2}"/>
                </a:ext>
              </a:extLst>
            </p:cNvPr>
            <p:cNvSpPr/>
            <p:nvPr/>
          </p:nvSpPr>
          <p:spPr>
            <a:xfrm>
              <a:off x="8655097" y="433543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ローチャート: 結合子 67">
              <a:extLst>
                <a:ext uri="{FF2B5EF4-FFF2-40B4-BE49-F238E27FC236}">
                  <a16:creationId xmlns:a16="http://schemas.microsoft.com/office/drawing/2014/main" id="{3FD00ED4-85BA-4B29-80D0-214473D7FEDA}"/>
                </a:ext>
              </a:extLst>
            </p:cNvPr>
            <p:cNvSpPr/>
            <p:nvPr/>
          </p:nvSpPr>
          <p:spPr>
            <a:xfrm>
              <a:off x="6767377" y="420107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ローチャート: 結合子 68">
              <a:extLst>
                <a:ext uri="{FF2B5EF4-FFF2-40B4-BE49-F238E27FC236}">
                  <a16:creationId xmlns:a16="http://schemas.microsoft.com/office/drawing/2014/main" id="{B0B98D72-012A-4139-A180-F5DED53D4941}"/>
                </a:ext>
              </a:extLst>
            </p:cNvPr>
            <p:cNvSpPr/>
            <p:nvPr/>
          </p:nvSpPr>
          <p:spPr>
            <a:xfrm>
              <a:off x="8718339" y="3108864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フローチャート: 結合子 69">
              <a:extLst>
                <a:ext uri="{FF2B5EF4-FFF2-40B4-BE49-F238E27FC236}">
                  <a16:creationId xmlns:a16="http://schemas.microsoft.com/office/drawing/2014/main" id="{02CEEE2F-B59D-46FB-8000-A1AEB6496F72}"/>
                </a:ext>
              </a:extLst>
            </p:cNvPr>
            <p:cNvSpPr/>
            <p:nvPr/>
          </p:nvSpPr>
          <p:spPr>
            <a:xfrm>
              <a:off x="6785794" y="2969966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EF4AB0FF-EADA-467B-8B6F-9052C731B29A}"/>
                </a:ext>
              </a:extLst>
            </p:cNvPr>
            <p:cNvCxnSpPr>
              <a:cxnSpLocks/>
              <a:stCxn id="69" idx="4"/>
              <a:endCxn id="67" idx="0"/>
            </p:cNvCxnSpPr>
            <p:nvPr/>
          </p:nvCxnSpPr>
          <p:spPr>
            <a:xfrm flipH="1">
              <a:off x="8755625" y="3301026"/>
              <a:ext cx="63242" cy="10344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E5D7FBDB-702C-4A73-9193-AB05C750FA8C}"/>
                </a:ext>
              </a:extLst>
            </p:cNvPr>
            <p:cNvCxnSpPr>
              <a:cxnSpLocks/>
              <a:stCxn id="68" idx="6"/>
              <a:endCxn id="67" idx="2"/>
            </p:cNvCxnSpPr>
            <p:nvPr/>
          </p:nvCxnSpPr>
          <p:spPr>
            <a:xfrm>
              <a:off x="6968432" y="4297156"/>
              <a:ext cx="1686665" cy="134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460D1B28-9CF4-400A-B819-1D7572F68C62}"/>
                </a:ext>
              </a:extLst>
            </p:cNvPr>
            <p:cNvCxnSpPr>
              <a:cxnSpLocks/>
              <a:stCxn id="70" idx="4"/>
              <a:endCxn id="68" idx="0"/>
            </p:cNvCxnSpPr>
            <p:nvPr/>
          </p:nvCxnSpPr>
          <p:spPr>
            <a:xfrm flipH="1">
              <a:off x="6867905" y="3162128"/>
              <a:ext cx="18417" cy="10389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D38D8009-2CBA-4561-B1E0-1F073C4E319B}"/>
                </a:ext>
              </a:extLst>
            </p:cNvPr>
            <p:cNvCxnSpPr>
              <a:cxnSpLocks/>
              <a:stCxn id="70" idx="5"/>
              <a:endCxn id="67" idx="1"/>
            </p:cNvCxnSpPr>
            <p:nvPr/>
          </p:nvCxnSpPr>
          <p:spPr>
            <a:xfrm>
              <a:off x="6957405" y="3133987"/>
              <a:ext cx="1727136" cy="1229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B52AD279-9F48-4C26-9D9E-4F36BBD41F51}"/>
              </a:ext>
            </a:extLst>
          </p:cNvPr>
          <p:cNvGrpSpPr/>
          <p:nvPr/>
        </p:nvGrpSpPr>
        <p:grpSpPr>
          <a:xfrm>
            <a:off x="551581" y="2220662"/>
            <a:ext cx="3134637" cy="1829002"/>
            <a:chOff x="1149797" y="2240157"/>
            <a:chExt cx="3599707" cy="2148271"/>
          </a:xfrm>
        </p:grpSpPr>
        <p:sp>
          <p:nvSpPr>
            <p:cNvPr id="5" name="フローチャート: 結合子 4">
              <a:extLst>
                <a:ext uri="{FF2B5EF4-FFF2-40B4-BE49-F238E27FC236}">
                  <a16:creationId xmlns:a16="http://schemas.microsoft.com/office/drawing/2014/main" id="{F9AA5245-E319-4023-B832-95CCA2D43A9F}"/>
                </a:ext>
              </a:extLst>
            </p:cNvPr>
            <p:cNvSpPr/>
            <p:nvPr/>
          </p:nvSpPr>
          <p:spPr>
            <a:xfrm>
              <a:off x="1763644" y="232799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ローチャート: 結合子 5">
              <a:extLst>
                <a:ext uri="{FF2B5EF4-FFF2-40B4-BE49-F238E27FC236}">
                  <a16:creationId xmlns:a16="http://schemas.microsoft.com/office/drawing/2014/main" id="{7E84D1F7-B30C-4CB0-98C3-87DC6288B117}"/>
                </a:ext>
              </a:extLst>
            </p:cNvPr>
            <p:cNvSpPr/>
            <p:nvPr/>
          </p:nvSpPr>
          <p:spPr>
            <a:xfrm>
              <a:off x="2368795" y="2327794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結合子 6">
              <a:extLst>
                <a:ext uri="{FF2B5EF4-FFF2-40B4-BE49-F238E27FC236}">
                  <a16:creationId xmlns:a16="http://schemas.microsoft.com/office/drawing/2014/main" id="{014FAFCA-3D11-491E-B21F-BACFF232E870}"/>
                </a:ext>
              </a:extLst>
            </p:cNvPr>
            <p:cNvSpPr/>
            <p:nvPr/>
          </p:nvSpPr>
          <p:spPr>
            <a:xfrm>
              <a:off x="4548449" y="2240157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A100786D-394E-4157-9AF1-BE7E3A80050D}"/>
                </a:ext>
              </a:extLst>
            </p:cNvPr>
            <p:cNvSpPr/>
            <p:nvPr/>
          </p:nvSpPr>
          <p:spPr>
            <a:xfrm>
              <a:off x="4255423" y="2862299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: 結合子 8">
              <a:extLst>
                <a:ext uri="{FF2B5EF4-FFF2-40B4-BE49-F238E27FC236}">
                  <a16:creationId xmlns:a16="http://schemas.microsoft.com/office/drawing/2014/main" id="{E5F6CFE3-BB1F-4A77-BF6C-751A61B0A50C}"/>
                </a:ext>
              </a:extLst>
            </p:cNvPr>
            <p:cNvSpPr/>
            <p:nvPr/>
          </p:nvSpPr>
          <p:spPr>
            <a:xfrm>
              <a:off x="3750588" y="2280074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: 結合子 9">
              <a:extLst>
                <a:ext uri="{FF2B5EF4-FFF2-40B4-BE49-F238E27FC236}">
                  <a16:creationId xmlns:a16="http://schemas.microsoft.com/office/drawing/2014/main" id="{BEDF696E-7D08-4493-9E92-BA284C2749B6}"/>
                </a:ext>
              </a:extLst>
            </p:cNvPr>
            <p:cNvSpPr/>
            <p:nvPr/>
          </p:nvSpPr>
          <p:spPr>
            <a:xfrm>
              <a:off x="1714422" y="366395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ローチャート: 結合子 10">
              <a:extLst>
                <a:ext uri="{FF2B5EF4-FFF2-40B4-BE49-F238E27FC236}">
                  <a16:creationId xmlns:a16="http://schemas.microsoft.com/office/drawing/2014/main" id="{9907294C-F101-4462-B234-3C698927EABC}"/>
                </a:ext>
              </a:extLst>
            </p:cNvPr>
            <p:cNvSpPr/>
            <p:nvPr/>
          </p:nvSpPr>
          <p:spPr>
            <a:xfrm>
              <a:off x="4146339" y="3750713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F8905511-17F1-4E8F-9BAF-1D8D863C2A6C}"/>
                </a:ext>
              </a:extLst>
            </p:cNvPr>
            <p:cNvSpPr/>
            <p:nvPr/>
          </p:nvSpPr>
          <p:spPr>
            <a:xfrm>
              <a:off x="3483096" y="3875342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79CDBBA5-EFFD-43A5-88D0-99E083E0AFE5}"/>
                </a:ext>
              </a:extLst>
            </p:cNvPr>
            <p:cNvSpPr/>
            <p:nvPr/>
          </p:nvSpPr>
          <p:spPr>
            <a:xfrm>
              <a:off x="1149797" y="3902350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ローチャート: 結合子 13">
              <a:extLst>
                <a:ext uri="{FF2B5EF4-FFF2-40B4-BE49-F238E27FC236}">
                  <a16:creationId xmlns:a16="http://schemas.microsoft.com/office/drawing/2014/main" id="{3F12764C-C906-49B0-9B73-3A90F60B6E0E}"/>
                </a:ext>
              </a:extLst>
            </p:cNvPr>
            <p:cNvSpPr/>
            <p:nvPr/>
          </p:nvSpPr>
          <p:spPr>
            <a:xfrm>
              <a:off x="4246866" y="419626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0C416570-9ECC-4C98-8DE9-936469476830}"/>
                </a:ext>
              </a:extLst>
            </p:cNvPr>
            <p:cNvCxnSpPr>
              <a:cxnSpLocks/>
              <a:stCxn id="5" idx="4"/>
              <a:endCxn id="13" idx="0"/>
            </p:cNvCxnSpPr>
            <p:nvPr/>
          </p:nvCxnSpPr>
          <p:spPr>
            <a:xfrm flipH="1">
              <a:off x="1250325" y="2520158"/>
              <a:ext cx="613847" cy="1382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C1B2E2B-C294-46F2-BDF4-1324C7FC9581}"/>
                </a:ext>
              </a:extLst>
            </p:cNvPr>
            <p:cNvCxnSpPr>
              <a:cxnSpLocks/>
              <a:stCxn id="12" idx="6"/>
              <a:endCxn id="11" idx="2"/>
            </p:cNvCxnSpPr>
            <p:nvPr/>
          </p:nvCxnSpPr>
          <p:spPr>
            <a:xfrm flipV="1">
              <a:off x="3684151" y="3846794"/>
              <a:ext cx="462188" cy="1246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403F42A-60FF-47A6-8E04-0D6B8FA67817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>
              <a:off x="1915476" y="3760037"/>
              <a:ext cx="1567620" cy="211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00222B0-838F-49B1-ABF2-4FFF7B4816C8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>
              <a:off x="3684151" y="3971423"/>
              <a:ext cx="562715" cy="320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0A0F755C-5BAA-4B55-A0BF-78BB37956627}"/>
                </a:ext>
              </a:extLst>
            </p:cNvPr>
            <p:cNvCxnSpPr>
              <a:cxnSpLocks/>
              <a:stCxn id="13" idx="6"/>
              <a:endCxn id="10" idx="3"/>
            </p:cNvCxnSpPr>
            <p:nvPr/>
          </p:nvCxnSpPr>
          <p:spPr>
            <a:xfrm flipV="1">
              <a:off x="1350852" y="3827977"/>
              <a:ext cx="393014" cy="170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58FA5FA1-D902-42D8-8AC8-581EF0FBF399}"/>
                </a:ext>
              </a:extLst>
            </p:cNvPr>
            <p:cNvCxnSpPr>
              <a:cxnSpLocks/>
              <a:stCxn id="9" idx="2"/>
              <a:endCxn id="6" idx="6"/>
            </p:cNvCxnSpPr>
            <p:nvPr/>
          </p:nvCxnSpPr>
          <p:spPr>
            <a:xfrm flipH="1">
              <a:off x="2569850" y="2376156"/>
              <a:ext cx="1180739" cy="477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387CBD8-3D6B-4BD4-8FB2-088DBE3D21F6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 flipV="1">
              <a:off x="1964698" y="2423876"/>
              <a:ext cx="404097" cy="2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270208C3-A828-49E2-875C-02D04CD857C0}"/>
                </a:ext>
              </a:extLst>
            </p:cNvPr>
            <p:cNvCxnSpPr>
              <a:cxnSpLocks/>
              <a:stCxn id="5" idx="4"/>
              <a:endCxn id="10" idx="0"/>
            </p:cNvCxnSpPr>
            <p:nvPr/>
          </p:nvCxnSpPr>
          <p:spPr>
            <a:xfrm flipH="1">
              <a:off x="1814949" y="2520158"/>
              <a:ext cx="49222" cy="11437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3CB2D3F-4033-44FC-B9DE-4E970ED6DF1F}"/>
                </a:ext>
              </a:extLst>
            </p:cNvPr>
            <p:cNvCxnSpPr>
              <a:cxnSpLocks/>
              <a:stCxn id="8" idx="4"/>
              <a:endCxn id="11" idx="0"/>
            </p:cNvCxnSpPr>
            <p:nvPr/>
          </p:nvCxnSpPr>
          <p:spPr>
            <a:xfrm flipH="1">
              <a:off x="4246867" y="3054461"/>
              <a:ext cx="109084" cy="6962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49B67C07-E5C8-4F42-B634-0C6A977FC4E2}"/>
                </a:ext>
              </a:extLst>
            </p:cNvPr>
            <p:cNvCxnSpPr>
              <a:cxnSpLocks/>
              <a:stCxn id="5" idx="5"/>
              <a:endCxn id="12" idx="1"/>
            </p:cNvCxnSpPr>
            <p:nvPr/>
          </p:nvCxnSpPr>
          <p:spPr>
            <a:xfrm>
              <a:off x="1935254" y="2492017"/>
              <a:ext cx="1577286" cy="14114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22BC38B6-D321-43D4-A067-716790D1624D}"/>
                </a:ext>
              </a:extLst>
            </p:cNvPr>
            <p:cNvCxnSpPr>
              <a:cxnSpLocks/>
              <a:stCxn id="6" idx="5"/>
              <a:endCxn id="11" idx="1"/>
            </p:cNvCxnSpPr>
            <p:nvPr/>
          </p:nvCxnSpPr>
          <p:spPr>
            <a:xfrm>
              <a:off x="2540406" y="2491816"/>
              <a:ext cx="1635377" cy="1287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33B453E6-CCAD-4D75-9311-852EDA85117D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 flipH="1">
              <a:off x="4355951" y="2432320"/>
              <a:ext cx="293026" cy="4299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35B9E752-80C4-43DB-AFE6-2CA4F1D42E3F}"/>
                </a:ext>
              </a:extLst>
            </p:cNvPr>
            <p:cNvCxnSpPr>
              <a:cxnSpLocks/>
              <a:stCxn id="9" idx="5"/>
              <a:endCxn id="8" idx="0"/>
            </p:cNvCxnSpPr>
            <p:nvPr/>
          </p:nvCxnSpPr>
          <p:spPr>
            <a:xfrm>
              <a:off x="3922199" y="2444096"/>
              <a:ext cx="433752" cy="4182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E8C7D17F-3BF8-43B4-AB0B-26A2F5602B95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 flipV="1">
              <a:off x="3951643" y="2336238"/>
              <a:ext cx="596806" cy="399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楕円 86">
            <a:extLst>
              <a:ext uri="{FF2B5EF4-FFF2-40B4-BE49-F238E27FC236}">
                <a16:creationId xmlns:a16="http://schemas.microsoft.com/office/drawing/2014/main" id="{DE3253F9-4F93-4083-9ECD-45F0BAC37021}"/>
              </a:ext>
            </a:extLst>
          </p:cNvPr>
          <p:cNvSpPr/>
          <p:nvPr/>
        </p:nvSpPr>
        <p:spPr>
          <a:xfrm>
            <a:off x="1007598" y="1963829"/>
            <a:ext cx="859166" cy="815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B8E683CA-4D0A-4910-A48A-7F20DFE99D8B}"/>
              </a:ext>
            </a:extLst>
          </p:cNvPr>
          <p:cNvSpPr/>
          <p:nvPr/>
        </p:nvSpPr>
        <p:spPr>
          <a:xfrm>
            <a:off x="449206" y="3207386"/>
            <a:ext cx="991007" cy="7604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C24D244A-984A-4700-92B9-087181CDC24E}"/>
              </a:ext>
            </a:extLst>
          </p:cNvPr>
          <p:cNvSpPr/>
          <p:nvPr/>
        </p:nvSpPr>
        <p:spPr>
          <a:xfrm>
            <a:off x="2749072" y="1947724"/>
            <a:ext cx="998893" cy="103894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6EB60731-5FF3-4181-894C-63251F38EE31}"/>
              </a:ext>
            </a:extLst>
          </p:cNvPr>
          <p:cNvSpPr/>
          <p:nvPr/>
        </p:nvSpPr>
        <p:spPr>
          <a:xfrm>
            <a:off x="2498378" y="3291203"/>
            <a:ext cx="1159995" cy="8875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CBBEB74A-2A97-49B2-97F4-4E985E1B6346}"/>
                  </a:ext>
                </a:extLst>
              </p:cNvPr>
              <p:cNvSpPr txBox="1"/>
              <p:nvPr/>
            </p:nvSpPr>
            <p:spPr>
              <a:xfrm>
                <a:off x="3708684" y="2614115"/>
                <a:ext cx="57680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CBBEB74A-2A97-49B2-97F4-4E985E1B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84" y="2614115"/>
                <a:ext cx="576804" cy="861774"/>
              </a:xfrm>
              <a:prstGeom prst="rect">
                <a:avLst/>
              </a:prstGeom>
              <a:blipFill>
                <a:blip r:embed="rId4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コンテンツ プレースホルダー 2">
                <a:extLst>
                  <a:ext uri="{FF2B5EF4-FFF2-40B4-BE49-F238E27FC236}">
                    <a16:creationId xmlns:a16="http://schemas.microsoft.com/office/drawing/2014/main" id="{4263BC7B-9B58-427A-A5CF-6C6BCEB8E8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8150" y="4002366"/>
                <a:ext cx="1358992" cy="4482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dirty="0"/>
                  <a:t>グラフ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7" name="コンテンツ プレースホルダー 2">
                <a:extLst>
                  <a:ext uri="{FF2B5EF4-FFF2-40B4-BE49-F238E27FC236}">
                    <a16:creationId xmlns:a16="http://schemas.microsoft.com/office/drawing/2014/main" id="{4263BC7B-9B58-427A-A5CF-6C6BCEB8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50" y="4002366"/>
                <a:ext cx="1358992" cy="448243"/>
              </a:xfrm>
              <a:prstGeom prst="rect">
                <a:avLst/>
              </a:prstGeom>
              <a:blipFill>
                <a:blip r:embed="rId5"/>
                <a:stretch>
                  <a:fillRect l="-9459" t="-39726" b="-30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コンテンツ プレースホルダー 2">
                <a:extLst>
                  <a:ext uri="{FF2B5EF4-FFF2-40B4-BE49-F238E27FC236}">
                    <a16:creationId xmlns:a16="http://schemas.microsoft.com/office/drawing/2014/main" id="{28845C79-27AB-44C1-A518-1706984B8A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095" y="6130005"/>
                <a:ext cx="1358992" cy="4482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dirty="0"/>
                  <a:t>グラフ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8" name="コンテンツ プレースホルダー 2">
                <a:extLst>
                  <a:ext uri="{FF2B5EF4-FFF2-40B4-BE49-F238E27FC236}">
                    <a16:creationId xmlns:a16="http://schemas.microsoft.com/office/drawing/2014/main" id="{28845C79-27AB-44C1-A518-1706984B8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95" y="6130005"/>
                <a:ext cx="1358992" cy="448243"/>
              </a:xfrm>
              <a:prstGeom prst="rect">
                <a:avLst/>
              </a:prstGeom>
              <a:blipFill>
                <a:blip r:embed="rId6"/>
                <a:stretch>
                  <a:fillRect l="-8072" t="-27397" b="-30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3A6F1612-BFAE-4F16-94B2-563D1CDD3CAE}"/>
              </a:ext>
            </a:extLst>
          </p:cNvPr>
          <p:cNvGrpSpPr/>
          <p:nvPr/>
        </p:nvGrpSpPr>
        <p:grpSpPr>
          <a:xfrm>
            <a:off x="4371007" y="2241084"/>
            <a:ext cx="3134637" cy="1829002"/>
            <a:chOff x="1149797" y="2240157"/>
            <a:chExt cx="3599707" cy="2148271"/>
          </a:xfrm>
        </p:grpSpPr>
        <p:sp>
          <p:nvSpPr>
            <p:cNvPr id="120" name="フローチャート: 結合子 119">
              <a:extLst>
                <a:ext uri="{FF2B5EF4-FFF2-40B4-BE49-F238E27FC236}">
                  <a16:creationId xmlns:a16="http://schemas.microsoft.com/office/drawing/2014/main" id="{1241D50F-C028-4042-8181-0052D5A7F75A}"/>
                </a:ext>
              </a:extLst>
            </p:cNvPr>
            <p:cNvSpPr/>
            <p:nvPr/>
          </p:nvSpPr>
          <p:spPr>
            <a:xfrm>
              <a:off x="1763644" y="232799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ローチャート: 結合子 120">
              <a:extLst>
                <a:ext uri="{FF2B5EF4-FFF2-40B4-BE49-F238E27FC236}">
                  <a16:creationId xmlns:a16="http://schemas.microsoft.com/office/drawing/2014/main" id="{3E1947A3-FB51-4CD4-9A0E-4BE57ABEE1FE}"/>
                </a:ext>
              </a:extLst>
            </p:cNvPr>
            <p:cNvSpPr/>
            <p:nvPr/>
          </p:nvSpPr>
          <p:spPr>
            <a:xfrm>
              <a:off x="2368795" y="2327794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ローチャート: 結合子 121">
              <a:extLst>
                <a:ext uri="{FF2B5EF4-FFF2-40B4-BE49-F238E27FC236}">
                  <a16:creationId xmlns:a16="http://schemas.microsoft.com/office/drawing/2014/main" id="{50DC5D07-745D-4BD3-B3C5-DF5F23EC043E}"/>
                </a:ext>
              </a:extLst>
            </p:cNvPr>
            <p:cNvSpPr/>
            <p:nvPr/>
          </p:nvSpPr>
          <p:spPr>
            <a:xfrm>
              <a:off x="4548449" y="2240157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ローチャート: 結合子 123">
              <a:extLst>
                <a:ext uri="{FF2B5EF4-FFF2-40B4-BE49-F238E27FC236}">
                  <a16:creationId xmlns:a16="http://schemas.microsoft.com/office/drawing/2014/main" id="{339A3AEA-FEFB-4867-B016-338BA584EC86}"/>
                </a:ext>
              </a:extLst>
            </p:cNvPr>
            <p:cNvSpPr/>
            <p:nvPr/>
          </p:nvSpPr>
          <p:spPr>
            <a:xfrm>
              <a:off x="4074932" y="2513523"/>
              <a:ext cx="201055" cy="19216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ローチャート: 結合子 124">
              <a:extLst>
                <a:ext uri="{FF2B5EF4-FFF2-40B4-BE49-F238E27FC236}">
                  <a16:creationId xmlns:a16="http://schemas.microsoft.com/office/drawing/2014/main" id="{8EA112F2-EACF-4E35-94FA-019CDCB56591}"/>
                </a:ext>
              </a:extLst>
            </p:cNvPr>
            <p:cNvSpPr/>
            <p:nvPr/>
          </p:nvSpPr>
          <p:spPr>
            <a:xfrm>
              <a:off x="1714422" y="366395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ローチャート: 結合子 125">
              <a:extLst>
                <a:ext uri="{FF2B5EF4-FFF2-40B4-BE49-F238E27FC236}">
                  <a16:creationId xmlns:a16="http://schemas.microsoft.com/office/drawing/2014/main" id="{93397EE2-05B1-4AC8-B019-4C506BDA6D55}"/>
                </a:ext>
              </a:extLst>
            </p:cNvPr>
            <p:cNvSpPr/>
            <p:nvPr/>
          </p:nvSpPr>
          <p:spPr>
            <a:xfrm>
              <a:off x="4146339" y="3750713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フローチャート: 結合子 126">
              <a:extLst>
                <a:ext uri="{FF2B5EF4-FFF2-40B4-BE49-F238E27FC236}">
                  <a16:creationId xmlns:a16="http://schemas.microsoft.com/office/drawing/2014/main" id="{478498A7-5ABE-4FFA-82F6-13CD567948A2}"/>
                </a:ext>
              </a:extLst>
            </p:cNvPr>
            <p:cNvSpPr/>
            <p:nvPr/>
          </p:nvSpPr>
          <p:spPr>
            <a:xfrm>
              <a:off x="3483096" y="3875342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ローチャート: 結合子 127">
              <a:extLst>
                <a:ext uri="{FF2B5EF4-FFF2-40B4-BE49-F238E27FC236}">
                  <a16:creationId xmlns:a16="http://schemas.microsoft.com/office/drawing/2014/main" id="{6700DE4D-6383-4365-BC66-C3BCE783B9DC}"/>
                </a:ext>
              </a:extLst>
            </p:cNvPr>
            <p:cNvSpPr/>
            <p:nvPr/>
          </p:nvSpPr>
          <p:spPr>
            <a:xfrm>
              <a:off x="1149797" y="3902350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ローチャート: 結合子 128">
              <a:extLst>
                <a:ext uri="{FF2B5EF4-FFF2-40B4-BE49-F238E27FC236}">
                  <a16:creationId xmlns:a16="http://schemas.microsoft.com/office/drawing/2014/main" id="{571AA720-2245-4A79-A079-54EFC28717C2}"/>
                </a:ext>
              </a:extLst>
            </p:cNvPr>
            <p:cNvSpPr/>
            <p:nvPr/>
          </p:nvSpPr>
          <p:spPr>
            <a:xfrm>
              <a:off x="4246866" y="419626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CB9539EA-5192-4A82-8042-9175DBBBDAAB}"/>
                </a:ext>
              </a:extLst>
            </p:cNvPr>
            <p:cNvCxnSpPr>
              <a:cxnSpLocks/>
              <a:stCxn id="120" idx="4"/>
              <a:endCxn id="128" idx="0"/>
            </p:cNvCxnSpPr>
            <p:nvPr/>
          </p:nvCxnSpPr>
          <p:spPr>
            <a:xfrm flipH="1">
              <a:off x="1250325" y="2520158"/>
              <a:ext cx="613847" cy="1382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C94C4FE9-CEF2-40DD-B81B-2A94DFFEAB4C}"/>
                </a:ext>
              </a:extLst>
            </p:cNvPr>
            <p:cNvCxnSpPr>
              <a:cxnSpLocks/>
              <a:stCxn id="127" idx="6"/>
              <a:endCxn id="126" idx="2"/>
            </p:cNvCxnSpPr>
            <p:nvPr/>
          </p:nvCxnSpPr>
          <p:spPr>
            <a:xfrm flipV="1">
              <a:off x="3684151" y="3846794"/>
              <a:ext cx="462188" cy="1246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CDFADBBE-50C0-466C-A59F-1904B1259919}"/>
                </a:ext>
              </a:extLst>
            </p:cNvPr>
            <p:cNvCxnSpPr>
              <a:cxnSpLocks/>
              <a:stCxn id="125" idx="6"/>
              <a:endCxn id="127" idx="2"/>
            </p:cNvCxnSpPr>
            <p:nvPr/>
          </p:nvCxnSpPr>
          <p:spPr>
            <a:xfrm>
              <a:off x="1915476" y="3760037"/>
              <a:ext cx="1567620" cy="211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8800235D-61E2-4237-BD61-145A514B871A}"/>
                </a:ext>
              </a:extLst>
            </p:cNvPr>
            <p:cNvCxnSpPr>
              <a:cxnSpLocks/>
              <a:stCxn id="127" idx="6"/>
              <a:endCxn id="129" idx="2"/>
            </p:cNvCxnSpPr>
            <p:nvPr/>
          </p:nvCxnSpPr>
          <p:spPr>
            <a:xfrm>
              <a:off x="3684151" y="3971423"/>
              <a:ext cx="562715" cy="320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AFB47505-B170-417E-85A4-ED2A4DC1D083}"/>
                </a:ext>
              </a:extLst>
            </p:cNvPr>
            <p:cNvCxnSpPr>
              <a:cxnSpLocks/>
              <a:stCxn id="128" idx="6"/>
              <a:endCxn id="125" idx="3"/>
            </p:cNvCxnSpPr>
            <p:nvPr/>
          </p:nvCxnSpPr>
          <p:spPr>
            <a:xfrm flipV="1">
              <a:off x="1350852" y="3827977"/>
              <a:ext cx="393014" cy="170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CB492151-20B9-4F09-B3D2-BC528B472D57}"/>
                </a:ext>
              </a:extLst>
            </p:cNvPr>
            <p:cNvCxnSpPr>
              <a:cxnSpLocks/>
              <a:stCxn id="124" idx="2"/>
              <a:endCxn id="121" idx="6"/>
            </p:cNvCxnSpPr>
            <p:nvPr/>
          </p:nvCxnSpPr>
          <p:spPr>
            <a:xfrm flipH="1" flipV="1">
              <a:off x="2569850" y="2423876"/>
              <a:ext cx="1505081" cy="185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F1DA0F36-5B05-4DBF-B361-93A96D287E96}"/>
                </a:ext>
              </a:extLst>
            </p:cNvPr>
            <p:cNvCxnSpPr>
              <a:cxnSpLocks/>
              <a:stCxn id="120" idx="6"/>
              <a:endCxn id="121" idx="2"/>
            </p:cNvCxnSpPr>
            <p:nvPr/>
          </p:nvCxnSpPr>
          <p:spPr>
            <a:xfrm flipV="1">
              <a:off x="1964698" y="2423876"/>
              <a:ext cx="404097" cy="2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11AC5FC6-1605-43A2-BE4F-69BE1390ACB7}"/>
                </a:ext>
              </a:extLst>
            </p:cNvPr>
            <p:cNvCxnSpPr>
              <a:cxnSpLocks/>
              <a:stCxn id="120" idx="4"/>
              <a:endCxn id="125" idx="0"/>
            </p:cNvCxnSpPr>
            <p:nvPr/>
          </p:nvCxnSpPr>
          <p:spPr>
            <a:xfrm flipH="1">
              <a:off x="1814949" y="2520158"/>
              <a:ext cx="49222" cy="11437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DED35523-EB0D-4C90-9BCE-08F856EAAD0F}"/>
                </a:ext>
              </a:extLst>
            </p:cNvPr>
            <p:cNvCxnSpPr>
              <a:cxnSpLocks/>
              <a:stCxn id="124" idx="4"/>
              <a:endCxn id="126" idx="0"/>
            </p:cNvCxnSpPr>
            <p:nvPr/>
          </p:nvCxnSpPr>
          <p:spPr>
            <a:xfrm>
              <a:off x="4175459" y="2705685"/>
              <a:ext cx="71408" cy="10450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71DBF533-C97C-40B1-B20B-3B2B3272B5EB}"/>
                </a:ext>
              </a:extLst>
            </p:cNvPr>
            <p:cNvCxnSpPr>
              <a:cxnSpLocks/>
              <a:stCxn id="120" idx="5"/>
              <a:endCxn id="127" idx="1"/>
            </p:cNvCxnSpPr>
            <p:nvPr/>
          </p:nvCxnSpPr>
          <p:spPr>
            <a:xfrm>
              <a:off x="1935254" y="2492017"/>
              <a:ext cx="1577286" cy="14114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CC35F20E-73D4-4ED9-B982-B5BF6B51B3FE}"/>
                </a:ext>
              </a:extLst>
            </p:cNvPr>
            <p:cNvCxnSpPr>
              <a:cxnSpLocks/>
              <a:stCxn id="121" idx="5"/>
              <a:endCxn id="126" idx="1"/>
            </p:cNvCxnSpPr>
            <p:nvPr/>
          </p:nvCxnSpPr>
          <p:spPr>
            <a:xfrm>
              <a:off x="2540406" y="2491816"/>
              <a:ext cx="1635377" cy="1287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6B8CF5B7-3392-40B9-B6D8-FB88AFFE6079}"/>
                </a:ext>
              </a:extLst>
            </p:cNvPr>
            <p:cNvCxnSpPr>
              <a:cxnSpLocks/>
              <a:stCxn id="124" idx="6"/>
              <a:endCxn id="122" idx="2"/>
            </p:cNvCxnSpPr>
            <p:nvPr/>
          </p:nvCxnSpPr>
          <p:spPr>
            <a:xfrm flipV="1">
              <a:off x="4275986" y="2336238"/>
              <a:ext cx="272463" cy="273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楕円 143">
            <a:extLst>
              <a:ext uri="{FF2B5EF4-FFF2-40B4-BE49-F238E27FC236}">
                <a16:creationId xmlns:a16="http://schemas.microsoft.com/office/drawing/2014/main" id="{909A9D48-4B5D-45FA-9BB8-7E7F348EEC5E}"/>
              </a:ext>
            </a:extLst>
          </p:cNvPr>
          <p:cNvSpPr/>
          <p:nvPr/>
        </p:nvSpPr>
        <p:spPr>
          <a:xfrm>
            <a:off x="4827024" y="1984251"/>
            <a:ext cx="859166" cy="815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楕円 144">
            <a:extLst>
              <a:ext uri="{FF2B5EF4-FFF2-40B4-BE49-F238E27FC236}">
                <a16:creationId xmlns:a16="http://schemas.microsoft.com/office/drawing/2014/main" id="{713BA33D-1079-43FB-8C2B-E1C7E128C042}"/>
              </a:ext>
            </a:extLst>
          </p:cNvPr>
          <p:cNvSpPr/>
          <p:nvPr/>
        </p:nvSpPr>
        <p:spPr>
          <a:xfrm>
            <a:off x="4268632" y="3227808"/>
            <a:ext cx="991007" cy="7604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楕円 145">
            <a:extLst>
              <a:ext uri="{FF2B5EF4-FFF2-40B4-BE49-F238E27FC236}">
                <a16:creationId xmlns:a16="http://schemas.microsoft.com/office/drawing/2014/main" id="{866BAE67-FEB5-40CC-8185-5B227A04A655}"/>
              </a:ext>
            </a:extLst>
          </p:cNvPr>
          <p:cNvSpPr/>
          <p:nvPr/>
        </p:nvSpPr>
        <p:spPr>
          <a:xfrm>
            <a:off x="6568498" y="1968146"/>
            <a:ext cx="998893" cy="103894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楕円 146">
            <a:extLst>
              <a:ext uri="{FF2B5EF4-FFF2-40B4-BE49-F238E27FC236}">
                <a16:creationId xmlns:a16="http://schemas.microsoft.com/office/drawing/2014/main" id="{E1E78BD0-EF5B-4B9D-8F70-D28817742777}"/>
              </a:ext>
            </a:extLst>
          </p:cNvPr>
          <p:cNvSpPr/>
          <p:nvPr/>
        </p:nvSpPr>
        <p:spPr>
          <a:xfrm>
            <a:off x="6317804" y="3311625"/>
            <a:ext cx="1159995" cy="8875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74100421-1359-4A77-8900-40E7BC7C324C}"/>
                  </a:ext>
                </a:extLst>
              </p:cNvPr>
              <p:cNvSpPr txBox="1"/>
              <p:nvPr/>
            </p:nvSpPr>
            <p:spPr>
              <a:xfrm>
                <a:off x="7583318" y="2586933"/>
                <a:ext cx="57680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74100421-1359-4A77-8900-40E7BC7C3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18" y="2586933"/>
                <a:ext cx="576804" cy="861774"/>
              </a:xfrm>
              <a:prstGeom prst="rect">
                <a:avLst/>
              </a:prstGeom>
              <a:blipFill>
                <a:blip r:embed="rId7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E1B50905-9C6E-454F-AF9B-42C33CDF83C1}"/>
              </a:ext>
            </a:extLst>
          </p:cNvPr>
          <p:cNvGrpSpPr/>
          <p:nvPr/>
        </p:nvGrpSpPr>
        <p:grpSpPr>
          <a:xfrm>
            <a:off x="8333407" y="2325856"/>
            <a:ext cx="2872018" cy="1754389"/>
            <a:chOff x="1149797" y="2327794"/>
            <a:chExt cx="3298124" cy="2060634"/>
          </a:xfrm>
        </p:grpSpPr>
        <p:sp>
          <p:nvSpPr>
            <p:cNvPr id="155" name="フローチャート: 結合子 154">
              <a:extLst>
                <a:ext uri="{FF2B5EF4-FFF2-40B4-BE49-F238E27FC236}">
                  <a16:creationId xmlns:a16="http://schemas.microsoft.com/office/drawing/2014/main" id="{4EE22B0B-E5D7-4C4F-9E8C-961B5417B6F3}"/>
                </a:ext>
              </a:extLst>
            </p:cNvPr>
            <p:cNvSpPr/>
            <p:nvPr/>
          </p:nvSpPr>
          <p:spPr>
            <a:xfrm>
              <a:off x="1763644" y="232799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ローチャート: 結合子 155">
              <a:extLst>
                <a:ext uri="{FF2B5EF4-FFF2-40B4-BE49-F238E27FC236}">
                  <a16:creationId xmlns:a16="http://schemas.microsoft.com/office/drawing/2014/main" id="{01B5E0F4-D960-4572-A967-11F6D38DBF9B}"/>
                </a:ext>
              </a:extLst>
            </p:cNvPr>
            <p:cNvSpPr/>
            <p:nvPr/>
          </p:nvSpPr>
          <p:spPr>
            <a:xfrm>
              <a:off x="2368795" y="2327794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ローチャート: 結合子 157">
              <a:extLst>
                <a:ext uri="{FF2B5EF4-FFF2-40B4-BE49-F238E27FC236}">
                  <a16:creationId xmlns:a16="http://schemas.microsoft.com/office/drawing/2014/main" id="{F259C758-8AFF-491C-BCF1-07E17C15E989}"/>
                </a:ext>
              </a:extLst>
            </p:cNvPr>
            <p:cNvSpPr/>
            <p:nvPr/>
          </p:nvSpPr>
          <p:spPr>
            <a:xfrm>
              <a:off x="4074932" y="2513523"/>
              <a:ext cx="201055" cy="19216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ローチャート: 結合子 158">
              <a:extLst>
                <a:ext uri="{FF2B5EF4-FFF2-40B4-BE49-F238E27FC236}">
                  <a16:creationId xmlns:a16="http://schemas.microsoft.com/office/drawing/2014/main" id="{7AA45C11-BA0E-4179-856E-00ED962D4F71}"/>
                </a:ext>
              </a:extLst>
            </p:cNvPr>
            <p:cNvSpPr/>
            <p:nvPr/>
          </p:nvSpPr>
          <p:spPr>
            <a:xfrm>
              <a:off x="1714422" y="366395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ローチャート: 結合子 171">
              <a:extLst>
                <a:ext uri="{FF2B5EF4-FFF2-40B4-BE49-F238E27FC236}">
                  <a16:creationId xmlns:a16="http://schemas.microsoft.com/office/drawing/2014/main" id="{4F3C144B-BC91-4A94-8086-B778498C5745}"/>
                </a:ext>
              </a:extLst>
            </p:cNvPr>
            <p:cNvSpPr/>
            <p:nvPr/>
          </p:nvSpPr>
          <p:spPr>
            <a:xfrm>
              <a:off x="4146339" y="3750713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フローチャート: 結合子 172">
              <a:extLst>
                <a:ext uri="{FF2B5EF4-FFF2-40B4-BE49-F238E27FC236}">
                  <a16:creationId xmlns:a16="http://schemas.microsoft.com/office/drawing/2014/main" id="{0DC47356-88B2-4936-9A58-C49BFE65951E}"/>
                </a:ext>
              </a:extLst>
            </p:cNvPr>
            <p:cNvSpPr/>
            <p:nvPr/>
          </p:nvSpPr>
          <p:spPr>
            <a:xfrm>
              <a:off x="3483096" y="3875342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ローチャート: 結合子 173">
              <a:extLst>
                <a:ext uri="{FF2B5EF4-FFF2-40B4-BE49-F238E27FC236}">
                  <a16:creationId xmlns:a16="http://schemas.microsoft.com/office/drawing/2014/main" id="{C4976F46-F484-49B7-83FD-FBDE88D4CEFB}"/>
                </a:ext>
              </a:extLst>
            </p:cNvPr>
            <p:cNvSpPr/>
            <p:nvPr/>
          </p:nvSpPr>
          <p:spPr>
            <a:xfrm>
              <a:off x="1149797" y="3902350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ローチャート: 結合子 174">
              <a:extLst>
                <a:ext uri="{FF2B5EF4-FFF2-40B4-BE49-F238E27FC236}">
                  <a16:creationId xmlns:a16="http://schemas.microsoft.com/office/drawing/2014/main" id="{9F6FED42-0B37-4138-BF79-3A81D8BFFA8D}"/>
                </a:ext>
              </a:extLst>
            </p:cNvPr>
            <p:cNvSpPr/>
            <p:nvPr/>
          </p:nvSpPr>
          <p:spPr>
            <a:xfrm>
              <a:off x="4246866" y="419626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170D4782-4004-4183-B74D-3DD7013CD46C}"/>
                </a:ext>
              </a:extLst>
            </p:cNvPr>
            <p:cNvCxnSpPr>
              <a:cxnSpLocks/>
              <a:stCxn id="155" idx="4"/>
              <a:endCxn id="174" idx="0"/>
            </p:cNvCxnSpPr>
            <p:nvPr/>
          </p:nvCxnSpPr>
          <p:spPr>
            <a:xfrm flipH="1">
              <a:off x="1250325" y="2520158"/>
              <a:ext cx="613847" cy="1382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>
              <a:extLst>
                <a:ext uri="{FF2B5EF4-FFF2-40B4-BE49-F238E27FC236}">
                  <a16:creationId xmlns:a16="http://schemas.microsoft.com/office/drawing/2014/main" id="{5EB04643-4B93-41D8-8415-AC8E859E5290}"/>
                </a:ext>
              </a:extLst>
            </p:cNvPr>
            <p:cNvCxnSpPr>
              <a:cxnSpLocks/>
              <a:stCxn id="173" idx="6"/>
              <a:endCxn id="172" idx="2"/>
            </p:cNvCxnSpPr>
            <p:nvPr/>
          </p:nvCxnSpPr>
          <p:spPr>
            <a:xfrm flipV="1">
              <a:off x="3684151" y="3846794"/>
              <a:ext cx="462188" cy="1246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1127A6A6-B8F5-4E0B-B327-B7A1EEB128AA}"/>
                </a:ext>
              </a:extLst>
            </p:cNvPr>
            <p:cNvCxnSpPr>
              <a:cxnSpLocks/>
              <a:stCxn id="159" idx="6"/>
              <a:endCxn id="173" idx="2"/>
            </p:cNvCxnSpPr>
            <p:nvPr/>
          </p:nvCxnSpPr>
          <p:spPr>
            <a:xfrm>
              <a:off x="1915476" y="3760037"/>
              <a:ext cx="1567620" cy="211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8FC8E72E-A7D9-466C-9D36-52714DAE562D}"/>
                </a:ext>
              </a:extLst>
            </p:cNvPr>
            <p:cNvCxnSpPr>
              <a:cxnSpLocks/>
              <a:stCxn id="173" idx="6"/>
              <a:endCxn id="175" idx="2"/>
            </p:cNvCxnSpPr>
            <p:nvPr/>
          </p:nvCxnSpPr>
          <p:spPr>
            <a:xfrm>
              <a:off x="3684151" y="3971423"/>
              <a:ext cx="562715" cy="320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>
              <a:extLst>
                <a:ext uri="{FF2B5EF4-FFF2-40B4-BE49-F238E27FC236}">
                  <a16:creationId xmlns:a16="http://schemas.microsoft.com/office/drawing/2014/main" id="{CC7F43E3-FE50-408D-9DFF-ED85E6FE13B2}"/>
                </a:ext>
              </a:extLst>
            </p:cNvPr>
            <p:cNvCxnSpPr>
              <a:cxnSpLocks/>
              <a:stCxn id="174" idx="6"/>
              <a:endCxn id="159" idx="3"/>
            </p:cNvCxnSpPr>
            <p:nvPr/>
          </p:nvCxnSpPr>
          <p:spPr>
            <a:xfrm flipV="1">
              <a:off x="1350852" y="3827977"/>
              <a:ext cx="393014" cy="170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3A6559F5-636E-4C85-AA5A-12ADD2A878DD}"/>
                </a:ext>
              </a:extLst>
            </p:cNvPr>
            <p:cNvCxnSpPr>
              <a:cxnSpLocks/>
              <a:stCxn id="158" idx="2"/>
              <a:endCxn id="156" idx="6"/>
            </p:cNvCxnSpPr>
            <p:nvPr/>
          </p:nvCxnSpPr>
          <p:spPr>
            <a:xfrm flipH="1" flipV="1">
              <a:off x="2569850" y="2423876"/>
              <a:ext cx="1505081" cy="185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2DAD7C71-CC9A-42B0-81DB-0B0A8F2E455F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 flipV="1">
              <a:off x="1964698" y="2423876"/>
              <a:ext cx="404097" cy="2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>
              <a:extLst>
                <a:ext uri="{FF2B5EF4-FFF2-40B4-BE49-F238E27FC236}">
                  <a16:creationId xmlns:a16="http://schemas.microsoft.com/office/drawing/2014/main" id="{253DA867-D113-486D-98F6-B60F2938A31D}"/>
                </a:ext>
              </a:extLst>
            </p:cNvPr>
            <p:cNvCxnSpPr>
              <a:cxnSpLocks/>
              <a:stCxn id="155" idx="4"/>
              <a:endCxn id="159" idx="0"/>
            </p:cNvCxnSpPr>
            <p:nvPr/>
          </p:nvCxnSpPr>
          <p:spPr>
            <a:xfrm flipH="1">
              <a:off x="1814949" y="2520158"/>
              <a:ext cx="49222" cy="11437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8317E4BB-E584-4A38-8F87-D316FB073FEE}"/>
                </a:ext>
              </a:extLst>
            </p:cNvPr>
            <p:cNvCxnSpPr>
              <a:cxnSpLocks/>
              <a:stCxn id="158" idx="4"/>
              <a:endCxn id="172" idx="0"/>
            </p:cNvCxnSpPr>
            <p:nvPr/>
          </p:nvCxnSpPr>
          <p:spPr>
            <a:xfrm>
              <a:off x="4175459" y="2705685"/>
              <a:ext cx="71408" cy="10450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B269D39B-5AD8-4762-B7B4-AF835872B2CA}"/>
                </a:ext>
              </a:extLst>
            </p:cNvPr>
            <p:cNvCxnSpPr>
              <a:cxnSpLocks/>
              <a:stCxn id="155" idx="5"/>
              <a:endCxn id="173" idx="1"/>
            </p:cNvCxnSpPr>
            <p:nvPr/>
          </p:nvCxnSpPr>
          <p:spPr>
            <a:xfrm>
              <a:off x="1935254" y="2492017"/>
              <a:ext cx="1577286" cy="14114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8EE7EAB1-4777-4253-8723-C09E746852BA}"/>
                </a:ext>
              </a:extLst>
            </p:cNvPr>
            <p:cNvCxnSpPr>
              <a:cxnSpLocks/>
              <a:stCxn id="156" idx="5"/>
              <a:endCxn id="172" idx="1"/>
            </p:cNvCxnSpPr>
            <p:nvPr/>
          </p:nvCxnSpPr>
          <p:spPr>
            <a:xfrm>
              <a:off x="2540406" y="2491816"/>
              <a:ext cx="1635377" cy="1287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楕円 187">
            <a:extLst>
              <a:ext uri="{FF2B5EF4-FFF2-40B4-BE49-F238E27FC236}">
                <a16:creationId xmlns:a16="http://schemas.microsoft.com/office/drawing/2014/main" id="{50AEADC4-E86B-4E78-B83B-A2F230C2B549}"/>
              </a:ext>
            </a:extLst>
          </p:cNvPr>
          <p:cNvSpPr/>
          <p:nvPr/>
        </p:nvSpPr>
        <p:spPr>
          <a:xfrm>
            <a:off x="8789424" y="1994411"/>
            <a:ext cx="859166" cy="815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8D1F5EAC-E307-43DE-ABAF-CFA792A4A50C}"/>
              </a:ext>
            </a:extLst>
          </p:cNvPr>
          <p:cNvSpPr/>
          <p:nvPr/>
        </p:nvSpPr>
        <p:spPr>
          <a:xfrm>
            <a:off x="8231032" y="3237968"/>
            <a:ext cx="991007" cy="7604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楕円 189">
            <a:extLst>
              <a:ext uri="{FF2B5EF4-FFF2-40B4-BE49-F238E27FC236}">
                <a16:creationId xmlns:a16="http://schemas.microsoft.com/office/drawing/2014/main" id="{50ECC068-FEE2-48B2-98CA-1ABFEBEFCADC}"/>
              </a:ext>
            </a:extLst>
          </p:cNvPr>
          <p:cNvSpPr/>
          <p:nvPr/>
        </p:nvSpPr>
        <p:spPr>
          <a:xfrm>
            <a:off x="10530898" y="1978306"/>
            <a:ext cx="998893" cy="103894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楕円 190">
            <a:extLst>
              <a:ext uri="{FF2B5EF4-FFF2-40B4-BE49-F238E27FC236}">
                <a16:creationId xmlns:a16="http://schemas.microsoft.com/office/drawing/2014/main" id="{5FEA38FB-D641-4790-900D-4637A32F7454}"/>
              </a:ext>
            </a:extLst>
          </p:cNvPr>
          <p:cNvSpPr/>
          <p:nvPr/>
        </p:nvSpPr>
        <p:spPr>
          <a:xfrm>
            <a:off x="10280204" y="3321785"/>
            <a:ext cx="1159995" cy="8875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FAEA0954-F7E2-48AD-9D91-20F6CE7C9BE5}"/>
              </a:ext>
            </a:extLst>
          </p:cNvPr>
          <p:cNvSpPr/>
          <p:nvPr/>
        </p:nvSpPr>
        <p:spPr>
          <a:xfrm rot="2593142">
            <a:off x="2601931" y="2384164"/>
            <a:ext cx="1025394" cy="38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楕円 193">
            <a:extLst>
              <a:ext uri="{FF2B5EF4-FFF2-40B4-BE49-F238E27FC236}">
                <a16:creationId xmlns:a16="http://schemas.microsoft.com/office/drawing/2014/main" id="{42ADB0FB-46D9-4A61-8666-5B557044347F}"/>
              </a:ext>
            </a:extLst>
          </p:cNvPr>
          <p:cNvSpPr/>
          <p:nvPr/>
        </p:nvSpPr>
        <p:spPr>
          <a:xfrm rot="10800000">
            <a:off x="8726535" y="2215266"/>
            <a:ext cx="1025394" cy="38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楕円 194">
            <a:extLst>
              <a:ext uri="{FF2B5EF4-FFF2-40B4-BE49-F238E27FC236}">
                <a16:creationId xmlns:a16="http://schemas.microsoft.com/office/drawing/2014/main" id="{1B74A1FD-84C5-40E7-A114-0D86AD2B8D6A}"/>
              </a:ext>
            </a:extLst>
          </p:cNvPr>
          <p:cNvSpPr/>
          <p:nvPr/>
        </p:nvSpPr>
        <p:spPr>
          <a:xfrm rot="8462731">
            <a:off x="6689078" y="2265802"/>
            <a:ext cx="1025394" cy="38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243DA757-7341-4B18-9E38-EE9E0CA12173}"/>
                  </a:ext>
                </a:extLst>
              </p:cNvPr>
              <p:cNvSpPr txBox="1"/>
              <p:nvPr/>
            </p:nvSpPr>
            <p:spPr>
              <a:xfrm>
                <a:off x="9462719" y="3906482"/>
                <a:ext cx="57680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243DA757-7341-4B18-9E38-EE9E0CA1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719" y="3906482"/>
                <a:ext cx="576804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77D06C90-F208-4736-88F9-5807BD9BCC47}"/>
              </a:ext>
            </a:extLst>
          </p:cNvPr>
          <p:cNvGrpSpPr/>
          <p:nvPr/>
        </p:nvGrpSpPr>
        <p:grpSpPr>
          <a:xfrm>
            <a:off x="8313087" y="4849443"/>
            <a:ext cx="2872018" cy="1750481"/>
            <a:chOff x="1149797" y="2332384"/>
            <a:chExt cx="3298124" cy="2056044"/>
          </a:xfrm>
        </p:grpSpPr>
        <p:sp>
          <p:nvSpPr>
            <p:cNvPr id="198" name="フローチャート: 結合子 197">
              <a:extLst>
                <a:ext uri="{FF2B5EF4-FFF2-40B4-BE49-F238E27FC236}">
                  <a16:creationId xmlns:a16="http://schemas.microsoft.com/office/drawing/2014/main" id="{25BE8B4F-AD60-4EEA-A285-EDC7AB1DBDE9}"/>
                </a:ext>
              </a:extLst>
            </p:cNvPr>
            <p:cNvSpPr/>
            <p:nvPr/>
          </p:nvSpPr>
          <p:spPr>
            <a:xfrm>
              <a:off x="1986958" y="2332384"/>
              <a:ext cx="201055" cy="19216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0" name="フローチャート: 結合子 199">
              <a:extLst>
                <a:ext uri="{FF2B5EF4-FFF2-40B4-BE49-F238E27FC236}">
                  <a16:creationId xmlns:a16="http://schemas.microsoft.com/office/drawing/2014/main" id="{E70CE9F1-0CC9-41C4-89F8-5BE33CBC7592}"/>
                </a:ext>
              </a:extLst>
            </p:cNvPr>
            <p:cNvSpPr/>
            <p:nvPr/>
          </p:nvSpPr>
          <p:spPr>
            <a:xfrm>
              <a:off x="4074932" y="2513523"/>
              <a:ext cx="201055" cy="19216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ローチャート: 結合子 200">
              <a:extLst>
                <a:ext uri="{FF2B5EF4-FFF2-40B4-BE49-F238E27FC236}">
                  <a16:creationId xmlns:a16="http://schemas.microsoft.com/office/drawing/2014/main" id="{D3028BF9-F7E9-4774-A136-7A2AD36FF77E}"/>
                </a:ext>
              </a:extLst>
            </p:cNvPr>
            <p:cNvSpPr/>
            <p:nvPr/>
          </p:nvSpPr>
          <p:spPr>
            <a:xfrm>
              <a:off x="1714422" y="366395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ローチャート: 結合子 201">
              <a:extLst>
                <a:ext uri="{FF2B5EF4-FFF2-40B4-BE49-F238E27FC236}">
                  <a16:creationId xmlns:a16="http://schemas.microsoft.com/office/drawing/2014/main" id="{EF2738C8-DBA0-4C6A-A803-7AA0F40D030D}"/>
                </a:ext>
              </a:extLst>
            </p:cNvPr>
            <p:cNvSpPr/>
            <p:nvPr/>
          </p:nvSpPr>
          <p:spPr>
            <a:xfrm>
              <a:off x="4146339" y="3750713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3" name="フローチャート: 結合子 202">
              <a:extLst>
                <a:ext uri="{FF2B5EF4-FFF2-40B4-BE49-F238E27FC236}">
                  <a16:creationId xmlns:a16="http://schemas.microsoft.com/office/drawing/2014/main" id="{20B6DBD8-C4B0-4639-8B74-1752058516D1}"/>
                </a:ext>
              </a:extLst>
            </p:cNvPr>
            <p:cNvSpPr/>
            <p:nvPr/>
          </p:nvSpPr>
          <p:spPr>
            <a:xfrm>
              <a:off x="3483096" y="3875342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ローチャート: 結合子 203">
              <a:extLst>
                <a:ext uri="{FF2B5EF4-FFF2-40B4-BE49-F238E27FC236}">
                  <a16:creationId xmlns:a16="http://schemas.microsoft.com/office/drawing/2014/main" id="{004F0917-CA8C-450B-A0D3-23FFF2668A8E}"/>
                </a:ext>
              </a:extLst>
            </p:cNvPr>
            <p:cNvSpPr/>
            <p:nvPr/>
          </p:nvSpPr>
          <p:spPr>
            <a:xfrm>
              <a:off x="1149797" y="3902350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ローチャート: 結合子 204">
              <a:extLst>
                <a:ext uri="{FF2B5EF4-FFF2-40B4-BE49-F238E27FC236}">
                  <a16:creationId xmlns:a16="http://schemas.microsoft.com/office/drawing/2014/main" id="{5E39C789-F71A-4069-854B-8BA4E8890FF8}"/>
                </a:ext>
              </a:extLst>
            </p:cNvPr>
            <p:cNvSpPr/>
            <p:nvPr/>
          </p:nvSpPr>
          <p:spPr>
            <a:xfrm>
              <a:off x="4246866" y="419626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52AC66FC-0113-414F-B508-9B763F67FC79}"/>
                </a:ext>
              </a:extLst>
            </p:cNvPr>
            <p:cNvCxnSpPr>
              <a:cxnSpLocks/>
              <a:stCxn id="198" idx="4"/>
              <a:endCxn id="204" idx="0"/>
            </p:cNvCxnSpPr>
            <p:nvPr/>
          </p:nvCxnSpPr>
          <p:spPr>
            <a:xfrm flipH="1">
              <a:off x="1250325" y="2524545"/>
              <a:ext cx="837161" cy="13778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929913AA-804A-4F85-A443-65F33BE769DC}"/>
                </a:ext>
              </a:extLst>
            </p:cNvPr>
            <p:cNvCxnSpPr>
              <a:cxnSpLocks/>
              <a:stCxn id="203" idx="6"/>
              <a:endCxn id="202" idx="2"/>
            </p:cNvCxnSpPr>
            <p:nvPr/>
          </p:nvCxnSpPr>
          <p:spPr>
            <a:xfrm flipV="1">
              <a:off x="3684151" y="3846794"/>
              <a:ext cx="462188" cy="1246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93BF85FE-16E7-4313-8077-1E19E084D239}"/>
                </a:ext>
              </a:extLst>
            </p:cNvPr>
            <p:cNvCxnSpPr>
              <a:cxnSpLocks/>
              <a:stCxn id="201" idx="6"/>
              <a:endCxn id="203" idx="2"/>
            </p:cNvCxnSpPr>
            <p:nvPr/>
          </p:nvCxnSpPr>
          <p:spPr>
            <a:xfrm>
              <a:off x="1915476" y="3760037"/>
              <a:ext cx="1567620" cy="211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1019E04C-BCE2-4920-8B4E-56A14ED41E21}"/>
                </a:ext>
              </a:extLst>
            </p:cNvPr>
            <p:cNvCxnSpPr>
              <a:cxnSpLocks/>
              <a:stCxn id="203" idx="6"/>
              <a:endCxn id="205" idx="2"/>
            </p:cNvCxnSpPr>
            <p:nvPr/>
          </p:nvCxnSpPr>
          <p:spPr>
            <a:xfrm>
              <a:off x="3684151" y="3971423"/>
              <a:ext cx="562715" cy="320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6AE901EF-401A-42C1-96CF-971A6F840700}"/>
                </a:ext>
              </a:extLst>
            </p:cNvPr>
            <p:cNvCxnSpPr>
              <a:cxnSpLocks/>
              <a:stCxn id="204" idx="6"/>
              <a:endCxn id="201" idx="3"/>
            </p:cNvCxnSpPr>
            <p:nvPr/>
          </p:nvCxnSpPr>
          <p:spPr>
            <a:xfrm flipV="1">
              <a:off x="1350852" y="3827977"/>
              <a:ext cx="393014" cy="170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E336154D-8205-4297-9CBC-96E553504708}"/>
                </a:ext>
              </a:extLst>
            </p:cNvPr>
            <p:cNvCxnSpPr>
              <a:cxnSpLocks/>
              <a:stCxn id="200" idx="2"/>
              <a:endCxn id="198" idx="6"/>
            </p:cNvCxnSpPr>
            <p:nvPr/>
          </p:nvCxnSpPr>
          <p:spPr>
            <a:xfrm flipH="1" flipV="1">
              <a:off x="2188013" y="2428465"/>
              <a:ext cx="1886919" cy="181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135688E8-7903-48A8-BC12-69E8D66FDB37}"/>
                </a:ext>
              </a:extLst>
            </p:cNvPr>
            <p:cNvCxnSpPr>
              <a:cxnSpLocks/>
              <a:stCxn id="198" idx="4"/>
              <a:endCxn id="201" idx="0"/>
            </p:cNvCxnSpPr>
            <p:nvPr/>
          </p:nvCxnSpPr>
          <p:spPr>
            <a:xfrm flipH="1">
              <a:off x="1814949" y="2524545"/>
              <a:ext cx="272537" cy="11394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ECAA43FD-6BA6-470E-9939-83C0531C584E}"/>
                </a:ext>
              </a:extLst>
            </p:cNvPr>
            <p:cNvCxnSpPr>
              <a:cxnSpLocks/>
              <a:stCxn id="200" idx="4"/>
              <a:endCxn id="202" idx="0"/>
            </p:cNvCxnSpPr>
            <p:nvPr/>
          </p:nvCxnSpPr>
          <p:spPr>
            <a:xfrm>
              <a:off x="4175459" y="2705685"/>
              <a:ext cx="71408" cy="10450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31C33D09-BEB4-4BD2-AB73-AF642D2CB2BD}"/>
                </a:ext>
              </a:extLst>
            </p:cNvPr>
            <p:cNvCxnSpPr>
              <a:cxnSpLocks/>
              <a:stCxn id="198" idx="5"/>
              <a:endCxn id="203" idx="1"/>
            </p:cNvCxnSpPr>
            <p:nvPr/>
          </p:nvCxnSpPr>
          <p:spPr>
            <a:xfrm>
              <a:off x="2158569" y="2496404"/>
              <a:ext cx="1353971" cy="1407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A6B13F1A-1044-4C36-9720-251C6626CCF8}"/>
                </a:ext>
              </a:extLst>
            </p:cNvPr>
            <p:cNvCxnSpPr>
              <a:cxnSpLocks/>
              <a:stCxn id="198" idx="6"/>
              <a:endCxn id="202" idx="1"/>
            </p:cNvCxnSpPr>
            <p:nvPr/>
          </p:nvCxnSpPr>
          <p:spPr>
            <a:xfrm>
              <a:off x="2188013" y="2428465"/>
              <a:ext cx="1987770" cy="135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楕円 216">
            <a:extLst>
              <a:ext uri="{FF2B5EF4-FFF2-40B4-BE49-F238E27FC236}">
                <a16:creationId xmlns:a16="http://schemas.microsoft.com/office/drawing/2014/main" id="{314FD3B4-B5EB-4A65-B3D1-4948D9352EE3}"/>
              </a:ext>
            </a:extLst>
          </p:cNvPr>
          <p:cNvSpPr/>
          <p:nvPr/>
        </p:nvSpPr>
        <p:spPr>
          <a:xfrm>
            <a:off x="8769104" y="4514091"/>
            <a:ext cx="859166" cy="815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楕円 217">
            <a:extLst>
              <a:ext uri="{FF2B5EF4-FFF2-40B4-BE49-F238E27FC236}">
                <a16:creationId xmlns:a16="http://schemas.microsoft.com/office/drawing/2014/main" id="{FB8EBC08-5F17-4F06-9ABC-CD8165D62283}"/>
              </a:ext>
            </a:extLst>
          </p:cNvPr>
          <p:cNvSpPr/>
          <p:nvPr/>
        </p:nvSpPr>
        <p:spPr>
          <a:xfrm>
            <a:off x="8210712" y="5757648"/>
            <a:ext cx="991007" cy="7604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218">
            <a:extLst>
              <a:ext uri="{FF2B5EF4-FFF2-40B4-BE49-F238E27FC236}">
                <a16:creationId xmlns:a16="http://schemas.microsoft.com/office/drawing/2014/main" id="{CBCFF4B6-72A1-4CE9-B356-21DF0AACCFEB}"/>
              </a:ext>
            </a:extLst>
          </p:cNvPr>
          <p:cNvSpPr/>
          <p:nvPr/>
        </p:nvSpPr>
        <p:spPr>
          <a:xfrm>
            <a:off x="10510578" y="4497986"/>
            <a:ext cx="998893" cy="103894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219">
            <a:extLst>
              <a:ext uri="{FF2B5EF4-FFF2-40B4-BE49-F238E27FC236}">
                <a16:creationId xmlns:a16="http://schemas.microsoft.com/office/drawing/2014/main" id="{00E4396A-BC54-456B-8EBC-F5184CB84015}"/>
              </a:ext>
            </a:extLst>
          </p:cNvPr>
          <p:cNvSpPr/>
          <p:nvPr/>
        </p:nvSpPr>
        <p:spPr>
          <a:xfrm>
            <a:off x="10259884" y="5841465"/>
            <a:ext cx="1159995" cy="8875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楕円 220">
            <a:extLst>
              <a:ext uri="{FF2B5EF4-FFF2-40B4-BE49-F238E27FC236}">
                <a16:creationId xmlns:a16="http://schemas.microsoft.com/office/drawing/2014/main" id="{466FFC28-291D-4043-B32C-3A7D1084BD63}"/>
              </a:ext>
            </a:extLst>
          </p:cNvPr>
          <p:cNvSpPr/>
          <p:nvPr/>
        </p:nvSpPr>
        <p:spPr>
          <a:xfrm rot="9633937">
            <a:off x="8179874" y="5961171"/>
            <a:ext cx="1025394" cy="38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テキスト ボックス 221">
                <a:extLst>
                  <a:ext uri="{FF2B5EF4-FFF2-40B4-BE49-F238E27FC236}">
                    <a16:creationId xmlns:a16="http://schemas.microsoft.com/office/drawing/2014/main" id="{153F032D-5B85-4637-A62B-AA23F6A9FD67}"/>
                  </a:ext>
                </a:extLst>
              </p:cNvPr>
              <p:cNvSpPr txBox="1"/>
              <p:nvPr/>
            </p:nvSpPr>
            <p:spPr>
              <a:xfrm>
                <a:off x="7604717" y="4866680"/>
                <a:ext cx="57680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⇐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222" name="テキスト ボックス 221">
                <a:extLst>
                  <a:ext uri="{FF2B5EF4-FFF2-40B4-BE49-F238E27FC236}">
                    <a16:creationId xmlns:a16="http://schemas.microsoft.com/office/drawing/2014/main" id="{153F032D-5B85-4637-A62B-AA23F6A9F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17" y="4866680"/>
                <a:ext cx="576804" cy="861774"/>
              </a:xfrm>
              <a:prstGeom prst="rect">
                <a:avLst/>
              </a:prstGeom>
              <a:blipFill>
                <a:blip r:embed="rId9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3" name="グループ化 222">
            <a:extLst>
              <a:ext uri="{FF2B5EF4-FFF2-40B4-BE49-F238E27FC236}">
                <a16:creationId xmlns:a16="http://schemas.microsoft.com/office/drawing/2014/main" id="{1E6F0E26-6C59-4FEE-B68B-5A1BBB38C553}"/>
              </a:ext>
            </a:extLst>
          </p:cNvPr>
          <p:cNvGrpSpPr/>
          <p:nvPr/>
        </p:nvGrpSpPr>
        <p:grpSpPr>
          <a:xfrm>
            <a:off x="4730604" y="4849443"/>
            <a:ext cx="2380341" cy="1750481"/>
            <a:chOff x="1714422" y="2332384"/>
            <a:chExt cx="2733499" cy="2056044"/>
          </a:xfrm>
        </p:grpSpPr>
        <p:sp>
          <p:nvSpPr>
            <p:cNvPr id="224" name="フローチャート: 結合子 223">
              <a:extLst>
                <a:ext uri="{FF2B5EF4-FFF2-40B4-BE49-F238E27FC236}">
                  <a16:creationId xmlns:a16="http://schemas.microsoft.com/office/drawing/2014/main" id="{DAC98C37-5445-4189-A53F-3CC4CB7A3247}"/>
                </a:ext>
              </a:extLst>
            </p:cNvPr>
            <p:cNvSpPr/>
            <p:nvPr/>
          </p:nvSpPr>
          <p:spPr>
            <a:xfrm>
              <a:off x="1986958" y="2332384"/>
              <a:ext cx="201055" cy="19216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5" name="フローチャート: 結合子 224">
              <a:extLst>
                <a:ext uri="{FF2B5EF4-FFF2-40B4-BE49-F238E27FC236}">
                  <a16:creationId xmlns:a16="http://schemas.microsoft.com/office/drawing/2014/main" id="{53E4C1E7-9699-4C5B-83D8-2935C61834B2}"/>
                </a:ext>
              </a:extLst>
            </p:cNvPr>
            <p:cNvSpPr/>
            <p:nvPr/>
          </p:nvSpPr>
          <p:spPr>
            <a:xfrm>
              <a:off x="4074932" y="2513523"/>
              <a:ext cx="201055" cy="19216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ローチャート: 結合子 225">
              <a:extLst>
                <a:ext uri="{FF2B5EF4-FFF2-40B4-BE49-F238E27FC236}">
                  <a16:creationId xmlns:a16="http://schemas.microsoft.com/office/drawing/2014/main" id="{2150232F-C5D4-4FBC-865B-283F99755AD5}"/>
                </a:ext>
              </a:extLst>
            </p:cNvPr>
            <p:cNvSpPr/>
            <p:nvPr/>
          </p:nvSpPr>
          <p:spPr>
            <a:xfrm>
              <a:off x="1714422" y="3663955"/>
              <a:ext cx="201055" cy="19216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ローチャート: 結合子 226">
              <a:extLst>
                <a:ext uri="{FF2B5EF4-FFF2-40B4-BE49-F238E27FC236}">
                  <a16:creationId xmlns:a16="http://schemas.microsoft.com/office/drawing/2014/main" id="{32906769-F261-4125-8110-97523AC9E70A}"/>
                </a:ext>
              </a:extLst>
            </p:cNvPr>
            <p:cNvSpPr/>
            <p:nvPr/>
          </p:nvSpPr>
          <p:spPr>
            <a:xfrm>
              <a:off x="4146339" y="3750713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8" name="フローチャート: 結合子 227">
              <a:extLst>
                <a:ext uri="{FF2B5EF4-FFF2-40B4-BE49-F238E27FC236}">
                  <a16:creationId xmlns:a16="http://schemas.microsoft.com/office/drawing/2014/main" id="{C6C549F1-4A96-421B-BDDB-E04CB884C9FD}"/>
                </a:ext>
              </a:extLst>
            </p:cNvPr>
            <p:cNvSpPr/>
            <p:nvPr/>
          </p:nvSpPr>
          <p:spPr>
            <a:xfrm>
              <a:off x="3483096" y="3875342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ローチャート: 結合子 229">
              <a:extLst>
                <a:ext uri="{FF2B5EF4-FFF2-40B4-BE49-F238E27FC236}">
                  <a16:creationId xmlns:a16="http://schemas.microsoft.com/office/drawing/2014/main" id="{59384B24-9AD6-4447-B1AA-BEFB8629090A}"/>
                </a:ext>
              </a:extLst>
            </p:cNvPr>
            <p:cNvSpPr/>
            <p:nvPr/>
          </p:nvSpPr>
          <p:spPr>
            <a:xfrm>
              <a:off x="4246866" y="4196265"/>
              <a:ext cx="201055" cy="19216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2" name="直線コネクタ 231">
              <a:extLst>
                <a:ext uri="{FF2B5EF4-FFF2-40B4-BE49-F238E27FC236}">
                  <a16:creationId xmlns:a16="http://schemas.microsoft.com/office/drawing/2014/main" id="{8E92DA59-D8DD-4ADC-B5A1-33B6E0CA5065}"/>
                </a:ext>
              </a:extLst>
            </p:cNvPr>
            <p:cNvCxnSpPr>
              <a:cxnSpLocks/>
              <a:stCxn id="228" idx="6"/>
              <a:endCxn id="227" idx="2"/>
            </p:cNvCxnSpPr>
            <p:nvPr/>
          </p:nvCxnSpPr>
          <p:spPr>
            <a:xfrm flipV="1">
              <a:off x="3684151" y="3846794"/>
              <a:ext cx="462188" cy="1246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>
              <a:extLst>
                <a:ext uri="{FF2B5EF4-FFF2-40B4-BE49-F238E27FC236}">
                  <a16:creationId xmlns:a16="http://schemas.microsoft.com/office/drawing/2014/main" id="{08B5438D-3413-40DE-A6A6-AFE50A172344}"/>
                </a:ext>
              </a:extLst>
            </p:cNvPr>
            <p:cNvCxnSpPr>
              <a:cxnSpLocks/>
              <a:stCxn id="226" idx="6"/>
              <a:endCxn id="228" idx="2"/>
            </p:cNvCxnSpPr>
            <p:nvPr/>
          </p:nvCxnSpPr>
          <p:spPr>
            <a:xfrm>
              <a:off x="1915476" y="3760037"/>
              <a:ext cx="1567620" cy="211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>
              <a:extLst>
                <a:ext uri="{FF2B5EF4-FFF2-40B4-BE49-F238E27FC236}">
                  <a16:creationId xmlns:a16="http://schemas.microsoft.com/office/drawing/2014/main" id="{710A4A92-22A9-450E-A5BB-AEE5B067E8D7}"/>
                </a:ext>
              </a:extLst>
            </p:cNvPr>
            <p:cNvCxnSpPr>
              <a:cxnSpLocks/>
              <a:stCxn id="228" idx="6"/>
              <a:endCxn id="230" idx="2"/>
            </p:cNvCxnSpPr>
            <p:nvPr/>
          </p:nvCxnSpPr>
          <p:spPr>
            <a:xfrm>
              <a:off x="3684151" y="3971423"/>
              <a:ext cx="562715" cy="320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D29F7ED4-CFB5-4752-A9C3-D142AB53D88B}"/>
                </a:ext>
              </a:extLst>
            </p:cNvPr>
            <p:cNvCxnSpPr>
              <a:cxnSpLocks/>
              <a:stCxn id="225" idx="2"/>
              <a:endCxn id="224" idx="6"/>
            </p:cNvCxnSpPr>
            <p:nvPr/>
          </p:nvCxnSpPr>
          <p:spPr>
            <a:xfrm flipH="1" flipV="1">
              <a:off x="2188013" y="2428465"/>
              <a:ext cx="1886919" cy="181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>
              <a:extLst>
                <a:ext uri="{FF2B5EF4-FFF2-40B4-BE49-F238E27FC236}">
                  <a16:creationId xmlns:a16="http://schemas.microsoft.com/office/drawing/2014/main" id="{EBD3A7D6-F06F-48BA-883E-9318EA1DA65E}"/>
                </a:ext>
              </a:extLst>
            </p:cNvPr>
            <p:cNvCxnSpPr>
              <a:cxnSpLocks/>
              <a:stCxn id="224" idx="4"/>
              <a:endCxn id="226" idx="0"/>
            </p:cNvCxnSpPr>
            <p:nvPr/>
          </p:nvCxnSpPr>
          <p:spPr>
            <a:xfrm flipH="1">
              <a:off x="1814949" y="2524545"/>
              <a:ext cx="272537" cy="11394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>
              <a:extLst>
                <a:ext uri="{FF2B5EF4-FFF2-40B4-BE49-F238E27FC236}">
                  <a16:creationId xmlns:a16="http://schemas.microsoft.com/office/drawing/2014/main" id="{01696CAE-AE60-4FA4-922A-9DCF1F414643}"/>
                </a:ext>
              </a:extLst>
            </p:cNvPr>
            <p:cNvCxnSpPr>
              <a:cxnSpLocks/>
              <a:stCxn id="225" idx="4"/>
              <a:endCxn id="227" idx="0"/>
            </p:cNvCxnSpPr>
            <p:nvPr/>
          </p:nvCxnSpPr>
          <p:spPr>
            <a:xfrm>
              <a:off x="4175459" y="2705685"/>
              <a:ext cx="71408" cy="10450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88E3789E-52A4-4884-8384-87BDE273198F}"/>
                </a:ext>
              </a:extLst>
            </p:cNvPr>
            <p:cNvCxnSpPr>
              <a:cxnSpLocks/>
              <a:stCxn id="224" idx="5"/>
              <a:endCxn id="228" idx="1"/>
            </p:cNvCxnSpPr>
            <p:nvPr/>
          </p:nvCxnSpPr>
          <p:spPr>
            <a:xfrm>
              <a:off x="2158569" y="2496404"/>
              <a:ext cx="1353971" cy="1407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>
              <a:extLst>
                <a:ext uri="{FF2B5EF4-FFF2-40B4-BE49-F238E27FC236}">
                  <a16:creationId xmlns:a16="http://schemas.microsoft.com/office/drawing/2014/main" id="{9CFEDD4D-3249-4F1A-B0F4-E3F62C7F23A6}"/>
                </a:ext>
              </a:extLst>
            </p:cNvPr>
            <p:cNvCxnSpPr>
              <a:cxnSpLocks/>
              <a:stCxn id="224" idx="6"/>
              <a:endCxn id="227" idx="1"/>
            </p:cNvCxnSpPr>
            <p:nvPr/>
          </p:nvCxnSpPr>
          <p:spPr>
            <a:xfrm>
              <a:off x="2188013" y="2428465"/>
              <a:ext cx="1987770" cy="135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楕円 240">
            <a:extLst>
              <a:ext uri="{FF2B5EF4-FFF2-40B4-BE49-F238E27FC236}">
                <a16:creationId xmlns:a16="http://schemas.microsoft.com/office/drawing/2014/main" id="{2B164CAD-CD3E-48F8-8AD3-E30AE72B1E48}"/>
              </a:ext>
            </a:extLst>
          </p:cNvPr>
          <p:cNvSpPr/>
          <p:nvPr/>
        </p:nvSpPr>
        <p:spPr>
          <a:xfrm>
            <a:off x="4694944" y="4514091"/>
            <a:ext cx="859166" cy="815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楕円 241">
            <a:extLst>
              <a:ext uri="{FF2B5EF4-FFF2-40B4-BE49-F238E27FC236}">
                <a16:creationId xmlns:a16="http://schemas.microsoft.com/office/drawing/2014/main" id="{B097E73C-6A0D-4A5E-808E-677C56A762CA}"/>
              </a:ext>
            </a:extLst>
          </p:cNvPr>
          <p:cNvSpPr/>
          <p:nvPr/>
        </p:nvSpPr>
        <p:spPr>
          <a:xfrm>
            <a:off x="4136552" y="5757648"/>
            <a:ext cx="991007" cy="7604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9DC8D895-FECD-48A2-BB02-7AB6450A8279}"/>
              </a:ext>
            </a:extLst>
          </p:cNvPr>
          <p:cNvSpPr/>
          <p:nvPr/>
        </p:nvSpPr>
        <p:spPr>
          <a:xfrm>
            <a:off x="6436418" y="4497986"/>
            <a:ext cx="998893" cy="103894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楕円 243">
            <a:extLst>
              <a:ext uri="{FF2B5EF4-FFF2-40B4-BE49-F238E27FC236}">
                <a16:creationId xmlns:a16="http://schemas.microsoft.com/office/drawing/2014/main" id="{8AACA9B3-EF94-4863-979B-D7484D7029BC}"/>
              </a:ext>
            </a:extLst>
          </p:cNvPr>
          <p:cNvSpPr/>
          <p:nvPr/>
        </p:nvSpPr>
        <p:spPr>
          <a:xfrm>
            <a:off x="6185724" y="5841465"/>
            <a:ext cx="1159995" cy="8875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テキスト ボックス 245">
                <a:extLst>
                  <a:ext uri="{FF2B5EF4-FFF2-40B4-BE49-F238E27FC236}">
                    <a16:creationId xmlns:a16="http://schemas.microsoft.com/office/drawing/2014/main" id="{F018625A-86E4-4C6C-BABB-47534AD9D415}"/>
                  </a:ext>
                </a:extLst>
              </p:cNvPr>
              <p:cNvSpPr txBox="1"/>
              <p:nvPr/>
            </p:nvSpPr>
            <p:spPr>
              <a:xfrm>
                <a:off x="2535165" y="4959544"/>
                <a:ext cx="222887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⇐⋯⇐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246" name="テキスト ボックス 245">
                <a:extLst>
                  <a:ext uri="{FF2B5EF4-FFF2-40B4-BE49-F238E27FC236}">
                    <a16:creationId xmlns:a16="http://schemas.microsoft.com/office/drawing/2014/main" id="{F018625A-86E4-4C6C-BABB-47534AD9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165" y="4959544"/>
                <a:ext cx="2228872" cy="861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28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2" grpId="0"/>
      <p:bldP spid="98" grpId="0"/>
      <p:bldP spid="144" grpId="0" animBg="1"/>
      <p:bldP spid="145" grpId="0" animBg="1"/>
      <p:bldP spid="146" grpId="0" animBg="1"/>
      <p:bldP spid="147" grpId="0" animBg="1"/>
      <p:bldP spid="150" grpId="0"/>
      <p:bldP spid="188" grpId="0" animBg="1"/>
      <p:bldP spid="189" grpId="0" animBg="1"/>
      <p:bldP spid="190" grpId="0" animBg="1"/>
      <p:bldP spid="191" grpId="0" animBg="1"/>
      <p:bldP spid="61" grpId="0" animBg="1"/>
      <p:bldP spid="194" grpId="0" animBg="1"/>
      <p:bldP spid="195" grpId="0" animBg="1"/>
      <p:bldP spid="196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/>
      <p:bldP spid="241" grpId="0" animBg="1"/>
      <p:bldP spid="242" grpId="0" animBg="1"/>
      <p:bldP spid="243" grpId="0" animBg="1"/>
      <p:bldP spid="244" grpId="0" animBg="1"/>
      <p:bldP spid="2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</p:spPr>
            <p:txBody>
              <a:bodyPr/>
              <a:lstStyle/>
              <a:p>
                <a:r>
                  <a:rPr lang="ja-JP" altLang="en-US" dirty="0"/>
                  <a:t>マイナー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に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よる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の上界の改善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159905-F887-403F-AA57-683784A805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22395" y="1129546"/>
                <a:ext cx="9149925" cy="887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※</a:t>
                </a:r>
                <a:r>
                  <a:rPr kumimoji="1" lang="ja-JP" altLang="en-US" dirty="0"/>
                  <a:t>グラフ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ja-JP" altLang="en-US" dirty="0"/>
                  <a:t>の細分</a:t>
                </a:r>
                <a:r>
                  <a:rPr lang="ja-JP" altLang="en-US" dirty="0"/>
                  <a:t>を含むグラフは，グラフ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ja-JP" altLang="en-US" dirty="0"/>
                  <a:t>をマイナーとしてもつ．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逆は成り立たない．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159905-F887-403F-AA57-683784A80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2395" y="1129546"/>
                <a:ext cx="9149925" cy="887509"/>
              </a:xfrm>
              <a:blipFill>
                <a:blip r:embed="rId3"/>
                <a:stretch>
                  <a:fillRect l="-1199" t="-17123" r="-400" b="-11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4E9DFD3C-AFD8-4B74-8CF3-BFED45470F13}"/>
              </a:ext>
            </a:extLst>
          </p:cNvPr>
          <p:cNvGrpSpPr/>
          <p:nvPr/>
        </p:nvGrpSpPr>
        <p:grpSpPr>
          <a:xfrm>
            <a:off x="9918587" y="2385073"/>
            <a:ext cx="2152017" cy="1557631"/>
            <a:chOff x="2042980" y="4933230"/>
            <a:chExt cx="2152017" cy="1557631"/>
          </a:xfrm>
        </p:grpSpPr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CF5AB093-64F9-4F9E-9439-AEF900EC36BC}"/>
                </a:ext>
              </a:extLst>
            </p:cNvPr>
            <p:cNvGrpSpPr/>
            <p:nvPr/>
          </p:nvGrpSpPr>
          <p:grpSpPr>
            <a:xfrm>
              <a:off x="2042980" y="4933230"/>
              <a:ext cx="2152017" cy="1557631"/>
              <a:chOff x="6767377" y="2969966"/>
              <a:chExt cx="2152017" cy="1557631"/>
            </a:xfrm>
          </p:grpSpPr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74F377C9-FEB8-4C7A-8318-94D2689EB4D8}"/>
                  </a:ext>
                </a:extLst>
              </p:cNvPr>
              <p:cNvCxnSpPr>
                <a:cxnSpLocks/>
                <a:stCxn id="192" idx="6"/>
                <a:endCxn id="187" idx="2"/>
              </p:cNvCxnSpPr>
              <p:nvPr/>
            </p:nvCxnSpPr>
            <p:spPr>
              <a:xfrm>
                <a:off x="6986849" y="3066047"/>
                <a:ext cx="1731490" cy="1388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フローチャート: 結合子 169">
                <a:extLst>
                  <a:ext uri="{FF2B5EF4-FFF2-40B4-BE49-F238E27FC236}">
                    <a16:creationId xmlns:a16="http://schemas.microsoft.com/office/drawing/2014/main" id="{C4BA788E-0CDE-4B26-9DFE-6752C078F16F}"/>
                  </a:ext>
                </a:extLst>
              </p:cNvPr>
              <p:cNvSpPr/>
              <p:nvPr/>
            </p:nvSpPr>
            <p:spPr>
              <a:xfrm>
                <a:off x="8655097" y="4335435"/>
                <a:ext cx="201055" cy="192162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ローチャート: 結合子 170">
                <a:extLst>
                  <a:ext uri="{FF2B5EF4-FFF2-40B4-BE49-F238E27FC236}">
                    <a16:creationId xmlns:a16="http://schemas.microsoft.com/office/drawing/2014/main" id="{FA715F01-6A7B-4DA1-9F1F-2900C60CCC1D}"/>
                  </a:ext>
                </a:extLst>
              </p:cNvPr>
              <p:cNvSpPr/>
              <p:nvPr/>
            </p:nvSpPr>
            <p:spPr>
              <a:xfrm>
                <a:off x="6767377" y="4201075"/>
                <a:ext cx="201055" cy="192162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ローチャート: 結合子 186">
                <a:extLst>
                  <a:ext uri="{FF2B5EF4-FFF2-40B4-BE49-F238E27FC236}">
                    <a16:creationId xmlns:a16="http://schemas.microsoft.com/office/drawing/2014/main" id="{B8410C49-778C-40DB-8701-9E971AAA8B27}"/>
                  </a:ext>
                </a:extLst>
              </p:cNvPr>
              <p:cNvSpPr/>
              <p:nvPr/>
            </p:nvSpPr>
            <p:spPr>
              <a:xfrm>
                <a:off x="8718339" y="3108864"/>
                <a:ext cx="201055" cy="192162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2" name="フローチャート: 結合子 191">
                <a:extLst>
                  <a:ext uri="{FF2B5EF4-FFF2-40B4-BE49-F238E27FC236}">
                    <a16:creationId xmlns:a16="http://schemas.microsoft.com/office/drawing/2014/main" id="{DD79846B-509D-4A93-9BA1-29A081D09BED}"/>
                  </a:ext>
                </a:extLst>
              </p:cNvPr>
              <p:cNvSpPr/>
              <p:nvPr/>
            </p:nvSpPr>
            <p:spPr>
              <a:xfrm>
                <a:off x="6785794" y="2969966"/>
                <a:ext cx="201055" cy="192162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90C67208-DD15-4E1A-BB18-76718EBB7ED6}"/>
                  </a:ext>
                </a:extLst>
              </p:cNvPr>
              <p:cNvCxnSpPr>
                <a:cxnSpLocks/>
                <a:stCxn id="153" idx="5"/>
                <a:endCxn id="152" idx="1"/>
              </p:cNvCxnSpPr>
              <p:nvPr/>
            </p:nvCxnSpPr>
            <p:spPr>
              <a:xfrm>
                <a:off x="7751336" y="3776173"/>
                <a:ext cx="358079" cy="1980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>
                <a:extLst>
                  <a:ext uri="{FF2B5EF4-FFF2-40B4-BE49-F238E27FC236}">
                    <a16:creationId xmlns:a16="http://schemas.microsoft.com/office/drawing/2014/main" id="{A0456AB4-8E24-4395-B853-BFE9715E5481}"/>
                  </a:ext>
                </a:extLst>
              </p:cNvPr>
              <p:cNvCxnSpPr>
                <a:cxnSpLocks/>
                <a:stCxn id="171" idx="6"/>
                <a:endCxn id="170" idx="2"/>
              </p:cNvCxnSpPr>
              <p:nvPr/>
            </p:nvCxnSpPr>
            <p:spPr>
              <a:xfrm>
                <a:off x="6968432" y="4297156"/>
                <a:ext cx="1686665" cy="1343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>
                <a:extLst>
                  <a:ext uri="{FF2B5EF4-FFF2-40B4-BE49-F238E27FC236}">
                    <a16:creationId xmlns:a16="http://schemas.microsoft.com/office/drawing/2014/main" id="{A24A5C1A-58E2-47AD-BEA8-0CB17852389F}"/>
                  </a:ext>
                </a:extLst>
              </p:cNvPr>
              <p:cNvCxnSpPr>
                <a:cxnSpLocks/>
                <a:stCxn id="161" idx="4"/>
                <a:endCxn id="160" idx="0"/>
              </p:cNvCxnSpPr>
              <p:nvPr/>
            </p:nvCxnSpPr>
            <p:spPr>
              <a:xfrm flipH="1">
                <a:off x="6871314" y="3558889"/>
                <a:ext cx="8982" cy="2454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フローチャート: 結合子 150">
              <a:extLst>
                <a:ext uri="{FF2B5EF4-FFF2-40B4-BE49-F238E27FC236}">
                  <a16:creationId xmlns:a16="http://schemas.microsoft.com/office/drawing/2014/main" id="{825A3A85-575B-4958-BDF9-EE00F120F09C}"/>
                </a:ext>
              </a:extLst>
            </p:cNvPr>
            <p:cNvSpPr/>
            <p:nvPr/>
          </p:nvSpPr>
          <p:spPr>
            <a:xfrm>
              <a:off x="3975972" y="564486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ローチャート: 結合子 151">
              <a:extLst>
                <a:ext uri="{FF2B5EF4-FFF2-40B4-BE49-F238E27FC236}">
                  <a16:creationId xmlns:a16="http://schemas.microsoft.com/office/drawing/2014/main" id="{8F6B6A03-7764-4DB1-AE1B-F26467C6F37D}"/>
                </a:ext>
              </a:extLst>
            </p:cNvPr>
            <p:cNvSpPr/>
            <p:nvPr/>
          </p:nvSpPr>
          <p:spPr>
            <a:xfrm>
              <a:off x="3355574" y="5909309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ローチャート: 結合子 152">
              <a:extLst>
                <a:ext uri="{FF2B5EF4-FFF2-40B4-BE49-F238E27FC236}">
                  <a16:creationId xmlns:a16="http://schemas.microsoft.com/office/drawing/2014/main" id="{48C18B2E-2E4D-4AE3-8811-5E60E3317E4C}"/>
                </a:ext>
              </a:extLst>
            </p:cNvPr>
            <p:cNvSpPr/>
            <p:nvPr/>
          </p:nvSpPr>
          <p:spPr>
            <a:xfrm>
              <a:off x="2855328" y="5575416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ローチャート: 結合子 156">
              <a:extLst>
                <a:ext uri="{FF2B5EF4-FFF2-40B4-BE49-F238E27FC236}">
                  <a16:creationId xmlns:a16="http://schemas.microsoft.com/office/drawing/2014/main" id="{D259A81E-0791-4945-8371-CAC1C2EE13D7}"/>
                </a:ext>
              </a:extLst>
            </p:cNvPr>
            <p:cNvSpPr/>
            <p:nvPr/>
          </p:nvSpPr>
          <p:spPr>
            <a:xfrm>
              <a:off x="2422234" y="5259218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ローチャート: 結合子 159">
              <a:extLst>
                <a:ext uri="{FF2B5EF4-FFF2-40B4-BE49-F238E27FC236}">
                  <a16:creationId xmlns:a16="http://schemas.microsoft.com/office/drawing/2014/main" id="{BC05DE7E-B0DE-40D9-A5EF-2B1FF9C8F47B}"/>
                </a:ext>
              </a:extLst>
            </p:cNvPr>
            <p:cNvSpPr/>
            <p:nvPr/>
          </p:nvSpPr>
          <p:spPr>
            <a:xfrm>
              <a:off x="2046389" y="5767578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ローチャート: 結合子 160">
              <a:extLst>
                <a:ext uri="{FF2B5EF4-FFF2-40B4-BE49-F238E27FC236}">
                  <a16:creationId xmlns:a16="http://schemas.microsoft.com/office/drawing/2014/main" id="{8D77A561-BCBB-4AE1-B258-1D31EE2224FB}"/>
                </a:ext>
              </a:extLst>
            </p:cNvPr>
            <p:cNvSpPr/>
            <p:nvPr/>
          </p:nvSpPr>
          <p:spPr>
            <a:xfrm>
              <a:off x="2055371" y="5329991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55FAF707-6F87-4531-B6F3-90FCF30C3351}"/>
                </a:ext>
              </a:extLst>
            </p:cNvPr>
            <p:cNvCxnSpPr>
              <a:cxnSpLocks/>
              <a:stCxn id="192" idx="4"/>
              <a:endCxn id="161" idx="0"/>
            </p:cNvCxnSpPr>
            <p:nvPr/>
          </p:nvCxnSpPr>
          <p:spPr>
            <a:xfrm flipH="1">
              <a:off x="2155899" y="5125392"/>
              <a:ext cx="6026" cy="204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FAB15B4A-7369-4C02-8FA0-F803AA73F449}"/>
                </a:ext>
              </a:extLst>
            </p:cNvPr>
            <p:cNvCxnSpPr>
              <a:cxnSpLocks/>
              <a:stCxn id="170" idx="1"/>
              <a:endCxn id="152" idx="5"/>
            </p:cNvCxnSpPr>
            <p:nvPr/>
          </p:nvCxnSpPr>
          <p:spPr>
            <a:xfrm flipH="1" flipV="1">
              <a:off x="3527185" y="6073330"/>
              <a:ext cx="432959" cy="253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D4DC4034-EDC8-4C2D-A6DE-2197281C6A0F}"/>
                </a:ext>
              </a:extLst>
            </p:cNvPr>
            <p:cNvCxnSpPr>
              <a:cxnSpLocks/>
              <a:stCxn id="157" idx="5"/>
              <a:endCxn id="153" idx="1"/>
            </p:cNvCxnSpPr>
            <p:nvPr/>
          </p:nvCxnSpPr>
          <p:spPr>
            <a:xfrm>
              <a:off x="2593845" y="5423239"/>
              <a:ext cx="290927" cy="1803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9C665C4F-FB93-4C46-BD0E-B465BD6F6373}"/>
                </a:ext>
              </a:extLst>
            </p:cNvPr>
            <p:cNvCxnSpPr>
              <a:cxnSpLocks/>
              <a:stCxn id="192" idx="5"/>
              <a:endCxn id="157" idx="1"/>
            </p:cNvCxnSpPr>
            <p:nvPr/>
          </p:nvCxnSpPr>
          <p:spPr>
            <a:xfrm>
              <a:off x="2233008" y="5097251"/>
              <a:ext cx="218670" cy="1901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01CA24D3-82E5-4244-B907-BC6BCDC6A4A4}"/>
                </a:ext>
              </a:extLst>
            </p:cNvPr>
            <p:cNvCxnSpPr>
              <a:cxnSpLocks/>
              <a:stCxn id="151" idx="4"/>
              <a:endCxn id="170" idx="0"/>
            </p:cNvCxnSpPr>
            <p:nvPr/>
          </p:nvCxnSpPr>
          <p:spPr>
            <a:xfrm flipH="1">
              <a:off x="4031228" y="5837027"/>
              <a:ext cx="45272" cy="461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750D0DB5-D682-41AA-B845-1D7D14D792DC}"/>
                </a:ext>
              </a:extLst>
            </p:cNvPr>
            <p:cNvCxnSpPr>
              <a:cxnSpLocks/>
              <a:stCxn id="187" idx="4"/>
              <a:endCxn id="151" idx="0"/>
            </p:cNvCxnSpPr>
            <p:nvPr/>
          </p:nvCxnSpPr>
          <p:spPr>
            <a:xfrm flipH="1">
              <a:off x="4076500" y="5264290"/>
              <a:ext cx="17970" cy="380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E26F16F9-37FA-4C6D-B745-715065250407}"/>
                </a:ext>
              </a:extLst>
            </p:cNvPr>
            <p:cNvCxnSpPr>
              <a:cxnSpLocks/>
              <a:stCxn id="160" idx="4"/>
              <a:endCxn id="171" idx="0"/>
            </p:cNvCxnSpPr>
            <p:nvPr/>
          </p:nvCxnSpPr>
          <p:spPr>
            <a:xfrm flipH="1">
              <a:off x="2143508" y="5959740"/>
              <a:ext cx="3409" cy="204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0D865C00-2427-4D25-A9A9-13EA0EE4ED1F}"/>
              </a:ext>
            </a:extLst>
          </p:cNvPr>
          <p:cNvGrpSpPr/>
          <p:nvPr/>
        </p:nvGrpSpPr>
        <p:grpSpPr>
          <a:xfrm>
            <a:off x="9965393" y="291080"/>
            <a:ext cx="2152017" cy="1557631"/>
            <a:chOff x="6767377" y="2969966"/>
            <a:chExt cx="2152017" cy="1557631"/>
          </a:xfrm>
        </p:grpSpPr>
        <p:cxnSp>
          <p:nvCxnSpPr>
            <p:cNvPr id="231" name="直線コネクタ 230">
              <a:extLst>
                <a:ext uri="{FF2B5EF4-FFF2-40B4-BE49-F238E27FC236}">
                  <a16:creationId xmlns:a16="http://schemas.microsoft.com/office/drawing/2014/main" id="{B5C6A2EF-720E-4E67-8F5C-E5ABFDFDF1DD}"/>
                </a:ext>
              </a:extLst>
            </p:cNvPr>
            <p:cNvCxnSpPr>
              <a:cxnSpLocks/>
              <a:stCxn id="248" idx="6"/>
              <a:endCxn id="247" idx="2"/>
            </p:cNvCxnSpPr>
            <p:nvPr/>
          </p:nvCxnSpPr>
          <p:spPr>
            <a:xfrm>
              <a:off x="6986849" y="3066047"/>
              <a:ext cx="1731490" cy="138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フローチャート: 結合子 234">
              <a:extLst>
                <a:ext uri="{FF2B5EF4-FFF2-40B4-BE49-F238E27FC236}">
                  <a16:creationId xmlns:a16="http://schemas.microsoft.com/office/drawing/2014/main" id="{3CD9929E-14E6-4F0A-B5FB-E1E8EE066FBB}"/>
                </a:ext>
              </a:extLst>
            </p:cNvPr>
            <p:cNvSpPr/>
            <p:nvPr/>
          </p:nvSpPr>
          <p:spPr>
            <a:xfrm>
              <a:off x="8655097" y="433543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ローチャート: 結合子 244">
              <a:extLst>
                <a:ext uri="{FF2B5EF4-FFF2-40B4-BE49-F238E27FC236}">
                  <a16:creationId xmlns:a16="http://schemas.microsoft.com/office/drawing/2014/main" id="{AA48BC8E-A254-4A2A-AE76-62ED6A6B7EB3}"/>
                </a:ext>
              </a:extLst>
            </p:cNvPr>
            <p:cNvSpPr/>
            <p:nvPr/>
          </p:nvSpPr>
          <p:spPr>
            <a:xfrm>
              <a:off x="6767377" y="4201075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ローチャート: 結合子 246">
              <a:extLst>
                <a:ext uri="{FF2B5EF4-FFF2-40B4-BE49-F238E27FC236}">
                  <a16:creationId xmlns:a16="http://schemas.microsoft.com/office/drawing/2014/main" id="{E1D3785D-96CE-4783-BC8B-4813CB418D9F}"/>
                </a:ext>
              </a:extLst>
            </p:cNvPr>
            <p:cNvSpPr/>
            <p:nvPr/>
          </p:nvSpPr>
          <p:spPr>
            <a:xfrm>
              <a:off x="8718339" y="3108864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ローチャート: 結合子 247">
              <a:extLst>
                <a:ext uri="{FF2B5EF4-FFF2-40B4-BE49-F238E27FC236}">
                  <a16:creationId xmlns:a16="http://schemas.microsoft.com/office/drawing/2014/main" id="{0C0685FB-5740-4E01-B592-95E2E12851B7}"/>
                </a:ext>
              </a:extLst>
            </p:cNvPr>
            <p:cNvSpPr/>
            <p:nvPr/>
          </p:nvSpPr>
          <p:spPr>
            <a:xfrm>
              <a:off x="6785794" y="2969966"/>
              <a:ext cx="201055" cy="19216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36232748-7913-407B-AA3B-CF58773C76C7}"/>
                </a:ext>
              </a:extLst>
            </p:cNvPr>
            <p:cNvCxnSpPr>
              <a:cxnSpLocks/>
              <a:stCxn id="247" idx="4"/>
              <a:endCxn id="235" idx="0"/>
            </p:cNvCxnSpPr>
            <p:nvPr/>
          </p:nvCxnSpPr>
          <p:spPr>
            <a:xfrm flipH="1">
              <a:off x="8755625" y="3301026"/>
              <a:ext cx="63242" cy="1034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CA8AE229-9EF1-43A3-B22C-556B8ECE5F10}"/>
                </a:ext>
              </a:extLst>
            </p:cNvPr>
            <p:cNvCxnSpPr>
              <a:cxnSpLocks/>
              <a:stCxn id="245" idx="6"/>
              <a:endCxn id="235" idx="2"/>
            </p:cNvCxnSpPr>
            <p:nvPr/>
          </p:nvCxnSpPr>
          <p:spPr>
            <a:xfrm>
              <a:off x="6968432" y="4297156"/>
              <a:ext cx="1686665" cy="134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7B451592-1C93-4BDF-B788-4295B3032901}"/>
                </a:ext>
              </a:extLst>
            </p:cNvPr>
            <p:cNvCxnSpPr>
              <a:cxnSpLocks/>
              <a:stCxn id="248" idx="4"/>
              <a:endCxn id="245" idx="0"/>
            </p:cNvCxnSpPr>
            <p:nvPr/>
          </p:nvCxnSpPr>
          <p:spPr>
            <a:xfrm flipH="1">
              <a:off x="6867905" y="3162128"/>
              <a:ext cx="18417" cy="1038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ABF89EA4-9FBB-4F06-9303-DE33F63542CC}"/>
                </a:ext>
              </a:extLst>
            </p:cNvPr>
            <p:cNvCxnSpPr>
              <a:cxnSpLocks/>
              <a:stCxn id="248" idx="5"/>
              <a:endCxn id="235" idx="1"/>
            </p:cNvCxnSpPr>
            <p:nvPr/>
          </p:nvCxnSpPr>
          <p:spPr>
            <a:xfrm>
              <a:off x="6957405" y="3133987"/>
              <a:ext cx="1727136" cy="1229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コンテンツ プレースホルダー 2">
                <a:extLst>
                  <a:ext uri="{FF2B5EF4-FFF2-40B4-BE49-F238E27FC236}">
                    <a16:creationId xmlns:a16="http://schemas.microsoft.com/office/drawing/2014/main" id="{26F28CAF-4372-4430-A281-CE53F5D2E0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9290" y="1726179"/>
                <a:ext cx="599397" cy="479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3" name="コンテンツ プレースホルダー 2">
                <a:extLst>
                  <a:ext uri="{FF2B5EF4-FFF2-40B4-BE49-F238E27FC236}">
                    <a16:creationId xmlns:a16="http://schemas.microsoft.com/office/drawing/2014/main" id="{26F28CAF-4372-4430-A281-CE53F5D2E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290" y="1726179"/>
                <a:ext cx="599397" cy="479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コンテンツ プレースホルダー 2">
                <a:extLst>
                  <a:ext uri="{FF2B5EF4-FFF2-40B4-BE49-F238E27FC236}">
                    <a16:creationId xmlns:a16="http://schemas.microsoft.com/office/drawing/2014/main" id="{EBD10167-C37B-419E-B8EC-AA02502971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9673" y="3979820"/>
                <a:ext cx="1538632" cy="479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dirty="0"/>
                  <a:t>の細分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254" name="コンテンツ プレースホルダー 2">
                <a:extLst>
                  <a:ext uri="{FF2B5EF4-FFF2-40B4-BE49-F238E27FC236}">
                    <a16:creationId xmlns:a16="http://schemas.microsoft.com/office/drawing/2014/main" id="{EBD10167-C37B-419E-B8EC-AA0250297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673" y="3979820"/>
                <a:ext cx="1538632" cy="479011"/>
              </a:xfrm>
              <a:prstGeom prst="rect">
                <a:avLst/>
              </a:prstGeom>
              <a:blipFill>
                <a:blip r:embed="rId5"/>
                <a:stretch>
                  <a:fillRect t="-28205" r="-6324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D658A72B-60E0-4B5C-9F60-7588E7008EF5}"/>
              </a:ext>
            </a:extLst>
          </p:cNvPr>
          <p:cNvGrpSpPr/>
          <p:nvPr/>
        </p:nvGrpSpPr>
        <p:grpSpPr>
          <a:xfrm>
            <a:off x="199794" y="2050820"/>
            <a:ext cx="9149925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正方形/長方形 255">
                  <a:extLst>
                    <a:ext uri="{FF2B5EF4-FFF2-40B4-BE49-F238E27FC236}">
                      <a16:creationId xmlns:a16="http://schemas.microsoft.com/office/drawing/2014/main" id="{60E5213C-C59F-445D-83FE-1F9D8F82DFBD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の細分をもてば，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442430BC-24A1-4BA5-94AA-D08B7520C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6"/>
                  <a:stretch>
                    <a:fillRect b="-119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7" name="四角形: 角を丸くする 256">
              <a:extLst>
                <a:ext uri="{FF2B5EF4-FFF2-40B4-BE49-F238E27FC236}">
                  <a16:creationId xmlns:a16="http://schemas.microsoft.com/office/drawing/2014/main" id="{31C7A4F4-D185-4643-B4C6-724F30DE3544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(Jung, 1970,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Larman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Mani, 1974)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245C31FC-2713-4F34-922D-548D0E29C532}"/>
              </a:ext>
            </a:extLst>
          </p:cNvPr>
          <p:cNvGrpSpPr/>
          <p:nvPr/>
        </p:nvGrpSpPr>
        <p:grpSpPr>
          <a:xfrm>
            <a:off x="199794" y="3262238"/>
            <a:ext cx="948734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正方形/長方形 258">
                  <a:extLst>
                    <a:ext uri="{FF2B5EF4-FFF2-40B4-BE49-F238E27FC236}">
                      <a16:creationId xmlns:a16="http://schemas.microsoft.com/office/drawing/2014/main" id="{0B9DD54C-F85C-420C-AC6C-1AA90E09DEEF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</a:t>
                  </a:r>
                  <a:r>
                    <a:rPr kumimoji="1" lang="ja-JP" altLang="en-US" sz="2800" dirty="0">
                      <a:solidFill>
                        <a:srgbClr val="FF0000"/>
                      </a:solidFill>
                    </a:rPr>
                    <a:t>マイナー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7"/>
                  <a:stretch>
                    <a:fillRect b="-129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0" name="四角形: 角を丸くする 259">
              <a:extLst>
                <a:ext uri="{FF2B5EF4-FFF2-40B4-BE49-F238E27FC236}">
                  <a16:creationId xmlns:a16="http://schemas.microsoft.com/office/drawing/2014/main" id="{0BD6737B-924E-4C8C-869B-947EF2F91BD4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(Robertson and Seymour, 1990)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94FC1ECE-D7E7-41E8-8B8E-6150A0C3A0DD}"/>
              </a:ext>
            </a:extLst>
          </p:cNvPr>
          <p:cNvGrpSpPr/>
          <p:nvPr/>
        </p:nvGrpSpPr>
        <p:grpSpPr>
          <a:xfrm>
            <a:off x="189836" y="4448668"/>
            <a:ext cx="10529454" cy="1337823"/>
            <a:chOff x="845127" y="1480855"/>
            <a:chExt cx="10529454" cy="1331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正方形/長方形 261">
                  <a:extLst>
                    <a:ext uri="{FF2B5EF4-FFF2-40B4-BE49-F238E27FC236}">
                      <a16:creationId xmlns:a16="http://schemas.microsoft.com/office/drawing/2014/main" id="{82216B59-C8A8-45FE-8084-AA6D1CAF4A87}"/>
                    </a:ext>
                  </a:extLst>
                </p:cNvPr>
                <p:cNvSpPr/>
                <p:nvPr/>
              </p:nvSpPr>
              <p:spPr>
                <a:xfrm>
                  <a:off x="858981" y="193293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ja-JP" alt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を満たすグラフ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F8B91796-77DC-4B52-BE87-CBF140E045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2933"/>
                  <a:ext cx="10515600" cy="879352"/>
                </a:xfrm>
                <a:prstGeom prst="rect">
                  <a:avLst/>
                </a:prstGeom>
                <a:blipFill>
                  <a:blip r:embed="rId8"/>
                  <a:stretch>
                    <a:fillRect l="-1158" t="-12925" b="-231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3" name="四角形: 角を丸くする 262">
              <a:extLst>
                <a:ext uri="{FF2B5EF4-FFF2-40B4-BE49-F238E27FC236}">
                  <a16:creationId xmlns:a16="http://schemas.microsoft.com/office/drawing/2014/main" id="{15320AE6-5603-4238-80A9-DDEF49FFD23F}"/>
                </a:ext>
              </a:extLst>
            </p:cNvPr>
            <p:cNvSpPr/>
            <p:nvPr/>
          </p:nvSpPr>
          <p:spPr>
            <a:xfrm>
              <a:off x="845127" y="1480855"/>
              <a:ext cx="10529454" cy="4825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Bollobás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Thomason, 1996)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テキスト ボックス 263">
                <a:extLst>
                  <a:ext uri="{FF2B5EF4-FFF2-40B4-BE49-F238E27FC236}">
                    <a16:creationId xmlns:a16="http://schemas.microsoft.com/office/drawing/2014/main" id="{C3FB4F54-BF9A-4E13-9F39-8932556A3E13}"/>
                  </a:ext>
                </a:extLst>
              </p:cNvPr>
              <p:cNvSpPr txBox="1"/>
              <p:nvPr/>
            </p:nvSpPr>
            <p:spPr>
              <a:xfrm>
                <a:off x="220837" y="5821634"/>
                <a:ext cx="105156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22</m:t>
                    </m:r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連結グラフは上の定理のグラフ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sz="2600" dirty="0"/>
                  <a:t>マイナーとしてもつ（</a:t>
                </a:r>
                <a:r>
                  <a:rPr kumimoji="1" lang="en-US" altLang="ja-JP" sz="2600" dirty="0"/>
                  <a:t> </a:t>
                </a:r>
                <a:r>
                  <a:rPr kumimoji="1" lang="en-US" altLang="ja-JP" sz="2600" dirty="0" err="1"/>
                  <a:t>Bollobás</a:t>
                </a:r>
                <a:r>
                  <a:rPr kumimoji="1" lang="en-US" altLang="ja-JP" sz="2600" dirty="0"/>
                  <a:t> and Thomason, 1998 </a:t>
                </a:r>
                <a:r>
                  <a:rPr kumimoji="1" lang="ja-JP" altLang="en-US" sz="2600" dirty="0"/>
                  <a:t>）</a:t>
                </a:r>
                <a:r>
                  <a:rPr kumimoji="1" lang="ja-JP" altLang="en-US" sz="2400" dirty="0"/>
                  <a:t>．</a:t>
                </a:r>
              </a:p>
            </p:txBody>
          </p:sp>
        </mc:Choice>
        <mc:Fallback xmlns="">
          <p:sp>
            <p:nvSpPr>
              <p:cNvPr id="264" name="テキスト ボックス 263">
                <a:extLst>
                  <a:ext uri="{FF2B5EF4-FFF2-40B4-BE49-F238E27FC236}">
                    <a16:creationId xmlns:a16="http://schemas.microsoft.com/office/drawing/2014/main" id="{C3FB4F54-BF9A-4E13-9F39-8932556A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7" y="5821634"/>
                <a:ext cx="10515600" cy="892552"/>
              </a:xfrm>
              <a:prstGeom prst="rect">
                <a:avLst/>
              </a:prstGeom>
              <a:blipFill>
                <a:blip r:embed="rId9"/>
                <a:stretch>
                  <a:fillRect l="-1043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テキスト ボックス 265">
                <a:extLst>
                  <a:ext uri="{FF2B5EF4-FFF2-40B4-BE49-F238E27FC236}">
                    <a16:creationId xmlns:a16="http://schemas.microsoft.com/office/drawing/2014/main" id="{CA2D3F56-7E06-472D-8D43-D0B4AB43D135}"/>
                  </a:ext>
                </a:extLst>
              </p:cNvPr>
              <p:cNvSpPr txBox="1"/>
              <p:nvPr/>
            </p:nvSpPr>
            <p:spPr>
              <a:xfrm>
                <a:off x="2953877" y="6192286"/>
                <a:ext cx="53163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≤22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の線形</a:t>
                </a:r>
                <a:r>
                  <a:rPr kumimoji="1" lang="en-US" altLang="ja-JP" sz="2600" dirty="0"/>
                  <a:t>!!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266" name="テキスト ボックス 265">
                <a:extLst>
                  <a:ext uri="{FF2B5EF4-FFF2-40B4-BE49-F238E27FC236}">
                    <a16:creationId xmlns:a16="http://schemas.microsoft.com/office/drawing/2014/main" id="{CA2D3F56-7E06-472D-8D43-D0B4AB43D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877" y="6192286"/>
                <a:ext cx="5316363" cy="492443"/>
              </a:xfrm>
              <a:prstGeom prst="rect">
                <a:avLst/>
              </a:prstGeom>
              <a:blipFill>
                <a:blip r:embed="rId10"/>
                <a:stretch>
                  <a:fillRect t="-14815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58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</p:spPr>
            <p:txBody>
              <a:bodyPr/>
              <a:lstStyle/>
              <a:p>
                <a:r>
                  <a:rPr lang="ja-JP" altLang="en-US" dirty="0"/>
                  <a:t>辺の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本数に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よる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の上界の改善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81DFB5-7389-4495-9150-C9952F704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25102"/>
                <a:ext cx="10515600" cy="1325562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表 29">
                <a:extLst>
                  <a:ext uri="{FF2B5EF4-FFF2-40B4-BE49-F238E27FC236}">
                    <a16:creationId xmlns:a16="http://schemas.microsoft.com/office/drawing/2014/main" id="{CDE11B72-5918-4815-BE4D-FB7514D2EC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986301"/>
                  </p:ext>
                </p:extLst>
              </p:nvPr>
            </p:nvGraphicFramePr>
            <p:xfrm>
              <a:off x="553597" y="1117591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2800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の上界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≤66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≤22</m:t>
                                </m:r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700" dirty="0" smtClean="0"/>
                                  <m:t>下界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1" lang="ja-JP" altLang="en-US" sz="2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表 29">
                <a:extLst>
                  <a:ext uri="{FF2B5EF4-FFF2-40B4-BE49-F238E27FC236}">
                    <a16:creationId xmlns:a16="http://schemas.microsoft.com/office/drawing/2014/main" id="{CDE11B72-5918-4815-BE4D-FB7514D2EC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986301"/>
                  </p:ext>
                </p:extLst>
              </p:nvPr>
            </p:nvGraphicFramePr>
            <p:xfrm>
              <a:off x="553597" y="1117591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3458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1136" r="-301671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1136" r="-200833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1136" r="-101393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1136" r="-1393" b="-2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101136" r="-401671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101136" r="-301671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101136" r="-20083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101136" r="-1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101136" r="-1393" b="-1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201136" r="-40167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201136" r="-30167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201136" r="-20083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201136" r="-1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201136" r="-1393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6FCDCF59-E263-495B-B5B6-C4839CE466ED}"/>
              </a:ext>
            </a:extLst>
          </p:cNvPr>
          <p:cNvGrpSpPr/>
          <p:nvPr/>
        </p:nvGrpSpPr>
        <p:grpSpPr>
          <a:xfrm>
            <a:off x="502796" y="2794890"/>
            <a:ext cx="11546964" cy="1147190"/>
            <a:chOff x="845127" y="1480854"/>
            <a:chExt cx="10529454" cy="1331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13F8E6B5-80CD-49C0-B839-C898B951DF79}"/>
                    </a:ext>
                  </a:extLst>
                </p:cNvPr>
                <p:cNvSpPr/>
                <p:nvPr/>
              </p:nvSpPr>
              <p:spPr>
                <a:xfrm>
                  <a:off x="858981" y="193293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の辺の本数が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以上であれば，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13F8E6B5-80CD-49C0-B839-C898B951DF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2933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b="-70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四角形: 角を丸くする 54">
              <a:extLst>
                <a:ext uri="{FF2B5EF4-FFF2-40B4-BE49-F238E27FC236}">
                  <a16:creationId xmlns:a16="http://schemas.microsoft.com/office/drawing/2014/main" id="{F3F44B08-C3AB-401D-BCCB-A54808BF314F}"/>
                </a:ext>
              </a:extLst>
            </p:cNvPr>
            <p:cNvSpPr/>
            <p:nvPr/>
          </p:nvSpPr>
          <p:spPr>
            <a:xfrm>
              <a:off x="845127" y="1480854"/>
              <a:ext cx="10529454" cy="629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(</a:t>
              </a:r>
              <a:r>
                <a:rPr kumimoji="1" lang="en-US" altLang="ja-JP" sz="2800" dirty="0"/>
                <a:t>Thomas and </a:t>
              </a:r>
              <a:r>
                <a:rPr kumimoji="1" lang="en-US" altLang="ja-JP" sz="2800" dirty="0" err="1"/>
                <a:t>Wollan</a:t>
              </a:r>
              <a:r>
                <a:rPr kumimoji="1" lang="en-US" altLang="ja-JP" sz="2800" dirty="0"/>
                <a:t>, 2005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CACF70B6-5408-4A9D-9ADD-2B170ACE1B60}"/>
              </a:ext>
            </a:extLst>
          </p:cNvPr>
          <p:cNvGrpSpPr/>
          <p:nvPr/>
        </p:nvGrpSpPr>
        <p:grpSpPr>
          <a:xfrm>
            <a:off x="365760" y="4481450"/>
            <a:ext cx="11699193" cy="1502790"/>
            <a:chOff x="845127" y="1410102"/>
            <a:chExt cx="10529454" cy="1744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072455A7-38E9-4A2A-BF5C-866E4BD48A8D}"/>
                    </a:ext>
                  </a:extLst>
                </p:cNvPr>
                <p:cNvSpPr/>
                <p:nvPr/>
              </p:nvSpPr>
              <p:spPr>
                <a:xfrm>
                  <a:off x="858981" y="1932933"/>
                  <a:ext cx="10515600" cy="122131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の辺の本数が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以上であれば，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また，</a:t>
                  </a:r>
                  <a:r>
                    <a:rPr kumimoji="1" lang="ja-JP" altLang="en-US" sz="2800" u="sng" dirty="0">
                      <a:solidFill>
                        <a:schemeClr val="tx1"/>
                      </a:solidFill>
                    </a:rPr>
                    <a:t>この辺の本数は最良である．</a:t>
                  </a:r>
                </a:p>
              </p:txBody>
            </p:sp>
          </mc:Choice>
          <mc:Fallback xmlns=""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072455A7-38E9-4A2A-BF5C-866E4BD48A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2933"/>
                  <a:ext cx="10515600" cy="1221312"/>
                </a:xfrm>
                <a:prstGeom prst="rect">
                  <a:avLst/>
                </a:prstGeom>
                <a:blipFill>
                  <a:blip r:embed="rId5"/>
                  <a:stretch>
                    <a:fillRect l="-1043" t="-2857" r="-3024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四角形: 角を丸くする 57">
              <a:extLst>
                <a:ext uri="{FF2B5EF4-FFF2-40B4-BE49-F238E27FC236}">
                  <a16:creationId xmlns:a16="http://schemas.microsoft.com/office/drawing/2014/main" id="{04D3D00C-9580-4327-9C66-A7E892EDB06A}"/>
                </a:ext>
              </a:extLst>
            </p:cNvPr>
            <p:cNvSpPr/>
            <p:nvPr/>
          </p:nvSpPr>
          <p:spPr>
            <a:xfrm>
              <a:off x="845127" y="1410102"/>
              <a:ext cx="10529454" cy="629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(</a:t>
              </a:r>
              <a:r>
                <a:rPr kumimoji="1" lang="en-US" altLang="ja-JP" sz="2800" dirty="0"/>
                <a:t>Thomas and </a:t>
              </a:r>
              <a:r>
                <a:rPr kumimoji="1" lang="en-US" altLang="ja-JP" sz="2800" dirty="0" err="1"/>
                <a:t>Wollan</a:t>
              </a:r>
              <a:r>
                <a:rPr kumimoji="1" lang="en-US" altLang="ja-JP" sz="2800" dirty="0"/>
                <a:t>, 2008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3613D7-C548-4BAF-8942-E47AC345C282}"/>
                  </a:ext>
                </a:extLst>
              </p:cNvPr>
              <p:cNvSpPr txBox="1"/>
              <p:nvPr/>
            </p:nvSpPr>
            <p:spPr>
              <a:xfrm>
                <a:off x="503318" y="3973012"/>
                <a:ext cx="112314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⟹10</m:t>
                    </m:r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連結グラフは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，すなわち，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)≤10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．</a:t>
                </a: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3613D7-C548-4BAF-8942-E47AC345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8" y="3973012"/>
                <a:ext cx="11231482" cy="492443"/>
              </a:xfrm>
              <a:prstGeom prst="rect">
                <a:avLst/>
              </a:prstGeom>
              <a:blipFill>
                <a:blip r:embed="rId6"/>
                <a:stretch>
                  <a:fillRect t="-16049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40B95B7-6A74-4140-B13D-5CA8F84D3D4B}"/>
                  </a:ext>
                </a:extLst>
              </p:cNvPr>
              <p:cNvSpPr txBox="1"/>
              <p:nvPr/>
            </p:nvSpPr>
            <p:spPr>
              <a:xfrm>
                <a:off x="472838" y="6025332"/>
                <a:ext cx="112314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⟹10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連結グラフは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，すなわち，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(3)≤10</m:t>
                    </m:r>
                  </m:oMath>
                </a14:m>
                <a:r>
                  <a:rPr kumimoji="1" lang="ja-JP" altLang="en-US" sz="2600" dirty="0"/>
                  <a:t>．</a:t>
                </a: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40B95B7-6A74-4140-B13D-5CA8F84D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8" y="6025332"/>
                <a:ext cx="11231482" cy="492443"/>
              </a:xfrm>
              <a:prstGeom prst="rect">
                <a:avLst/>
              </a:prstGeom>
              <a:blipFill>
                <a:blip r:embed="rId7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E4E9119-AB27-4C1D-BB3E-4062E8995279}"/>
              </a:ext>
            </a:extLst>
          </p:cNvPr>
          <p:cNvCxnSpPr/>
          <p:nvPr/>
        </p:nvCxnSpPr>
        <p:spPr>
          <a:xfrm>
            <a:off x="7772400" y="1910080"/>
            <a:ext cx="81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A065975-D12E-4BC9-ACE4-F392DFC75D54}"/>
              </a:ext>
            </a:extLst>
          </p:cNvPr>
          <p:cNvCxnSpPr/>
          <p:nvPr/>
        </p:nvCxnSpPr>
        <p:spPr>
          <a:xfrm>
            <a:off x="9956800" y="1910080"/>
            <a:ext cx="81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564FF59-9D6F-48AB-B987-3FCD4EA6A1CF}"/>
                  </a:ext>
                </a:extLst>
              </p:cNvPr>
              <p:cNvSpPr txBox="1"/>
              <p:nvPr/>
            </p:nvSpPr>
            <p:spPr>
              <a:xfrm>
                <a:off x="8493760" y="1570313"/>
                <a:ext cx="65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564FF59-9D6F-48AB-B987-3FCD4EA6A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60" y="1570313"/>
                <a:ext cx="650240" cy="461665"/>
              </a:xfrm>
              <a:prstGeom prst="rect">
                <a:avLst/>
              </a:prstGeom>
              <a:blipFill>
                <a:blip r:embed="rId8"/>
                <a:stretch>
                  <a:fillRect l="-1869" r="-308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17DEB-E56A-44B0-9856-8972BDCDADBD}"/>
                  </a:ext>
                </a:extLst>
              </p:cNvPr>
              <p:cNvSpPr txBox="1"/>
              <p:nvPr/>
            </p:nvSpPr>
            <p:spPr>
              <a:xfrm>
                <a:off x="10710487" y="1537437"/>
                <a:ext cx="65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17DEB-E56A-44B0-9856-8972BDCDA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487" y="1537437"/>
                <a:ext cx="650240" cy="461665"/>
              </a:xfrm>
              <a:prstGeom prst="rect">
                <a:avLst/>
              </a:prstGeom>
              <a:blipFill>
                <a:blip r:embed="rId9"/>
                <a:stretch>
                  <a:fillRect l="-2804" r="-570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21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8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DB949-72DB-4089-B1E7-90D1968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43026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互いに点素な道</a:t>
            </a:r>
          </a:p>
        </p:txBody>
      </p: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D88765FF-343B-449D-8EBA-F421E8B3C23B}"/>
              </a:ext>
            </a:extLst>
          </p:cNvPr>
          <p:cNvGrpSpPr>
            <a:grpSpLocks noChangeAspect="1"/>
          </p:cNvGrpSpPr>
          <p:nvPr/>
        </p:nvGrpSpPr>
        <p:grpSpPr>
          <a:xfrm>
            <a:off x="272878" y="1076960"/>
            <a:ext cx="8854647" cy="3637497"/>
            <a:chOff x="1634321" y="1488457"/>
            <a:chExt cx="7424747" cy="3050092"/>
          </a:xfrm>
        </p:grpSpPr>
        <p:sp>
          <p:nvSpPr>
            <p:cNvPr id="5" name="フローチャート: 結合子 4">
              <a:extLst>
                <a:ext uri="{FF2B5EF4-FFF2-40B4-BE49-F238E27FC236}">
                  <a16:creationId xmlns:a16="http://schemas.microsoft.com/office/drawing/2014/main" id="{53982461-707D-44B5-81E8-1D8ACE90A070}"/>
                </a:ext>
              </a:extLst>
            </p:cNvPr>
            <p:cNvSpPr/>
            <p:nvPr/>
          </p:nvSpPr>
          <p:spPr>
            <a:xfrm>
              <a:off x="2270816" y="1550118"/>
              <a:ext cx="259200" cy="2592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ローチャート: 結合子 5">
              <a:extLst>
                <a:ext uri="{FF2B5EF4-FFF2-40B4-BE49-F238E27FC236}">
                  <a16:creationId xmlns:a16="http://schemas.microsoft.com/office/drawing/2014/main" id="{E11BF5D8-D3BF-4323-B5F0-B8A8FC0347A8}"/>
                </a:ext>
              </a:extLst>
            </p:cNvPr>
            <p:cNvSpPr/>
            <p:nvPr/>
          </p:nvSpPr>
          <p:spPr>
            <a:xfrm>
              <a:off x="1634321" y="2471930"/>
              <a:ext cx="259200" cy="2592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結合子 6">
              <a:extLst>
                <a:ext uri="{FF2B5EF4-FFF2-40B4-BE49-F238E27FC236}">
                  <a16:creationId xmlns:a16="http://schemas.microsoft.com/office/drawing/2014/main" id="{0DF4AB64-DE9E-4F13-89CF-7882FA009970}"/>
                </a:ext>
              </a:extLst>
            </p:cNvPr>
            <p:cNvSpPr/>
            <p:nvPr/>
          </p:nvSpPr>
          <p:spPr>
            <a:xfrm>
              <a:off x="3212886" y="3097935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A805D088-A0E7-4BAF-9271-430899D40D83}"/>
                </a:ext>
              </a:extLst>
            </p:cNvPr>
            <p:cNvSpPr/>
            <p:nvPr/>
          </p:nvSpPr>
          <p:spPr>
            <a:xfrm>
              <a:off x="6224251" y="2168557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: 結合子 8">
              <a:extLst>
                <a:ext uri="{FF2B5EF4-FFF2-40B4-BE49-F238E27FC236}">
                  <a16:creationId xmlns:a16="http://schemas.microsoft.com/office/drawing/2014/main" id="{A5D8E559-D78D-4225-BD98-5D080CB9C6B6}"/>
                </a:ext>
              </a:extLst>
            </p:cNvPr>
            <p:cNvSpPr/>
            <p:nvPr/>
          </p:nvSpPr>
          <p:spPr>
            <a:xfrm>
              <a:off x="4295286" y="1822426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: 結合子 9">
              <a:extLst>
                <a:ext uri="{FF2B5EF4-FFF2-40B4-BE49-F238E27FC236}">
                  <a16:creationId xmlns:a16="http://schemas.microsoft.com/office/drawing/2014/main" id="{B99848BE-AC6A-4B1E-8C4B-72A4B7A225E0}"/>
                </a:ext>
              </a:extLst>
            </p:cNvPr>
            <p:cNvSpPr/>
            <p:nvPr/>
          </p:nvSpPr>
          <p:spPr>
            <a:xfrm>
              <a:off x="2505867" y="2697988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ローチャート: 結合子 10">
              <a:extLst>
                <a:ext uri="{FF2B5EF4-FFF2-40B4-BE49-F238E27FC236}">
                  <a16:creationId xmlns:a16="http://schemas.microsoft.com/office/drawing/2014/main" id="{3E437A58-AC71-47A4-B3B8-27C40726F125}"/>
                </a:ext>
              </a:extLst>
            </p:cNvPr>
            <p:cNvSpPr/>
            <p:nvPr/>
          </p:nvSpPr>
          <p:spPr>
            <a:xfrm>
              <a:off x="3311886" y="2042415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295089CE-1C3F-4924-AA1C-40CED35375C4}"/>
                </a:ext>
              </a:extLst>
            </p:cNvPr>
            <p:cNvSpPr/>
            <p:nvPr/>
          </p:nvSpPr>
          <p:spPr>
            <a:xfrm>
              <a:off x="4295286" y="2623554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19EC88C5-7C41-496C-A5A7-890233C814F0}"/>
                </a:ext>
              </a:extLst>
            </p:cNvPr>
            <p:cNvSpPr/>
            <p:nvPr/>
          </p:nvSpPr>
          <p:spPr>
            <a:xfrm>
              <a:off x="4036086" y="3845083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: 結合子 13">
              <a:extLst>
                <a:ext uri="{FF2B5EF4-FFF2-40B4-BE49-F238E27FC236}">
                  <a16:creationId xmlns:a16="http://schemas.microsoft.com/office/drawing/2014/main" id="{FD254883-9D05-4133-99F8-8718FD41BF88}"/>
                </a:ext>
              </a:extLst>
            </p:cNvPr>
            <p:cNvSpPr/>
            <p:nvPr/>
          </p:nvSpPr>
          <p:spPr>
            <a:xfrm>
              <a:off x="2011616" y="3845859"/>
              <a:ext cx="259200" cy="2592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結合子 14">
              <a:extLst>
                <a:ext uri="{FF2B5EF4-FFF2-40B4-BE49-F238E27FC236}">
                  <a16:creationId xmlns:a16="http://schemas.microsoft.com/office/drawing/2014/main" id="{B39A064E-1253-4D79-B758-F8C7911E7919}"/>
                </a:ext>
              </a:extLst>
            </p:cNvPr>
            <p:cNvSpPr/>
            <p:nvPr/>
          </p:nvSpPr>
          <p:spPr>
            <a:xfrm>
              <a:off x="5434969" y="2966768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: 結合子 15">
              <a:extLst>
                <a:ext uri="{FF2B5EF4-FFF2-40B4-BE49-F238E27FC236}">
                  <a16:creationId xmlns:a16="http://schemas.microsoft.com/office/drawing/2014/main" id="{A61FFC52-2055-4E6F-8FDC-6018DA4E1DC2}"/>
                </a:ext>
              </a:extLst>
            </p:cNvPr>
            <p:cNvSpPr/>
            <p:nvPr/>
          </p:nvSpPr>
          <p:spPr>
            <a:xfrm>
              <a:off x="5428749" y="2257539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結合子 16">
              <a:extLst>
                <a:ext uri="{FF2B5EF4-FFF2-40B4-BE49-F238E27FC236}">
                  <a16:creationId xmlns:a16="http://schemas.microsoft.com/office/drawing/2014/main" id="{E7E8A4FB-BC74-403A-B1E9-8F7C785FFC18}"/>
                </a:ext>
              </a:extLst>
            </p:cNvPr>
            <p:cNvSpPr/>
            <p:nvPr/>
          </p:nvSpPr>
          <p:spPr>
            <a:xfrm>
              <a:off x="5930956" y="3682554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>
              <a:extLst>
                <a:ext uri="{FF2B5EF4-FFF2-40B4-BE49-F238E27FC236}">
                  <a16:creationId xmlns:a16="http://schemas.microsoft.com/office/drawing/2014/main" id="{9FBE21C5-5712-49B1-8092-D98E031402D1}"/>
                </a:ext>
              </a:extLst>
            </p:cNvPr>
            <p:cNvSpPr/>
            <p:nvPr/>
          </p:nvSpPr>
          <p:spPr>
            <a:xfrm>
              <a:off x="5083737" y="3929827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ローチャート: 結合子 18">
              <a:extLst>
                <a:ext uri="{FF2B5EF4-FFF2-40B4-BE49-F238E27FC236}">
                  <a16:creationId xmlns:a16="http://schemas.microsoft.com/office/drawing/2014/main" id="{8D838858-83C7-4EC6-80EA-6E7766DCEE96}"/>
                </a:ext>
              </a:extLst>
            </p:cNvPr>
            <p:cNvSpPr/>
            <p:nvPr/>
          </p:nvSpPr>
          <p:spPr>
            <a:xfrm>
              <a:off x="7789841" y="2213532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: 結合子 19">
              <a:extLst>
                <a:ext uri="{FF2B5EF4-FFF2-40B4-BE49-F238E27FC236}">
                  <a16:creationId xmlns:a16="http://schemas.microsoft.com/office/drawing/2014/main" id="{F4971249-F607-4503-A66A-F7BBE078160A}"/>
                </a:ext>
              </a:extLst>
            </p:cNvPr>
            <p:cNvSpPr/>
            <p:nvPr/>
          </p:nvSpPr>
          <p:spPr>
            <a:xfrm>
              <a:off x="6786047" y="3627768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ローチャート: 結合子 20">
              <a:extLst>
                <a:ext uri="{FF2B5EF4-FFF2-40B4-BE49-F238E27FC236}">
                  <a16:creationId xmlns:a16="http://schemas.microsoft.com/office/drawing/2014/main" id="{D98786C1-F27A-4862-ACA7-6B2B128EDAB8}"/>
                </a:ext>
              </a:extLst>
            </p:cNvPr>
            <p:cNvSpPr/>
            <p:nvPr/>
          </p:nvSpPr>
          <p:spPr>
            <a:xfrm>
              <a:off x="8670268" y="2758237"/>
              <a:ext cx="259200" cy="2592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ローチャート: 結合子 21">
              <a:extLst>
                <a:ext uri="{FF2B5EF4-FFF2-40B4-BE49-F238E27FC236}">
                  <a16:creationId xmlns:a16="http://schemas.microsoft.com/office/drawing/2014/main" id="{A5E76850-D236-4A78-8BB6-70350F8EE321}"/>
                </a:ext>
              </a:extLst>
            </p:cNvPr>
            <p:cNvSpPr/>
            <p:nvPr/>
          </p:nvSpPr>
          <p:spPr>
            <a:xfrm>
              <a:off x="6915647" y="1822906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ローチャート: 結合子 22">
              <a:extLst>
                <a:ext uri="{FF2B5EF4-FFF2-40B4-BE49-F238E27FC236}">
                  <a16:creationId xmlns:a16="http://schemas.microsoft.com/office/drawing/2014/main" id="{DB666DFF-E22D-4448-8EAE-8902A39F3DE0}"/>
                </a:ext>
              </a:extLst>
            </p:cNvPr>
            <p:cNvSpPr/>
            <p:nvPr/>
          </p:nvSpPr>
          <p:spPr>
            <a:xfrm>
              <a:off x="8374663" y="3423354"/>
              <a:ext cx="259200" cy="2592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ローチャート: 結合子 23">
              <a:extLst>
                <a:ext uri="{FF2B5EF4-FFF2-40B4-BE49-F238E27FC236}">
                  <a16:creationId xmlns:a16="http://schemas.microsoft.com/office/drawing/2014/main" id="{579DEA01-C236-425F-B284-9375211E14E9}"/>
                </a:ext>
              </a:extLst>
            </p:cNvPr>
            <p:cNvSpPr/>
            <p:nvPr/>
          </p:nvSpPr>
          <p:spPr>
            <a:xfrm>
              <a:off x="7057294" y="2529945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: 結合子 24">
              <a:extLst>
                <a:ext uri="{FF2B5EF4-FFF2-40B4-BE49-F238E27FC236}">
                  <a16:creationId xmlns:a16="http://schemas.microsoft.com/office/drawing/2014/main" id="{5E1426F6-C0FC-4E0C-A96C-E622F2961568}"/>
                </a:ext>
              </a:extLst>
            </p:cNvPr>
            <p:cNvSpPr/>
            <p:nvPr/>
          </p:nvSpPr>
          <p:spPr>
            <a:xfrm>
              <a:off x="7530641" y="3420503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: 結合子 25">
              <a:extLst>
                <a:ext uri="{FF2B5EF4-FFF2-40B4-BE49-F238E27FC236}">
                  <a16:creationId xmlns:a16="http://schemas.microsoft.com/office/drawing/2014/main" id="{D07979FC-E5A2-4D53-8EEE-5159E58B9651}"/>
                </a:ext>
              </a:extLst>
            </p:cNvPr>
            <p:cNvSpPr/>
            <p:nvPr/>
          </p:nvSpPr>
          <p:spPr>
            <a:xfrm>
              <a:off x="3306888" y="4279349"/>
              <a:ext cx="259200" cy="2592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: 結合子 26">
              <a:extLst>
                <a:ext uri="{FF2B5EF4-FFF2-40B4-BE49-F238E27FC236}">
                  <a16:creationId xmlns:a16="http://schemas.microsoft.com/office/drawing/2014/main" id="{BCD2AE57-3B7E-4623-8D1D-A302FC8D6440}"/>
                </a:ext>
              </a:extLst>
            </p:cNvPr>
            <p:cNvSpPr/>
            <p:nvPr/>
          </p:nvSpPr>
          <p:spPr>
            <a:xfrm>
              <a:off x="8799868" y="1844830"/>
              <a:ext cx="259200" cy="2592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フローチャート: 結合子 27">
              <a:extLst>
                <a:ext uri="{FF2B5EF4-FFF2-40B4-BE49-F238E27FC236}">
                  <a16:creationId xmlns:a16="http://schemas.microsoft.com/office/drawing/2014/main" id="{DB47D57D-826D-47F3-ADD0-380F1B488919}"/>
                </a:ext>
              </a:extLst>
            </p:cNvPr>
            <p:cNvSpPr/>
            <p:nvPr/>
          </p:nvSpPr>
          <p:spPr>
            <a:xfrm>
              <a:off x="7660241" y="4089820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42E1F014-1FA9-429C-8F02-2D190EBC004E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1855562" y="1771359"/>
              <a:ext cx="453213" cy="738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BF5F5B42-D630-427F-AA17-D1C1E4479AD0}"/>
                </a:ext>
              </a:extLst>
            </p:cNvPr>
            <p:cNvCxnSpPr>
              <a:cxnSpLocks/>
              <a:stCxn id="6" idx="4"/>
              <a:endCxn id="14" idx="1"/>
            </p:cNvCxnSpPr>
            <p:nvPr/>
          </p:nvCxnSpPr>
          <p:spPr>
            <a:xfrm>
              <a:off x="1763921" y="2731130"/>
              <a:ext cx="285654" cy="11526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A6D56B0-07BF-4ABF-8C3D-EC628C9E531B}"/>
                </a:ext>
              </a:extLst>
            </p:cNvPr>
            <p:cNvCxnSpPr>
              <a:cxnSpLocks/>
              <a:stCxn id="10" idx="2"/>
              <a:endCxn id="6" idx="6"/>
            </p:cNvCxnSpPr>
            <p:nvPr/>
          </p:nvCxnSpPr>
          <p:spPr>
            <a:xfrm flipH="1" flipV="1">
              <a:off x="1893521" y="2601530"/>
              <a:ext cx="612346" cy="226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1C120A2-0C32-4C02-A899-272BA1199B65}"/>
                </a:ext>
              </a:extLst>
            </p:cNvPr>
            <p:cNvCxnSpPr>
              <a:cxnSpLocks/>
              <a:stCxn id="10" idx="4"/>
              <a:endCxn id="14" idx="7"/>
            </p:cNvCxnSpPr>
            <p:nvPr/>
          </p:nvCxnSpPr>
          <p:spPr>
            <a:xfrm flipH="1">
              <a:off x="2232857" y="2957188"/>
              <a:ext cx="402610" cy="926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708C8986-8139-4E84-B67C-60DCF2B4D4B4}"/>
                </a:ext>
              </a:extLst>
            </p:cNvPr>
            <p:cNvCxnSpPr>
              <a:cxnSpLocks/>
              <a:stCxn id="5" idx="4"/>
              <a:endCxn id="10" idx="0"/>
            </p:cNvCxnSpPr>
            <p:nvPr/>
          </p:nvCxnSpPr>
          <p:spPr>
            <a:xfrm>
              <a:off x="2400416" y="1809318"/>
              <a:ext cx="235051" cy="8886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6D4F3861-11EA-4A1C-A783-3E0380BE6350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2530016" y="1679718"/>
              <a:ext cx="781870" cy="4922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0A2F0DAE-CCF3-4E3E-B8F0-4BB40D38FB7D}"/>
                </a:ext>
              </a:extLst>
            </p:cNvPr>
            <p:cNvCxnSpPr>
              <a:cxnSpLocks/>
              <a:stCxn id="10" idx="6"/>
              <a:endCxn id="11" idx="3"/>
            </p:cNvCxnSpPr>
            <p:nvPr/>
          </p:nvCxnSpPr>
          <p:spPr>
            <a:xfrm flipV="1">
              <a:off x="2765067" y="2263656"/>
              <a:ext cx="584778" cy="5639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9EE62D92-0830-4FA1-B0A5-6E8B93759B19}"/>
                </a:ext>
              </a:extLst>
            </p:cNvPr>
            <p:cNvCxnSpPr>
              <a:cxnSpLocks/>
              <a:stCxn id="7" idx="0"/>
              <a:endCxn id="11" idx="4"/>
            </p:cNvCxnSpPr>
            <p:nvPr/>
          </p:nvCxnSpPr>
          <p:spPr>
            <a:xfrm flipV="1">
              <a:off x="3342486" y="2301615"/>
              <a:ext cx="99000" cy="796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2E34660-7F10-48B7-B4EE-F252DAD56629}"/>
                </a:ext>
              </a:extLst>
            </p:cNvPr>
            <p:cNvCxnSpPr>
              <a:cxnSpLocks/>
              <a:stCxn id="7" idx="2"/>
              <a:endCxn id="10" idx="5"/>
            </p:cNvCxnSpPr>
            <p:nvPr/>
          </p:nvCxnSpPr>
          <p:spPr>
            <a:xfrm flipH="1" flipV="1">
              <a:off x="2727108" y="2919229"/>
              <a:ext cx="485778" cy="3083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1ADAD79E-A123-44A8-A511-262B0674AB44}"/>
                </a:ext>
              </a:extLst>
            </p:cNvPr>
            <p:cNvCxnSpPr>
              <a:cxnSpLocks/>
              <a:stCxn id="7" idx="3"/>
              <a:endCxn id="14" idx="6"/>
            </p:cNvCxnSpPr>
            <p:nvPr/>
          </p:nvCxnSpPr>
          <p:spPr>
            <a:xfrm flipH="1">
              <a:off x="2270816" y="3319176"/>
              <a:ext cx="980029" cy="656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44EB3E80-ACCF-4511-8339-4DFC6C7058AC}"/>
                </a:ext>
              </a:extLst>
            </p:cNvPr>
            <p:cNvCxnSpPr>
              <a:cxnSpLocks/>
              <a:stCxn id="12" idx="2"/>
              <a:endCxn id="7" idx="6"/>
            </p:cNvCxnSpPr>
            <p:nvPr/>
          </p:nvCxnSpPr>
          <p:spPr>
            <a:xfrm flipH="1">
              <a:off x="3472086" y="2753154"/>
              <a:ext cx="823200" cy="4743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5AA72532-E42E-4655-BE26-4097077F996C}"/>
                </a:ext>
              </a:extLst>
            </p:cNvPr>
            <p:cNvCxnSpPr>
              <a:cxnSpLocks/>
              <a:stCxn id="9" idx="2"/>
              <a:endCxn id="11" idx="6"/>
            </p:cNvCxnSpPr>
            <p:nvPr/>
          </p:nvCxnSpPr>
          <p:spPr>
            <a:xfrm flipH="1">
              <a:off x="3571086" y="1952026"/>
              <a:ext cx="724200" cy="2199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7F27E821-60EC-4638-96D9-A86584B7C75E}"/>
                </a:ext>
              </a:extLst>
            </p:cNvPr>
            <p:cNvCxnSpPr>
              <a:cxnSpLocks/>
              <a:stCxn id="12" idx="1"/>
              <a:endCxn id="11" idx="5"/>
            </p:cNvCxnSpPr>
            <p:nvPr/>
          </p:nvCxnSpPr>
          <p:spPr>
            <a:xfrm flipH="1" flipV="1">
              <a:off x="3533127" y="2263656"/>
              <a:ext cx="800118" cy="3978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FF7DEF37-8820-468E-84BD-F0A87CEDE073}"/>
                </a:ext>
              </a:extLst>
            </p:cNvPr>
            <p:cNvCxnSpPr>
              <a:cxnSpLocks/>
              <a:stCxn id="13" idx="1"/>
              <a:endCxn id="11" idx="5"/>
            </p:cNvCxnSpPr>
            <p:nvPr/>
          </p:nvCxnSpPr>
          <p:spPr>
            <a:xfrm flipH="1" flipV="1">
              <a:off x="3533127" y="2263656"/>
              <a:ext cx="540918" cy="1619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5A3CD0D1-8871-4D80-802B-CC5C26BDA47D}"/>
                </a:ext>
              </a:extLst>
            </p:cNvPr>
            <p:cNvCxnSpPr>
              <a:cxnSpLocks/>
              <a:stCxn id="13" idx="2"/>
              <a:endCxn id="7" idx="4"/>
            </p:cNvCxnSpPr>
            <p:nvPr/>
          </p:nvCxnSpPr>
          <p:spPr>
            <a:xfrm flipH="1" flipV="1">
              <a:off x="3342486" y="3357135"/>
              <a:ext cx="693600" cy="6175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335DC34B-F7EE-482D-B1DF-CF1F40515450}"/>
                </a:ext>
              </a:extLst>
            </p:cNvPr>
            <p:cNvCxnSpPr>
              <a:cxnSpLocks/>
              <a:stCxn id="13" idx="2"/>
              <a:endCxn id="14" idx="5"/>
            </p:cNvCxnSpPr>
            <p:nvPr/>
          </p:nvCxnSpPr>
          <p:spPr>
            <a:xfrm flipH="1">
              <a:off x="2232857" y="3974683"/>
              <a:ext cx="1803229" cy="924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31E4E8D1-6599-4A88-AE26-E5C28F432678}"/>
                </a:ext>
              </a:extLst>
            </p:cNvPr>
            <p:cNvCxnSpPr>
              <a:cxnSpLocks/>
              <a:stCxn id="12" idx="0"/>
              <a:endCxn id="9" idx="4"/>
            </p:cNvCxnSpPr>
            <p:nvPr/>
          </p:nvCxnSpPr>
          <p:spPr>
            <a:xfrm flipV="1">
              <a:off x="4424886" y="2081626"/>
              <a:ext cx="0" cy="54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7CB997B2-9E25-433D-B984-23742A687571}"/>
                </a:ext>
              </a:extLst>
            </p:cNvPr>
            <p:cNvCxnSpPr>
              <a:cxnSpLocks/>
              <a:stCxn id="16" idx="1"/>
              <a:endCxn id="9" idx="6"/>
            </p:cNvCxnSpPr>
            <p:nvPr/>
          </p:nvCxnSpPr>
          <p:spPr>
            <a:xfrm flipH="1" flipV="1">
              <a:off x="4554486" y="1952026"/>
              <a:ext cx="912222" cy="3434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123DB938-8053-4D43-8889-8036E7F4270F}"/>
                </a:ext>
              </a:extLst>
            </p:cNvPr>
            <p:cNvCxnSpPr>
              <a:cxnSpLocks/>
              <a:stCxn id="16" idx="3"/>
              <a:endCxn id="12" idx="6"/>
            </p:cNvCxnSpPr>
            <p:nvPr/>
          </p:nvCxnSpPr>
          <p:spPr>
            <a:xfrm flipH="1">
              <a:off x="4554486" y="2478780"/>
              <a:ext cx="912222" cy="2743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DA52D799-4610-4ADE-A735-4B24630128EB}"/>
                </a:ext>
              </a:extLst>
            </p:cNvPr>
            <p:cNvCxnSpPr>
              <a:cxnSpLocks/>
              <a:stCxn id="15" idx="2"/>
              <a:endCxn id="12" idx="5"/>
            </p:cNvCxnSpPr>
            <p:nvPr/>
          </p:nvCxnSpPr>
          <p:spPr>
            <a:xfrm flipH="1" flipV="1">
              <a:off x="4516527" y="2844795"/>
              <a:ext cx="918442" cy="2515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2DB27BE4-B9A3-4E23-8A15-C2BE51355EBB}"/>
                </a:ext>
              </a:extLst>
            </p:cNvPr>
            <p:cNvCxnSpPr>
              <a:cxnSpLocks/>
              <a:stCxn id="15" idx="3"/>
              <a:endCxn id="13" idx="7"/>
            </p:cNvCxnSpPr>
            <p:nvPr/>
          </p:nvCxnSpPr>
          <p:spPr>
            <a:xfrm flipH="1">
              <a:off x="4257327" y="3188009"/>
              <a:ext cx="1215601" cy="695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87DCE13D-6391-4FAA-9085-0C30DE885B80}"/>
                </a:ext>
              </a:extLst>
            </p:cNvPr>
            <p:cNvCxnSpPr>
              <a:cxnSpLocks/>
              <a:stCxn id="18" idx="1"/>
              <a:endCxn id="12" idx="4"/>
            </p:cNvCxnSpPr>
            <p:nvPr/>
          </p:nvCxnSpPr>
          <p:spPr>
            <a:xfrm flipH="1" flipV="1">
              <a:off x="4424886" y="2882754"/>
              <a:ext cx="696810" cy="1085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5DE8F2C5-6CBA-40A8-8CB2-91EFB73EC820}"/>
                </a:ext>
              </a:extLst>
            </p:cNvPr>
            <p:cNvCxnSpPr>
              <a:cxnSpLocks/>
              <a:stCxn id="18" idx="0"/>
              <a:endCxn id="15" idx="4"/>
            </p:cNvCxnSpPr>
            <p:nvPr/>
          </p:nvCxnSpPr>
          <p:spPr>
            <a:xfrm flipV="1">
              <a:off x="5213337" y="3225968"/>
              <a:ext cx="351232" cy="7038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92079C6A-259B-4C1E-A37B-FBCA1CC2B1A5}"/>
                </a:ext>
              </a:extLst>
            </p:cNvPr>
            <p:cNvCxnSpPr>
              <a:cxnSpLocks/>
              <a:stCxn id="15" idx="0"/>
              <a:endCxn id="16" idx="4"/>
            </p:cNvCxnSpPr>
            <p:nvPr/>
          </p:nvCxnSpPr>
          <p:spPr>
            <a:xfrm flipH="1" flipV="1">
              <a:off x="5558349" y="2516739"/>
              <a:ext cx="6220" cy="4500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588FAF6B-D0FB-47BB-8393-22272448C3B8}"/>
                </a:ext>
              </a:extLst>
            </p:cNvPr>
            <p:cNvCxnSpPr>
              <a:cxnSpLocks/>
              <a:stCxn id="8" idx="2"/>
              <a:endCxn id="16" idx="6"/>
            </p:cNvCxnSpPr>
            <p:nvPr/>
          </p:nvCxnSpPr>
          <p:spPr>
            <a:xfrm flipH="1">
              <a:off x="5687949" y="2298157"/>
              <a:ext cx="536302" cy="889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フローチャート: 結合子 109">
              <a:extLst>
                <a:ext uri="{FF2B5EF4-FFF2-40B4-BE49-F238E27FC236}">
                  <a16:creationId xmlns:a16="http://schemas.microsoft.com/office/drawing/2014/main" id="{7131BB03-D5E5-4C51-BB2A-33B3E5EE1418}"/>
                </a:ext>
              </a:extLst>
            </p:cNvPr>
            <p:cNvSpPr/>
            <p:nvPr/>
          </p:nvSpPr>
          <p:spPr>
            <a:xfrm>
              <a:off x="6233992" y="2789629"/>
              <a:ext cx="259200" cy="259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B82312B1-EA4C-4450-A949-794A75CE5ABC}"/>
                </a:ext>
              </a:extLst>
            </p:cNvPr>
            <p:cNvCxnSpPr>
              <a:cxnSpLocks/>
              <a:stCxn id="110" idx="1"/>
              <a:endCxn id="16" idx="5"/>
            </p:cNvCxnSpPr>
            <p:nvPr/>
          </p:nvCxnSpPr>
          <p:spPr>
            <a:xfrm flipH="1" flipV="1">
              <a:off x="5649990" y="2478780"/>
              <a:ext cx="621961" cy="348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F3BCC660-469F-4799-91DF-455B7F428570}"/>
                </a:ext>
              </a:extLst>
            </p:cNvPr>
            <p:cNvCxnSpPr>
              <a:cxnSpLocks/>
              <a:stCxn id="110" idx="2"/>
              <a:endCxn id="15" idx="6"/>
            </p:cNvCxnSpPr>
            <p:nvPr/>
          </p:nvCxnSpPr>
          <p:spPr>
            <a:xfrm flipH="1">
              <a:off x="5694169" y="2919229"/>
              <a:ext cx="539823" cy="177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CAE279A3-B0B6-4109-A1F9-E79FF0040490}"/>
                </a:ext>
              </a:extLst>
            </p:cNvPr>
            <p:cNvCxnSpPr>
              <a:cxnSpLocks/>
              <a:stCxn id="17" idx="1"/>
              <a:endCxn id="15" idx="5"/>
            </p:cNvCxnSpPr>
            <p:nvPr/>
          </p:nvCxnSpPr>
          <p:spPr>
            <a:xfrm flipH="1" flipV="1">
              <a:off x="5656210" y="3188009"/>
              <a:ext cx="312705" cy="5325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DA63D5EE-8491-4626-9DC2-0B81B7261F70}"/>
                </a:ext>
              </a:extLst>
            </p:cNvPr>
            <p:cNvCxnSpPr>
              <a:cxnSpLocks/>
              <a:stCxn id="17" idx="3"/>
              <a:endCxn id="18" idx="6"/>
            </p:cNvCxnSpPr>
            <p:nvPr/>
          </p:nvCxnSpPr>
          <p:spPr>
            <a:xfrm flipH="1">
              <a:off x="5342937" y="3903795"/>
              <a:ext cx="625978" cy="15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E3E79E4C-1B57-49CB-9D42-3179F7728DAF}"/>
                </a:ext>
              </a:extLst>
            </p:cNvPr>
            <p:cNvCxnSpPr>
              <a:cxnSpLocks/>
              <a:stCxn id="110" idx="4"/>
              <a:endCxn id="17" idx="0"/>
            </p:cNvCxnSpPr>
            <p:nvPr/>
          </p:nvCxnSpPr>
          <p:spPr>
            <a:xfrm flipH="1">
              <a:off x="6060556" y="3048829"/>
              <a:ext cx="303036" cy="633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0442A8AC-C129-47E6-B170-0A1C7917ECD7}"/>
                </a:ext>
              </a:extLst>
            </p:cNvPr>
            <p:cNvCxnSpPr>
              <a:cxnSpLocks/>
              <a:stCxn id="26" idx="2"/>
              <a:endCxn id="14" idx="4"/>
            </p:cNvCxnSpPr>
            <p:nvPr/>
          </p:nvCxnSpPr>
          <p:spPr>
            <a:xfrm flipH="1" flipV="1">
              <a:off x="2141216" y="4105059"/>
              <a:ext cx="1165672" cy="303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0B3CB5B4-BEAE-4A82-BCB3-D5E935F96C95}"/>
                </a:ext>
              </a:extLst>
            </p:cNvPr>
            <p:cNvCxnSpPr>
              <a:cxnSpLocks/>
              <a:stCxn id="13" idx="3"/>
              <a:endCxn id="26" idx="6"/>
            </p:cNvCxnSpPr>
            <p:nvPr/>
          </p:nvCxnSpPr>
          <p:spPr>
            <a:xfrm flipH="1">
              <a:off x="3566088" y="4066324"/>
              <a:ext cx="507957" cy="3426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6317A8AB-B9BC-4E24-9D69-9DD6B9E85042}"/>
                </a:ext>
              </a:extLst>
            </p:cNvPr>
            <p:cNvCxnSpPr>
              <a:cxnSpLocks/>
              <a:stCxn id="22" idx="3"/>
              <a:endCxn id="8" idx="6"/>
            </p:cNvCxnSpPr>
            <p:nvPr/>
          </p:nvCxnSpPr>
          <p:spPr>
            <a:xfrm flipH="1">
              <a:off x="6483451" y="2044147"/>
              <a:ext cx="470155" cy="254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C7CF8416-F559-4400-9294-1D04D472036B}"/>
                </a:ext>
              </a:extLst>
            </p:cNvPr>
            <p:cNvCxnSpPr>
              <a:cxnSpLocks/>
              <a:stCxn id="110" idx="0"/>
              <a:endCxn id="8" idx="4"/>
            </p:cNvCxnSpPr>
            <p:nvPr/>
          </p:nvCxnSpPr>
          <p:spPr>
            <a:xfrm flipH="1" flipV="1">
              <a:off x="6353851" y="2427757"/>
              <a:ext cx="9741" cy="3618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2D4C5817-AAA1-4C0A-8FF6-67C9E940DB0A}"/>
                </a:ext>
              </a:extLst>
            </p:cNvPr>
            <p:cNvCxnSpPr>
              <a:cxnSpLocks/>
              <a:stCxn id="20" idx="2"/>
              <a:endCxn id="17" idx="6"/>
            </p:cNvCxnSpPr>
            <p:nvPr/>
          </p:nvCxnSpPr>
          <p:spPr>
            <a:xfrm flipH="1">
              <a:off x="6190156" y="3757368"/>
              <a:ext cx="595891" cy="54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ACAD5507-32E1-4A7E-8B7B-2DEF398F8ACB}"/>
                </a:ext>
              </a:extLst>
            </p:cNvPr>
            <p:cNvCxnSpPr>
              <a:cxnSpLocks/>
              <a:stCxn id="24" idx="3"/>
              <a:endCxn id="17" idx="7"/>
            </p:cNvCxnSpPr>
            <p:nvPr/>
          </p:nvCxnSpPr>
          <p:spPr>
            <a:xfrm flipH="1">
              <a:off x="6152197" y="2751186"/>
              <a:ext cx="943056" cy="969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16CEA8E4-3F0C-4E88-B7A3-7AF0771FC26C}"/>
                </a:ext>
              </a:extLst>
            </p:cNvPr>
            <p:cNvCxnSpPr>
              <a:cxnSpLocks/>
              <a:stCxn id="24" idx="2"/>
              <a:endCxn id="8" idx="5"/>
            </p:cNvCxnSpPr>
            <p:nvPr/>
          </p:nvCxnSpPr>
          <p:spPr>
            <a:xfrm flipH="1" flipV="1">
              <a:off x="6445492" y="2389798"/>
              <a:ext cx="611802" cy="2697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8873EC3C-8465-4BB9-A1BA-AF9C0E28DC22}"/>
                </a:ext>
              </a:extLst>
            </p:cNvPr>
            <p:cNvCxnSpPr>
              <a:cxnSpLocks/>
              <a:stCxn id="24" idx="4"/>
              <a:endCxn id="20" idx="0"/>
            </p:cNvCxnSpPr>
            <p:nvPr/>
          </p:nvCxnSpPr>
          <p:spPr>
            <a:xfrm flipH="1">
              <a:off x="6915647" y="2789145"/>
              <a:ext cx="271247" cy="8386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75F78AD9-8DFA-4352-BEA4-884F572FF235}"/>
                </a:ext>
              </a:extLst>
            </p:cNvPr>
            <p:cNvCxnSpPr>
              <a:cxnSpLocks/>
              <a:stCxn id="22" idx="6"/>
              <a:endCxn id="19" idx="1"/>
            </p:cNvCxnSpPr>
            <p:nvPr/>
          </p:nvCxnSpPr>
          <p:spPr>
            <a:xfrm>
              <a:off x="7174847" y="1952506"/>
              <a:ext cx="652953" cy="298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0CF6C9E4-1304-43D7-8373-FF1CC56D1231}"/>
                </a:ext>
              </a:extLst>
            </p:cNvPr>
            <p:cNvCxnSpPr>
              <a:cxnSpLocks/>
              <a:stCxn id="24" idx="6"/>
              <a:endCxn id="19" idx="3"/>
            </p:cNvCxnSpPr>
            <p:nvPr/>
          </p:nvCxnSpPr>
          <p:spPr>
            <a:xfrm flipV="1">
              <a:off x="7316494" y="2434773"/>
              <a:ext cx="511306" cy="2247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FA941C8E-C74D-42E9-B7F9-741C71442BC6}"/>
                </a:ext>
              </a:extLst>
            </p:cNvPr>
            <p:cNvCxnSpPr>
              <a:cxnSpLocks/>
              <a:stCxn id="25" idx="0"/>
              <a:endCxn id="19" idx="4"/>
            </p:cNvCxnSpPr>
            <p:nvPr/>
          </p:nvCxnSpPr>
          <p:spPr>
            <a:xfrm flipV="1">
              <a:off x="7660241" y="2472732"/>
              <a:ext cx="259200" cy="9477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E3D952EF-1544-4AA2-844E-36958740F8F6}"/>
                </a:ext>
              </a:extLst>
            </p:cNvPr>
            <p:cNvCxnSpPr>
              <a:cxnSpLocks/>
              <a:stCxn id="25" idx="1"/>
              <a:endCxn id="24" idx="5"/>
            </p:cNvCxnSpPr>
            <p:nvPr/>
          </p:nvCxnSpPr>
          <p:spPr>
            <a:xfrm flipH="1" flipV="1">
              <a:off x="7278535" y="2751186"/>
              <a:ext cx="290065" cy="7072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D946F9D0-FE22-44C0-B29C-EBC3C90A2659}"/>
                </a:ext>
              </a:extLst>
            </p:cNvPr>
            <p:cNvCxnSpPr>
              <a:cxnSpLocks/>
              <a:stCxn id="20" idx="6"/>
              <a:endCxn id="25" idx="3"/>
            </p:cNvCxnSpPr>
            <p:nvPr/>
          </p:nvCxnSpPr>
          <p:spPr>
            <a:xfrm flipV="1">
              <a:off x="7045247" y="3641744"/>
              <a:ext cx="523353" cy="115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4CAD8A1B-3BBD-4723-AEC0-8F67BBDA8C59}"/>
                </a:ext>
              </a:extLst>
            </p:cNvPr>
            <p:cNvCxnSpPr>
              <a:cxnSpLocks/>
              <a:stCxn id="19" idx="6"/>
              <a:endCxn id="27" idx="2"/>
            </p:cNvCxnSpPr>
            <p:nvPr/>
          </p:nvCxnSpPr>
          <p:spPr>
            <a:xfrm flipV="1">
              <a:off x="8049041" y="1974430"/>
              <a:ext cx="750827" cy="368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94D16B7A-5FE2-4054-A1A5-BB4327CB7EE5}"/>
                </a:ext>
              </a:extLst>
            </p:cNvPr>
            <p:cNvCxnSpPr>
              <a:cxnSpLocks/>
              <a:stCxn id="19" idx="5"/>
              <a:endCxn id="21" idx="2"/>
            </p:cNvCxnSpPr>
            <p:nvPr/>
          </p:nvCxnSpPr>
          <p:spPr>
            <a:xfrm>
              <a:off x="8011082" y="2434773"/>
              <a:ext cx="659186" cy="453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CBFEC752-D3D9-40E5-A3E4-04E74345AA09}"/>
                </a:ext>
              </a:extLst>
            </p:cNvPr>
            <p:cNvCxnSpPr>
              <a:cxnSpLocks/>
              <a:stCxn id="21" idx="0"/>
              <a:endCxn id="27" idx="4"/>
            </p:cNvCxnSpPr>
            <p:nvPr/>
          </p:nvCxnSpPr>
          <p:spPr>
            <a:xfrm flipV="1">
              <a:off x="8799868" y="2104030"/>
              <a:ext cx="129600" cy="6542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>
              <a:extLst>
                <a:ext uri="{FF2B5EF4-FFF2-40B4-BE49-F238E27FC236}">
                  <a16:creationId xmlns:a16="http://schemas.microsoft.com/office/drawing/2014/main" id="{FA82BD83-CF45-462E-AA78-95A50ED89300}"/>
                </a:ext>
              </a:extLst>
            </p:cNvPr>
            <p:cNvCxnSpPr>
              <a:cxnSpLocks/>
              <a:stCxn id="23" idx="2"/>
              <a:endCxn id="25" idx="6"/>
            </p:cNvCxnSpPr>
            <p:nvPr/>
          </p:nvCxnSpPr>
          <p:spPr>
            <a:xfrm flipH="1" flipV="1">
              <a:off x="7789841" y="3550103"/>
              <a:ext cx="584822" cy="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C026A64E-109D-4D1E-959A-3FD9CA0222E6}"/>
                </a:ext>
              </a:extLst>
            </p:cNvPr>
            <p:cNvCxnSpPr>
              <a:cxnSpLocks/>
              <a:stCxn id="28" idx="1"/>
              <a:endCxn id="20" idx="5"/>
            </p:cNvCxnSpPr>
            <p:nvPr/>
          </p:nvCxnSpPr>
          <p:spPr>
            <a:xfrm flipH="1" flipV="1">
              <a:off x="7007288" y="3849009"/>
              <a:ext cx="690912" cy="278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3D579E5B-4CAF-4C74-815D-763E179EBC31}"/>
                </a:ext>
              </a:extLst>
            </p:cNvPr>
            <p:cNvCxnSpPr>
              <a:cxnSpLocks/>
              <a:stCxn id="23" idx="3"/>
              <a:endCxn id="28" idx="7"/>
            </p:cNvCxnSpPr>
            <p:nvPr/>
          </p:nvCxnSpPr>
          <p:spPr>
            <a:xfrm flipH="1">
              <a:off x="7881482" y="3644595"/>
              <a:ext cx="531140" cy="483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FF34E790-21FE-463B-A433-80CA335AAFFC}"/>
                </a:ext>
              </a:extLst>
            </p:cNvPr>
            <p:cNvCxnSpPr>
              <a:cxnSpLocks/>
              <a:stCxn id="21" idx="3"/>
              <a:endCxn id="23" idx="0"/>
            </p:cNvCxnSpPr>
            <p:nvPr/>
          </p:nvCxnSpPr>
          <p:spPr>
            <a:xfrm flipH="1">
              <a:off x="8504263" y="2979478"/>
              <a:ext cx="203964" cy="443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フローチャート: 結合子 186">
              <a:extLst>
                <a:ext uri="{FF2B5EF4-FFF2-40B4-BE49-F238E27FC236}">
                  <a16:creationId xmlns:a16="http://schemas.microsoft.com/office/drawing/2014/main" id="{7720EA59-06B9-4D5A-BD66-6D21DD80DFD7}"/>
                </a:ext>
              </a:extLst>
            </p:cNvPr>
            <p:cNvSpPr/>
            <p:nvPr/>
          </p:nvSpPr>
          <p:spPr>
            <a:xfrm>
              <a:off x="8082252" y="1488457"/>
              <a:ext cx="259200" cy="2592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1C892CEF-6595-43F0-B20A-A56FB9E85BEC}"/>
                </a:ext>
              </a:extLst>
            </p:cNvPr>
            <p:cNvCxnSpPr>
              <a:cxnSpLocks/>
              <a:stCxn id="187" idx="6"/>
              <a:endCxn id="27" idx="1"/>
            </p:cNvCxnSpPr>
            <p:nvPr/>
          </p:nvCxnSpPr>
          <p:spPr>
            <a:xfrm>
              <a:off x="8341452" y="1618057"/>
              <a:ext cx="496375" cy="264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D8694907-9103-4FD5-B475-A8E54E6B5255}"/>
                </a:ext>
              </a:extLst>
            </p:cNvPr>
            <p:cNvCxnSpPr>
              <a:cxnSpLocks/>
              <a:stCxn id="187" idx="4"/>
              <a:endCxn id="19" idx="0"/>
            </p:cNvCxnSpPr>
            <p:nvPr/>
          </p:nvCxnSpPr>
          <p:spPr>
            <a:xfrm flipH="1">
              <a:off x="7919441" y="1747657"/>
              <a:ext cx="292411" cy="4658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AE42C240-A8D3-42A0-BE64-1B83B882970F}"/>
                </a:ext>
              </a:extLst>
            </p:cNvPr>
            <p:cNvCxnSpPr>
              <a:cxnSpLocks/>
              <a:stCxn id="187" idx="2"/>
              <a:endCxn id="24" idx="0"/>
            </p:cNvCxnSpPr>
            <p:nvPr/>
          </p:nvCxnSpPr>
          <p:spPr>
            <a:xfrm flipH="1">
              <a:off x="7186894" y="1618057"/>
              <a:ext cx="895358" cy="9118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8003DD64-1BF9-428D-B6DE-74C7BBBCA1BD}"/>
              </a:ext>
            </a:extLst>
          </p:cNvPr>
          <p:cNvCxnSpPr>
            <a:cxnSpLocks/>
            <a:stCxn id="8" idx="6"/>
            <a:endCxn id="22" idx="3"/>
          </p:cNvCxnSpPr>
          <p:nvPr/>
        </p:nvCxnSpPr>
        <p:spPr>
          <a:xfrm flipV="1">
            <a:off x="6055881" y="1739668"/>
            <a:ext cx="560700" cy="30292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F0F26C5-9955-4874-8B4B-3255BB60839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1341071" y="1305055"/>
            <a:ext cx="932447" cy="58710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5E0413EF-2BF2-437C-9B89-869F25742FE8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6725871" y="3644940"/>
            <a:ext cx="624143" cy="1378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21F465B9-8634-4218-ADB0-3DEE8E63F448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V="1">
            <a:off x="2582636" y="1629806"/>
            <a:ext cx="863671" cy="26235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3DEFEA5-0848-4609-A30D-6373B350D4F3}"/>
              </a:ext>
            </a:extLst>
          </p:cNvPr>
          <p:cNvCxnSpPr>
            <a:cxnSpLocks/>
            <a:stCxn id="9" idx="6"/>
            <a:endCxn id="16" idx="1"/>
          </p:cNvCxnSpPr>
          <p:nvPr/>
        </p:nvCxnSpPr>
        <p:spPr>
          <a:xfrm>
            <a:off x="3755425" y="1629806"/>
            <a:ext cx="1087903" cy="40961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01FF3D60-1954-4CEC-9206-25664919C749}"/>
              </a:ext>
            </a:extLst>
          </p:cNvPr>
          <p:cNvCxnSpPr>
            <a:cxnSpLocks/>
            <a:stCxn id="19" idx="6"/>
            <a:endCxn id="27" idx="2"/>
          </p:cNvCxnSpPr>
          <p:nvPr/>
        </p:nvCxnSpPr>
        <p:spPr>
          <a:xfrm flipV="1">
            <a:off x="7922981" y="1656524"/>
            <a:ext cx="895426" cy="43970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E18EC75B-84B0-4EFF-BAAA-A0638602BDFD}"/>
              </a:ext>
            </a:extLst>
          </p:cNvPr>
          <p:cNvCxnSpPr>
            <a:cxnSpLocks/>
            <a:stCxn id="12" idx="4"/>
            <a:endCxn id="18" idx="1"/>
          </p:cNvCxnSpPr>
          <p:nvPr/>
        </p:nvCxnSpPr>
        <p:spPr>
          <a:xfrm>
            <a:off x="3600866" y="2739779"/>
            <a:ext cx="831005" cy="129399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20671A87-96EC-4821-83A4-1DDE7AA341C4}"/>
              </a:ext>
            </a:extLst>
          </p:cNvPr>
          <p:cNvCxnSpPr>
            <a:cxnSpLocks/>
            <a:stCxn id="16" idx="6"/>
            <a:endCxn id="8" idx="2"/>
          </p:cNvCxnSpPr>
          <p:nvPr/>
        </p:nvCxnSpPr>
        <p:spPr>
          <a:xfrm flipV="1">
            <a:off x="5107177" y="2042597"/>
            <a:ext cx="639586" cy="10611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B61AE205-1124-453F-ACBF-F6B0B8872C5F}"/>
              </a:ext>
            </a:extLst>
          </p:cNvPr>
          <p:cNvCxnSpPr>
            <a:cxnSpLocks/>
            <a:stCxn id="22" idx="6"/>
            <a:endCxn id="19" idx="1"/>
          </p:cNvCxnSpPr>
          <p:nvPr/>
        </p:nvCxnSpPr>
        <p:spPr>
          <a:xfrm>
            <a:off x="6880430" y="1630378"/>
            <a:ext cx="778702" cy="35656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1B91F44-37E9-46B3-A4A2-B3A9BDC0E9C3}"/>
              </a:ext>
            </a:extLst>
          </p:cNvPr>
          <p:cNvCxnSpPr>
            <a:cxnSpLocks/>
            <a:stCxn id="24" idx="2"/>
            <a:endCxn id="110" idx="6"/>
          </p:cNvCxnSpPr>
          <p:nvPr/>
        </p:nvCxnSpPr>
        <p:spPr>
          <a:xfrm flipH="1">
            <a:off x="6067498" y="2473583"/>
            <a:ext cx="672740" cy="309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AE05E55F-3FA3-4726-B004-3E2C8C223A28}"/>
              </a:ext>
            </a:extLst>
          </p:cNvPr>
          <p:cNvCxnSpPr>
            <a:cxnSpLocks/>
            <a:stCxn id="18" idx="6"/>
            <a:endCxn id="17" idx="3"/>
          </p:cNvCxnSpPr>
          <p:nvPr/>
        </p:nvCxnSpPr>
        <p:spPr>
          <a:xfrm flipV="1">
            <a:off x="4695720" y="3957458"/>
            <a:ext cx="746532" cy="18560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050D5D3D-0E99-45DC-99FA-751E261F1AA3}"/>
              </a:ext>
            </a:extLst>
          </p:cNvPr>
          <p:cNvCxnSpPr>
            <a:cxnSpLocks/>
            <a:stCxn id="17" idx="6"/>
            <a:endCxn id="20" idx="2"/>
          </p:cNvCxnSpPr>
          <p:nvPr/>
        </p:nvCxnSpPr>
        <p:spPr>
          <a:xfrm flipV="1">
            <a:off x="5706101" y="3782831"/>
            <a:ext cx="710652" cy="6533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F919F50B-B57C-4434-B097-AB0C9EEAA8EC}"/>
              </a:ext>
            </a:extLst>
          </p:cNvPr>
          <p:cNvCxnSpPr>
            <a:cxnSpLocks/>
            <a:stCxn id="25" idx="6"/>
            <a:endCxn id="23" idx="2"/>
          </p:cNvCxnSpPr>
          <p:nvPr/>
        </p:nvCxnSpPr>
        <p:spPr>
          <a:xfrm>
            <a:off x="7613863" y="3535650"/>
            <a:ext cx="697450" cy="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F814625-2606-42B4-8162-3707487E898E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81996" y="2404395"/>
            <a:ext cx="730275" cy="26959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8A5CBB8D-FB7D-4514-8892-22873C4DBDCD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 flipV="1">
            <a:off x="2464570" y="2585220"/>
            <a:ext cx="981737" cy="56574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BC4517D2-65F8-460B-BC1F-5C6638AC128B}"/>
              </a:ext>
            </a:extLst>
          </p:cNvPr>
          <p:cNvCxnSpPr>
            <a:cxnSpLocks/>
            <a:stCxn id="10" idx="5"/>
            <a:endCxn id="7" idx="2"/>
          </p:cNvCxnSpPr>
          <p:nvPr/>
        </p:nvCxnSpPr>
        <p:spPr>
          <a:xfrm>
            <a:off x="1576120" y="2783279"/>
            <a:ext cx="579332" cy="36768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869DE0ED-9821-43BE-ADB0-4D0859162CEE}"/>
              </a:ext>
            </a:extLst>
          </p:cNvPr>
          <p:cNvCxnSpPr>
            <a:cxnSpLocks/>
            <a:stCxn id="13" idx="7"/>
            <a:endCxn id="15" idx="3"/>
          </p:cNvCxnSpPr>
          <p:nvPr/>
        </p:nvCxnSpPr>
        <p:spPr>
          <a:xfrm flipV="1">
            <a:off x="3401038" y="3103822"/>
            <a:ext cx="1449707" cy="82888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EA93323-CEC1-4E10-B337-4685164AF952}"/>
              </a:ext>
            </a:extLst>
          </p:cNvPr>
          <p:cNvCxnSpPr>
            <a:cxnSpLocks/>
            <a:stCxn id="14" idx="5"/>
            <a:endCxn id="13" idx="2"/>
          </p:cNvCxnSpPr>
          <p:nvPr/>
        </p:nvCxnSpPr>
        <p:spPr>
          <a:xfrm flipV="1">
            <a:off x="986684" y="4041998"/>
            <a:ext cx="2150505" cy="11021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27F1039B-8C8F-48D9-B310-8FD216C88A3F}"/>
              </a:ext>
            </a:extLst>
          </p:cNvPr>
          <p:cNvCxnSpPr>
            <a:cxnSpLocks/>
            <a:stCxn id="110" idx="6"/>
            <a:endCxn id="24" idx="2"/>
          </p:cNvCxnSpPr>
          <p:nvPr/>
        </p:nvCxnSpPr>
        <p:spPr>
          <a:xfrm flipV="1">
            <a:off x="6067498" y="2473583"/>
            <a:ext cx="672740" cy="30969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1A23F178-E520-4164-AC22-89A16A153A90}"/>
              </a:ext>
            </a:extLst>
          </p:cNvPr>
          <p:cNvCxnSpPr>
            <a:cxnSpLocks/>
            <a:stCxn id="15" idx="6"/>
            <a:endCxn id="110" idx="2"/>
          </p:cNvCxnSpPr>
          <p:nvPr/>
        </p:nvCxnSpPr>
        <p:spPr>
          <a:xfrm flipV="1">
            <a:off x="5114594" y="2783279"/>
            <a:ext cx="643786" cy="211253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ACD170B2-B442-4B14-A458-C9D30E1EEB2E}"/>
              </a:ext>
            </a:extLst>
          </p:cNvPr>
          <p:cNvCxnSpPr>
            <a:cxnSpLocks/>
            <a:stCxn id="24" idx="0"/>
            <a:endCxn id="187" idx="2"/>
          </p:cNvCxnSpPr>
          <p:nvPr/>
        </p:nvCxnSpPr>
        <p:spPr>
          <a:xfrm flipV="1">
            <a:off x="6894797" y="1231519"/>
            <a:ext cx="1067791" cy="108750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8823D559-27FE-4C58-A5E9-A8CF04A13517}"/>
              </a:ext>
            </a:extLst>
          </p:cNvPr>
          <p:cNvGrpSpPr/>
          <p:nvPr/>
        </p:nvGrpSpPr>
        <p:grpSpPr>
          <a:xfrm>
            <a:off x="570807" y="5033488"/>
            <a:ext cx="10217320" cy="461665"/>
            <a:chOff x="845127" y="4779490"/>
            <a:chExt cx="10217320" cy="461665"/>
          </a:xfrm>
        </p:grpSpPr>
        <p:sp>
          <p:nvSpPr>
            <p:cNvPr id="170" name="フローチャート: 結合子 169">
              <a:extLst>
                <a:ext uri="{FF2B5EF4-FFF2-40B4-BE49-F238E27FC236}">
                  <a16:creationId xmlns:a16="http://schemas.microsoft.com/office/drawing/2014/main" id="{D1222D5C-CDC8-4EB4-B258-A0DF278C36CF}"/>
                </a:ext>
              </a:extLst>
            </p:cNvPr>
            <p:cNvSpPr/>
            <p:nvPr/>
          </p:nvSpPr>
          <p:spPr>
            <a:xfrm>
              <a:off x="845127" y="4862465"/>
              <a:ext cx="285120" cy="28512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ローチャート: 結合子 170">
              <a:extLst>
                <a:ext uri="{FF2B5EF4-FFF2-40B4-BE49-F238E27FC236}">
                  <a16:creationId xmlns:a16="http://schemas.microsoft.com/office/drawing/2014/main" id="{0C8428BF-844F-4789-A5CE-BD6CAC055ED6}"/>
                </a:ext>
              </a:extLst>
            </p:cNvPr>
            <p:cNvSpPr/>
            <p:nvPr/>
          </p:nvSpPr>
          <p:spPr>
            <a:xfrm>
              <a:off x="1494712" y="4862465"/>
              <a:ext cx="285120" cy="28512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C553EB40-8618-4A79-8E1E-17CC70185DE8}"/>
                </a:ext>
              </a:extLst>
            </p:cNvPr>
            <p:cNvSpPr txBox="1"/>
            <p:nvPr/>
          </p:nvSpPr>
          <p:spPr>
            <a:xfrm>
              <a:off x="1102546" y="4779490"/>
              <a:ext cx="9959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と　　を結ぶ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頂点を共有しない</a:t>
              </a:r>
              <a:r>
                <a:rPr kumimoji="1" lang="ja-JP" altLang="en-US" sz="2400" dirty="0"/>
                <a:t>道（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点素</a:t>
              </a:r>
              <a:r>
                <a:rPr kumimoji="1" lang="ja-JP" altLang="en-US" sz="2400" dirty="0"/>
                <a:t>な道）をできるだけたくさん見つけたい．</a:t>
              </a:r>
            </a:p>
          </p:txBody>
        </p:sp>
      </p:grp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84329A3F-1DDD-4386-B219-8605662909CA}"/>
              </a:ext>
            </a:extLst>
          </p:cNvPr>
          <p:cNvSpPr txBox="1"/>
          <p:nvPr/>
        </p:nvSpPr>
        <p:spPr>
          <a:xfrm>
            <a:off x="499736" y="5480224"/>
            <a:ext cx="310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→ 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本以上ある．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D4CBF221-C423-474D-A163-6C36D87AF329}"/>
              </a:ext>
            </a:extLst>
          </p:cNvPr>
          <p:cNvSpPr txBox="1"/>
          <p:nvPr/>
        </p:nvSpPr>
        <p:spPr>
          <a:xfrm>
            <a:off x="499736" y="5964968"/>
            <a:ext cx="254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本目はある</a:t>
            </a:r>
            <a:r>
              <a:rPr kumimoji="1" lang="en-US" altLang="ja-JP" sz="2800" dirty="0"/>
              <a:t>??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5055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とマイナー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D039322-3F97-4D34-A84A-B6BCDD8C8772}"/>
              </a:ext>
            </a:extLst>
          </p:cNvPr>
          <p:cNvGrpSpPr/>
          <p:nvPr/>
        </p:nvGrpSpPr>
        <p:grpSpPr>
          <a:xfrm>
            <a:off x="654419" y="986447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</a:t>
                  </a:r>
                  <a:r>
                    <a:rPr kumimoji="1" lang="ja-JP" altLang="en-US" sz="2800" dirty="0">
                      <a:solidFill>
                        <a:srgbClr val="FF0000"/>
                      </a:solidFill>
                    </a:rPr>
                    <a:t>マイナー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3"/>
                  <a:stretch>
                    <a:fillRect b="-129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CF93E550-BA10-4CA4-8546-A476B5CA7073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(Robertson and Seymour, 1990)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5277423-4FCD-42D3-BA91-91034BB5E093}"/>
              </a:ext>
            </a:extLst>
          </p:cNvPr>
          <p:cNvGrpSpPr/>
          <p:nvPr/>
        </p:nvGrpSpPr>
        <p:grpSpPr>
          <a:xfrm>
            <a:off x="654417" y="2720215"/>
            <a:ext cx="10529454" cy="1389204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02DB11E8-9138-42DD-AE0F-FA3680E47E82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1" lang="ja-JP" altLang="en-US" sz="2800" dirty="0">
                      <a:solidFill>
                        <a:srgbClr val="FF0000"/>
                      </a:solidFill>
                    </a:rPr>
                    <a:t>本辺を除去したグラフ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02DB11E8-9138-42DD-AE0F-FA3680E47E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t="-10596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412CFA88-FCC1-4135-B2DF-1236008B09EE}"/>
                </a:ext>
              </a:extLst>
            </p:cNvPr>
            <p:cNvSpPr/>
            <p:nvPr/>
          </p:nvSpPr>
          <p:spPr>
            <a:xfrm>
              <a:off x="845127" y="1502274"/>
              <a:ext cx="10529454" cy="5204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89CAD34-3873-4A1B-AA0F-E5302291A8A6}"/>
              </a:ext>
            </a:extLst>
          </p:cNvPr>
          <p:cNvGrpSpPr/>
          <p:nvPr/>
        </p:nvGrpSpPr>
        <p:grpSpPr>
          <a:xfrm>
            <a:off x="654417" y="4743246"/>
            <a:ext cx="10529454" cy="1353342"/>
            <a:chOff x="845127" y="1502275"/>
            <a:chExt cx="10529454" cy="131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A8ACA49C-58F9-4365-961F-B7ADF4305CBA}"/>
                    </a:ext>
                  </a:extLst>
                </p:cNvPr>
                <p:cNvSpPr/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の整数と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する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rgbClr val="FF0000"/>
                      </a:solidFill>
                    </a:rPr>
                    <a:t>本の独立な辺を除去したグラフ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A8ACA49C-58F9-4365-961F-B7ADF4305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blipFill>
                  <a:blip r:embed="rId5"/>
                  <a:stretch>
                    <a:fillRect l="-1158" t="-10596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DE1BCDB4-2C11-4A61-A473-9205A8498BE1}"/>
                </a:ext>
              </a:extLst>
            </p:cNvPr>
            <p:cNvSpPr/>
            <p:nvPr/>
          </p:nvSpPr>
          <p:spPr>
            <a:xfrm>
              <a:off x="845127" y="1502275"/>
              <a:ext cx="10529454" cy="4549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(M,2021+)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B2D2535-AF2F-4246-9C10-F7DB33858EED}"/>
                  </a:ext>
                </a:extLst>
              </p:cNvPr>
              <p:cNvSpPr txBox="1"/>
              <p:nvPr/>
            </p:nvSpPr>
            <p:spPr>
              <a:xfrm>
                <a:off x="681039" y="2167546"/>
                <a:ext cx="105294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kumimoji="1" lang="ja-JP" altLang="en-US" sz="2600" dirty="0"/>
                  <a:t>の場合を拡張↓</a:t>
                </a:r>
                <a:endParaRPr kumimoji="1" lang="en-US" altLang="ja-JP" sz="26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B2D2535-AF2F-4246-9C10-F7DB33858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9" y="2167546"/>
                <a:ext cx="10529454" cy="492443"/>
              </a:xfrm>
              <a:prstGeom prst="rect">
                <a:avLst/>
              </a:prstGeom>
              <a:blipFill>
                <a:blip r:embed="rId6"/>
                <a:stretch>
                  <a:fillRect t="-16250" b="-3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B724B3E-B6D3-4BA7-9952-61B7AB65E105}"/>
                  </a:ext>
                </a:extLst>
              </p:cNvPr>
              <p:cNvSpPr txBox="1"/>
              <p:nvPr/>
            </p:nvSpPr>
            <p:spPr>
              <a:xfrm>
                <a:off x="654417" y="4160101"/>
                <a:ext cx="105294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kumimoji="1" lang="ja-JP" altLang="en-US" sz="2600" dirty="0"/>
                  <a:t>の場合を拡張↓</a:t>
                </a:r>
                <a:endParaRPr kumimoji="1" lang="en-US" altLang="ja-JP" sz="2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B724B3E-B6D3-4BA7-9952-61B7AB65E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17" y="4160101"/>
                <a:ext cx="10529454" cy="492443"/>
              </a:xfrm>
              <a:prstGeom prst="rect">
                <a:avLst/>
              </a:prstGeom>
              <a:blipFill>
                <a:blip r:embed="rId7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302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とマイナー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D039322-3F97-4D34-A84A-B6BCDD8C8772}"/>
              </a:ext>
            </a:extLst>
          </p:cNvPr>
          <p:cNvGrpSpPr/>
          <p:nvPr/>
        </p:nvGrpSpPr>
        <p:grpSpPr>
          <a:xfrm>
            <a:off x="654419" y="986447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</a:t>
                  </a:r>
                  <a:r>
                    <a:rPr kumimoji="1" lang="ja-JP" altLang="en-US" sz="2800" dirty="0">
                      <a:solidFill>
                        <a:srgbClr val="FF0000"/>
                      </a:solidFill>
                    </a:rPr>
                    <a:t>マイナー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3"/>
                  <a:stretch>
                    <a:fillRect b="-129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CF93E550-BA10-4CA4-8546-A476B5CA7073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(Robertson and Seymour, 1990)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D45AE4-177F-4968-AFB5-D9304B4D264E}"/>
              </a:ext>
            </a:extLst>
          </p:cNvPr>
          <p:cNvSpPr txBox="1"/>
          <p:nvPr/>
        </p:nvSpPr>
        <p:spPr>
          <a:xfrm>
            <a:off x="681039" y="2167546"/>
            <a:ext cx="1052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証明の流れ：うまく命題を強くして，辺の本数に関する帰納法がかかるようにする．</a:t>
            </a:r>
            <a:endParaRPr kumimoji="1"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92FD804-18D3-4026-A17C-198EC81C209E}"/>
                  </a:ext>
                </a:extLst>
              </p:cNvPr>
              <p:cNvSpPr txBox="1"/>
              <p:nvPr/>
            </p:nvSpPr>
            <p:spPr>
              <a:xfrm>
                <a:off x="692035" y="2612177"/>
                <a:ext cx="57203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以下の性質を満たす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</a:t>
                </a:r>
                <a:r>
                  <a:rPr kumimoji="1" lang="ja-JP" altLang="en-US" sz="2400" dirty="0"/>
                  <a:t>連結グラフだけを考えればよいことを示す．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頂点集合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があり，これらを縮約すると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になる．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400" dirty="0"/>
                  <a:t>頂点以上の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,… 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/>
                  <a:t>の部分集合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92FD804-18D3-4026-A17C-198EC81C2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5" y="2612177"/>
                <a:ext cx="5720300" cy="2308324"/>
              </a:xfrm>
              <a:prstGeom prst="rect">
                <a:avLst/>
              </a:prstGeom>
              <a:blipFill>
                <a:blip r:embed="rId4"/>
                <a:stretch>
                  <a:fillRect l="-1706" t="-3175" b="-4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7F149E29-1D79-417C-A953-584A1B190867}"/>
              </a:ext>
            </a:extLst>
          </p:cNvPr>
          <p:cNvSpPr/>
          <p:nvPr/>
        </p:nvSpPr>
        <p:spPr>
          <a:xfrm>
            <a:off x="7513195" y="3823371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B3F89B58-211B-404F-B85F-5271104F5233}"/>
              </a:ext>
            </a:extLst>
          </p:cNvPr>
          <p:cNvSpPr/>
          <p:nvPr/>
        </p:nvSpPr>
        <p:spPr>
          <a:xfrm>
            <a:off x="7957826" y="3823371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90B9A632-7281-44E4-BCD2-7C7620E8FB71}"/>
              </a:ext>
            </a:extLst>
          </p:cNvPr>
          <p:cNvSpPr/>
          <p:nvPr/>
        </p:nvSpPr>
        <p:spPr>
          <a:xfrm>
            <a:off x="9358464" y="3823371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7EE7F0D8-B9A2-4414-BE8E-A61902310270}"/>
              </a:ext>
            </a:extLst>
          </p:cNvPr>
          <p:cNvSpPr/>
          <p:nvPr/>
        </p:nvSpPr>
        <p:spPr>
          <a:xfrm>
            <a:off x="8087776" y="2918737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3CCDFA4D-4285-43D8-A4E4-7D363F0E2E58}"/>
              </a:ext>
            </a:extLst>
          </p:cNvPr>
          <p:cNvSpPr/>
          <p:nvPr/>
        </p:nvSpPr>
        <p:spPr>
          <a:xfrm>
            <a:off x="8363515" y="3159811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ローチャート: 結合子 34">
            <a:extLst>
              <a:ext uri="{FF2B5EF4-FFF2-40B4-BE49-F238E27FC236}">
                <a16:creationId xmlns:a16="http://schemas.microsoft.com/office/drawing/2014/main" id="{0887461B-88EA-40D9-A70D-306A9FE2E833}"/>
              </a:ext>
            </a:extLst>
          </p:cNvPr>
          <p:cNvSpPr/>
          <p:nvPr/>
        </p:nvSpPr>
        <p:spPr>
          <a:xfrm>
            <a:off x="10709538" y="3026675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フローチャート: 結合子 35">
            <a:extLst>
              <a:ext uri="{FF2B5EF4-FFF2-40B4-BE49-F238E27FC236}">
                <a16:creationId xmlns:a16="http://schemas.microsoft.com/office/drawing/2014/main" id="{B5D9FBD2-BC84-4029-B937-6E656921ED8A}"/>
              </a:ext>
            </a:extLst>
          </p:cNvPr>
          <p:cNvSpPr/>
          <p:nvPr/>
        </p:nvSpPr>
        <p:spPr>
          <a:xfrm>
            <a:off x="8639254" y="3044670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715C366-CF51-41CD-9615-BED9C9FB8CE6}"/>
                  </a:ext>
                </a:extLst>
              </p:cNvPr>
              <p:cNvSpPr txBox="1"/>
              <p:nvPr/>
            </p:nvSpPr>
            <p:spPr>
              <a:xfrm>
                <a:off x="8137826" y="3482484"/>
                <a:ext cx="10281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715C366-CF51-41CD-9615-BED9C9FB8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826" y="3482484"/>
                <a:ext cx="1028167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AC71360C-E90B-420F-BF94-4F866B07EBC1}"/>
              </a:ext>
            </a:extLst>
          </p:cNvPr>
          <p:cNvSpPr/>
          <p:nvPr/>
        </p:nvSpPr>
        <p:spPr>
          <a:xfrm>
            <a:off x="7821362" y="2794006"/>
            <a:ext cx="1140644" cy="6209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60A43950-5C1C-411F-87CE-AC758C4CF93C}"/>
              </a:ext>
            </a:extLst>
          </p:cNvPr>
          <p:cNvSpPr/>
          <p:nvPr/>
        </p:nvSpPr>
        <p:spPr>
          <a:xfrm>
            <a:off x="10023945" y="2750766"/>
            <a:ext cx="1140644" cy="6209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429B8EC9-45CA-4530-9BE9-9091A5F84483}"/>
              </a:ext>
            </a:extLst>
          </p:cNvPr>
          <p:cNvSpPr/>
          <p:nvPr/>
        </p:nvSpPr>
        <p:spPr>
          <a:xfrm>
            <a:off x="10186742" y="2951663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フローチャート: 結合子 40">
            <a:extLst>
              <a:ext uri="{FF2B5EF4-FFF2-40B4-BE49-F238E27FC236}">
                <a16:creationId xmlns:a16="http://schemas.microsoft.com/office/drawing/2014/main" id="{A9E91C44-1C61-483A-87C4-10A5C680F803}"/>
              </a:ext>
            </a:extLst>
          </p:cNvPr>
          <p:cNvSpPr/>
          <p:nvPr/>
        </p:nvSpPr>
        <p:spPr>
          <a:xfrm>
            <a:off x="6864820" y="3025562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フローチャート: 結合子 41">
            <a:extLst>
              <a:ext uri="{FF2B5EF4-FFF2-40B4-BE49-F238E27FC236}">
                <a16:creationId xmlns:a16="http://schemas.microsoft.com/office/drawing/2014/main" id="{24FC5A6A-AA1B-4C0E-9C5B-C1698721E83C}"/>
              </a:ext>
            </a:extLst>
          </p:cNvPr>
          <p:cNvSpPr/>
          <p:nvPr/>
        </p:nvSpPr>
        <p:spPr>
          <a:xfrm>
            <a:off x="7353743" y="3025562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4F9C0C0-1735-47D4-A828-36E976F390C3}"/>
                  </a:ext>
                </a:extLst>
              </p:cNvPr>
              <p:cNvSpPr txBox="1"/>
              <p:nvPr/>
            </p:nvSpPr>
            <p:spPr>
              <a:xfrm>
                <a:off x="674557" y="4894124"/>
                <a:ext cx="64426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,… 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/>
                  <a:t>でない頂点が</a:t>
                </a:r>
                <a:r>
                  <a:rPr kumimoji="1" lang="en-US" altLang="ja-JP" sz="2400" dirty="0"/>
                  <a:t>Jung</a:t>
                </a:r>
                <a:r>
                  <a:rPr kumimoji="1" lang="ja-JP" altLang="en-US" sz="2400" dirty="0"/>
                  <a:t>の定理の証明で出てきた</a:t>
                </a:r>
                <a:r>
                  <a:rPr kumimoji="1" lang="en-US" altLang="ja-JP" sz="2400" dirty="0"/>
                  <a:t>”</a:t>
                </a:r>
                <a:r>
                  <a:rPr kumimoji="1" lang="ja-JP" altLang="en-US" sz="2400" dirty="0"/>
                  <a:t>良い</a:t>
                </a:r>
                <a:r>
                  <a:rPr kumimoji="1" lang="en-US" altLang="ja-JP" sz="2400" dirty="0"/>
                  <a:t>”</a:t>
                </a:r>
                <a:r>
                  <a:rPr kumimoji="1" lang="ja-JP" altLang="en-US" sz="2400" dirty="0"/>
                  <a:t>頂点に対応．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4F9C0C0-1735-47D4-A828-36E976F3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7" y="4894124"/>
                <a:ext cx="6442679" cy="830997"/>
              </a:xfrm>
              <a:prstGeom prst="rect">
                <a:avLst/>
              </a:prstGeom>
              <a:blipFill>
                <a:blip r:embed="rId6"/>
                <a:stretch>
                  <a:fillRect l="-1514" t="-8824" r="-95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中かっこ 3">
            <a:extLst>
              <a:ext uri="{FF2B5EF4-FFF2-40B4-BE49-F238E27FC236}">
                <a16:creationId xmlns:a16="http://schemas.microsoft.com/office/drawing/2014/main" id="{33DA94AF-F1EF-4251-8CED-E005CB63A004}"/>
              </a:ext>
            </a:extLst>
          </p:cNvPr>
          <p:cNvSpPr/>
          <p:nvPr/>
        </p:nvSpPr>
        <p:spPr>
          <a:xfrm rot="5400000">
            <a:off x="8403869" y="3000471"/>
            <a:ext cx="262569" cy="21415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0F698DB-226B-44A1-B703-83B86C934454}"/>
              </a:ext>
            </a:extLst>
          </p:cNvPr>
          <p:cNvSpPr txBox="1"/>
          <p:nvPr/>
        </p:nvSpPr>
        <p:spPr>
          <a:xfrm>
            <a:off x="7693195" y="4254876"/>
            <a:ext cx="16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“</a:t>
            </a:r>
            <a:r>
              <a:rPr kumimoji="1" lang="ja-JP" altLang="en-US" sz="2400" dirty="0"/>
              <a:t>良い</a:t>
            </a:r>
            <a:r>
              <a:rPr kumimoji="1" lang="en-US" altLang="ja-JP" sz="2400" dirty="0"/>
              <a:t>”</a:t>
            </a:r>
            <a:r>
              <a:rPr kumimoji="1" lang="ja-JP" altLang="en-US" sz="2400" dirty="0"/>
              <a:t>頂点</a:t>
            </a:r>
            <a:endParaRPr kumimoji="1"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22F25A3-6B42-48A9-83CF-3A41230092D5}"/>
                  </a:ext>
                </a:extLst>
              </p:cNvPr>
              <p:cNvSpPr txBox="1"/>
              <p:nvPr/>
            </p:nvSpPr>
            <p:spPr>
              <a:xfrm>
                <a:off x="654419" y="5806401"/>
                <a:ext cx="6442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マイナーであることを利用して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をつなぐ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22F25A3-6B42-48A9-83CF-3A4123009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19" y="5806401"/>
                <a:ext cx="6442679" cy="461665"/>
              </a:xfrm>
              <a:prstGeom prst="rect">
                <a:avLst/>
              </a:prstGeom>
              <a:blipFill>
                <a:blip r:embed="rId7"/>
                <a:stretch>
                  <a:fillRect l="-189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61510B3-1CCC-4B02-AF55-BE173B31BD7C}"/>
                  </a:ext>
                </a:extLst>
              </p:cNvPr>
              <p:cNvSpPr txBox="1"/>
              <p:nvPr/>
            </p:nvSpPr>
            <p:spPr>
              <a:xfrm>
                <a:off x="9148178" y="2824791"/>
                <a:ext cx="10281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61510B3-1CCC-4B02-AF55-BE173B31B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178" y="2824791"/>
                <a:ext cx="1028167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1C0D3C7-B86E-435A-BE2C-B1E3C5F1620B}"/>
              </a:ext>
            </a:extLst>
          </p:cNvPr>
          <p:cNvGrpSpPr/>
          <p:nvPr/>
        </p:nvGrpSpPr>
        <p:grpSpPr>
          <a:xfrm>
            <a:off x="7596564" y="5309622"/>
            <a:ext cx="3000621" cy="1390386"/>
            <a:chOff x="7596564" y="5309622"/>
            <a:chExt cx="3000621" cy="1390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9975B561-FBD9-471E-96D2-80324D4A99AA}"/>
                    </a:ext>
                  </a:extLst>
                </p:cNvPr>
                <p:cNvSpPr txBox="1"/>
                <p:nvPr/>
              </p:nvSpPr>
              <p:spPr>
                <a:xfrm>
                  <a:off x="8476568" y="5309622"/>
                  <a:ext cx="1028167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50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kumimoji="1" lang="ja-JP" altLang="en-US" sz="5000" dirty="0"/>
                </a:p>
              </p:txBody>
            </p:sp>
          </mc:Choice>
          <mc:Fallback xmlns="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9975B561-FBD9-471E-96D2-80324D4A9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6568" y="5309622"/>
                  <a:ext cx="1028167" cy="86177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フローチャート: 結合子 47">
              <a:extLst>
                <a:ext uri="{FF2B5EF4-FFF2-40B4-BE49-F238E27FC236}">
                  <a16:creationId xmlns:a16="http://schemas.microsoft.com/office/drawing/2014/main" id="{640D73F6-F133-41E7-AF87-5E75865550C5}"/>
                </a:ext>
              </a:extLst>
            </p:cNvPr>
            <p:cNvSpPr/>
            <p:nvPr/>
          </p:nvSpPr>
          <p:spPr>
            <a:xfrm>
              <a:off x="7823908" y="6088066"/>
              <a:ext cx="180000" cy="180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フローチャート: 結合子 48">
              <a:extLst>
                <a:ext uri="{FF2B5EF4-FFF2-40B4-BE49-F238E27FC236}">
                  <a16:creationId xmlns:a16="http://schemas.microsoft.com/office/drawing/2014/main" id="{53680174-484B-4EF2-A6A8-CC57809BC947}"/>
                </a:ext>
              </a:extLst>
            </p:cNvPr>
            <p:cNvSpPr/>
            <p:nvPr/>
          </p:nvSpPr>
          <p:spPr>
            <a:xfrm>
              <a:off x="8535153" y="6088066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フローチャート: 結合子 49">
              <a:extLst>
                <a:ext uri="{FF2B5EF4-FFF2-40B4-BE49-F238E27FC236}">
                  <a16:creationId xmlns:a16="http://schemas.microsoft.com/office/drawing/2014/main" id="{5495061A-D922-4863-8D6E-41386DDAEA06}"/>
                </a:ext>
              </a:extLst>
            </p:cNvPr>
            <p:cNvSpPr/>
            <p:nvPr/>
          </p:nvSpPr>
          <p:spPr>
            <a:xfrm>
              <a:off x="8166575" y="5309622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フローチャート: 結合子 50">
              <a:extLst>
                <a:ext uri="{FF2B5EF4-FFF2-40B4-BE49-F238E27FC236}">
                  <a16:creationId xmlns:a16="http://schemas.microsoft.com/office/drawing/2014/main" id="{47E5A968-50F5-402D-8552-BEA5E3CBE7FC}"/>
                </a:ext>
              </a:extLst>
            </p:cNvPr>
            <p:cNvSpPr/>
            <p:nvPr/>
          </p:nvSpPr>
          <p:spPr>
            <a:xfrm>
              <a:off x="9484597" y="6117915"/>
              <a:ext cx="180000" cy="180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フローチャート: 結合子 51">
              <a:extLst>
                <a:ext uri="{FF2B5EF4-FFF2-40B4-BE49-F238E27FC236}">
                  <a16:creationId xmlns:a16="http://schemas.microsoft.com/office/drawing/2014/main" id="{A92E5B31-59B6-4733-BAA5-6ECC29890E18}"/>
                </a:ext>
              </a:extLst>
            </p:cNvPr>
            <p:cNvSpPr/>
            <p:nvPr/>
          </p:nvSpPr>
          <p:spPr>
            <a:xfrm>
              <a:off x="10195842" y="6117915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フローチャート: 結合子 52">
              <a:extLst>
                <a:ext uri="{FF2B5EF4-FFF2-40B4-BE49-F238E27FC236}">
                  <a16:creationId xmlns:a16="http://schemas.microsoft.com/office/drawing/2014/main" id="{4ABF3E91-4912-4E8A-9796-A4E3F758148D}"/>
                </a:ext>
              </a:extLst>
            </p:cNvPr>
            <p:cNvSpPr/>
            <p:nvPr/>
          </p:nvSpPr>
          <p:spPr>
            <a:xfrm>
              <a:off x="9484597" y="5309622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フローチャート: 結合子 53">
              <a:extLst>
                <a:ext uri="{FF2B5EF4-FFF2-40B4-BE49-F238E27FC236}">
                  <a16:creationId xmlns:a16="http://schemas.microsoft.com/office/drawing/2014/main" id="{C552D2F0-56F4-4AE9-8610-60B89D7AAD51}"/>
                </a:ext>
              </a:extLst>
            </p:cNvPr>
            <p:cNvSpPr/>
            <p:nvPr/>
          </p:nvSpPr>
          <p:spPr>
            <a:xfrm>
              <a:off x="10195842" y="5309622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3AEA999F-DEFD-475B-B6EA-15BF6139371D}"/>
                </a:ext>
              </a:extLst>
            </p:cNvPr>
            <p:cNvCxnSpPr>
              <a:cxnSpLocks/>
              <a:stCxn id="50" idx="3"/>
              <a:endCxn id="48" idx="7"/>
            </p:cNvCxnSpPr>
            <p:nvPr/>
          </p:nvCxnSpPr>
          <p:spPr>
            <a:xfrm flipH="1">
              <a:off x="7977548" y="5463262"/>
              <a:ext cx="215387" cy="651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388A5E7F-5B8A-4122-AA77-B54B473E9E1E}"/>
                </a:ext>
              </a:extLst>
            </p:cNvPr>
            <p:cNvCxnSpPr>
              <a:cxnSpLocks/>
              <a:stCxn id="50" idx="5"/>
              <a:endCxn id="49" idx="1"/>
            </p:cNvCxnSpPr>
            <p:nvPr/>
          </p:nvCxnSpPr>
          <p:spPr>
            <a:xfrm>
              <a:off x="8320215" y="5463262"/>
              <a:ext cx="241298" cy="651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1346C462-4D29-4C1F-B0A3-587FC983143A}"/>
                </a:ext>
              </a:extLst>
            </p:cNvPr>
            <p:cNvCxnSpPr>
              <a:cxnSpLocks/>
              <a:stCxn id="53" idx="4"/>
              <a:endCxn id="51" idx="0"/>
            </p:cNvCxnSpPr>
            <p:nvPr/>
          </p:nvCxnSpPr>
          <p:spPr>
            <a:xfrm>
              <a:off x="9574597" y="5489622"/>
              <a:ext cx="0" cy="6282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D99879F6-3DA0-4026-B16B-E6BE2EE6BADF}"/>
                </a:ext>
              </a:extLst>
            </p:cNvPr>
            <p:cNvCxnSpPr>
              <a:cxnSpLocks/>
              <a:stCxn id="53" idx="6"/>
              <a:endCxn id="54" idx="2"/>
            </p:cNvCxnSpPr>
            <p:nvPr/>
          </p:nvCxnSpPr>
          <p:spPr>
            <a:xfrm>
              <a:off x="9664597" y="5399622"/>
              <a:ext cx="5312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698C1CBA-58D7-48C4-83BC-674AD40B6C92}"/>
                </a:ext>
              </a:extLst>
            </p:cNvPr>
            <p:cNvCxnSpPr>
              <a:cxnSpLocks/>
              <a:stCxn id="52" idx="0"/>
              <a:endCxn id="54" idx="4"/>
            </p:cNvCxnSpPr>
            <p:nvPr/>
          </p:nvCxnSpPr>
          <p:spPr>
            <a:xfrm flipV="1">
              <a:off x="10285842" y="5489622"/>
              <a:ext cx="0" cy="6282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4444C38C-315A-4648-A914-226253BB1D84}"/>
                    </a:ext>
                  </a:extLst>
                </p:cNvPr>
                <p:cNvSpPr txBox="1"/>
                <p:nvPr/>
              </p:nvSpPr>
              <p:spPr>
                <a:xfrm>
                  <a:off x="7596564" y="6171396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4444C38C-315A-4648-A914-226253BB1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564" y="6171396"/>
                  <a:ext cx="596371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8D1B35E6-A4B0-4E94-BC6B-7457C9BAE287}"/>
                    </a:ext>
                  </a:extLst>
                </p:cNvPr>
                <p:cNvSpPr txBox="1"/>
                <p:nvPr/>
              </p:nvSpPr>
              <p:spPr>
                <a:xfrm>
                  <a:off x="8365635" y="6171395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8D1B35E6-A4B0-4E94-BC6B-7457C9BAE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635" y="6171395"/>
                  <a:ext cx="596371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F3F927A1-2D8B-40FE-8A03-8242E2EAB8B5}"/>
                    </a:ext>
                  </a:extLst>
                </p:cNvPr>
                <p:cNvSpPr txBox="1"/>
                <p:nvPr/>
              </p:nvSpPr>
              <p:spPr>
                <a:xfrm>
                  <a:off x="9276411" y="6207565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F3F927A1-2D8B-40FE-8A03-8242E2EAB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6411" y="6207565"/>
                  <a:ext cx="596371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70C02991-9BB2-4D2B-AEDB-C6C6250CB187}"/>
                    </a:ext>
                  </a:extLst>
                </p:cNvPr>
                <p:cNvSpPr txBox="1"/>
                <p:nvPr/>
              </p:nvSpPr>
              <p:spPr>
                <a:xfrm>
                  <a:off x="10000814" y="6171395"/>
                  <a:ext cx="5963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70C02991-9BB2-4D2B-AEDB-C6C6250CB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0814" y="6171395"/>
                  <a:ext cx="596371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698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30" grpId="0" animBg="1"/>
      <p:bldP spid="31" grpId="0" animBg="1"/>
      <p:bldP spid="35" grpId="0" animBg="1"/>
      <p:bldP spid="36" grpId="0" animBg="1"/>
      <p:bldP spid="37" grpId="0"/>
      <p:bldP spid="3" grpId="0" animBg="1"/>
      <p:bldP spid="38" grpId="0" animBg="1"/>
      <p:bldP spid="39" grpId="0" animBg="1"/>
      <p:bldP spid="41" grpId="0" animBg="1"/>
      <p:bldP spid="42" grpId="0" animBg="1"/>
      <p:bldP spid="45" grpId="0"/>
      <p:bldP spid="4" grpId="0" animBg="1"/>
      <p:bldP spid="46" grpId="0"/>
      <p:bldP spid="47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とマイナー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89CAD34-3873-4A1B-AA0F-E5302291A8A6}"/>
              </a:ext>
            </a:extLst>
          </p:cNvPr>
          <p:cNvGrpSpPr/>
          <p:nvPr/>
        </p:nvGrpSpPr>
        <p:grpSpPr>
          <a:xfrm>
            <a:off x="654417" y="1116126"/>
            <a:ext cx="10529454" cy="1353342"/>
            <a:chOff x="845127" y="1502275"/>
            <a:chExt cx="10529454" cy="131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A8ACA49C-58F9-4365-961F-B7ADF4305CBA}"/>
                    </a:ext>
                  </a:extLst>
                </p:cNvPr>
                <p:cNvSpPr/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の整数と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する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本の独立</a:t>
                  </a:r>
                  <a:r>
                    <a:rPr kumimoji="1" lang="ja-JP" altLang="en-US" sz="2800">
                      <a:solidFill>
                        <a:schemeClr val="tx1"/>
                      </a:solidFill>
                    </a:rPr>
                    <a:t>な辺を除去した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FFD4FB59-5029-451F-859D-3D318FEEF0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blipFill>
                  <a:blip r:embed="rId9"/>
                  <a:stretch>
                    <a:fillRect l="-1158" t="-11258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DE1BCDB4-2C11-4A61-A473-9205A8498BE1}"/>
                </a:ext>
              </a:extLst>
            </p:cNvPr>
            <p:cNvSpPr/>
            <p:nvPr/>
          </p:nvSpPr>
          <p:spPr>
            <a:xfrm>
              <a:off x="845127" y="1502275"/>
              <a:ext cx="10529454" cy="4549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(M,2021+)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A09A11-D8D9-41E6-8752-CF7D955A46D9}"/>
              </a:ext>
            </a:extLst>
          </p:cNvPr>
          <p:cNvSpPr txBox="1"/>
          <p:nvPr/>
        </p:nvSpPr>
        <p:spPr>
          <a:xfrm>
            <a:off x="681039" y="2533306"/>
            <a:ext cx="1052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証明の流れ：うまく命題を強くして，辺の本数に関する帰納法がかかるようにする．</a:t>
            </a:r>
            <a:endParaRPr kumimoji="1"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63DC733-B1F1-465F-A9C7-A2E77CFA75B3}"/>
                  </a:ext>
                </a:extLst>
              </p:cNvPr>
              <p:cNvSpPr txBox="1"/>
              <p:nvPr/>
            </p:nvSpPr>
            <p:spPr>
              <a:xfrm>
                <a:off x="692035" y="2977937"/>
                <a:ext cx="57203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以下の性質を満たす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</a:t>
                </a:r>
                <a:r>
                  <a:rPr kumimoji="1" lang="ja-JP" altLang="en-US" sz="2400" dirty="0"/>
                  <a:t>連結グラフだけを考えればよいことを示す．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頂点集合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があり，これらを縮約すると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になる．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400" dirty="0"/>
                  <a:t>頂点以上の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</a:rPr>
                          <m:t>,… </m:t>
                        </m:r>
                        <m:sSub>
                          <m:sSubPr>
                            <m:ctrlP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/>
                  <a:t>の部分集合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63DC733-B1F1-465F-A9C7-A2E77CFA7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5" y="2977937"/>
                <a:ext cx="5720300" cy="2308324"/>
              </a:xfrm>
              <a:prstGeom prst="rect">
                <a:avLst/>
              </a:prstGeom>
              <a:blipFill>
                <a:blip r:embed="rId10"/>
                <a:stretch>
                  <a:fillRect l="-1706" t="-3175" b="-4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C5E20375-8D9D-4ACA-9F12-9C8DEC251287}"/>
              </a:ext>
            </a:extLst>
          </p:cNvPr>
          <p:cNvSpPr/>
          <p:nvPr/>
        </p:nvSpPr>
        <p:spPr>
          <a:xfrm>
            <a:off x="7513195" y="4189131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BAF8F9F8-346A-478B-8A0B-0BD96457202F}"/>
              </a:ext>
            </a:extLst>
          </p:cNvPr>
          <p:cNvSpPr/>
          <p:nvPr/>
        </p:nvSpPr>
        <p:spPr>
          <a:xfrm>
            <a:off x="7957826" y="4189131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637D2697-A231-4BA6-AD8B-2BC8C7AFD23F}"/>
              </a:ext>
            </a:extLst>
          </p:cNvPr>
          <p:cNvSpPr/>
          <p:nvPr/>
        </p:nvSpPr>
        <p:spPr>
          <a:xfrm>
            <a:off x="9358464" y="4189131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C5D0967C-058C-486B-9F52-F823A5021626}"/>
              </a:ext>
            </a:extLst>
          </p:cNvPr>
          <p:cNvSpPr/>
          <p:nvPr/>
        </p:nvSpPr>
        <p:spPr>
          <a:xfrm>
            <a:off x="8087776" y="3284497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513E2793-5D30-473B-82C6-50B6E8740D71}"/>
              </a:ext>
            </a:extLst>
          </p:cNvPr>
          <p:cNvSpPr/>
          <p:nvPr/>
        </p:nvSpPr>
        <p:spPr>
          <a:xfrm>
            <a:off x="8363515" y="3525571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23A48404-E25C-4C19-B8E3-784FAB36B28E}"/>
              </a:ext>
            </a:extLst>
          </p:cNvPr>
          <p:cNvSpPr/>
          <p:nvPr/>
        </p:nvSpPr>
        <p:spPr>
          <a:xfrm>
            <a:off x="10709538" y="3392435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BDA37B7C-56E0-4093-B976-CA56230FB5FD}"/>
              </a:ext>
            </a:extLst>
          </p:cNvPr>
          <p:cNvSpPr/>
          <p:nvPr/>
        </p:nvSpPr>
        <p:spPr>
          <a:xfrm>
            <a:off x="8639254" y="3410430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3230C6-4A6F-4B42-BADB-A7CC05E1B532}"/>
                  </a:ext>
                </a:extLst>
              </p:cNvPr>
              <p:cNvSpPr txBox="1"/>
              <p:nvPr/>
            </p:nvSpPr>
            <p:spPr>
              <a:xfrm>
                <a:off x="8137826" y="3848244"/>
                <a:ext cx="10281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3230C6-4A6F-4B42-BADB-A7CC05E1B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826" y="3848244"/>
                <a:ext cx="1028167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楕円 34">
            <a:extLst>
              <a:ext uri="{FF2B5EF4-FFF2-40B4-BE49-F238E27FC236}">
                <a16:creationId xmlns:a16="http://schemas.microsoft.com/office/drawing/2014/main" id="{205F9577-CC9E-46F3-B791-00A496A447AA}"/>
              </a:ext>
            </a:extLst>
          </p:cNvPr>
          <p:cNvSpPr/>
          <p:nvPr/>
        </p:nvSpPr>
        <p:spPr>
          <a:xfrm>
            <a:off x="7821362" y="3159766"/>
            <a:ext cx="1140644" cy="6209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AAEFAEFB-2C98-400E-BE8E-28E06C5C20F7}"/>
              </a:ext>
            </a:extLst>
          </p:cNvPr>
          <p:cNvSpPr/>
          <p:nvPr/>
        </p:nvSpPr>
        <p:spPr>
          <a:xfrm>
            <a:off x="10023945" y="3116526"/>
            <a:ext cx="1140644" cy="6209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ローチャート: 結合子 36">
            <a:extLst>
              <a:ext uri="{FF2B5EF4-FFF2-40B4-BE49-F238E27FC236}">
                <a16:creationId xmlns:a16="http://schemas.microsoft.com/office/drawing/2014/main" id="{3D95E58D-D24C-4E8F-BFED-66E2B55CBA70}"/>
              </a:ext>
            </a:extLst>
          </p:cNvPr>
          <p:cNvSpPr/>
          <p:nvPr/>
        </p:nvSpPr>
        <p:spPr>
          <a:xfrm>
            <a:off x="10186742" y="3317423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3AD8301C-4D6E-4E6D-A560-0D92C64DC546}"/>
              </a:ext>
            </a:extLst>
          </p:cNvPr>
          <p:cNvSpPr/>
          <p:nvPr/>
        </p:nvSpPr>
        <p:spPr>
          <a:xfrm>
            <a:off x="6864820" y="3391322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6299F6AE-69BA-4E52-A982-997DB9A4FCBE}"/>
              </a:ext>
            </a:extLst>
          </p:cNvPr>
          <p:cNvSpPr/>
          <p:nvPr/>
        </p:nvSpPr>
        <p:spPr>
          <a:xfrm>
            <a:off x="7353743" y="3391322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F416D64-2C81-41D3-AFC1-17E95D69EBA5}"/>
                  </a:ext>
                </a:extLst>
              </p:cNvPr>
              <p:cNvSpPr txBox="1"/>
              <p:nvPr/>
            </p:nvSpPr>
            <p:spPr>
              <a:xfrm>
                <a:off x="9148178" y="3190551"/>
                <a:ext cx="10281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50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F416D64-2C81-41D3-AFC1-17E95D69E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178" y="3190551"/>
                <a:ext cx="1028167" cy="8617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レーム (半分) 2">
            <a:extLst>
              <a:ext uri="{FF2B5EF4-FFF2-40B4-BE49-F238E27FC236}">
                <a16:creationId xmlns:a16="http://schemas.microsoft.com/office/drawing/2014/main" id="{43D0EBAB-A0A5-447A-AD1B-6B9252C2791C}"/>
              </a:ext>
            </a:extLst>
          </p:cNvPr>
          <p:cNvSpPr/>
          <p:nvPr/>
        </p:nvSpPr>
        <p:spPr>
          <a:xfrm rot="16200000">
            <a:off x="616711" y="4769963"/>
            <a:ext cx="599348" cy="669303"/>
          </a:xfrm>
          <a:prstGeom prst="halfFrame">
            <a:avLst>
              <a:gd name="adj1" fmla="val 12823"/>
              <a:gd name="adj2" fmla="val 16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354E460-6EE6-4BA2-9EED-01CC1D753FF4}"/>
              </a:ext>
            </a:extLst>
          </p:cNvPr>
          <p:cNvSpPr txBox="1"/>
          <p:nvPr/>
        </p:nvSpPr>
        <p:spPr>
          <a:xfrm>
            <a:off x="1285923" y="5171005"/>
            <a:ext cx="690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ここまでは</a:t>
            </a:r>
            <a:r>
              <a:rPr kumimoji="1" lang="en-US" altLang="ja-JP" sz="2400" dirty="0"/>
              <a:t>Robertson and Seymour</a:t>
            </a:r>
            <a:r>
              <a:rPr kumimoji="1" lang="ja-JP" altLang="en-US" sz="2400" dirty="0"/>
              <a:t>の証明と似ている．</a:t>
            </a:r>
            <a:endParaRPr kumimoji="1"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893AB8B-7455-4A43-8D93-6CA6818CBB05}"/>
                  </a:ext>
                </a:extLst>
              </p:cNvPr>
              <p:cNvSpPr txBox="1"/>
              <p:nvPr/>
            </p:nvSpPr>
            <p:spPr>
              <a:xfrm>
                <a:off x="681039" y="5765861"/>
                <a:ext cx="988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★いくつかの辺がなくなっているので，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を結ぶ方法は新たに構築する．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893AB8B-7455-4A43-8D93-6CA6818CB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9" y="5765861"/>
                <a:ext cx="9886408" cy="461665"/>
              </a:xfrm>
              <a:prstGeom prst="rect">
                <a:avLst/>
              </a:prstGeom>
              <a:blipFill>
                <a:blip r:embed="rId13"/>
                <a:stretch>
                  <a:fillRect l="-986" t="-15789" r="-247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77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とマイナー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D039322-3F97-4D34-A84A-B6BCDD8C8772}"/>
              </a:ext>
            </a:extLst>
          </p:cNvPr>
          <p:cNvGrpSpPr/>
          <p:nvPr/>
        </p:nvGrpSpPr>
        <p:grpSpPr>
          <a:xfrm>
            <a:off x="654419" y="986447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</a:t>
                  </a:r>
                  <a:r>
                    <a:rPr kumimoji="1" lang="ja-JP" altLang="en-US" sz="2800" dirty="0">
                      <a:solidFill>
                        <a:srgbClr val="FF0000"/>
                      </a:solidFill>
                    </a:rPr>
                    <a:t>マイナー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3"/>
                  <a:stretch>
                    <a:fillRect b="-129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CF93E550-BA10-4CA4-8546-A476B5CA7073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(Robertson and Seymour, 1990)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5277423-4FCD-42D3-BA91-91034BB5E093}"/>
              </a:ext>
            </a:extLst>
          </p:cNvPr>
          <p:cNvGrpSpPr/>
          <p:nvPr/>
        </p:nvGrpSpPr>
        <p:grpSpPr>
          <a:xfrm>
            <a:off x="654417" y="2141095"/>
            <a:ext cx="10529454" cy="1389204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02DB11E8-9138-42DD-AE0F-FA3680E47E82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本辺を除去したグラフをマイナーにもてば，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02DB11E8-9138-42DD-AE0F-FA3680E47E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8"/>
                  <a:stretch>
                    <a:fillRect t="-10596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412CFA88-FCC1-4135-B2DF-1236008B09EE}"/>
                </a:ext>
              </a:extLst>
            </p:cNvPr>
            <p:cNvSpPr/>
            <p:nvPr/>
          </p:nvSpPr>
          <p:spPr>
            <a:xfrm>
              <a:off x="845127" y="1502274"/>
              <a:ext cx="10529454" cy="5204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89CAD34-3873-4A1B-AA0F-E5302291A8A6}"/>
              </a:ext>
            </a:extLst>
          </p:cNvPr>
          <p:cNvGrpSpPr/>
          <p:nvPr/>
        </p:nvGrpSpPr>
        <p:grpSpPr>
          <a:xfrm>
            <a:off x="654417" y="3666286"/>
            <a:ext cx="10529454" cy="1353342"/>
            <a:chOff x="845127" y="1502275"/>
            <a:chExt cx="10529454" cy="131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A8ACA49C-58F9-4365-961F-B7ADF4305CBA}"/>
                    </a:ext>
                  </a:extLst>
                </p:cNvPr>
                <p:cNvSpPr/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の整数と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する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本の独立</a:t>
                  </a:r>
                  <a:r>
                    <a:rPr kumimoji="1" lang="ja-JP" altLang="en-US" sz="2800">
                      <a:solidFill>
                        <a:schemeClr val="tx1"/>
                      </a:solidFill>
                    </a:rPr>
                    <a:t>な辺を除去した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FFD4FB59-5029-451F-859D-3D318FEEF0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blipFill>
                  <a:blip r:embed="rId9"/>
                  <a:stretch>
                    <a:fillRect l="-1158" t="-11258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DE1BCDB4-2C11-4A61-A473-9205A8498BE1}"/>
                </a:ext>
              </a:extLst>
            </p:cNvPr>
            <p:cNvSpPr/>
            <p:nvPr/>
          </p:nvSpPr>
          <p:spPr>
            <a:xfrm>
              <a:off x="845127" y="1502275"/>
              <a:ext cx="10529454" cy="4549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(M,2021+)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4B8094B-874B-4D7A-8172-FFA933BEE2B8}"/>
              </a:ext>
            </a:extLst>
          </p:cNvPr>
          <p:cNvGrpSpPr/>
          <p:nvPr/>
        </p:nvGrpSpPr>
        <p:grpSpPr>
          <a:xfrm>
            <a:off x="668271" y="5123863"/>
            <a:ext cx="10529454" cy="1560748"/>
            <a:chOff x="845127" y="1581146"/>
            <a:chExt cx="10529454" cy="1266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71235C14-6065-40A5-BB83-F5B0296A9BFA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本辺を除去したグラフをマイナーにもてば，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10"/>
                  <a:stretch>
                    <a:fillRect t="-1111" b="-9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22B3813A-139E-4FDB-82F1-889E00D6C0AC}"/>
                </a:ext>
              </a:extLst>
            </p:cNvPr>
            <p:cNvSpPr/>
            <p:nvPr/>
          </p:nvSpPr>
          <p:spPr>
            <a:xfrm>
              <a:off x="845127" y="1581146"/>
              <a:ext cx="10529454" cy="4295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274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とマイナー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 29">
                <a:extLst>
                  <a:ext uri="{FF2B5EF4-FFF2-40B4-BE49-F238E27FC236}">
                    <a16:creationId xmlns:a16="http://schemas.microsoft.com/office/drawing/2014/main" id="{37635FF5-861B-4EB9-8287-075338CA97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885313"/>
                  </p:ext>
                </p:extLst>
              </p:nvPr>
            </p:nvGraphicFramePr>
            <p:xfrm>
              <a:off x="567310" y="2436391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2800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の上界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700" dirty="0" smtClean="0"/>
                                  <m:t>下界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1" lang="ja-JP" altLang="en-US" sz="2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 29">
                <a:extLst>
                  <a:ext uri="{FF2B5EF4-FFF2-40B4-BE49-F238E27FC236}">
                    <a16:creationId xmlns:a16="http://schemas.microsoft.com/office/drawing/2014/main" id="{37635FF5-861B-4EB9-8287-075338CA97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885313"/>
                  </p:ext>
                </p:extLst>
              </p:nvPr>
            </p:nvGraphicFramePr>
            <p:xfrm>
              <a:off x="567310" y="2436391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3458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1136" r="-301393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1136" r="-200556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1136" r="-101114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1136" r="-1114" b="-2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101136" r="-4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101136" r="-3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101136" r="-200556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101136" r="-101114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101136" r="-1114" b="-1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201136" r="-4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201136" r="-3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201136" r="-200556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201136" r="-10111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201136" r="-1114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964C492-E9E1-4E7A-94FD-B4A144169CAF}"/>
              </a:ext>
            </a:extLst>
          </p:cNvPr>
          <p:cNvGrpSpPr/>
          <p:nvPr/>
        </p:nvGrpSpPr>
        <p:grpSpPr>
          <a:xfrm>
            <a:off x="567310" y="4134643"/>
            <a:ext cx="10529454" cy="1059387"/>
            <a:chOff x="845127" y="1464025"/>
            <a:chExt cx="10529454" cy="1383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A39640EA-79BF-4E6C-8864-E948BE556F53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5"/>
                  <a:stretch>
                    <a:fillRect b="-141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CFD3AFE8-8AAD-4370-A0D5-323CC0DDC2A6}"/>
                </a:ext>
              </a:extLst>
            </p:cNvPr>
            <p:cNvSpPr/>
            <p:nvPr/>
          </p:nvSpPr>
          <p:spPr>
            <a:xfrm>
              <a:off x="845127" y="1464025"/>
              <a:ext cx="10529454" cy="6031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2C61F67-F2A8-4779-8C8D-B2876102DF40}"/>
              </a:ext>
            </a:extLst>
          </p:cNvPr>
          <p:cNvGrpSpPr/>
          <p:nvPr/>
        </p:nvGrpSpPr>
        <p:grpSpPr>
          <a:xfrm>
            <a:off x="581164" y="1007923"/>
            <a:ext cx="10529454" cy="1353342"/>
            <a:chOff x="845127" y="1502275"/>
            <a:chExt cx="10529454" cy="131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FF56E31A-5355-4B58-9D39-66AFF5A77E75}"/>
                    </a:ext>
                  </a:extLst>
                </p:cNvPr>
                <p:cNvSpPr/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の整数と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する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本の独立</a:t>
                  </a:r>
                  <a:r>
                    <a:rPr kumimoji="1" lang="ja-JP" altLang="en-US" sz="2800">
                      <a:solidFill>
                        <a:schemeClr val="tx1"/>
                      </a:solidFill>
                    </a:rPr>
                    <a:t>な辺を除去した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FFD4FB59-5029-451F-859D-3D318FEEF0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blipFill>
                  <a:blip r:embed="rId9"/>
                  <a:stretch>
                    <a:fillRect l="-1158" t="-11258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13818136-043D-4346-92BC-D6988A3B7623}"/>
                </a:ext>
              </a:extLst>
            </p:cNvPr>
            <p:cNvSpPr/>
            <p:nvPr/>
          </p:nvSpPr>
          <p:spPr>
            <a:xfrm>
              <a:off x="845127" y="1502275"/>
              <a:ext cx="10529454" cy="4549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(M,2021+)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76670260-D80C-46B8-9DBE-247D965F275D}"/>
              </a:ext>
            </a:extLst>
          </p:cNvPr>
          <p:cNvGrpSpPr/>
          <p:nvPr/>
        </p:nvGrpSpPr>
        <p:grpSpPr>
          <a:xfrm>
            <a:off x="578664" y="5311109"/>
            <a:ext cx="10529454" cy="1429056"/>
            <a:chOff x="845127" y="1464025"/>
            <a:chExt cx="10529454" cy="1866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9433442C-7A04-4DEE-8833-20D551974756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136227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連結グラフで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から独立な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本の辺を取り除いたグラフをマイナーにもたないグラフは存在するのか．あるならどんな性質を持つのか．</a:t>
                  </a:r>
                </a:p>
              </p:txBody>
            </p:sp>
          </mc:Choice>
          <mc:Fallback xmlns="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9433442C-7A04-4DEE-8833-20D5519747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1362276"/>
                </a:xfrm>
                <a:prstGeom prst="rect">
                  <a:avLst/>
                </a:prstGeom>
                <a:blipFill>
                  <a:blip r:embed="rId10"/>
                  <a:stretch>
                    <a:fillRect l="-1100" t="-3468" b="-86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3530FBE5-D4EF-43D8-B28A-FD5A850D2E0A}"/>
                </a:ext>
              </a:extLst>
            </p:cNvPr>
            <p:cNvSpPr/>
            <p:nvPr/>
          </p:nvSpPr>
          <p:spPr>
            <a:xfrm>
              <a:off x="845127" y="1464025"/>
              <a:ext cx="10529454" cy="6031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問題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808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:r>
                  <a:rPr kumimoji="1" lang="ja-JP" altLang="en-US" dirty="0"/>
                  <a:t>その他の</a:t>
                </a:r>
                <a:r>
                  <a:rPr kumimoji="1" lang="en-US" altLang="ja-JP" dirty="0"/>
                  <a:t>linked</a:t>
                </a:r>
                <a:r>
                  <a:rPr kumimoji="1" lang="ja-JP" altLang="en-US" dirty="0"/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ja-JP" dirty="0"/>
                  <a:t>-linked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7D5D92A-9C54-45CC-852E-9F2762F4A066}"/>
              </a:ext>
            </a:extLst>
          </p:cNvPr>
          <p:cNvGrpSpPr/>
          <p:nvPr/>
        </p:nvGrpSpPr>
        <p:grpSpPr>
          <a:xfrm>
            <a:off x="587187" y="1032252"/>
            <a:ext cx="11017626" cy="2238849"/>
            <a:chOff x="845127" y="1581150"/>
            <a:chExt cx="10529454" cy="12567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8C4619DB-1E65-4B4E-9E09-45520E1373DD}"/>
                    </a:ext>
                  </a:extLst>
                </p:cNvPr>
                <p:cNvSpPr/>
                <p:nvPr/>
              </p:nvSpPr>
              <p:spPr>
                <a:xfrm>
                  <a:off x="858981" y="1857919"/>
                  <a:ext cx="10515600" cy="97993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: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正の整数</a:t>
                  </a:r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グラフが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600" dirty="0">
                      <a:solidFill>
                        <a:srgbClr val="FF0000"/>
                      </a:solidFill>
                    </a:rPr>
                    <a:t>-linked</a:t>
                  </a:r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であるとは，任意の素な頂点集合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に対して，互いに点素な</a:t>
                  </a:r>
                  <a14:m>
                    <m:oMath xmlns:m="http://schemas.openxmlformats.org/officeDocument/2006/math">
                      <m:r>
                        <a:rPr kumimoji="1" lang="en-US" altLang="ja-JP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ja-JP" alt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個</m:t>
                      </m:r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の連結グラフ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で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となるものが存在する．</a:t>
                  </a: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8C4619DB-1E65-4B4E-9E09-45520E137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857919"/>
                  <a:ext cx="10515600" cy="979938"/>
                </a:xfrm>
                <a:prstGeom prst="rect">
                  <a:avLst/>
                </a:prstGeom>
                <a:blipFill>
                  <a:blip r:embed="rId3"/>
                  <a:stretch>
                    <a:fillRect l="-997" t="-3819" b="-625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1FD9C1AB-19F4-4097-8374-B953FF96DE8A}"/>
                </a:ext>
              </a:extLst>
            </p:cNvPr>
            <p:cNvSpPr/>
            <p:nvPr/>
          </p:nvSpPr>
          <p:spPr>
            <a:xfrm>
              <a:off x="845127" y="1581150"/>
              <a:ext cx="10529454" cy="2788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定義</a:t>
              </a:r>
            </a:p>
          </p:txBody>
        </p:sp>
      </p:grpSp>
      <p:sp>
        <p:nvSpPr>
          <p:cNvPr id="21" name="楕円 20">
            <a:extLst>
              <a:ext uri="{FF2B5EF4-FFF2-40B4-BE49-F238E27FC236}">
                <a16:creationId xmlns:a16="http://schemas.microsoft.com/office/drawing/2014/main" id="{80FF0E13-DBF5-4A02-8760-FA767A8F7775}"/>
              </a:ext>
            </a:extLst>
          </p:cNvPr>
          <p:cNvSpPr/>
          <p:nvPr/>
        </p:nvSpPr>
        <p:spPr>
          <a:xfrm>
            <a:off x="3527017" y="3510230"/>
            <a:ext cx="5851883" cy="183535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3ABBFD7-074C-4800-B0D3-FA08DEB482A5}"/>
              </a:ext>
            </a:extLst>
          </p:cNvPr>
          <p:cNvSpPr/>
          <p:nvPr/>
        </p:nvSpPr>
        <p:spPr>
          <a:xfrm>
            <a:off x="4253418" y="3730995"/>
            <a:ext cx="2194430" cy="1276420"/>
          </a:xfrm>
          <a:custGeom>
            <a:avLst/>
            <a:gdLst>
              <a:gd name="connsiteX0" fmla="*/ 732023 w 2194430"/>
              <a:gd name="connsiteY0" fmla="*/ 64683 h 1276420"/>
              <a:gd name="connsiteX1" fmla="*/ 1919800 w 2194430"/>
              <a:gd name="connsiteY1" fmla="*/ 17549 h 1276420"/>
              <a:gd name="connsiteX2" fmla="*/ 2193178 w 2194430"/>
              <a:gd name="connsiteY2" fmla="*/ 300353 h 1276420"/>
              <a:gd name="connsiteX3" fmla="*/ 1863240 w 2194430"/>
              <a:gd name="connsiteY3" fmla="*/ 611438 h 1276420"/>
              <a:gd name="connsiteX4" fmla="*/ 1156229 w 2194430"/>
              <a:gd name="connsiteY4" fmla="*/ 573731 h 1276420"/>
              <a:gd name="connsiteX5" fmla="*/ 967693 w 2194430"/>
              <a:gd name="connsiteY5" fmla="*/ 960230 h 1276420"/>
              <a:gd name="connsiteX6" fmla="*/ 779157 w 2194430"/>
              <a:gd name="connsiteY6" fmla="*/ 1271314 h 1276420"/>
              <a:gd name="connsiteX7" fmla="*/ 43866 w 2194430"/>
              <a:gd name="connsiteY7" fmla="*/ 1092205 h 1276420"/>
              <a:gd name="connsiteX8" fmla="*/ 156988 w 2194430"/>
              <a:gd name="connsiteY8" fmla="*/ 347487 h 1276420"/>
              <a:gd name="connsiteX9" fmla="*/ 732023 w 2194430"/>
              <a:gd name="connsiteY9" fmla="*/ 64683 h 127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430" h="1276420">
                <a:moveTo>
                  <a:pt x="732023" y="64683"/>
                </a:moveTo>
                <a:cubicBezTo>
                  <a:pt x="1025825" y="9693"/>
                  <a:pt x="1676274" y="-21729"/>
                  <a:pt x="1919800" y="17549"/>
                </a:cubicBezTo>
                <a:cubicBezTo>
                  <a:pt x="2163326" y="56827"/>
                  <a:pt x="2202605" y="201372"/>
                  <a:pt x="2193178" y="300353"/>
                </a:cubicBezTo>
                <a:cubicBezTo>
                  <a:pt x="2183751" y="399334"/>
                  <a:pt x="2036065" y="565875"/>
                  <a:pt x="1863240" y="611438"/>
                </a:cubicBezTo>
                <a:cubicBezTo>
                  <a:pt x="1690415" y="657001"/>
                  <a:pt x="1305487" y="515599"/>
                  <a:pt x="1156229" y="573731"/>
                </a:cubicBezTo>
                <a:cubicBezTo>
                  <a:pt x="1006971" y="631863"/>
                  <a:pt x="1030538" y="843966"/>
                  <a:pt x="967693" y="960230"/>
                </a:cubicBezTo>
                <a:cubicBezTo>
                  <a:pt x="904848" y="1076494"/>
                  <a:pt x="933128" y="1249318"/>
                  <a:pt x="779157" y="1271314"/>
                </a:cubicBezTo>
                <a:cubicBezTo>
                  <a:pt x="625186" y="1293310"/>
                  <a:pt x="147561" y="1246176"/>
                  <a:pt x="43866" y="1092205"/>
                </a:cubicBezTo>
                <a:cubicBezTo>
                  <a:pt x="-59829" y="938234"/>
                  <a:pt x="37582" y="514027"/>
                  <a:pt x="156988" y="347487"/>
                </a:cubicBezTo>
                <a:cubicBezTo>
                  <a:pt x="276394" y="180947"/>
                  <a:pt x="438221" y="119673"/>
                  <a:pt x="732023" y="646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C9C46E36-1B7E-41E2-BE8E-77CE88639859}"/>
              </a:ext>
            </a:extLst>
          </p:cNvPr>
          <p:cNvSpPr/>
          <p:nvPr/>
        </p:nvSpPr>
        <p:spPr>
          <a:xfrm>
            <a:off x="5844000" y="3914026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B5E2262C-85D2-47E5-B7A7-0FACFD7B8679}"/>
              </a:ext>
            </a:extLst>
          </p:cNvPr>
          <p:cNvSpPr/>
          <p:nvPr/>
        </p:nvSpPr>
        <p:spPr>
          <a:xfrm>
            <a:off x="4535593" y="4589538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DC835338-9AFF-4A7F-944E-4B377DCB1ACF}"/>
              </a:ext>
            </a:extLst>
          </p:cNvPr>
          <p:cNvSpPr/>
          <p:nvPr/>
        </p:nvSpPr>
        <p:spPr>
          <a:xfrm>
            <a:off x="4919779" y="3974039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2C2F374A-DF7A-4331-A1C2-7A87A86A1F68}"/>
              </a:ext>
            </a:extLst>
          </p:cNvPr>
          <p:cNvSpPr/>
          <p:nvPr/>
        </p:nvSpPr>
        <p:spPr>
          <a:xfrm>
            <a:off x="5361581" y="3809670"/>
            <a:ext cx="2289276" cy="1425981"/>
          </a:xfrm>
          <a:custGeom>
            <a:avLst/>
            <a:gdLst>
              <a:gd name="connsiteX0" fmla="*/ 1689459 w 2289276"/>
              <a:gd name="connsiteY0" fmla="*/ 20650 h 1425981"/>
              <a:gd name="connsiteX1" fmla="*/ 1303379 w 2289276"/>
              <a:gd name="connsiteY1" fmla="*/ 711530 h 1425981"/>
              <a:gd name="connsiteX2" fmla="*/ 338179 w 2289276"/>
              <a:gd name="connsiteY2" fmla="*/ 701370 h 1425981"/>
              <a:gd name="connsiteX3" fmla="*/ 2899 w 2289276"/>
              <a:gd name="connsiteY3" fmla="*/ 1107770 h 1425981"/>
              <a:gd name="connsiteX4" fmla="*/ 490579 w 2289276"/>
              <a:gd name="connsiteY4" fmla="*/ 1351610 h 1425981"/>
              <a:gd name="connsiteX5" fmla="*/ 1608179 w 2289276"/>
              <a:gd name="connsiteY5" fmla="*/ 1331290 h 1425981"/>
              <a:gd name="connsiteX6" fmla="*/ 2288899 w 2289276"/>
              <a:gd name="connsiteY6" fmla="*/ 284810 h 1425981"/>
              <a:gd name="connsiteX7" fmla="*/ 1689459 w 2289276"/>
              <a:gd name="connsiteY7" fmla="*/ 20650 h 142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276" h="1425981">
                <a:moveTo>
                  <a:pt x="1689459" y="20650"/>
                </a:moveTo>
                <a:cubicBezTo>
                  <a:pt x="1525206" y="91770"/>
                  <a:pt x="1528592" y="598077"/>
                  <a:pt x="1303379" y="711530"/>
                </a:cubicBezTo>
                <a:cubicBezTo>
                  <a:pt x="1078166" y="824983"/>
                  <a:pt x="554926" y="635330"/>
                  <a:pt x="338179" y="701370"/>
                </a:cubicBezTo>
                <a:cubicBezTo>
                  <a:pt x="121432" y="767410"/>
                  <a:pt x="-22501" y="999397"/>
                  <a:pt x="2899" y="1107770"/>
                </a:cubicBezTo>
                <a:cubicBezTo>
                  <a:pt x="28299" y="1216143"/>
                  <a:pt x="223032" y="1314357"/>
                  <a:pt x="490579" y="1351610"/>
                </a:cubicBezTo>
                <a:cubicBezTo>
                  <a:pt x="758126" y="1388863"/>
                  <a:pt x="1308459" y="1509090"/>
                  <a:pt x="1608179" y="1331290"/>
                </a:cubicBezTo>
                <a:cubicBezTo>
                  <a:pt x="1907899" y="1153490"/>
                  <a:pt x="2273659" y="501557"/>
                  <a:pt x="2288899" y="284810"/>
                </a:cubicBezTo>
                <a:cubicBezTo>
                  <a:pt x="2304139" y="68063"/>
                  <a:pt x="1853712" y="-50470"/>
                  <a:pt x="1689459" y="2065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EF73CE16-E992-4B41-9D85-A21281845161}"/>
              </a:ext>
            </a:extLst>
          </p:cNvPr>
          <p:cNvSpPr/>
          <p:nvPr/>
        </p:nvSpPr>
        <p:spPr>
          <a:xfrm>
            <a:off x="7119356" y="4049072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ローチャート: 結合子 34">
            <a:extLst>
              <a:ext uri="{FF2B5EF4-FFF2-40B4-BE49-F238E27FC236}">
                <a16:creationId xmlns:a16="http://schemas.microsoft.com/office/drawing/2014/main" id="{2D58D065-FC9A-4670-B077-5CE5E7986E41}"/>
              </a:ext>
            </a:extLst>
          </p:cNvPr>
          <p:cNvSpPr/>
          <p:nvPr/>
        </p:nvSpPr>
        <p:spPr>
          <a:xfrm>
            <a:off x="6690159" y="4768806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フローチャート: 結合子 35">
            <a:extLst>
              <a:ext uri="{FF2B5EF4-FFF2-40B4-BE49-F238E27FC236}">
                <a16:creationId xmlns:a16="http://schemas.microsoft.com/office/drawing/2014/main" id="{3027B9DF-1AF1-42FA-9C71-35F0FE60AB18}"/>
              </a:ext>
            </a:extLst>
          </p:cNvPr>
          <p:cNvSpPr/>
          <p:nvPr/>
        </p:nvSpPr>
        <p:spPr>
          <a:xfrm>
            <a:off x="5681316" y="4755415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B72077B-ABC5-491A-939C-051AAFA84D17}"/>
              </a:ext>
            </a:extLst>
          </p:cNvPr>
          <p:cNvSpPr/>
          <p:nvPr/>
        </p:nvSpPr>
        <p:spPr>
          <a:xfrm>
            <a:off x="7437077" y="3953201"/>
            <a:ext cx="1345903" cy="1081746"/>
          </a:xfrm>
          <a:custGeom>
            <a:avLst/>
            <a:gdLst>
              <a:gd name="connsiteX0" fmla="*/ 802683 w 1345903"/>
              <a:gd name="connsiteY0" fmla="*/ 19359 h 1081746"/>
              <a:gd name="connsiteX1" fmla="*/ 1188763 w 1345903"/>
              <a:gd name="connsiteY1" fmla="*/ 70159 h 1081746"/>
              <a:gd name="connsiteX2" fmla="*/ 1290363 w 1345903"/>
              <a:gd name="connsiteY2" fmla="*/ 486719 h 1081746"/>
              <a:gd name="connsiteX3" fmla="*/ 345483 w 1345903"/>
              <a:gd name="connsiteY3" fmla="*/ 1065839 h 1081746"/>
              <a:gd name="connsiteX4" fmla="*/ 43 w 1345903"/>
              <a:gd name="connsiteY4" fmla="*/ 862639 h 1081746"/>
              <a:gd name="connsiteX5" fmla="*/ 325163 w 1345903"/>
              <a:gd name="connsiteY5" fmla="*/ 273359 h 1081746"/>
              <a:gd name="connsiteX6" fmla="*/ 802683 w 1345903"/>
              <a:gd name="connsiteY6" fmla="*/ 19359 h 10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903" h="1081746">
                <a:moveTo>
                  <a:pt x="802683" y="19359"/>
                </a:moveTo>
                <a:cubicBezTo>
                  <a:pt x="946616" y="-14508"/>
                  <a:pt x="1107483" y="-7734"/>
                  <a:pt x="1188763" y="70159"/>
                </a:cubicBezTo>
                <a:cubicBezTo>
                  <a:pt x="1270043" y="148052"/>
                  <a:pt x="1430910" y="320772"/>
                  <a:pt x="1290363" y="486719"/>
                </a:cubicBezTo>
                <a:cubicBezTo>
                  <a:pt x="1149816" y="652666"/>
                  <a:pt x="560536" y="1003186"/>
                  <a:pt x="345483" y="1065839"/>
                </a:cubicBezTo>
                <a:cubicBezTo>
                  <a:pt x="130430" y="1128492"/>
                  <a:pt x="3430" y="994719"/>
                  <a:pt x="43" y="862639"/>
                </a:cubicBezTo>
                <a:cubicBezTo>
                  <a:pt x="-3344" y="730559"/>
                  <a:pt x="191390" y="413906"/>
                  <a:pt x="325163" y="273359"/>
                </a:cubicBezTo>
                <a:cubicBezTo>
                  <a:pt x="458936" y="132812"/>
                  <a:pt x="658750" y="53226"/>
                  <a:pt x="802683" y="1935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ローチャート: 結合子 36">
            <a:extLst>
              <a:ext uri="{FF2B5EF4-FFF2-40B4-BE49-F238E27FC236}">
                <a16:creationId xmlns:a16="http://schemas.microsoft.com/office/drawing/2014/main" id="{7EE8519E-67A0-4344-B632-07E08630D186}"/>
              </a:ext>
            </a:extLst>
          </p:cNvPr>
          <p:cNvSpPr/>
          <p:nvPr/>
        </p:nvSpPr>
        <p:spPr>
          <a:xfrm>
            <a:off x="8231470" y="4065429"/>
            <a:ext cx="252000" cy="252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F50C8C06-CA8C-4750-B91D-B639A68CAA27}"/>
              </a:ext>
            </a:extLst>
          </p:cNvPr>
          <p:cNvSpPr/>
          <p:nvPr/>
        </p:nvSpPr>
        <p:spPr>
          <a:xfrm>
            <a:off x="7685620" y="4630250"/>
            <a:ext cx="252000" cy="252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0766A934-26A5-45BF-A97F-F9EEA5C705B2}"/>
              </a:ext>
            </a:extLst>
          </p:cNvPr>
          <p:cNvSpPr/>
          <p:nvPr/>
        </p:nvSpPr>
        <p:spPr>
          <a:xfrm>
            <a:off x="2904596" y="3916512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フローチャート: 結合子 39">
            <a:extLst>
              <a:ext uri="{FF2B5EF4-FFF2-40B4-BE49-F238E27FC236}">
                <a16:creationId xmlns:a16="http://schemas.microsoft.com/office/drawing/2014/main" id="{8172AA64-C59E-4282-A210-0CA0A03B7900}"/>
              </a:ext>
            </a:extLst>
          </p:cNvPr>
          <p:cNvSpPr/>
          <p:nvPr/>
        </p:nvSpPr>
        <p:spPr>
          <a:xfrm>
            <a:off x="2904429" y="4342659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フローチャート: 結合子 40">
            <a:extLst>
              <a:ext uri="{FF2B5EF4-FFF2-40B4-BE49-F238E27FC236}">
                <a16:creationId xmlns:a16="http://schemas.microsoft.com/office/drawing/2014/main" id="{2F1EA5A0-C2F5-46C9-943C-89E0F094E573}"/>
              </a:ext>
            </a:extLst>
          </p:cNvPr>
          <p:cNvSpPr/>
          <p:nvPr/>
        </p:nvSpPr>
        <p:spPr>
          <a:xfrm>
            <a:off x="2904429" y="4811148"/>
            <a:ext cx="252000" cy="252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04D290E-ED83-466A-875C-45AEF930B0F8}"/>
              </a:ext>
            </a:extLst>
          </p:cNvPr>
          <p:cNvGrpSpPr/>
          <p:nvPr/>
        </p:nvGrpSpPr>
        <p:grpSpPr>
          <a:xfrm>
            <a:off x="2747438" y="3881488"/>
            <a:ext cx="558653" cy="335171"/>
            <a:chOff x="824365" y="3429000"/>
            <a:chExt cx="558653" cy="335171"/>
          </a:xfrm>
        </p:grpSpPr>
        <p:sp>
          <p:nvSpPr>
            <p:cNvPr id="3" name="左中かっこ 2">
              <a:extLst>
                <a:ext uri="{FF2B5EF4-FFF2-40B4-BE49-F238E27FC236}">
                  <a16:creationId xmlns:a16="http://schemas.microsoft.com/office/drawing/2014/main" id="{F86CCDD6-6545-4ECB-B087-C454839FEC60}"/>
                </a:ext>
              </a:extLst>
            </p:cNvPr>
            <p:cNvSpPr/>
            <p:nvPr/>
          </p:nvSpPr>
          <p:spPr>
            <a:xfrm>
              <a:off x="824365" y="3429000"/>
              <a:ext cx="146597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左中かっこ 41">
              <a:extLst>
                <a:ext uri="{FF2B5EF4-FFF2-40B4-BE49-F238E27FC236}">
                  <a16:creationId xmlns:a16="http://schemas.microsoft.com/office/drawing/2014/main" id="{D5AB1E60-9404-4BBD-B395-2E53DC383763}"/>
                </a:ext>
              </a:extLst>
            </p:cNvPr>
            <p:cNvSpPr/>
            <p:nvPr/>
          </p:nvSpPr>
          <p:spPr>
            <a:xfrm flipH="1">
              <a:off x="1244084" y="3429000"/>
              <a:ext cx="138934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F7597DE-91CC-4AA2-9E21-B8E33DD1481D}"/>
              </a:ext>
            </a:extLst>
          </p:cNvPr>
          <p:cNvGrpSpPr/>
          <p:nvPr/>
        </p:nvGrpSpPr>
        <p:grpSpPr>
          <a:xfrm>
            <a:off x="2747438" y="4295079"/>
            <a:ext cx="558653" cy="335171"/>
            <a:chOff x="824365" y="3429000"/>
            <a:chExt cx="558653" cy="335171"/>
          </a:xfrm>
        </p:grpSpPr>
        <p:sp>
          <p:nvSpPr>
            <p:cNvPr id="44" name="左中かっこ 43">
              <a:extLst>
                <a:ext uri="{FF2B5EF4-FFF2-40B4-BE49-F238E27FC236}">
                  <a16:creationId xmlns:a16="http://schemas.microsoft.com/office/drawing/2014/main" id="{65476A3D-13BE-45E2-B518-0A45C5F11729}"/>
                </a:ext>
              </a:extLst>
            </p:cNvPr>
            <p:cNvSpPr/>
            <p:nvPr/>
          </p:nvSpPr>
          <p:spPr>
            <a:xfrm>
              <a:off x="824365" y="3429000"/>
              <a:ext cx="146597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左中かっこ 44">
              <a:extLst>
                <a:ext uri="{FF2B5EF4-FFF2-40B4-BE49-F238E27FC236}">
                  <a16:creationId xmlns:a16="http://schemas.microsoft.com/office/drawing/2014/main" id="{00D908A1-2A72-47EA-951B-3270332032A8}"/>
                </a:ext>
              </a:extLst>
            </p:cNvPr>
            <p:cNvSpPr/>
            <p:nvPr/>
          </p:nvSpPr>
          <p:spPr>
            <a:xfrm flipH="1">
              <a:off x="1244084" y="3429000"/>
              <a:ext cx="138934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7421E93-C0A7-4080-9701-13967178327D}"/>
              </a:ext>
            </a:extLst>
          </p:cNvPr>
          <p:cNvGrpSpPr/>
          <p:nvPr/>
        </p:nvGrpSpPr>
        <p:grpSpPr>
          <a:xfrm>
            <a:off x="2760904" y="4768806"/>
            <a:ext cx="558653" cy="335171"/>
            <a:chOff x="824365" y="3429000"/>
            <a:chExt cx="558653" cy="335171"/>
          </a:xfrm>
        </p:grpSpPr>
        <p:sp>
          <p:nvSpPr>
            <p:cNvPr id="47" name="左中かっこ 46">
              <a:extLst>
                <a:ext uri="{FF2B5EF4-FFF2-40B4-BE49-F238E27FC236}">
                  <a16:creationId xmlns:a16="http://schemas.microsoft.com/office/drawing/2014/main" id="{B18BB9E1-6CDE-4C7D-AA21-2CCD7C4CC028}"/>
                </a:ext>
              </a:extLst>
            </p:cNvPr>
            <p:cNvSpPr/>
            <p:nvPr/>
          </p:nvSpPr>
          <p:spPr>
            <a:xfrm>
              <a:off x="824365" y="3429000"/>
              <a:ext cx="146597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左中かっこ 47">
              <a:extLst>
                <a:ext uri="{FF2B5EF4-FFF2-40B4-BE49-F238E27FC236}">
                  <a16:creationId xmlns:a16="http://schemas.microsoft.com/office/drawing/2014/main" id="{5F6D9D8D-1A39-4745-9F10-4817B3569A98}"/>
                </a:ext>
              </a:extLst>
            </p:cNvPr>
            <p:cNvSpPr/>
            <p:nvPr/>
          </p:nvSpPr>
          <p:spPr>
            <a:xfrm flipH="1">
              <a:off x="1244084" y="3429000"/>
              <a:ext cx="138934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6EEC7FD-ABA8-4258-B0F4-B699374C1BCC}"/>
                  </a:ext>
                </a:extLst>
              </p:cNvPr>
              <p:cNvSpPr txBox="1"/>
              <p:nvPr/>
            </p:nvSpPr>
            <p:spPr>
              <a:xfrm>
                <a:off x="1715679" y="3802851"/>
                <a:ext cx="11050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6EEC7FD-ABA8-4258-B0F4-B699374C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79" y="3802851"/>
                <a:ext cx="110505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5FD2CAB9-DC40-4007-BAA9-A1AC1BF8BFDD}"/>
                  </a:ext>
                </a:extLst>
              </p:cNvPr>
              <p:cNvSpPr txBox="1"/>
              <p:nvPr/>
            </p:nvSpPr>
            <p:spPr>
              <a:xfrm>
                <a:off x="1717247" y="4219202"/>
                <a:ext cx="11050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5FD2CAB9-DC40-4007-BAA9-A1AC1BF8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47" y="4219202"/>
                <a:ext cx="1105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812050B0-6777-4EEF-B689-6E6FA4F0DE1D}"/>
                  </a:ext>
                </a:extLst>
              </p:cNvPr>
              <p:cNvSpPr txBox="1"/>
              <p:nvPr/>
            </p:nvSpPr>
            <p:spPr>
              <a:xfrm>
                <a:off x="1718815" y="4663832"/>
                <a:ext cx="11050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812050B0-6777-4EEF-B689-6E6FA4F0D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15" y="4663832"/>
                <a:ext cx="110505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AAB40F7-AEA1-41B8-9FB9-1E724311B882}"/>
                  </a:ext>
                </a:extLst>
              </p:cNvPr>
              <p:cNvSpPr txBox="1"/>
              <p:nvPr/>
            </p:nvSpPr>
            <p:spPr>
              <a:xfrm>
                <a:off x="601683" y="3303848"/>
                <a:ext cx="26522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b="0" dirty="0"/>
                  <a:t>例</a:t>
                </a:r>
                <a14:m>
                  <m:oMath xmlns:m="http://schemas.openxmlformats.org/officeDocument/2006/math"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：</m:t>
                    </m:r>
                    <m:d>
                      <m:d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3,3,2</m:t>
                        </m:r>
                      </m:e>
                    </m:d>
                  </m:oMath>
                </a14:m>
                <a:r>
                  <a:rPr kumimoji="1" lang="en-US" altLang="ja-JP" sz="2600" dirty="0"/>
                  <a:t>-linked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AAB40F7-AEA1-41B8-9FB9-1E724311B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3" y="3303848"/>
                <a:ext cx="2652212" cy="492443"/>
              </a:xfrm>
              <a:prstGeom prst="rect">
                <a:avLst/>
              </a:prstGeom>
              <a:blipFill>
                <a:blip r:embed="rId7"/>
                <a:stretch>
                  <a:fillRect l="-4138" t="-14815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F12AF3C2-85A7-47EA-B031-2D7A420FF266}"/>
                  </a:ext>
                </a:extLst>
              </p:cNvPr>
              <p:cNvSpPr txBox="1"/>
              <p:nvPr/>
            </p:nvSpPr>
            <p:spPr>
              <a:xfrm>
                <a:off x="3651321" y="3811331"/>
                <a:ext cx="5378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F12AF3C2-85A7-47EA-B031-2D7A420FF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21" y="3811331"/>
                <a:ext cx="53786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1CE1954-9756-4C84-8418-A557CC901FC1}"/>
                  </a:ext>
                </a:extLst>
              </p:cNvPr>
              <p:cNvSpPr txBox="1"/>
              <p:nvPr/>
            </p:nvSpPr>
            <p:spPr>
              <a:xfrm>
                <a:off x="4194180" y="3945207"/>
                <a:ext cx="5378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1CE1954-9756-4C84-8418-A557CC901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180" y="3945207"/>
                <a:ext cx="53786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000FFFE-DEC2-4765-A044-1E97494099FB}"/>
                  </a:ext>
                </a:extLst>
              </p:cNvPr>
              <p:cNvSpPr txBox="1"/>
              <p:nvPr/>
            </p:nvSpPr>
            <p:spPr>
              <a:xfrm>
                <a:off x="6113779" y="4318705"/>
                <a:ext cx="5378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000FFFE-DEC2-4765-A044-1E9749409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779" y="4318705"/>
                <a:ext cx="53786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7CE415D-532B-4809-AE4E-2DAB8794EB05}"/>
                  </a:ext>
                </a:extLst>
              </p:cNvPr>
              <p:cNvSpPr txBox="1"/>
              <p:nvPr/>
            </p:nvSpPr>
            <p:spPr>
              <a:xfrm>
                <a:off x="8080004" y="4403401"/>
                <a:ext cx="5378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7CE415D-532B-4809-AE4E-2DAB8794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004" y="4403401"/>
                <a:ext cx="53786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121038F-6654-44D1-BD60-45E1617CB0F9}"/>
                  </a:ext>
                </a:extLst>
              </p:cNvPr>
              <p:cNvSpPr txBox="1"/>
              <p:nvPr/>
            </p:nvSpPr>
            <p:spPr>
              <a:xfrm>
                <a:off x="597878" y="5713377"/>
                <a:ext cx="69435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グラフ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(2,2,…,2)</m:t>
                    </m:r>
                  </m:oMath>
                </a14:m>
                <a:r>
                  <a:rPr kumimoji="1" lang="en-US" altLang="ja-JP" sz="2600" dirty="0"/>
                  <a:t>-linked</a:t>
                </a:r>
                <a14:m>
                  <m:oMath xmlns:m="http://schemas.openxmlformats.org/officeDocument/2006/math"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ja-JP" altLang="en-US" sz="2600" dirty="0"/>
                  <a:t>グラフ</a:t>
                </a: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-linked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121038F-6654-44D1-BD60-45E1617CB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8" y="5713377"/>
                <a:ext cx="6943565" cy="492443"/>
              </a:xfrm>
              <a:prstGeom prst="rect">
                <a:avLst/>
              </a:prstGeom>
              <a:blipFill>
                <a:blip r:embed="rId12"/>
                <a:stretch>
                  <a:fillRect l="-1580"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666133B-CD86-4EAB-9EEF-E671ADA24994}"/>
              </a:ext>
            </a:extLst>
          </p:cNvPr>
          <p:cNvSpPr/>
          <p:nvPr/>
        </p:nvSpPr>
        <p:spPr>
          <a:xfrm rot="5400000">
            <a:off x="2716276" y="5597623"/>
            <a:ext cx="181547" cy="117319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535AEFF-0CDD-455B-8830-3DACF20360F0}"/>
                  </a:ext>
                </a:extLst>
              </p:cNvPr>
              <p:cNvSpPr txBox="1"/>
              <p:nvPr/>
            </p:nvSpPr>
            <p:spPr>
              <a:xfrm>
                <a:off x="2513025" y="6224993"/>
                <a:ext cx="76202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個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535AEFF-0CDD-455B-8830-3DACF203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6224993"/>
                <a:ext cx="762020" cy="492443"/>
              </a:xfrm>
              <a:prstGeom prst="rect">
                <a:avLst/>
              </a:prstGeom>
              <a:blipFill>
                <a:blip r:embed="rId13"/>
                <a:stretch>
                  <a:fillRect t="-14815" r="-7200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819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3" grpId="0"/>
      <p:bldP spid="54" grpId="0"/>
      <p:bldP spid="55" grpId="0"/>
      <p:bldP spid="56" grpId="0"/>
      <p:bldP spid="9" grpId="0" animBg="1"/>
      <p:bldP spid="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と連結度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61A0DE2-A0AF-4F6E-8E25-FEDE1828C72D}"/>
                  </a:ext>
                </a:extLst>
              </p:cNvPr>
              <p:cNvSpPr txBox="1"/>
              <p:nvPr/>
            </p:nvSpPr>
            <p:spPr>
              <a:xfrm>
                <a:off x="804487" y="1157631"/>
                <a:ext cx="57283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600" dirty="0"/>
                  <a:t>頂点以上のどんなグラフも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kumimoji="1" lang="en-US" altLang="ja-JP" sz="2600" dirty="0"/>
                  <a:t>-linked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61A0DE2-A0AF-4F6E-8E25-FEDE1828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87" y="1157631"/>
                <a:ext cx="5728394" cy="492443"/>
              </a:xfrm>
              <a:prstGeom prst="rect">
                <a:avLst/>
              </a:prstGeom>
              <a:blipFill>
                <a:blip r:embed="rId3"/>
                <a:stretch>
                  <a:fillRect t="-14815" r="-106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883219F-D19E-4167-950B-8044C8E0B7C8}"/>
                  </a:ext>
                </a:extLst>
              </p:cNvPr>
              <p:cNvSpPr txBox="1"/>
              <p:nvPr/>
            </p:nvSpPr>
            <p:spPr>
              <a:xfrm>
                <a:off x="6382327" y="1139704"/>
                <a:ext cx="57283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600" dirty="0"/>
                  <a:t>として，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ja-JP" altLang="en-US" sz="2600" dirty="0"/>
                  <a:t>とする．</a:t>
                </a: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883219F-D19E-4167-950B-8044C8E0B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327" y="1139704"/>
                <a:ext cx="5728394" cy="492443"/>
              </a:xfrm>
              <a:prstGeom prst="rect">
                <a:avLst/>
              </a:prstGeom>
              <a:blipFill>
                <a:blip r:embed="rId4"/>
                <a:stretch>
                  <a:fillRect t="-14815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FC960147-B106-4903-AEF5-D7CEF7A85430}"/>
              </a:ext>
            </a:extLst>
          </p:cNvPr>
          <p:cNvGrpSpPr/>
          <p:nvPr/>
        </p:nvGrpSpPr>
        <p:grpSpPr>
          <a:xfrm>
            <a:off x="631941" y="1621986"/>
            <a:ext cx="6601980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id="{B6F74353-2091-4D6D-97CC-9806631EED91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</a:t>
                  </a:r>
                </a:p>
              </p:txBody>
            </p:sp>
          </mc:Choice>
          <mc:Fallback xmlns=""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id="{B6F74353-2091-4D6D-97CC-9806631EED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5"/>
                  <a:stretch>
                    <a:fillRect l="-1753" t="-901" r="-1292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AC55A05A-5EFE-4100-8C1E-439C5256DD72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命題</a:t>
              </a:r>
            </a:p>
          </p:txBody>
        </p:sp>
      </p:grpSp>
      <p:sp>
        <p:nvSpPr>
          <p:cNvPr id="65" name="楕円 64">
            <a:extLst>
              <a:ext uri="{FF2B5EF4-FFF2-40B4-BE49-F238E27FC236}">
                <a16:creationId xmlns:a16="http://schemas.microsoft.com/office/drawing/2014/main" id="{A56B3610-FD08-49DD-8AF2-5876574BD3BF}"/>
              </a:ext>
            </a:extLst>
          </p:cNvPr>
          <p:cNvSpPr/>
          <p:nvPr/>
        </p:nvSpPr>
        <p:spPr>
          <a:xfrm>
            <a:off x="8924947" y="1646268"/>
            <a:ext cx="3148103" cy="183535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フローチャート: 結合子 65">
            <a:extLst>
              <a:ext uri="{FF2B5EF4-FFF2-40B4-BE49-F238E27FC236}">
                <a16:creationId xmlns:a16="http://schemas.microsoft.com/office/drawing/2014/main" id="{39813FC9-3585-47F8-95AE-BF63E02F8BF3}"/>
              </a:ext>
            </a:extLst>
          </p:cNvPr>
          <p:cNvSpPr/>
          <p:nvPr/>
        </p:nvSpPr>
        <p:spPr>
          <a:xfrm>
            <a:off x="8472276" y="2087712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フローチャート: 結合子 66">
            <a:extLst>
              <a:ext uri="{FF2B5EF4-FFF2-40B4-BE49-F238E27FC236}">
                <a16:creationId xmlns:a16="http://schemas.microsoft.com/office/drawing/2014/main" id="{B6BD0AF5-77DF-4010-AF4A-5C4B4421B6A5}"/>
              </a:ext>
            </a:extLst>
          </p:cNvPr>
          <p:cNvSpPr/>
          <p:nvPr/>
        </p:nvSpPr>
        <p:spPr>
          <a:xfrm>
            <a:off x="8472109" y="2513859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878E51C3-A707-46D2-A48D-C40C8C0D2A29}"/>
              </a:ext>
            </a:extLst>
          </p:cNvPr>
          <p:cNvGrpSpPr/>
          <p:nvPr/>
        </p:nvGrpSpPr>
        <p:grpSpPr>
          <a:xfrm>
            <a:off x="8315118" y="2052688"/>
            <a:ext cx="558653" cy="335171"/>
            <a:chOff x="824365" y="3429000"/>
            <a:chExt cx="558653" cy="335171"/>
          </a:xfrm>
        </p:grpSpPr>
        <p:sp>
          <p:nvSpPr>
            <p:cNvPr id="69" name="左中かっこ 68">
              <a:extLst>
                <a:ext uri="{FF2B5EF4-FFF2-40B4-BE49-F238E27FC236}">
                  <a16:creationId xmlns:a16="http://schemas.microsoft.com/office/drawing/2014/main" id="{043ABA0B-3E5A-4F58-8E62-EBFD72276E7F}"/>
                </a:ext>
              </a:extLst>
            </p:cNvPr>
            <p:cNvSpPr/>
            <p:nvPr/>
          </p:nvSpPr>
          <p:spPr>
            <a:xfrm>
              <a:off x="824365" y="3429000"/>
              <a:ext cx="146597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左中かっこ 69">
              <a:extLst>
                <a:ext uri="{FF2B5EF4-FFF2-40B4-BE49-F238E27FC236}">
                  <a16:creationId xmlns:a16="http://schemas.microsoft.com/office/drawing/2014/main" id="{81AA0709-0B04-4F34-A757-F6DDD66BB85B}"/>
                </a:ext>
              </a:extLst>
            </p:cNvPr>
            <p:cNvSpPr/>
            <p:nvPr/>
          </p:nvSpPr>
          <p:spPr>
            <a:xfrm flipH="1">
              <a:off x="1244084" y="3429000"/>
              <a:ext cx="138934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3581B4E3-AA18-4C72-BEEC-2D43853979DC}"/>
              </a:ext>
            </a:extLst>
          </p:cNvPr>
          <p:cNvGrpSpPr/>
          <p:nvPr/>
        </p:nvGrpSpPr>
        <p:grpSpPr>
          <a:xfrm>
            <a:off x="8315118" y="2466279"/>
            <a:ext cx="558653" cy="335171"/>
            <a:chOff x="824365" y="3429000"/>
            <a:chExt cx="558653" cy="335171"/>
          </a:xfrm>
        </p:grpSpPr>
        <p:sp>
          <p:nvSpPr>
            <p:cNvPr id="72" name="左中かっこ 71">
              <a:extLst>
                <a:ext uri="{FF2B5EF4-FFF2-40B4-BE49-F238E27FC236}">
                  <a16:creationId xmlns:a16="http://schemas.microsoft.com/office/drawing/2014/main" id="{C1F61156-46E1-472D-96E8-7900F6C0EE65}"/>
                </a:ext>
              </a:extLst>
            </p:cNvPr>
            <p:cNvSpPr/>
            <p:nvPr/>
          </p:nvSpPr>
          <p:spPr>
            <a:xfrm>
              <a:off x="824365" y="3429000"/>
              <a:ext cx="146597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左中かっこ 72">
              <a:extLst>
                <a:ext uri="{FF2B5EF4-FFF2-40B4-BE49-F238E27FC236}">
                  <a16:creationId xmlns:a16="http://schemas.microsoft.com/office/drawing/2014/main" id="{204D0B40-0609-4952-AE3B-EC90864BCABC}"/>
                </a:ext>
              </a:extLst>
            </p:cNvPr>
            <p:cNvSpPr/>
            <p:nvPr/>
          </p:nvSpPr>
          <p:spPr>
            <a:xfrm flipH="1">
              <a:off x="1244084" y="3429000"/>
              <a:ext cx="138934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42C8FA83-0763-4B9D-A51F-A348B774816F}"/>
                  </a:ext>
                </a:extLst>
              </p:cNvPr>
              <p:cNvSpPr txBox="1"/>
              <p:nvPr/>
            </p:nvSpPr>
            <p:spPr>
              <a:xfrm>
                <a:off x="7283359" y="1974051"/>
                <a:ext cx="11050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42C8FA83-0763-4B9D-A51F-A348B7748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59" y="1974051"/>
                <a:ext cx="110505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1B772762-7934-4602-939E-90F40F15A217}"/>
                  </a:ext>
                </a:extLst>
              </p:cNvPr>
              <p:cNvSpPr txBox="1"/>
              <p:nvPr/>
            </p:nvSpPr>
            <p:spPr>
              <a:xfrm>
                <a:off x="7284927" y="2390402"/>
                <a:ext cx="11050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1B772762-7934-4602-939E-90F40F15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927" y="2390402"/>
                <a:ext cx="110505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フローチャート: 結合子 75">
            <a:extLst>
              <a:ext uri="{FF2B5EF4-FFF2-40B4-BE49-F238E27FC236}">
                <a16:creationId xmlns:a16="http://schemas.microsoft.com/office/drawing/2014/main" id="{A2C3D644-6DE9-4AE9-B2FF-FA0C8103C1CF}"/>
              </a:ext>
            </a:extLst>
          </p:cNvPr>
          <p:cNvSpPr/>
          <p:nvPr/>
        </p:nvSpPr>
        <p:spPr>
          <a:xfrm>
            <a:off x="10837282" y="2128611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フローチャート: 結合子 76">
            <a:extLst>
              <a:ext uri="{FF2B5EF4-FFF2-40B4-BE49-F238E27FC236}">
                <a16:creationId xmlns:a16="http://schemas.microsoft.com/office/drawing/2014/main" id="{C5386435-77FB-4E77-9E9B-D2F6F48678B8}"/>
              </a:ext>
            </a:extLst>
          </p:cNvPr>
          <p:cNvSpPr/>
          <p:nvPr/>
        </p:nvSpPr>
        <p:spPr>
          <a:xfrm>
            <a:off x="10481577" y="2815233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フローチャート: 結合子 77">
            <a:extLst>
              <a:ext uri="{FF2B5EF4-FFF2-40B4-BE49-F238E27FC236}">
                <a16:creationId xmlns:a16="http://schemas.microsoft.com/office/drawing/2014/main" id="{B5ECA1D5-BC9D-4B0C-8C6E-D8E6EFF3E505}"/>
              </a:ext>
            </a:extLst>
          </p:cNvPr>
          <p:cNvSpPr/>
          <p:nvPr/>
        </p:nvSpPr>
        <p:spPr>
          <a:xfrm>
            <a:off x="9601515" y="2135859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フローチャート: 結合子 78">
            <a:extLst>
              <a:ext uri="{FF2B5EF4-FFF2-40B4-BE49-F238E27FC236}">
                <a16:creationId xmlns:a16="http://schemas.microsoft.com/office/drawing/2014/main" id="{11FD9026-AB01-4642-B24A-E1E772910FD0}"/>
              </a:ext>
            </a:extLst>
          </p:cNvPr>
          <p:cNvSpPr/>
          <p:nvPr/>
        </p:nvSpPr>
        <p:spPr>
          <a:xfrm>
            <a:off x="9572381" y="2675450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フローチャート: 結合子 79">
            <a:extLst>
              <a:ext uri="{FF2B5EF4-FFF2-40B4-BE49-F238E27FC236}">
                <a16:creationId xmlns:a16="http://schemas.microsoft.com/office/drawing/2014/main" id="{04CA121B-2420-4D9E-B5BE-22DF8F57959C}"/>
              </a:ext>
            </a:extLst>
          </p:cNvPr>
          <p:cNvSpPr/>
          <p:nvPr/>
        </p:nvSpPr>
        <p:spPr>
          <a:xfrm>
            <a:off x="11425373" y="2568183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1D2CBE21-7BFC-45FF-93A0-A2028BE950EE}"/>
                  </a:ext>
                </a:extLst>
              </p:cNvPr>
              <p:cNvSpPr txBox="1"/>
              <p:nvPr/>
            </p:nvSpPr>
            <p:spPr>
              <a:xfrm>
                <a:off x="538860" y="2744588"/>
                <a:ext cx="66743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kumimoji="1" lang="ja-JP" altLang="en-US" sz="2600" dirty="0"/>
                  <a:t>の証明：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連結なので，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ja-JP" altLang="en-US" sz="2600" dirty="0"/>
                  <a:t>　　は連結．</a:t>
                </a: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1D2CBE21-7BFC-45FF-93A0-A2028BE95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60" y="2744588"/>
                <a:ext cx="6674335" cy="492443"/>
              </a:xfrm>
              <a:prstGeom prst="rect">
                <a:avLst/>
              </a:prstGeom>
              <a:blipFill>
                <a:blip r:embed="rId8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フローチャート: 結合子 81">
            <a:extLst>
              <a:ext uri="{FF2B5EF4-FFF2-40B4-BE49-F238E27FC236}">
                <a16:creationId xmlns:a16="http://schemas.microsoft.com/office/drawing/2014/main" id="{31E57096-9690-4C34-8F27-7D5B0C489BDF}"/>
              </a:ext>
            </a:extLst>
          </p:cNvPr>
          <p:cNvSpPr/>
          <p:nvPr/>
        </p:nvSpPr>
        <p:spPr>
          <a:xfrm>
            <a:off x="5334315" y="2882845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974E906-8853-460D-BB0F-45F201DDC233}"/>
                  </a:ext>
                </a:extLst>
              </p:cNvPr>
              <p:cNvSpPr txBox="1"/>
              <p:nvPr/>
            </p:nvSpPr>
            <p:spPr>
              <a:xfrm>
                <a:off x="538859" y="3347584"/>
                <a:ext cx="667433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ja-JP" altLang="en-US" sz="2600" dirty="0"/>
                  <a:t>の証明：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連結でないと仮定．</a:t>
                </a:r>
                <a:endParaRPr kumimoji="1" lang="en-US" altLang="ja-JP" sz="2600" dirty="0"/>
              </a:p>
              <a:p>
                <a:r>
                  <a:rPr kumimoji="1" lang="ja-JP" altLang="en-US" sz="2600" dirty="0"/>
                  <a:t>非連結では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(1,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にならないので連結</a:t>
                </a:r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974E906-8853-460D-BB0F-45F201DDC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59" y="3347584"/>
                <a:ext cx="6674335" cy="892552"/>
              </a:xfrm>
              <a:prstGeom prst="rect">
                <a:avLst/>
              </a:prstGeom>
              <a:blipFill>
                <a:blip r:embed="rId9"/>
                <a:stretch>
                  <a:fillRect l="-1644" t="-8163" b="-176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50BB846E-0829-4105-A1AF-55161C163408}"/>
                  </a:ext>
                </a:extLst>
              </p:cNvPr>
              <p:cNvSpPr txBox="1"/>
              <p:nvPr/>
            </p:nvSpPr>
            <p:spPr>
              <a:xfrm>
                <a:off x="11289155" y="1882389"/>
                <a:ext cx="6701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50BB846E-0829-4105-A1AF-55161C163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155" y="1882389"/>
                <a:ext cx="67018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楕円 84">
            <a:extLst>
              <a:ext uri="{FF2B5EF4-FFF2-40B4-BE49-F238E27FC236}">
                <a16:creationId xmlns:a16="http://schemas.microsoft.com/office/drawing/2014/main" id="{8773186D-6E24-4772-9108-409E20054F9A}"/>
              </a:ext>
            </a:extLst>
          </p:cNvPr>
          <p:cNvSpPr/>
          <p:nvPr/>
        </p:nvSpPr>
        <p:spPr>
          <a:xfrm>
            <a:off x="7482183" y="3569646"/>
            <a:ext cx="1959063" cy="1340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9064157B-6359-4C00-BF6A-395F30199023}"/>
              </a:ext>
            </a:extLst>
          </p:cNvPr>
          <p:cNvSpPr/>
          <p:nvPr/>
        </p:nvSpPr>
        <p:spPr>
          <a:xfrm>
            <a:off x="9246524" y="3523969"/>
            <a:ext cx="1959063" cy="1340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フローチャート: 結合子 86">
            <a:extLst>
              <a:ext uri="{FF2B5EF4-FFF2-40B4-BE49-F238E27FC236}">
                <a16:creationId xmlns:a16="http://schemas.microsoft.com/office/drawing/2014/main" id="{49259FEC-DB13-4D88-B090-0C4D415E223A}"/>
              </a:ext>
            </a:extLst>
          </p:cNvPr>
          <p:cNvSpPr/>
          <p:nvPr/>
        </p:nvSpPr>
        <p:spPr>
          <a:xfrm>
            <a:off x="9189246" y="4114136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フローチャート: 結合子 87">
            <a:extLst>
              <a:ext uri="{FF2B5EF4-FFF2-40B4-BE49-F238E27FC236}">
                <a16:creationId xmlns:a16="http://schemas.microsoft.com/office/drawing/2014/main" id="{A9919B53-0C76-474F-8943-AB16503A003A}"/>
              </a:ext>
            </a:extLst>
          </p:cNvPr>
          <p:cNvSpPr/>
          <p:nvPr/>
        </p:nvSpPr>
        <p:spPr>
          <a:xfrm>
            <a:off x="8309951" y="3821646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フローチャート: 結合子 88">
            <a:extLst>
              <a:ext uri="{FF2B5EF4-FFF2-40B4-BE49-F238E27FC236}">
                <a16:creationId xmlns:a16="http://schemas.microsoft.com/office/drawing/2014/main" id="{C393F3B7-2C4C-4835-8DDD-9EC7603A8F06}"/>
              </a:ext>
            </a:extLst>
          </p:cNvPr>
          <p:cNvSpPr/>
          <p:nvPr/>
        </p:nvSpPr>
        <p:spPr>
          <a:xfrm>
            <a:off x="8309988" y="4359745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フローチャート: 結合子 89">
            <a:extLst>
              <a:ext uri="{FF2B5EF4-FFF2-40B4-BE49-F238E27FC236}">
                <a16:creationId xmlns:a16="http://schemas.microsoft.com/office/drawing/2014/main" id="{B4241E29-B15A-4990-9C2D-3CF9DC197D56}"/>
              </a:ext>
            </a:extLst>
          </p:cNvPr>
          <p:cNvSpPr/>
          <p:nvPr/>
        </p:nvSpPr>
        <p:spPr>
          <a:xfrm>
            <a:off x="10355577" y="3862136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フローチャート: 結合子 90">
            <a:extLst>
              <a:ext uri="{FF2B5EF4-FFF2-40B4-BE49-F238E27FC236}">
                <a16:creationId xmlns:a16="http://schemas.microsoft.com/office/drawing/2014/main" id="{CA01965A-D5BC-4796-925F-381C25B4BA47}"/>
              </a:ext>
            </a:extLst>
          </p:cNvPr>
          <p:cNvSpPr/>
          <p:nvPr/>
        </p:nvSpPr>
        <p:spPr>
          <a:xfrm>
            <a:off x="10017051" y="4344306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1883FFFD-FADB-4BF2-B1A8-70F5627F79E2}"/>
                  </a:ext>
                </a:extLst>
              </p:cNvPr>
              <p:cNvSpPr txBox="1"/>
              <p:nvPr/>
            </p:nvSpPr>
            <p:spPr>
              <a:xfrm>
                <a:off x="7675526" y="3449425"/>
                <a:ext cx="6701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1883FFFD-FADB-4BF2-B1A8-70F5627F7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526" y="3449425"/>
                <a:ext cx="67018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A9AB3ED3-45A4-4ECB-90F8-D4694E6D4AFF}"/>
              </a:ext>
            </a:extLst>
          </p:cNvPr>
          <p:cNvCxnSpPr>
            <a:cxnSpLocks/>
          </p:cNvCxnSpPr>
          <p:nvPr/>
        </p:nvCxnSpPr>
        <p:spPr>
          <a:xfrm flipH="1" flipV="1">
            <a:off x="9315246" y="4400200"/>
            <a:ext cx="7461" cy="355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9FFABDA8-8BC4-49CE-9E56-54103B3A1CE4}"/>
                  </a:ext>
                </a:extLst>
              </p:cNvPr>
              <p:cNvSpPr txBox="1"/>
              <p:nvPr/>
            </p:nvSpPr>
            <p:spPr>
              <a:xfrm>
                <a:off x="8472109" y="4769726"/>
                <a:ext cx="19870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200" dirty="0"/>
                  <a:t>除くと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200" dirty="0"/>
                  <a:t>が分離</a:t>
                </a: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9FFABDA8-8BC4-49CE-9E56-54103B3A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109" y="4769726"/>
                <a:ext cx="1987085" cy="430887"/>
              </a:xfrm>
              <a:prstGeom prst="rect">
                <a:avLst/>
              </a:prstGeom>
              <a:blipFill>
                <a:blip r:embed="rId12"/>
                <a:stretch>
                  <a:fillRect l="-3988" t="-14085" b="-22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7A15B72-D792-45F3-BFEB-9181D9ABBA8B}"/>
                  </a:ext>
                </a:extLst>
              </p:cNvPr>
              <p:cNvSpPr txBox="1"/>
              <p:nvPr/>
            </p:nvSpPr>
            <p:spPr>
              <a:xfrm>
                <a:off x="536681" y="4202799"/>
                <a:ext cx="31005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(1,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でない．</a:t>
                </a:r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7A15B72-D792-45F3-BFEB-9181D9AB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81" y="4202799"/>
                <a:ext cx="3100599" cy="492443"/>
              </a:xfrm>
              <a:prstGeom prst="rect">
                <a:avLst/>
              </a:prstGeom>
              <a:blipFill>
                <a:blip r:embed="rId13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0866ABBE-9727-4C92-B54D-572639D32FF1}"/>
              </a:ext>
            </a:extLst>
          </p:cNvPr>
          <p:cNvGrpSpPr/>
          <p:nvPr/>
        </p:nvGrpSpPr>
        <p:grpSpPr>
          <a:xfrm>
            <a:off x="631941" y="5310066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正方形/長方形 96">
                  <a:extLst>
                    <a:ext uri="{FF2B5EF4-FFF2-40B4-BE49-F238E27FC236}">
                      <a16:creationId xmlns:a16="http://schemas.microsoft.com/office/drawing/2014/main" id="{6CA0C130-4025-49E6-94DE-932E6F6AEAE1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</a:t>
                  </a:r>
                </a:p>
              </p:txBody>
            </p:sp>
          </mc:Choice>
          <mc:Fallback xmlns="">
            <p:sp>
              <p:nvSpPr>
                <p:cNvPr id="97" name="正方形/長方形 96">
                  <a:extLst>
                    <a:ext uri="{FF2B5EF4-FFF2-40B4-BE49-F238E27FC236}">
                      <a16:creationId xmlns:a16="http://schemas.microsoft.com/office/drawing/2014/main" id="{6CA0C130-4025-49E6-94DE-932E6F6AE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14"/>
                  <a:stretch>
                    <a:fillRect l="-1049" t="-901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B21BFBE0-F158-4FFB-A975-9F8F0392A505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命題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431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 animBg="1"/>
      <p:bldP spid="66" grpId="0" animBg="1"/>
      <p:bldP spid="67" grpId="0" animBg="1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 animBg="1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4" grpId="0"/>
      <p:bldP spid="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と平面的グラフ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F68D67A-D797-489E-A735-9B36338DFE32}"/>
              </a:ext>
            </a:extLst>
          </p:cNvPr>
          <p:cNvGrpSpPr/>
          <p:nvPr/>
        </p:nvGrpSpPr>
        <p:grpSpPr>
          <a:xfrm>
            <a:off x="580211" y="1073346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F38FB924-3610-4E2C-A2CD-C4FE7037470F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</a:t>
                  </a:r>
                </a:p>
              </p:txBody>
            </p:sp>
          </mc:Choice>
          <mc:Fallback xmlns=""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F38FB924-3610-4E2C-A2CD-C4FE703747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3"/>
                  <a:stretch>
                    <a:fillRect l="-1104" t="-901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9E216A2D-AA99-468C-9D3D-1262D03DC345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命題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A995D42-C53F-42D1-93E3-34D1F2B5EA54}"/>
              </a:ext>
            </a:extLst>
          </p:cNvPr>
          <p:cNvGrpSpPr/>
          <p:nvPr/>
        </p:nvGrpSpPr>
        <p:grpSpPr>
          <a:xfrm>
            <a:off x="580211" y="2366192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43B2DA3D-A94C-4501-A8C1-6BDB91DD2318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平面グラフ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(3,3)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連結で三角形面しか持たない．</a:t>
                  </a:r>
                </a:p>
              </p:txBody>
            </p:sp>
          </mc:Choice>
          <mc:Fallback xmlns="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43B2DA3D-A94C-4501-A8C1-6BDB91DD23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4"/>
                  <a:stretch>
                    <a:fillRect l="-1104" t="-901" r="-3258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71C12AE2-A0E1-4A9A-A8AB-458D9FD03303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Mori 2008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B3E88C2-5393-4F75-B291-F60F4D4D9533}"/>
              </a:ext>
            </a:extLst>
          </p:cNvPr>
          <p:cNvGrpSpPr/>
          <p:nvPr/>
        </p:nvGrpSpPr>
        <p:grpSpPr>
          <a:xfrm>
            <a:off x="573284" y="3659038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EC3B488D-E758-42B0-B17B-4A1E67DA9385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平面グラフ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(4,4)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連結で三角形面しか持たない．</a:t>
                  </a:r>
                </a:p>
              </p:txBody>
            </p:sp>
          </mc:Choice>
          <mc:Fallback xmlns="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EC3B488D-E758-42B0-B17B-4A1E67DA93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5"/>
                  <a:stretch>
                    <a:fillRect l="-1049" t="-901" r="-3256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908D33A0-7FA7-4B15-B40F-8B0335C97ED5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Enami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 2021+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403FD60-6412-4CEA-B72C-705DDBFDB6D1}"/>
                  </a:ext>
                </a:extLst>
              </p:cNvPr>
              <p:cNvSpPr txBox="1"/>
              <p:nvPr/>
            </p:nvSpPr>
            <p:spPr>
              <a:xfrm>
                <a:off x="594743" y="4947920"/>
                <a:ext cx="1102397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には，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連結が必要．しかし，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連結平面グラフは存在しない．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403FD60-6412-4CEA-B72C-705DDBFDB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43" y="4947920"/>
                <a:ext cx="11023973" cy="492443"/>
              </a:xfrm>
              <a:prstGeom prst="rect">
                <a:avLst/>
              </a:prstGeom>
              <a:blipFill>
                <a:blip r:embed="rId6"/>
                <a:stretch>
                  <a:fillRect t="-16250" b="-3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5F0143-EAEF-4F0D-8755-2DF1E13AF144}"/>
                  </a:ext>
                </a:extLst>
              </p:cNvPr>
              <p:cNvSpPr txBox="1"/>
              <p:nvPr/>
            </p:nvSpPr>
            <p:spPr>
              <a:xfrm>
                <a:off x="604903" y="5415280"/>
                <a:ext cx="1102397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平面グラフにおける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は完全解決（</a:t>
                </a:r>
                <a:r>
                  <a:rPr kumimoji="1" lang="en-US" altLang="ja-JP" sz="2600" dirty="0"/>
                  <a:t>??</a:t>
                </a:r>
                <a:r>
                  <a:rPr kumimoji="1" lang="ja-JP" altLang="en-US" sz="2600" dirty="0"/>
                  <a:t>）．</a:t>
                </a:r>
                <a:endParaRPr kumimoji="1" lang="en-US" altLang="ja-JP" sz="26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5F0143-EAEF-4F0D-8755-2DF1E13AF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3" y="5415280"/>
                <a:ext cx="11023973" cy="492443"/>
              </a:xfrm>
              <a:prstGeom prst="rect">
                <a:avLst/>
              </a:prstGeom>
              <a:blipFill>
                <a:blip r:embed="rId7"/>
                <a:stretch>
                  <a:fillRect l="-995"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133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4224B4C-4276-432E-A7C8-8587A5E8EB53}"/>
              </a:ext>
            </a:extLst>
          </p:cNvPr>
          <p:cNvSpPr/>
          <p:nvPr/>
        </p:nvSpPr>
        <p:spPr>
          <a:xfrm>
            <a:off x="9057853" y="2782040"/>
            <a:ext cx="1683631" cy="1835351"/>
          </a:xfrm>
          <a:custGeom>
            <a:avLst/>
            <a:gdLst>
              <a:gd name="connsiteX0" fmla="*/ 1014265 w 1563293"/>
              <a:gd name="connsiteY0" fmla="*/ 587092 h 1810801"/>
              <a:gd name="connsiteX1" fmla="*/ 1349545 w 1563293"/>
              <a:gd name="connsiteY1" fmla="*/ 261972 h 1810801"/>
              <a:gd name="connsiteX2" fmla="*/ 1034585 w 1563293"/>
              <a:gd name="connsiteY2" fmla="*/ 18132 h 1810801"/>
              <a:gd name="connsiteX3" fmla="*/ 282745 w 1563293"/>
              <a:gd name="connsiteY3" fmla="*/ 140052 h 1810801"/>
              <a:gd name="connsiteX4" fmla="*/ 38905 w 1563293"/>
              <a:gd name="connsiteY4" fmla="*/ 1105252 h 1810801"/>
              <a:gd name="connsiteX5" fmla="*/ 1034585 w 1563293"/>
              <a:gd name="connsiteY5" fmla="*/ 1796132 h 1810801"/>
              <a:gd name="connsiteX6" fmla="*/ 1562905 w 1563293"/>
              <a:gd name="connsiteY6" fmla="*/ 1562452 h 1810801"/>
              <a:gd name="connsiteX7" fmla="*/ 1126025 w 1563293"/>
              <a:gd name="connsiteY7" fmla="*/ 1389732 h 1810801"/>
              <a:gd name="connsiteX8" fmla="*/ 1481625 w 1563293"/>
              <a:gd name="connsiteY8" fmla="*/ 1176372 h 1810801"/>
              <a:gd name="connsiteX9" fmla="*/ 1105705 w 1563293"/>
              <a:gd name="connsiteY9" fmla="*/ 1023972 h 1810801"/>
              <a:gd name="connsiteX10" fmla="*/ 1471465 w 1563293"/>
              <a:gd name="connsiteY10" fmla="*/ 719172 h 1810801"/>
              <a:gd name="connsiteX11" fmla="*/ 1014265 w 1563293"/>
              <a:gd name="connsiteY11" fmla="*/ 587092 h 18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3293" h="1810801">
                <a:moveTo>
                  <a:pt x="1014265" y="587092"/>
                </a:moveTo>
                <a:cubicBezTo>
                  <a:pt x="993945" y="510892"/>
                  <a:pt x="1346158" y="356799"/>
                  <a:pt x="1349545" y="261972"/>
                </a:cubicBezTo>
                <a:cubicBezTo>
                  <a:pt x="1352932" y="167145"/>
                  <a:pt x="1212385" y="38452"/>
                  <a:pt x="1034585" y="18132"/>
                </a:cubicBezTo>
                <a:cubicBezTo>
                  <a:pt x="856785" y="-2188"/>
                  <a:pt x="448692" y="-41135"/>
                  <a:pt x="282745" y="140052"/>
                </a:cubicBezTo>
                <a:cubicBezTo>
                  <a:pt x="116798" y="321239"/>
                  <a:pt x="-86402" y="829239"/>
                  <a:pt x="38905" y="1105252"/>
                </a:cubicBezTo>
                <a:cubicBezTo>
                  <a:pt x="164212" y="1381265"/>
                  <a:pt x="780585" y="1719932"/>
                  <a:pt x="1034585" y="1796132"/>
                </a:cubicBezTo>
                <a:cubicBezTo>
                  <a:pt x="1288585" y="1872332"/>
                  <a:pt x="1547665" y="1630185"/>
                  <a:pt x="1562905" y="1562452"/>
                </a:cubicBezTo>
                <a:cubicBezTo>
                  <a:pt x="1578145" y="1494719"/>
                  <a:pt x="1139572" y="1454079"/>
                  <a:pt x="1126025" y="1389732"/>
                </a:cubicBezTo>
                <a:cubicBezTo>
                  <a:pt x="1112478" y="1325385"/>
                  <a:pt x="1485012" y="1237332"/>
                  <a:pt x="1481625" y="1176372"/>
                </a:cubicBezTo>
                <a:cubicBezTo>
                  <a:pt x="1478238" y="1115412"/>
                  <a:pt x="1107398" y="1100172"/>
                  <a:pt x="1105705" y="1023972"/>
                </a:cubicBezTo>
                <a:cubicBezTo>
                  <a:pt x="1104012" y="947772"/>
                  <a:pt x="1481625" y="790292"/>
                  <a:pt x="1471465" y="719172"/>
                </a:cubicBezTo>
                <a:cubicBezTo>
                  <a:pt x="1461305" y="648052"/>
                  <a:pt x="1034585" y="663292"/>
                  <a:pt x="1014265" y="58709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23D798A0-8A00-4877-B63E-3224A059C0E7}"/>
              </a:ext>
            </a:extLst>
          </p:cNvPr>
          <p:cNvSpPr/>
          <p:nvPr/>
        </p:nvSpPr>
        <p:spPr>
          <a:xfrm>
            <a:off x="10212990" y="2721057"/>
            <a:ext cx="1575213" cy="2019247"/>
          </a:xfrm>
          <a:custGeom>
            <a:avLst/>
            <a:gdLst>
              <a:gd name="connsiteX0" fmla="*/ 482 w 1575213"/>
              <a:gd name="connsiteY0" fmla="*/ 335678 h 2019247"/>
              <a:gd name="connsiteX1" fmla="*/ 478002 w 1575213"/>
              <a:gd name="connsiteY1" fmla="*/ 398 h 2019247"/>
              <a:gd name="connsiteX2" fmla="*/ 1300962 w 1575213"/>
              <a:gd name="connsiteY2" fmla="*/ 406798 h 2019247"/>
              <a:gd name="connsiteX3" fmla="*/ 1554962 w 1575213"/>
              <a:gd name="connsiteY3" fmla="*/ 1311038 h 2019247"/>
              <a:gd name="connsiteX4" fmla="*/ 843762 w 1575213"/>
              <a:gd name="connsiteY4" fmla="*/ 2012078 h 2019247"/>
              <a:gd name="connsiteX5" fmla="*/ 213842 w 1575213"/>
              <a:gd name="connsiteY5" fmla="*/ 1656478 h 2019247"/>
              <a:gd name="connsiteX6" fmla="*/ 660882 w 1575213"/>
              <a:gd name="connsiteY6" fmla="*/ 1361838 h 2019247"/>
              <a:gd name="connsiteX7" fmla="*/ 102082 w 1575213"/>
              <a:gd name="connsiteY7" fmla="*/ 1280558 h 2019247"/>
              <a:gd name="connsiteX8" fmla="*/ 640562 w 1575213"/>
              <a:gd name="connsiteY8" fmla="*/ 955438 h 2019247"/>
              <a:gd name="connsiteX9" fmla="*/ 142722 w 1575213"/>
              <a:gd name="connsiteY9" fmla="*/ 813198 h 2019247"/>
              <a:gd name="connsiteX10" fmla="*/ 559282 w 1575213"/>
              <a:gd name="connsiteY10" fmla="*/ 549038 h 2019247"/>
              <a:gd name="connsiteX11" fmla="*/ 482 w 1575213"/>
              <a:gd name="connsiteY11" fmla="*/ 335678 h 201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5213" h="2019247">
                <a:moveTo>
                  <a:pt x="482" y="335678"/>
                </a:moveTo>
                <a:cubicBezTo>
                  <a:pt x="-13065" y="244238"/>
                  <a:pt x="261255" y="-11455"/>
                  <a:pt x="478002" y="398"/>
                </a:cubicBezTo>
                <a:cubicBezTo>
                  <a:pt x="694749" y="12251"/>
                  <a:pt x="1121469" y="188358"/>
                  <a:pt x="1300962" y="406798"/>
                </a:cubicBezTo>
                <a:cubicBezTo>
                  <a:pt x="1480455" y="625238"/>
                  <a:pt x="1631162" y="1043491"/>
                  <a:pt x="1554962" y="1311038"/>
                </a:cubicBezTo>
                <a:cubicBezTo>
                  <a:pt x="1478762" y="1578585"/>
                  <a:pt x="1067282" y="1954505"/>
                  <a:pt x="843762" y="2012078"/>
                </a:cubicBezTo>
                <a:cubicBezTo>
                  <a:pt x="620242" y="2069651"/>
                  <a:pt x="244322" y="1764851"/>
                  <a:pt x="213842" y="1656478"/>
                </a:cubicBezTo>
                <a:cubicBezTo>
                  <a:pt x="183362" y="1548105"/>
                  <a:pt x="679509" y="1424491"/>
                  <a:pt x="660882" y="1361838"/>
                </a:cubicBezTo>
                <a:cubicBezTo>
                  <a:pt x="642255" y="1299185"/>
                  <a:pt x="105469" y="1348291"/>
                  <a:pt x="102082" y="1280558"/>
                </a:cubicBezTo>
                <a:cubicBezTo>
                  <a:pt x="98695" y="1212825"/>
                  <a:pt x="633789" y="1033331"/>
                  <a:pt x="640562" y="955438"/>
                </a:cubicBezTo>
                <a:cubicBezTo>
                  <a:pt x="647335" y="877545"/>
                  <a:pt x="156269" y="880931"/>
                  <a:pt x="142722" y="813198"/>
                </a:cubicBezTo>
                <a:cubicBezTo>
                  <a:pt x="129175" y="745465"/>
                  <a:pt x="577909" y="626931"/>
                  <a:pt x="559282" y="549038"/>
                </a:cubicBezTo>
                <a:cubicBezTo>
                  <a:pt x="540655" y="471145"/>
                  <a:pt x="14029" y="427118"/>
                  <a:pt x="482" y="33567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780516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と平面的グラフ（時間があれば）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780516" cy="1325562"/>
              </a:xfrm>
              <a:blipFill>
                <a:blip r:embed="rId2"/>
                <a:stretch>
                  <a:fillRect r="-5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B3E88C2-5393-4F75-B291-F60F4D4D9533}"/>
              </a:ext>
            </a:extLst>
          </p:cNvPr>
          <p:cNvGrpSpPr/>
          <p:nvPr/>
        </p:nvGrpSpPr>
        <p:grpSpPr>
          <a:xfrm>
            <a:off x="573284" y="1068238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EC3B488D-E758-42B0-B17B-4A1E67DA9385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平面グラフ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(4,4)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連結で三角形面しか持たない．</a:t>
                  </a:r>
                </a:p>
              </p:txBody>
            </p:sp>
          </mc:Choice>
          <mc:Fallback xmlns="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EC3B488D-E758-42B0-B17B-4A1E67DA93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3"/>
                  <a:stretch>
                    <a:fillRect l="-1049" t="-901" r="-3256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908D33A0-7FA7-4B15-B40F-8B0335C97ED5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Enami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 2021+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B971894-10BF-4706-8CFD-7CD70ED0557B}"/>
                  </a:ext>
                </a:extLst>
              </p:cNvPr>
              <p:cNvSpPr txBox="1"/>
              <p:nvPr/>
            </p:nvSpPr>
            <p:spPr>
              <a:xfrm>
                <a:off x="573284" y="2200655"/>
                <a:ext cx="84691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連結平面グラフより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連結平面グラフの方が扱いやすい．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B971894-10BF-4706-8CFD-7CD70ED05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4" y="2200655"/>
                <a:ext cx="8469116" cy="492443"/>
              </a:xfrm>
              <a:prstGeom prst="rect">
                <a:avLst/>
              </a:prstGeom>
              <a:blipFill>
                <a:blip r:embed="rId4"/>
                <a:stretch>
                  <a:fillRect t="-14815" r="-576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29F1282-01CA-4E01-BD7A-76330AB60463}"/>
                  </a:ext>
                </a:extLst>
              </p:cNvPr>
              <p:cNvSpPr txBox="1"/>
              <p:nvPr/>
            </p:nvSpPr>
            <p:spPr>
              <a:xfrm>
                <a:off x="573284" y="2698495"/>
                <a:ext cx="701623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三角形面しか持たない</a:t>
                </a: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連結平面グラフで，</a:t>
                </a:r>
                <a:endParaRPr kumimoji="1" lang="en-US" altLang="ja-JP" sz="2600" dirty="0"/>
              </a:p>
              <a:p>
                <a:r>
                  <a:rPr kumimoji="1" lang="en-US" altLang="ja-JP" sz="2600" dirty="0"/>
                  <a:t>“</a:t>
                </a:r>
                <a:r>
                  <a:rPr kumimoji="1" lang="ja-JP" altLang="en-US" sz="2600" dirty="0"/>
                  <a:t>ダメな指定のしかた（例：右図）</a:t>
                </a:r>
                <a:r>
                  <a:rPr kumimoji="1" lang="en-US" altLang="ja-JP" sz="2600" dirty="0"/>
                  <a:t>”</a:t>
                </a:r>
                <a:r>
                  <a:rPr kumimoji="1" lang="ja-JP" altLang="en-US" sz="2600" dirty="0"/>
                  <a:t>を特徴づける．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29F1282-01CA-4E01-BD7A-76330AB60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4" y="2698495"/>
                <a:ext cx="7016236" cy="892552"/>
              </a:xfrm>
              <a:prstGeom prst="rect">
                <a:avLst/>
              </a:prstGeom>
              <a:blipFill>
                <a:blip r:embed="rId5"/>
                <a:stretch>
                  <a:fillRect l="-1564" t="-8904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619E766D-A416-4C1D-B982-0F2E39157C37}"/>
              </a:ext>
            </a:extLst>
          </p:cNvPr>
          <p:cNvSpPr/>
          <p:nvPr/>
        </p:nvSpPr>
        <p:spPr>
          <a:xfrm>
            <a:off x="8472276" y="3134192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C555B6C5-C25A-479D-B2D0-C0C45C47099D}"/>
              </a:ext>
            </a:extLst>
          </p:cNvPr>
          <p:cNvSpPr/>
          <p:nvPr/>
        </p:nvSpPr>
        <p:spPr>
          <a:xfrm>
            <a:off x="8472109" y="3560339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CE84095-591E-41A1-AC87-758E0B3C19D1}"/>
              </a:ext>
            </a:extLst>
          </p:cNvPr>
          <p:cNvGrpSpPr/>
          <p:nvPr/>
        </p:nvGrpSpPr>
        <p:grpSpPr>
          <a:xfrm>
            <a:off x="8315118" y="3099168"/>
            <a:ext cx="558653" cy="335171"/>
            <a:chOff x="824365" y="3429000"/>
            <a:chExt cx="558653" cy="335171"/>
          </a:xfrm>
        </p:grpSpPr>
        <p:sp>
          <p:nvSpPr>
            <p:cNvPr id="20" name="左中かっこ 19">
              <a:extLst>
                <a:ext uri="{FF2B5EF4-FFF2-40B4-BE49-F238E27FC236}">
                  <a16:creationId xmlns:a16="http://schemas.microsoft.com/office/drawing/2014/main" id="{2EC20D4F-69A2-44A2-BA46-9D0CC7B8053D}"/>
                </a:ext>
              </a:extLst>
            </p:cNvPr>
            <p:cNvSpPr/>
            <p:nvPr/>
          </p:nvSpPr>
          <p:spPr>
            <a:xfrm>
              <a:off x="824365" y="3429000"/>
              <a:ext cx="146597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左中かっこ 20">
              <a:extLst>
                <a:ext uri="{FF2B5EF4-FFF2-40B4-BE49-F238E27FC236}">
                  <a16:creationId xmlns:a16="http://schemas.microsoft.com/office/drawing/2014/main" id="{2B64A0C1-0ED6-48C4-B1B0-43B29B10B761}"/>
                </a:ext>
              </a:extLst>
            </p:cNvPr>
            <p:cNvSpPr/>
            <p:nvPr/>
          </p:nvSpPr>
          <p:spPr>
            <a:xfrm flipH="1">
              <a:off x="1244084" y="3429000"/>
              <a:ext cx="138934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C2897D8-FFC3-4CBD-8827-911F7645FF0E}"/>
              </a:ext>
            </a:extLst>
          </p:cNvPr>
          <p:cNvGrpSpPr/>
          <p:nvPr/>
        </p:nvGrpSpPr>
        <p:grpSpPr>
          <a:xfrm>
            <a:off x="8315118" y="3512759"/>
            <a:ext cx="558653" cy="335171"/>
            <a:chOff x="824365" y="3429000"/>
            <a:chExt cx="558653" cy="335171"/>
          </a:xfrm>
        </p:grpSpPr>
        <p:sp>
          <p:nvSpPr>
            <p:cNvPr id="23" name="左中かっこ 22">
              <a:extLst>
                <a:ext uri="{FF2B5EF4-FFF2-40B4-BE49-F238E27FC236}">
                  <a16:creationId xmlns:a16="http://schemas.microsoft.com/office/drawing/2014/main" id="{01A6C28E-FB33-43FF-84B3-DE4DE81B155B}"/>
                </a:ext>
              </a:extLst>
            </p:cNvPr>
            <p:cNvSpPr/>
            <p:nvPr/>
          </p:nvSpPr>
          <p:spPr>
            <a:xfrm>
              <a:off x="824365" y="3429000"/>
              <a:ext cx="146597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左中かっこ 23">
              <a:extLst>
                <a:ext uri="{FF2B5EF4-FFF2-40B4-BE49-F238E27FC236}">
                  <a16:creationId xmlns:a16="http://schemas.microsoft.com/office/drawing/2014/main" id="{4898A797-5AEF-4A5C-A2B0-F0BD6A0DA9F4}"/>
                </a:ext>
              </a:extLst>
            </p:cNvPr>
            <p:cNvSpPr/>
            <p:nvPr/>
          </p:nvSpPr>
          <p:spPr>
            <a:xfrm flipH="1">
              <a:off x="1244084" y="3429000"/>
              <a:ext cx="138934" cy="3351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A88774F-0967-4A5E-AFBC-003B2379890A}"/>
                  </a:ext>
                </a:extLst>
              </p:cNvPr>
              <p:cNvSpPr txBox="1"/>
              <p:nvPr/>
            </p:nvSpPr>
            <p:spPr>
              <a:xfrm>
                <a:off x="7283359" y="3020531"/>
                <a:ext cx="11050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A88774F-0967-4A5E-AFBC-003B23798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59" y="3020531"/>
                <a:ext cx="110505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C7CBA83-880B-41F8-B86F-8DFA037F6B72}"/>
                  </a:ext>
                </a:extLst>
              </p:cNvPr>
              <p:cNvSpPr txBox="1"/>
              <p:nvPr/>
            </p:nvSpPr>
            <p:spPr>
              <a:xfrm>
                <a:off x="7284927" y="3436882"/>
                <a:ext cx="11050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C7CBA83-880B-41F8-B86F-8DFA037F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927" y="3436882"/>
                <a:ext cx="110505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D438813E-3810-4F5E-B395-9338B8FEA0D4}"/>
              </a:ext>
            </a:extLst>
          </p:cNvPr>
          <p:cNvSpPr/>
          <p:nvPr/>
        </p:nvSpPr>
        <p:spPr>
          <a:xfrm>
            <a:off x="9649619" y="3793405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097DB49C-2756-48B4-9252-66EAA1C30316}"/>
              </a:ext>
            </a:extLst>
          </p:cNvPr>
          <p:cNvSpPr/>
          <p:nvPr/>
        </p:nvSpPr>
        <p:spPr>
          <a:xfrm>
            <a:off x="11127559" y="3310065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C7D004F2-DB4F-40F8-97DF-6FC0ECB131E2}"/>
              </a:ext>
            </a:extLst>
          </p:cNvPr>
          <p:cNvSpPr/>
          <p:nvPr/>
        </p:nvSpPr>
        <p:spPr>
          <a:xfrm>
            <a:off x="10383812" y="4282379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3606D4C4-C051-4202-860A-C969A012CF61}"/>
              </a:ext>
            </a:extLst>
          </p:cNvPr>
          <p:cNvSpPr/>
          <p:nvPr/>
        </p:nvSpPr>
        <p:spPr>
          <a:xfrm>
            <a:off x="9561235" y="3161314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21971497-59F5-4F88-A0E7-D144BF855E3B}"/>
              </a:ext>
            </a:extLst>
          </p:cNvPr>
          <p:cNvSpPr/>
          <p:nvPr/>
        </p:nvSpPr>
        <p:spPr>
          <a:xfrm>
            <a:off x="11138843" y="4074082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7BC857-68A7-429E-AAE6-53628DD88992}"/>
                  </a:ext>
                </a:extLst>
              </p:cNvPr>
              <p:cNvSpPr txBox="1"/>
              <p:nvPr/>
            </p:nvSpPr>
            <p:spPr>
              <a:xfrm>
                <a:off x="9491825" y="2573079"/>
                <a:ext cx="6701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7BC857-68A7-429E-AAE6-53628DD8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825" y="2573079"/>
                <a:ext cx="67018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12990CDA-D3C4-410D-A509-D7B65B7B5C3B}"/>
              </a:ext>
            </a:extLst>
          </p:cNvPr>
          <p:cNvSpPr/>
          <p:nvPr/>
        </p:nvSpPr>
        <p:spPr>
          <a:xfrm>
            <a:off x="10372998" y="3872340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フローチャート: 結合子 33">
            <a:extLst>
              <a:ext uri="{FF2B5EF4-FFF2-40B4-BE49-F238E27FC236}">
                <a16:creationId xmlns:a16="http://schemas.microsoft.com/office/drawing/2014/main" id="{B8AED224-2ED4-414E-8506-EB03314F256B}"/>
              </a:ext>
            </a:extLst>
          </p:cNvPr>
          <p:cNvSpPr/>
          <p:nvPr/>
        </p:nvSpPr>
        <p:spPr>
          <a:xfrm>
            <a:off x="10342104" y="3407334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ローチャート: 結合子 34">
            <a:extLst>
              <a:ext uri="{FF2B5EF4-FFF2-40B4-BE49-F238E27FC236}">
                <a16:creationId xmlns:a16="http://schemas.microsoft.com/office/drawing/2014/main" id="{321E7FC7-61BB-4394-AF22-99576FE26B9A}"/>
              </a:ext>
            </a:extLst>
          </p:cNvPr>
          <p:cNvSpPr/>
          <p:nvPr/>
        </p:nvSpPr>
        <p:spPr>
          <a:xfrm>
            <a:off x="10276716" y="2917238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DD93A494-DD45-4F2F-BE70-B1AE2D5C0824}"/>
              </a:ext>
            </a:extLst>
          </p:cNvPr>
          <p:cNvSpPr/>
          <p:nvPr/>
        </p:nvSpPr>
        <p:spPr>
          <a:xfrm>
            <a:off x="1575781" y="4189802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フローチャート: 結合子 39">
            <a:extLst>
              <a:ext uri="{FF2B5EF4-FFF2-40B4-BE49-F238E27FC236}">
                <a16:creationId xmlns:a16="http://schemas.microsoft.com/office/drawing/2014/main" id="{59021621-C1E8-4040-AAAD-51B3D8243158}"/>
              </a:ext>
            </a:extLst>
          </p:cNvPr>
          <p:cNvSpPr/>
          <p:nvPr/>
        </p:nvSpPr>
        <p:spPr>
          <a:xfrm>
            <a:off x="430587" y="4815720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フローチャート: 結合子 40">
            <a:extLst>
              <a:ext uri="{FF2B5EF4-FFF2-40B4-BE49-F238E27FC236}">
                <a16:creationId xmlns:a16="http://schemas.microsoft.com/office/drawing/2014/main" id="{1490B33F-C32D-4BE7-9649-48E7FE8ADDFF}"/>
              </a:ext>
            </a:extLst>
          </p:cNvPr>
          <p:cNvSpPr/>
          <p:nvPr/>
        </p:nvSpPr>
        <p:spPr>
          <a:xfrm>
            <a:off x="1575781" y="5498040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フローチャート: 結合子 50">
            <a:extLst>
              <a:ext uri="{FF2B5EF4-FFF2-40B4-BE49-F238E27FC236}">
                <a16:creationId xmlns:a16="http://schemas.microsoft.com/office/drawing/2014/main" id="{936DCF3A-9496-4523-8B66-F2F4D732E2FD}"/>
              </a:ext>
            </a:extLst>
          </p:cNvPr>
          <p:cNvSpPr/>
          <p:nvPr/>
        </p:nvSpPr>
        <p:spPr>
          <a:xfrm>
            <a:off x="3655219" y="4815720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フローチャート: 結合子 52">
            <a:extLst>
              <a:ext uri="{FF2B5EF4-FFF2-40B4-BE49-F238E27FC236}">
                <a16:creationId xmlns:a16="http://schemas.microsoft.com/office/drawing/2014/main" id="{FDBDA583-1D3E-4F27-BA06-1207A0A560DD}"/>
              </a:ext>
            </a:extLst>
          </p:cNvPr>
          <p:cNvSpPr/>
          <p:nvPr/>
        </p:nvSpPr>
        <p:spPr>
          <a:xfrm>
            <a:off x="1575781" y="4815720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フローチャート: 結合子 53">
            <a:extLst>
              <a:ext uri="{FF2B5EF4-FFF2-40B4-BE49-F238E27FC236}">
                <a16:creationId xmlns:a16="http://schemas.microsoft.com/office/drawing/2014/main" id="{8D478D97-5FC4-4ADB-A6BF-92F0D1963E17}"/>
              </a:ext>
            </a:extLst>
          </p:cNvPr>
          <p:cNvSpPr/>
          <p:nvPr/>
        </p:nvSpPr>
        <p:spPr>
          <a:xfrm>
            <a:off x="3655219" y="4189802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フローチャート: 結合子 54">
            <a:extLst>
              <a:ext uri="{FF2B5EF4-FFF2-40B4-BE49-F238E27FC236}">
                <a16:creationId xmlns:a16="http://schemas.microsoft.com/office/drawing/2014/main" id="{58FFD28D-4737-4572-91B0-E9BF729082C5}"/>
              </a:ext>
            </a:extLst>
          </p:cNvPr>
          <p:cNvSpPr/>
          <p:nvPr/>
        </p:nvSpPr>
        <p:spPr>
          <a:xfrm>
            <a:off x="3655219" y="5498040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フローチャート: 結合子 55">
            <a:extLst>
              <a:ext uri="{FF2B5EF4-FFF2-40B4-BE49-F238E27FC236}">
                <a16:creationId xmlns:a16="http://schemas.microsoft.com/office/drawing/2014/main" id="{FF426A5E-E7CA-4BB3-8120-F6AE534F4D98}"/>
              </a:ext>
            </a:extLst>
          </p:cNvPr>
          <p:cNvSpPr/>
          <p:nvPr/>
        </p:nvSpPr>
        <p:spPr>
          <a:xfrm>
            <a:off x="4807842" y="4815720"/>
            <a:ext cx="252000" cy="25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フローチャート: 結合子 56">
            <a:extLst>
              <a:ext uri="{FF2B5EF4-FFF2-40B4-BE49-F238E27FC236}">
                <a16:creationId xmlns:a16="http://schemas.microsoft.com/office/drawing/2014/main" id="{7A7C30B6-C6AF-4784-9C4C-42754CAD9A95}"/>
              </a:ext>
            </a:extLst>
          </p:cNvPr>
          <p:cNvSpPr/>
          <p:nvPr/>
        </p:nvSpPr>
        <p:spPr>
          <a:xfrm>
            <a:off x="2546565" y="4815720"/>
            <a:ext cx="252000" cy="25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FC0E27F-C5A9-4CA1-86A6-A20AA45B7AB2}"/>
              </a:ext>
            </a:extLst>
          </p:cNvPr>
          <p:cNvCxnSpPr>
            <a:cxnSpLocks/>
            <a:stCxn id="39" idx="2"/>
            <a:endCxn id="40" idx="7"/>
          </p:cNvCxnSpPr>
          <p:nvPr/>
        </p:nvCxnSpPr>
        <p:spPr>
          <a:xfrm flipH="1">
            <a:off x="645682" y="4315802"/>
            <a:ext cx="930099" cy="536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35A376B6-7E10-4916-93D3-8E7C766985EC}"/>
              </a:ext>
            </a:extLst>
          </p:cNvPr>
          <p:cNvCxnSpPr>
            <a:cxnSpLocks/>
            <a:stCxn id="41" idx="2"/>
            <a:endCxn id="40" idx="4"/>
          </p:cNvCxnSpPr>
          <p:nvPr/>
        </p:nvCxnSpPr>
        <p:spPr>
          <a:xfrm flipH="1" flipV="1">
            <a:off x="556587" y="5067720"/>
            <a:ext cx="1019194" cy="556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EE16EA7-CB4C-4915-A570-850D1A655E75}"/>
              </a:ext>
            </a:extLst>
          </p:cNvPr>
          <p:cNvCxnSpPr>
            <a:cxnSpLocks/>
            <a:stCxn id="41" idx="6"/>
            <a:endCxn id="57" idx="4"/>
          </p:cNvCxnSpPr>
          <p:nvPr/>
        </p:nvCxnSpPr>
        <p:spPr>
          <a:xfrm flipV="1">
            <a:off x="1827781" y="5067720"/>
            <a:ext cx="844784" cy="556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B907B873-166B-4705-B620-82EA21EBFED5}"/>
              </a:ext>
            </a:extLst>
          </p:cNvPr>
          <p:cNvCxnSpPr>
            <a:cxnSpLocks/>
            <a:stCxn id="39" idx="6"/>
            <a:endCxn id="57" idx="1"/>
          </p:cNvCxnSpPr>
          <p:nvPr/>
        </p:nvCxnSpPr>
        <p:spPr>
          <a:xfrm>
            <a:off x="1827781" y="4315802"/>
            <a:ext cx="755689" cy="536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27352331-0F0A-4391-B1E3-02D28D7AE5AB}"/>
              </a:ext>
            </a:extLst>
          </p:cNvPr>
          <p:cNvCxnSpPr>
            <a:cxnSpLocks/>
            <a:stCxn id="57" idx="7"/>
            <a:endCxn id="54" idx="2"/>
          </p:cNvCxnSpPr>
          <p:nvPr/>
        </p:nvCxnSpPr>
        <p:spPr>
          <a:xfrm flipV="1">
            <a:off x="2761660" y="4315802"/>
            <a:ext cx="893559" cy="536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B75002E6-A099-4BF2-B41A-54BDD7C624B4}"/>
              </a:ext>
            </a:extLst>
          </p:cNvPr>
          <p:cNvCxnSpPr>
            <a:cxnSpLocks/>
            <a:stCxn id="57" idx="5"/>
            <a:endCxn id="55" idx="2"/>
          </p:cNvCxnSpPr>
          <p:nvPr/>
        </p:nvCxnSpPr>
        <p:spPr>
          <a:xfrm>
            <a:off x="2761660" y="5030815"/>
            <a:ext cx="893559" cy="593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5DC2CD05-F4CD-4B30-818E-FEB1E38B46B6}"/>
              </a:ext>
            </a:extLst>
          </p:cNvPr>
          <p:cNvCxnSpPr>
            <a:cxnSpLocks/>
            <a:stCxn id="55" idx="6"/>
            <a:endCxn id="56" idx="3"/>
          </p:cNvCxnSpPr>
          <p:nvPr/>
        </p:nvCxnSpPr>
        <p:spPr>
          <a:xfrm flipV="1">
            <a:off x="3907219" y="5030815"/>
            <a:ext cx="937528" cy="593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EADD8E92-DA50-43CF-8A88-C4EC4077E5CD}"/>
              </a:ext>
            </a:extLst>
          </p:cNvPr>
          <p:cNvCxnSpPr>
            <a:cxnSpLocks/>
            <a:stCxn id="56" idx="1"/>
            <a:endCxn id="54" idx="6"/>
          </p:cNvCxnSpPr>
          <p:nvPr/>
        </p:nvCxnSpPr>
        <p:spPr>
          <a:xfrm flipH="1" flipV="1">
            <a:off x="3907219" y="4315802"/>
            <a:ext cx="937528" cy="536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A17BC312-3AA3-42F9-BAFE-7C2D4B718752}"/>
              </a:ext>
            </a:extLst>
          </p:cNvPr>
          <p:cNvGrpSpPr/>
          <p:nvPr/>
        </p:nvGrpSpPr>
        <p:grpSpPr>
          <a:xfrm>
            <a:off x="6292157" y="4199658"/>
            <a:ext cx="2480637" cy="2068978"/>
            <a:chOff x="6509460" y="4425869"/>
            <a:chExt cx="2480637" cy="2068978"/>
          </a:xfrm>
        </p:grpSpPr>
        <p:sp>
          <p:nvSpPr>
            <p:cNvPr id="80" name="フローチャート: 結合子 79">
              <a:extLst>
                <a:ext uri="{FF2B5EF4-FFF2-40B4-BE49-F238E27FC236}">
                  <a16:creationId xmlns:a16="http://schemas.microsoft.com/office/drawing/2014/main" id="{96FC6509-F1BA-4C46-AF0B-C45BD293FDCD}"/>
                </a:ext>
              </a:extLst>
            </p:cNvPr>
            <p:cNvSpPr/>
            <p:nvPr/>
          </p:nvSpPr>
          <p:spPr>
            <a:xfrm>
              <a:off x="8027476" y="4863095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フローチャート: 結合子 80">
              <a:extLst>
                <a:ext uri="{FF2B5EF4-FFF2-40B4-BE49-F238E27FC236}">
                  <a16:creationId xmlns:a16="http://schemas.microsoft.com/office/drawing/2014/main" id="{B48FE731-F8AA-42A4-B274-B140824F0B81}"/>
                </a:ext>
              </a:extLst>
            </p:cNvPr>
            <p:cNvSpPr/>
            <p:nvPr/>
          </p:nvSpPr>
          <p:spPr>
            <a:xfrm>
              <a:off x="8242730" y="5856901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フローチャート: 結合子 81">
              <a:extLst>
                <a:ext uri="{FF2B5EF4-FFF2-40B4-BE49-F238E27FC236}">
                  <a16:creationId xmlns:a16="http://schemas.microsoft.com/office/drawing/2014/main" id="{8893928E-68B3-48D3-B132-1E11A417D3D1}"/>
                </a:ext>
              </a:extLst>
            </p:cNvPr>
            <p:cNvSpPr/>
            <p:nvPr/>
          </p:nvSpPr>
          <p:spPr>
            <a:xfrm>
              <a:off x="7122976" y="5598655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フローチャート: 結合子 82">
              <a:extLst>
                <a:ext uri="{FF2B5EF4-FFF2-40B4-BE49-F238E27FC236}">
                  <a16:creationId xmlns:a16="http://schemas.microsoft.com/office/drawing/2014/main" id="{BB038E4E-C3B6-42F9-B6E9-4171F245CDF8}"/>
                </a:ext>
              </a:extLst>
            </p:cNvPr>
            <p:cNvSpPr/>
            <p:nvPr/>
          </p:nvSpPr>
          <p:spPr>
            <a:xfrm>
              <a:off x="8774097" y="6278847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4" name="フローチャート: 結合子 83">
              <a:extLst>
                <a:ext uri="{FF2B5EF4-FFF2-40B4-BE49-F238E27FC236}">
                  <a16:creationId xmlns:a16="http://schemas.microsoft.com/office/drawing/2014/main" id="{AE3B3CD4-7241-4839-80A0-E3C3A6C624B8}"/>
                </a:ext>
              </a:extLst>
            </p:cNvPr>
            <p:cNvSpPr/>
            <p:nvPr/>
          </p:nvSpPr>
          <p:spPr>
            <a:xfrm>
              <a:off x="6509460" y="6273467"/>
              <a:ext cx="216000" cy="216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フローチャート: 結合子 84">
              <a:extLst>
                <a:ext uri="{FF2B5EF4-FFF2-40B4-BE49-F238E27FC236}">
                  <a16:creationId xmlns:a16="http://schemas.microsoft.com/office/drawing/2014/main" id="{3B80B488-1DA2-4F3A-9C2D-44465AAC423D}"/>
                </a:ext>
              </a:extLst>
            </p:cNvPr>
            <p:cNvSpPr/>
            <p:nvPr/>
          </p:nvSpPr>
          <p:spPr>
            <a:xfrm>
              <a:off x="8774097" y="4425869"/>
              <a:ext cx="216000" cy="216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フローチャート: 結合子 85">
              <a:extLst>
                <a:ext uri="{FF2B5EF4-FFF2-40B4-BE49-F238E27FC236}">
                  <a16:creationId xmlns:a16="http://schemas.microsoft.com/office/drawing/2014/main" id="{144100EF-0F60-402D-B0AA-0781F595C1D2}"/>
                </a:ext>
              </a:extLst>
            </p:cNvPr>
            <p:cNvSpPr/>
            <p:nvPr/>
          </p:nvSpPr>
          <p:spPr>
            <a:xfrm>
              <a:off x="7709887" y="5372040"/>
              <a:ext cx="216000" cy="216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フローチャート: 結合子 86">
              <a:extLst>
                <a:ext uri="{FF2B5EF4-FFF2-40B4-BE49-F238E27FC236}">
                  <a16:creationId xmlns:a16="http://schemas.microsoft.com/office/drawing/2014/main" id="{267EF149-9FE9-49FA-9823-62945E2FCA8D}"/>
                </a:ext>
              </a:extLst>
            </p:cNvPr>
            <p:cNvSpPr/>
            <p:nvPr/>
          </p:nvSpPr>
          <p:spPr>
            <a:xfrm>
              <a:off x="7088777" y="4778110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フローチャート: 結合子 87">
              <a:extLst>
                <a:ext uri="{FF2B5EF4-FFF2-40B4-BE49-F238E27FC236}">
                  <a16:creationId xmlns:a16="http://schemas.microsoft.com/office/drawing/2014/main" id="{69A7DEA2-01DD-4917-A366-15BA2666C3CA}"/>
                </a:ext>
              </a:extLst>
            </p:cNvPr>
            <p:cNvSpPr/>
            <p:nvPr/>
          </p:nvSpPr>
          <p:spPr>
            <a:xfrm>
              <a:off x="7418995" y="5902543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9" name="フローチャート: 結合子 88">
              <a:extLst>
                <a:ext uri="{FF2B5EF4-FFF2-40B4-BE49-F238E27FC236}">
                  <a16:creationId xmlns:a16="http://schemas.microsoft.com/office/drawing/2014/main" id="{3824753E-BC17-4EED-BC45-CB01B13BC139}"/>
                </a:ext>
              </a:extLst>
            </p:cNvPr>
            <p:cNvSpPr/>
            <p:nvPr/>
          </p:nvSpPr>
          <p:spPr>
            <a:xfrm>
              <a:off x="8346787" y="5115912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フローチャート: 結合子 89">
              <a:extLst>
                <a:ext uri="{FF2B5EF4-FFF2-40B4-BE49-F238E27FC236}">
                  <a16:creationId xmlns:a16="http://schemas.microsoft.com/office/drawing/2014/main" id="{FC922DB9-C68A-4CE0-BADD-3108E84E61B2}"/>
                </a:ext>
              </a:extLst>
            </p:cNvPr>
            <p:cNvSpPr/>
            <p:nvPr/>
          </p:nvSpPr>
          <p:spPr>
            <a:xfrm>
              <a:off x="6509460" y="4425869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259718B8-54EC-493C-A5E9-B84B8DC1AA7E}"/>
                </a:ext>
              </a:extLst>
            </p:cNvPr>
            <p:cNvCxnSpPr>
              <a:cxnSpLocks/>
              <a:stCxn id="84" idx="0"/>
              <a:endCxn id="90" idx="4"/>
            </p:cNvCxnSpPr>
            <p:nvPr/>
          </p:nvCxnSpPr>
          <p:spPr>
            <a:xfrm flipV="1">
              <a:off x="6617460" y="4641869"/>
              <a:ext cx="0" cy="1631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8E719DD7-C834-425D-9309-CEFC846D36A5}"/>
                </a:ext>
              </a:extLst>
            </p:cNvPr>
            <p:cNvCxnSpPr>
              <a:cxnSpLocks/>
              <a:stCxn id="84" idx="6"/>
              <a:endCxn id="83" idx="2"/>
            </p:cNvCxnSpPr>
            <p:nvPr/>
          </p:nvCxnSpPr>
          <p:spPr>
            <a:xfrm>
              <a:off x="6725460" y="6381467"/>
              <a:ext cx="2048637" cy="53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07EF5C1D-75E0-461E-8B71-1F68E3566C94}"/>
                </a:ext>
              </a:extLst>
            </p:cNvPr>
            <p:cNvCxnSpPr>
              <a:cxnSpLocks/>
              <a:stCxn id="85" idx="4"/>
              <a:endCxn id="83" idx="0"/>
            </p:cNvCxnSpPr>
            <p:nvPr/>
          </p:nvCxnSpPr>
          <p:spPr>
            <a:xfrm>
              <a:off x="8882097" y="4641869"/>
              <a:ext cx="0" cy="16369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4362780B-B479-4DC5-98F4-AA04F8AB36A8}"/>
                </a:ext>
              </a:extLst>
            </p:cNvPr>
            <p:cNvCxnSpPr>
              <a:cxnSpLocks/>
              <a:stCxn id="82" idx="3"/>
              <a:endCxn id="84" idx="7"/>
            </p:cNvCxnSpPr>
            <p:nvPr/>
          </p:nvCxnSpPr>
          <p:spPr>
            <a:xfrm flipH="1">
              <a:off x="6693828" y="5783023"/>
              <a:ext cx="460780" cy="522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91DEA8D7-6FFD-4DAE-B37D-4908F5EB1BBF}"/>
                </a:ext>
              </a:extLst>
            </p:cNvPr>
            <p:cNvCxnSpPr>
              <a:cxnSpLocks/>
              <a:stCxn id="88" idx="2"/>
              <a:endCxn id="84" idx="6"/>
            </p:cNvCxnSpPr>
            <p:nvPr/>
          </p:nvCxnSpPr>
          <p:spPr>
            <a:xfrm flipH="1">
              <a:off x="6725460" y="6010543"/>
              <a:ext cx="693535" cy="370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480B5E50-BE8A-41C9-815C-686E2058CC3E}"/>
                </a:ext>
              </a:extLst>
            </p:cNvPr>
            <p:cNvCxnSpPr>
              <a:cxnSpLocks/>
              <a:stCxn id="86" idx="2"/>
              <a:endCxn id="82" idx="7"/>
            </p:cNvCxnSpPr>
            <p:nvPr/>
          </p:nvCxnSpPr>
          <p:spPr>
            <a:xfrm flipH="1">
              <a:off x="7307344" y="5480040"/>
              <a:ext cx="402543" cy="1502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896C9CDA-B292-4FB2-89AC-B2B7A53994F3}"/>
                </a:ext>
              </a:extLst>
            </p:cNvPr>
            <p:cNvCxnSpPr>
              <a:cxnSpLocks/>
              <a:stCxn id="86" idx="4"/>
              <a:endCxn id="88" idx="7"/>
            </p:cNvCxnSpPr>
            <p:nvPr/>
          </p:nvCxnSpPr>
          <p:spPr>
            <a:xfrm flipH="1">
              <a:off x="7603363" y="5588040"/>
              <a:ext cx="214524" cy="346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FA9486D8-321A-405D-B2A9-4F72D436B537}"/>
                </a:ext>
              </a:extLst>
            </p:cNvPr>
            <p:cNvCxnSpPr>
              <a:cxnSpLocks/>
              <a:stCxn id="85" idx="2"/>
              <a:endCxn id="90" idx="6"/>
            </p:cNvCxnSpPr>
            <p:nvPr/>
          </p:nvCxnSpPr>
          <p:spPr>
            <a:xfrm flipH="1">
              <a:off x="6725460" y="4533869"/>
              <a:ext cx="20486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50659C8B-3C40-44DB-B57D-E2819FACA54E}"/>
                </a:ext>
              </a:extLst>
            </p:cNvPr>
            <p:cNvCxnSpPr>
              <a:cxnSpLocks/>
              <a:stCxn id="85" idx="3"/>
              <a:endCxn id="80" idx="7"/>
            </p:cNvCxnSpPr>
            <p:nvPr/>
          </p:nvCxnSpPr>
          <p:spPr>
            <a:xfrm flipH="1">
              <a:off x="8211844" y="4610237"/>
              <a:ext cx="593885" cy="284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C8D25E16-DBE7-4C6D-8249-91B088B7D6C0}"/>
                </a:ext>
              </a:extLst>
            </p:cNvPr>
            <p:cNvCxnSpPr>
              <a:cxnSpLocks/>
              <a:stCxn id="80" idx="4"/>
              <a:endCxn id="86" idx="7"/>
            </p:cNvCxnSpPr>
            <p:nvPr/>
          </p:nvCxnSpPr>
          <p:spPr>
            <a:xfrm flipH="1">
              <a:off x="7894255" y="5079095"/>
              <a:ext cx="241221" cy="3245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ADEA4B2-0170-48F6-84B8-8E0878C5AAA7}"/>
                </a:ext>
              </a:extLst>
            </p:cNvPr>
            <p:cNvCxnSpPr>
              <a:cxnSpLocks/>
              <a:stCxn id="85" idx="4"/>
              <a:endCxn id="89" idx="7"/>
            </p:cNvCxnSpPr>
            <p:nvPr/>
          </p:nvCxnSpPr>
          <p:spPr>
            <a:xfrm flipH="1">
              <a:off x="8531155" y="4641869"/>
              <a:ext cx="350942" cy="5056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D95342E3-D23A-4407-BCBC-A9D2FF96300B}"/>
                </a:ext>
              </a:extLst>
            </p:cNvPr>
            <p:cNvCxnSpPr>
              <a:cxnSpLocks/>
              <a:stCxn id="89" idx="3"/>
              <a:endCxn id="86" idx="6"/>
            </p:cNvCxnSpPr>
            <p:nvPr/>
          </p:nvCxnSpPr>
          <p:spPr>
            <a:xfrm flipH="1">
              <a:off x="7925887" y="5300280"/>
              <a:ext cx="452532" cy="179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ED3E4B28-0055-42ED-8F1C-94FC120DE325}"/>
                </a:ext>
              </a:extLst>
            </p:cNvPr>
            <p:cNvCxnSpPr>
              <a:cxnSpLocks/>
              <a:stCxn id="81" idx="1"/>
              <a:endCxn id="86" idx="5"/>
            </p:cNvCxnSpPr>
            <p:nvPr/>
          </p:nvCxnSpPr>
          <p:spPr>
            <a:xfrm flipH="1" flipV="1">
              <a:off x="7894255" y="5556408"/>
              <a:ext cx="380107" cy="332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F98AFEBD-3BEB-4DA6-B9D4-97C251B0198B}"/>
                </a:ext>
              </a:extLst>
            </p:cNvPr>
            <p:cNvCxnSpPr>
              <a:cxnSpLocks/>
              <a:stCxn id="85" idx="4"/>
              <a:endCxn id="81" idx="7"/>
            </p:cNvCxnSpPr>
            <p:nvPr/>
          </p:nvCxnSpPr>
          <p:spPr>
            <a:xfrm flipH="1">
              <a:off x="8427098" y="4641869"/>
              <a:ext cx="454999" cy="12466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DB3CC37F-C8E7-48C8-9578-27A3788B221E}"/>
                </a:ext>
              </a:extLst>
            </p:cNvPr>
            <p:cNvCxnSpPr>
              <a:cxnSpLocks/>
              <a:stCxn id="81" idx="3"/>
              <a:endCxn id="84" idx="6"/>
            </p:cNvCxnSpPr>
            <p:nvPr/>
          </p:nvCxnSpPr>
          <p:spPr>
            <a:xfrm flipH="1">
              <a:off x="6725460" y="6041269"/>
              <a:ext cx="1548902" cy="340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888B36B7-5B8B-4472-A9A8-A31D66489050}"/>
                </a:ext>
              </a:extLst>
            </p:cNvPr>
            <p:cNvCxnSpPr>
              <a:cxnSpLocks/>
              <a:stCxn id="87" idx="3"/>
              <a:endCxn id="84" idx="7"/>
            </p:cNvCxnSpPr>
            <p:nvPr/>
          </p:nvCxnSpPr>
          <p:spPr>
            <a:xfrm flipH="1">
              <a:off x="6693828" y="4962478"/>
              <a:ext cx="426581" cy="13426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8C798027-DEAB-4AB6-AABC-0F2EB79E7AE9}"/>
                </a:ext>
              </a:extLst>
            </p:cNvPr>
            <p:cNvCxnSpPr>
              <a:cxnSpLocks/>
              <a:stCxn id="85" idx="3"/>
              <a:endCxn id="87" idx="6"/>
            </p:cNvCxnSpPr>
            <p:nvPr/>
          </p:nvCxnSpPr>
          <p:spPr>
            <a:xfrm flipH="1">
              <a:off x="7304777" y="4610237"/>
              <a:ext cx="1500952" cy="2758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710CD10C-1E35-48F5-A771-C5E8F86502AB}"/>
                </a:ext>
              </a:extLst>
            </p:cNvPr>
            <p:cNvCxnSpPr>
              <a:cxnSpLocks/>
              <a:stCxn id="86" idx="1"/>
              <a:endCxn id="87" idx="5"/>
            </p:cNvCxnSpPr>
            <p:nvPr/>
          </p:nvCxnSpPr>
          <p:spPr>
            <a:xfrm flipH="1" flipV="1">
              <a:off x="7273145" y="4962478"/>
              <a:ext cx="468374" cy="441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01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  <p:bldP spid="17" grpId="0" animBg="1"/>
      <p:bldP spid="18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88236180-6916-49F4-BF36-49874BD01A92}"/>
              </a:ext>
            </a:extLst>
          </p:cNvPr>
          <p:cNvGrpSpPr/>
          <p:nvPr/>
        </p:nvGrpSpPr>
        <p:grpSpPr>
          <a:xfrm>
            <a:off x="573284" y="2307724"/>
            <a:ext cx="11045432" cy="4025725"/>
            <a:chOff x="845127" y="1381821"/>
            <a:chExt cx="10529454" cy="3162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正方形/長方形 92">
                  <a:extLst>
                    <a:ext uri="{FF2B5EF4-FFF2-40B4-BE49-F238E27FC236}">
                      <a16:creationId xmlns:a16="http://schemas.microsoft.com/office/drawing/2014/main" id="{1FD4213C-3260-420C-B79A-1ADA31C05A33}"/>
                    </a:ext>
                  </a:extLst>
                </p:cNvPr>
                <p:cNvSpPr/>
                <p:nvPr/>
              </p:nvSpPr>
              <p:spPr>
                <a:xfrm>
                  <a:off x="858980" y="1670225"/>
                  <a:ext cx="10515601" cy="287400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：平面グラフ，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⋂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∅)</m:t>
                      </m:r>
                    </m:oMath>
                  </a14:m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このとき，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が下のいずれでもなければ，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は点素な連結グラフ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を満たすものが存在する．</a:t>
                  </a:r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endParaRPr kumimoji="1" lang="ja-JP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正方形/長方形 92">
                  <a:extLst>
                    <a:ext uri="{FF2B5EF4-FFF2-40B4-BE49-F238E27FC236}">
                      <a16:creationId xmlns:a16="http://schemas.microsoft.com/office/drawing/2014/main" id="{1FD4213C-3260-420C-B79A-1ADA31C05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5"/>
                  <a:ext cx="10515601" cy="2874005"/>
                </a:xfrm>
                <a:prstGeom prst="rect">
                  <a:avLst/>
                </a:prstGeom>
                <a:blipFill>
                  <a:blip r:embed="rId2"/>
                  <a:stretch>
                    <a:fillRect l="-1049" t="-1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1FC0BEEE-EBD7-4F26-8317-86F661F1959A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Enami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 2021+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780516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ja-JP" dirty="0"/>
                  <a:t>-linked</a:t>
                </a:r>
                <a:r>
                  <a:rPr lang="ja-JP" altLang="en-US" dirty="0"/>
                  <a:t>と平面的グラフ（時間があれば）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780516" cy="1325562"/>
              </a:xfrm>
              <a:blipFill>
                <a:blip r:embed="rId3"/>
                <a:stretch>
                  <a:fillRect r="-5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B3E88C2-5393-4F75-B291-F60F4D4D9533}"/>
              </a:ext>
            </a:extLst>
          </p:cNvPr>
          <p:cNvGrpSpPr/>
          <p:nvPr/>
        </p:nvGrpSpPr>
        <p:grpSpPr>
          <a:xfrm>
            <a:off x="573284" y="1068238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EC3B488D-E758-42B0-B17B-4A1E67DA9385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平面グラフ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(4,4)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連結で三角形面しか持たない．</a:t>
                  </a:r>
                </a:p>
              </p:txBody>
            </p:sp>
          </mc:Choice>
          <mc:Fallback xmlns="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EC3B488D-E758-42B0-B17B-4A1E67DA93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4"/>
                  <a:stretch>
                    <a:fillRect l="-1049" t="-901" r="-3256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908D33A0-7FA7-4B15-B40F-8B0335C97ED5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Enami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 and M 2021+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BD4F8CB-068C-4445-9EAE-AB18614928EB}"/>
              </a:ext>
            </a:extLst>
          </p:cNvPr>
          <p:cNvGrpSpPr/>
          <p:nvPr/>
        </p:nvGrpSpPr>
        <p:grpSpPr>
          <a:xfrm>
            <a:off x="2791972" y="4085411"/>
            <a:ext cx="1590412" cy="908794"/>
            <a:chOff x="749039" y="2679066"/>
            <a:chExt cx="1590412" cy="908794"/>
          </a:xfrm>
        </p:grpSpPr>
        <p:sp>
          <p:nvSpPr>
            <p:cNvPr id="17" name="フローチャート: 結合子 16">
              <a:extLst>
                <a:ext uri="{FF2B5EF4-FFF2-40B4-BE49-F238E27FC236}">
                  <a16:creationId xmlns:a16="http://schemas.microsoft.com/office/drawing/2014/main" id="{619E766D-A416-4C1D-B982-0F2E39157C37}"/>
                </a:ext>
              </a:extLst>
            </p:cNvPr>
            <p:cNvSpPr/>
            <p:nvPr/>
          </p:nvSpPr>
          <p:spPr>
            <a:xfrm>
              <a:off x="1937956" y="2792727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フローチャート: 結合子 17">
              <a:extLst>
                <a:ext uri="{FF2B5EF4-FFF2-40B4-BE49-F238E27FC236}">
                  <a16:creationId xmlns:a16="http://schemas.microsoft.com/office/drawing/2014/main" id="{C555B6C5-C25A-479D-B2D0-C0C45C47099D}"/>
                </a:ext>
              </a:extLst>
            </p:cNvPr>
            <p:cNvSpPr/>
            <p:nvPr/>
          </p:nvSpPr>
          <p:spPr>
            <a:xfrm>
              <a:off x="1937789" y="3218874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CE84095-591E-41A1-AC87-758E0B3C19D1}"/>
                </a:ext>
              </a:extLst>
            </p:cNvPr>
            <p:cNvGrpSpPr/>
            <p:nvPr/>
          </p:nvGrpSpPr>
          <p:grpSpPr>
            <a:xfrm>
              <a:off x="1780798" y="2757703"/>
              <a:ext cx="558653" cy="335171"/>
              <a:chOff x="824365" y="3429000"/>
              <a:chExt cx="558653" cy="335171"/>
            </a:xfrm>
          </p:grpSpPr>
          <p:sp>
            <p:nvSpPr>
              <p:cNvPr id="20" name="左中かっこ 19">
                <a:extLst>
                  <a:ext uri="{FF2B5EF4-FFF2-40B4-BE49-F238E27FC236}">
                    <a16:creationId xmlns:a16="http://schemas.microsoft.com/office/drawing/2014/main" id="{2EC20D4F-69A2-44A2-BA46-9D0CC7B8053D}"/>
                  </a:ext>
                </a:extLst>
              </p:cNvPr>
              <p:cNvSpPr/>
              <p:nvPr/>
            </p:nvSpPr>
            <p:spPr>
              <a:xfrm>
                <a:off x="824365" y="3429000"/>
                <a:ext cx="146597" cy="335171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左中かっこ 20">
                <a:extLst>
                  <a:ext uri="{FF2B5EF4-FFF2-40B4-BE49-F238E27FC236}">
                    <a16:creationId xmlns:a16="http://schemas.microsoft.com/office/drawing/2014/main" id="{2B64A0C1-0ED6-48C4-B1B0-43B29B10B761}"/>
                  </a:ext>
                </a:extLst>
              </p:cNvPr>
              <p:cNvSpPr/>
              <p:nvPr/>
            </p:nvSpPr>
            <p:spPr>
              <a:xfrm flipH="1">
                <a:off x="1244084" y="3429000"/>
                <a:ext cx="138934" cy="335171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4C2897D8-FFC3-4CBD-8827-911F7645FF0E}"/>
                </a:ext>
              </a:extLst>
            </p:cNvPr>
            <p:cNvGrpSpPr/>
            <p:nvPr/>
          </p:nvGrpSpPr>
          <p:grpSpPr>
            <a:xfrm>
              <a:off x="1780798" y="3171294"/>
              <a:ext cx="558653" cy="335171"/>
              <a:chOff x="824365" y="3429000"/>
              <a:chExt cx="558653" cy="335171"/>
            </a:xfrm>
          </p:grpSpPr>
          <p:sp>
            <p:nvSpPr>
              <p:cNvPr id="23" name="左中かっこ 22">
                <a:extLst>
                  <a:ext uri="{FF2B5EF4-FFF2-40B4-BE49-F238E27FC236}">
                    <a16:creationId xmlns:a16="http://schemas.microsoft.com/office/drawing/2014/main" id="{01A6C28E-FB33-43FF-84B3-DE4DE81B155B}"/>
                  </a:ext>
                </a:extLst>
              </p:cNvPr>
              <p:cNvSpPr/>
              <p:nvPr/>
            </p:nvSpPr>
            <p:spPr>
              <a:xfrm>
                <a:off x="824365" y="3429000"/>
                <a:ext cx="146597" cy="335171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左中かっこ 23">
                <a:extLst>
                  <a:ext uri="{FF2B5EF4-FFF2-40B4-BE49-F238E27FC236}">
                    <a16:creationId xmlns:a16="http://schemas.microsoft.com/office/drawing/2014/main" id="{4898A797-5AEF-4A5C-A2B0-F0BD6A0DA9F4}"/>
                  </a:ext>
                </a:extLst>
              </p:cNvPr>
              <p:cNvSpPr/>
              <p:nvPr/>
            </p:nvSpPr>
            <p:spPr>
              <a:xfrm flipH="1">
                <a:off x="1244084" y="3429000"/>
                <a:ext cx="138934" cy="335171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A88774F-0967-4A5E-AFBC-003B2379890A}"/>
                    </a:ext>
                  </a:extLst>
                </p:cNvPr>
                <p:cNvSpPr txBox="1"/>
                <p:nvPr/>
              </p:nvSpPr>
              <p:spPr>
                <a:xfrm>
                  <a:off x="749039" y="2679066"/>
                  <a:ext cx="110505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A88774F-0967-4A5E-AFBC-003B23798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039" y="2679066"/>
                  <a:ext cx="110505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2C7CBA83-880B-41F8-B86F-8DFA037F6B72}"/>
                    </a:ext>
                  </a:extLst>
                </p:cNvPr>
                <p:cNvSpPr txBox="1"/>
                <p:nvPr/>
              </p:nvSpPr>
              <p:spPr>
                <a:xfrm>
                  <a:off x="750607" y="3095417"/>
                  <a:ext cx="110505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2C7CBA83-880B-41F8-B86F-8DFA037F6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07" y="3095417"/>
                  <a:ext cx="1105057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DBB745E-77A7-4F97-81EA-F3668B27DC48}"/>
              </a:ext>
            </a:extLst>
          </p:cNvPr>
          <p:cNvGrpSpPr/>
          <p:nvPr/>
        </p:nvGrpSpPr>
        <p:grpSpPr>
          <a:xfrm>
            <a:off x="573484" y="4218036"/>
            <a:ext cx="2730350" cy="2167225"/>
            <a:chOff x="2523533" y="2231614"/>
            <a:chExt cx="2730350" cy="2167225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34224B4C-4276-432E-A7C8-8587A5E8EB53}"/>
                </a:ext>
              </a:extLst>
            </p:cNvPr>
            <p:cNvSpPr/>
            <p:nvPr/>
          </p:nvSpPr>
          <p:spPr>
            <a:xfrm>
              <a:off x="2523533" y="2440575"/>
              <a:ext cx="1683631" cy="1835351"/>
            </a:xfrm>
            <a:custGeom>
              <a:avLst/>
              <a:gdLst>
                <a:gd name="connsiteX0" fmla="*/ 1014265 w 1563293"/>
                <a:gd name="connsiteY0" fmla="*/ 587092 h 1810801"/>
                <a:gd name="connsiteX1" fmla="*/ 1349545 w 1563293"/>
                <a:gd name="connsiteY1" fmla="*/ 261972 h 1810801"/>
                <a:gd name="connsiteX2" fmla="*/ 1034585 w 1563293"/>
                <a:gd name="connsiteY2" fmla="*/ 18132 h 1810801"/>
                <a:gd name="connsiteX3" fmla="*/ 282745 w 1563293"/>
                <a:gd name="connsiteY3" fmla="*/ 140052 h 1810801"/>
                <a:gd name="connsiteX4" fmla="*/ 38905 w 1563293"/>
                <a:gd name="connsiteY4" fmla="*/ 1105252 h 1810801"/>
                <a:gd name="connsiteX5" fmla="*/ 1034585 w 1563293"/>
                <a:gd name="connsiteY5" fmla="*/ 1796132 h 1810801"/>
                <a:gd name="connsiteX6" fmla="*/ 1562905 w 1563293"/>
                <a:gd name="connsiteY6" fmla="*/ 1562452 h 1810801"/>
                <a:gd name="connsiteX7" fmla="*/ 1126025 w 1563293"/>
                <a:gd name="connsiteY7" fmla="*/ 1389732 h 1810801"/>
                <a:gd name="connsiteX8" fmla="*/ 1481625 w 1563293"/>
                <a:gd name="connsiteY8" fmla="*/ 1176372 h 1810801"/>
                <a:gd name="connsiteX9" fmla="*/ 1105705 w 1563293"/>
                <a:gd name="connsiteY9" fmla="*/ 1023972 h 1810801"/>
                <a:gd name="connsiteX10" fmla="*/ 1471465 w 1563293"/>
                <a:gd name="connsiteY10" fmla="*/ 719172 h 1810801"/>
                <a:gd name="connsiteX11" fmla="*/ 1014265 w 1563293"/>
                <a:gd name="connsiteY11" fmla="*/ 587092 h 181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3293" h="1810801">
                  <a:moveTo>
                    <a:pt x="1014265" y="587092"/>
                  </a:moveTo>
                  <a:cubicBezTo>
                    <a:pt x="993945" y="510892"/>
                    <a:pt x="1346158" y="356799"/>
                    <a:pt x="1349545" y="261972"/>
                  </a:cubicBezTo>
                  <a:cubicBezTo>
                    <a:pt x="1352932" y="167145"/>
                    <a:pt x="1212385" y="38452"/>
                    <a:pt x="1034585" y="18132"/>
                  </a:cubicBezTo>
                  <a:cubicBezTo>
                    <a:pt x="856785" y="-2188"/>
                    <a:pt x="448692" y="-41135"/>
                    <a:pt x="282745" y="140052"/>
                  </a:cubicBezTo>
                  <a:cubicBezTo>
                    <a:pt x="116798" y="321239"/>
                    <a:pt x="-86402" y="829239"/>
                    <a:pt x="38905" y="1105252"/>
                  </a:cubicBezTo>
                  <a:cubicBezTo>
                    <a:pt x="164212" y="1381265"/>
                    <a:pt x="780585" y="1719932"/>
                    <a:pt x="1034585" y="1796132"/>
                  </a:cubicBezTo>
                  <a:cubicBezTo>
                    <a:pt x="1288585" y="1872332"/>
                    <a:pt x="1547665" y="1630185"/>
                    <a:pt x="1562905" y="1562452"/>
                  </a:cubicBezTo>
                  <a:cubicBezTo>
                    <a:pt x="1578145" y="1494719"/>
                    <a:pt x="1139572" y="1454079"/>
                    <a:pt x="1126025" y="1389732"/>
                  </a:cubicBezTo>
                  <a:cubicBezTo>
                    <a:pt x="1112478" y="1325385"/>
                    <a:pt x="1485012" y="1237332"/>
                    <a:pt x="1481625" y="1176372"/>
                  </a:cubicBezTo>
                  <a:cubicBezTo>
                    <a:pt x="1478238" y="1115412"/>
                    <a:pt x="1107398" y="1100172"/>
                    <a:pt x="1105705" y="1023972"/>
                  </a:cubicBezTo>
                  <a:cubicBezTo>
                    <a:pt x="1104012" y="947772"/>
                    <a:pt x="1481625" y="790292"/>
                    <a:pt x="1471465" y="719172"/>
                  </a:cubicBezTo>
                  <a:cubicBezTo>
                    <a:pt x="1461305" y="648052"/>
                    <a:pt x="1034585" y="663292"/>
                    <a:pt x="1014265" y="58709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23D798A0-8A00-4877-B63E-3224A059C0E7}"/>
                </a:ext>
              </a:extLst>
            </p:cNvPr>
            <p:cNvSpPr/>
            <p:nvPr/>
          </p:nvSpPr>
          <p:spPr>
            <a:xfrm>
              <a:off x="3678670" y="2379592"/>
              <a:ext cx="1575213" cy="2019247"/>
            </a:xfrm>
            <a:custGeom>
              <a:avLst/>
              <a:gdLst>
                <a:gd name="connsiteX0" fmla="*/ 482 w 1575213"/>
                <a:gd name="connsiteY0" fmla="*/ 335678 h 2019247"/>
                <a:gd name="connsiteX1" fmla="*/ 478002 w 1575213"/>
                <a:gd name="connsiteY1" fmla="*/ 398 h 2019247"/>
                <a:gd name="connsiteX2" fmla="*/ 1300962 w 1575213"/>
                <a:gd name="connsiteY2" fmla="*/ 406798 h 2019247"/>
                <a:gd name="connsiteX3" fmla="*/ 1554962 w 1575213"/>
                <a:gd name="connsiteY3" fmla="*/ 1311038 h 2019247"/>
                <a:gd name="connsiteX4" fmla="*/ 843762 w 1575213"/>
                <a:gd name="connsiteY4" fmla="*/ 2012078 h 2019247"/>
                <a:gd name="connsiteX5" fmla="*/ 213842 w 1575213"/>
                <a:gd name="connsiteY5" fmla="*/ 1656478 h 2019247"/>
                <a:gd name="connsiteX6" fmla="*/ 660882 w 1575213"/>
                <a:gd name="connsiteY6" fmla="*/ 1361838 h 2019247"/>
                <a:gd name="connsiteX7" fmla="*/ 102082 w 1575213"/>
                <a:gd name="connsiteY7" fmla="*/ 1280558 h 2019247"/>
                <a:gd name="connsiteX8" fmla="*/ 640562 w 1575213"/>
                <a:gd name="connsiteY8" fmla="*/ 955438 h 2019247"/>
                <a:gd name="connsiteX9" fmla="*/ 142722 w 1575213"/>
                <a:gd name="connsiteY9" fmla="*/ 813198 h 2019247"/>
                <a:gd name="connsiteX10" fmla="*/ 559282 w 1575213"/>
                <a:gd name="connsiteY10" fmla="*/ 549038 h 2019247"/>
                <a:gd name="connsiteX11" fmla="*/ 482 w 1575213"/>
                <a:gd name="connsiteY11" fmla="*/ 335678 h 201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5213" h="2019247">
                  <a:moveTo>
                    <a:pt x="482" y="335678"/>
                  </a:moveTo>
                  <a:cubicBezTo>
                    <a:pt x="-13065" y="244238"/>
                    <a:pt x="261255" y="-11455"/>
                    <a:pt x="478002" y="398"/>
                  </a:cubicBezTo>
                  <a:cubicBezTo>
                    <a:pt x="694749" y="12251"/>
                    <a:pt x="1121469" y="188358"/>
                    <a:pt x="1300962" y="406798"/>
                  </a:cubicBezTo>
                  <a:cubicBezTo>
                    <a:pt x="1480455" y="625238"/>
                    <a:pt x="1631162" y="1043491"/>
                    <a:pt x="1554962" y="1311038"/>
                  </a:cubicBezTo>
                  <a:cubicBezTo>
                    <a:pt x="1478762" y="1578585"/>
                    <a:pt x="1067282" y="1954505"/>
                    <a:pt x="843762" y="2012078"/>
                  </a:cubicBezTo>
                  <a:cubicBezTo>
                    <a:pt x="620242" y="2069651"/>
                    <a:pt x="244322" y="1764851"/>
                    <a:pt x="213842" y="1656478"/>
                  </a:cubicBezTo>
                  <a:cubicBezTo>
                    <a:pt x="183362" y="1548105"/>
                    <a:pt x="679509" y="1424491"/>
                    <a:pt x="660882" y="1361838"/>
                  </a:cubicBezTo>
                  <a:cubicBezTo>
                    <a:pt x="642255" y="1299185"/>
                    <a:pt x="105469" y="1348291"/>
                    <a:pt x="102082" y="1280558"/>
                  </a:cubicBezTo>
                  <a:cubicBezTo>
                    <a:pt x="98695" y="1212825"/>
                    <a:pt x="633789" y="1033331"/>
                    <a:pt x="640562" y="955438"/>
                  </a:cubicBezTo>
                  <a:cubicBezTo>
                    <a:pt x="647335" y="877545"/>
                    <a:pt x="156269" y="880931"/>
                    <a:pt x="142722" y="813198"/>
                  </a:cubicBezTo>
                  <a:cubicBezTo>
                    <a:pt x="129175" y="745465"/>
                    <a:pt x="577909" y="626931"/>
                    <a:pt x="559282" y="549038"/>
                  </a:cubicBezTo>
                  <a:cubicBezTo>
                    <a:pt x="540655" y="471145"/>
                    <a:pt x="14029" y="427118"/>
                    <a:pt x="482" y="33567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: 結合子 26">
              <a:extLst>
                <a:ext uri="{FF2B5EF4-FFF2-40B4-BE49-F238E27FC236}">
                  <a16:creationId xmlns:a16="http://schemas.microsoft.com/office/drawing/2014/main" id="{D438813E-3810-4F5E-B395-9338B8FEA0D4}"/>
                </a:ext>
              </a:extLst>
            </p:cNvPr>
            <p:cNvSpPr/>
            <p:nvPr/>
          </p:nvSpPr>
          <p:spPr>
            <a:xfrm>
              <a:off x="3115299" y="3451940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フローチャート: 結合子 27">
              <a:extLst>
                <a:ext uri="{FF2B5EF4-FFF2-40B4-BE49-F238E27FC236}">
                  <a16:creationId xmlns:a16="http://schemas.microsoft.com/office/drawing/2014/main" id="{097DB49C-2756-48B4-9252-66EAA1C30316}"/>
                </a:ext>
              </a:extLst>
            </p:cNvPr>
            <p:cNvSpPr/>
            <p:nvPr/>
          </p:nvSpPr>
          <p:spPr>
            <a:xfrm>
              <a:off x="4593239" y="2968600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フローチャート: 結合子 28">
              <a:extLst>
                <a:ext uri="{FF2B5EF4-FFF2-40B4-BE49-F238E27FC236}">
                  <a16:creationId xmlns:a16="http://schemas.microsoft.com/office/drawing/2014/main" id="{C7D004F2-DB4F-40F8-97DF-6FC0ECB131E2}"/>
                </a:ext>
              </a:extLst>
            </p:cNvPr>
            <p:cNvSpPr/>
            <p:nvPr/>
          </p:nvSpPr>
          <p:spPr>
            <a:xfrm>
              <a:off x="3849492" y="3940914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フローチャート: 結合子 29">
              <a:extLst>
                <a:ext uri="{FF2B5EF4-FFF2-40B4-BE49-F238E27FC236}">
                  <a16:creationId xmlns:a16="http://schemas.microsoft.com/office/drawing/2014/main" id="{3606D4C4-C051-4202-860A-C969A012CF61}"/>
                </a:ext>
              </a:extLst>
            </p:cNvPr>
            <p:cNvSpPr/>
            <p:nvPr/>
          </p:nvSpPr>
          <p:spPr>
            <a:xfrm>
              <a:off x="3026915" y="2819849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フローチャート: 結合子 30">
              <a:extLst>
                <a:ext uri="{FF2B5EF4-FFF2-40B4-BE49-F238E27FC236}">
                  <a16:creationId xmlns:a16="http://schemas.microsoft.com/office/drawing/2014/main" id="{21971497-59F5-4F88-A0E7-D144BF855E3B}"/>
                </a:ext>
              </a:extLst>
            </p:cNvPr>
            <p:cNvSpPr/>
            <p:nvPr/>
          </p:nvSpPr>
          <p:spPr>
            <a:xfrm>
              <a:off x="4604523" y="3732617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617BC857-68A7-429E-AAE6-53628DD88992}"/>
                    </a:ext>
                  </a:extLst>
                </p:cNvPr>
                <p:cNvSpPr txBox="1"/>
                <p:nvPr/>
              </p:nvSpPr>
              <p:spPr>
                <a:xfrm>
                  <a:off x="2957505" y="2231614"/>
                  <a:ext cx="67018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617BC857-68A7-429E-AAE6-53628DD88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505" y="2231614"/>
                  <a:ext cx="670180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フローチャート: 結合子 32">
              <a:extLst>
                <a:ext uri="{FF2B5EF4-FFF2-40B4-BE49-F238E27FC236}">
                  <a16:creationId xmlns:a16="http://schemas.microsoft.com/office/drawing/2014/main" id="{12990CDA-D3C4-410D-A509-D7B65B7B5C3B}"/>
                </a:ext>
              </a:extLst>
            </p:cNvPr>
            <p:cNvSpPr/>
            <p:nvPr/>
          </p:nvSpPr>
          <p:spPr>
            <a:xfrm>
              <a:off x="3838678" y="3530875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フローチャート: 結合子 33">
              <a:extLst>
                <a:ext uri="{FF2B5EF4-FFF2-40B4-BE49-F238E27FC236}">
                  <a16:creationId xmlns:a16="http://schemas.microsoft.com/office/drawing/2014/main" id="{B8AED224-2ED4-414E-8506-EB03314F256B}"/>
                </a:ext>
              </a:extLst>
            </p:cNvPr>
            <p:cNvSpPr/>
            <p:nvPr/>
          </p:nvSpPr>
          <p:spPr>
            <a:xfrm>
              <a:off x="3807784" y="3065869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フローチャート: 結合子 34">
              <a:extLst>
                <a:ext uri="{FF2B5EF4-FFF2-40B4-BE49-F238E27FC236}">
                  <a16:creationId xmlns:a16="http://schemas.microsoft.com/office/drawing/2014/main" id="{321E7FC7-61BB-4394-AF22-99576FE26B9A}"/>
                </a:ext>
              </a:extLst>
            </p:cNvPr>
            <p:cNvSpPr/>
            <p:nvPr/>
          </p:nvSpPr>
          <p:spPr>
            <a:xfrm>
              <a:off x="3742396" y="2575773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5D220BD-3A8D-485E-ACD7-DE3EF4554298}"/>
              </a:ext>
            </a:extLst>
          </p:cNvPr>
          <p:cNvGrpSpPr/>
          <p:nvPr/>
        </p:nvGrpSpPr>
        <p:grpSpPr>
          <a:xfrm>
            <a:off x="3683969" y="4585798"/>
            <a:ext cx="4629255" cy="1560238"/>
            <a:chOff x="430587" y="4189802"/>
            <a:chExt cx="4629255" cy="1560238"/>
          </a:xfrm>
        </p:grpSpPr>
        <p:sp>
          <p:nvSpPr>
            <p:cNvPr id="39" name="フローチャート: 結合子 38">
              <a:extLst>
                <a:ext uri="{FF2B5EF4-FFF2-40B4-BE49-F238E27FC236}">
                  <a16:creationId xmlns:a16="http://schemas.microsoft.com/office/drawing/2014/main" id="{DD93A494-DD45-4F2F-BE70-B1AE2D5C0824}"/>
                </a:ext>
              </a:extLst>
            </p:cNvPr>
            <p:cNvSpPr/>
            <p:nvPr/>
          </p:nvSpPr>
          <p:spPr>
            <a:xfrm>
              <a:off x="1575781" y="4189802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フローチャート: 結合子 39">
              <a:extLst>
                <a:ext uri="{FF2B5EF4-FFF2-40B4-BE49-F238E27FC236}">
                  <a16:creationId xmlns:a16="http://schemas.microsoft.com/office/drawing/2014/main" id="{59021621-C1E8-4040-AAAD-51B3D8243158}"/>
                </a:ext>
              </a:extLst>
            </p:cNvPr>
            <p:cNvSpPr/>
            <p:nvPr/>
          </p:nvSpPr>
          <p:spPr>
            <a:xfrm>
              <a:off x="430587" y="4815720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フローチャート: 結合子 40">
              <a:extLst>
                <a:ext uri="{FF2B5EF4-FFF2-40B4-BE49-F238E27FC236}">
                  <a16:creationId xmlns:a16="http://schemas.microsoft.com/office/drawing/2014/main" id="{1490B33F-C32D-4BE7-9649-48E7FE8ADDFF}"/>
                </a:ext>
              </a:extLst>
            </p:cNvPr>
            <p:cNvSpPr/>
            <p:nvPr/>
          </p:nvSpPr>
          <p:spPr>
            <a:xfrm>
              <a:off x="1575781" y="5498040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フローチャート: 結合子 50">
              <a:extLst>
                <a:ext uri="{FF2B5EF4-FFF2-40B4-BE49-F238E27FC236}">
                  <a16:creationId xmlns:a16="http://schemas.microsoft.com/office/drawing/2014/main" id="{936DCF3A-9496-4523-8B66-F2F4D732E2FD}"/>
                </a:ext>
              </a:extLst>
            </p:cNvPr>
            <p:cNvSpPr/>
            <p:nvPr/>
          </p:nvSpPr>
          <p:spPr>
            <a:xfrm>
              <a:off x="3655219" y="4815720"/>
              <a:ext cx="252000" cy="252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フローチャート: 結合子 52">
              <a:extLst>
                <a:ext uri="{FF2B5EF4-FFF2-40B4-BE49-F238E27FC236}">
                  <a16:creationId xmlns:a16="http://schemas.microsoft.com/office/drawing/2014/main" id="{FDBDA583-1D3E-4F27-BA06-1207A0A560DD}"/>
                </a:ext>
              </a:extLst>
            </p:cNvPr>
            <p:cNvSpPr/>
            <p:nvPr/>
          </p:nvSpPr>
          <p:spPr>
            <a:xfrm>
              <a:off x="1575781" y="4815720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フローチャート: 結合子 53">
              <a:extLst>
                <a:ext uri="{FF2B5EF4-FFF2-40B4-BE49-F238E27FC236}">
                  <a16:creationId xmlns:a16="http://schemas.microsoft.com/office/drawing/2014/main" id="{8D478D97-5FC4-4ADB-A6BF-92F0D1963E17}"/>
                </a:ext>
              </a:extLst>
            </p:cNvPr>
            <p:cNvSpPr/>
            <p:nvPr/>
          </p:nvSpPr>
          <p:spPr>
            <a:xfrm>
              <a:off x="3655219" y="4189802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フローチャート: 結合子 54">
              <a:extLst>
                <a:ext uri="{FF2B5EF4-FFF2-40B4-BE49-F238E27FC236}">
                  <a16:creationId xmlns:a16="http://schemas.microsoft.com/office/drawing/2014/main" id="{58FFD28D-4737-4572-91B0-E9BF729082C5}"/>
                </a:ext>
              </a:extLst>
            </p:cNvPr>
            <p:cNvSpPr/>
            <p:nvPr/>
          </p:nvSpPr>
          <p:spPr>
            <a:xfrm>
              <a:off x="3655219" y="5498040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フローチャート: 結合子 55">
              <a:extLst>
                <a:ext uri="{FF2B5EF4-FFF2-40B4-BE49-F238E27FC236}">
                  <a16:creationId xmlns:a16="http://schemas.microsoft.com/office/drawing/2014/main" id="{FF426A5E-E7CA-4BB3-8120-F6AE534F4D98}"/>
                </a:ext>
              </a:extLst>
            </p:cNvPr>
            <p:cNvSpPr/>
            <p:nvPr/>
          </p:nvSpPr>
          <p:spPr>
            <a:xfrm>
              <a:off x="4807842" y="4815720"/>
              <a:ext cx="252000" cy="252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フローチャート: 結合子 56">
              <a:extLst>
                <a:ext uri="{FF2B5EF4-FFF2-40B4-BE49-F238E27FC236}">
                  <a16:creationId xmlns:a16="http://schemas.microsoft.com/office/drawing/2014/main" id="{7A7C30B6-C6AF-4784-9C4C-42754CAD9A95}"/>
                </a:ext>
              </a:extLst>
            </p:cNvPr>
            <p:cNvSpPr/>
            <p:nvPr/>
          </p:nvSpPr>
          <p:spPr>
            <a:xfrm>
              <a:off x="2546565" y="4815720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DFC0E27F-C5A9-4CA1-86A6-A20AA45B7AB2}"/>
                </a:ext>
              </a:extLst>
            </p:cNvPr>
            <p:cNvCxnSpPr>
              <a:cxnSpLocks/>
              <a:stCxn id="39" idx="2"/>
              <a:endCxn id="40" idx="7"/>
            </p:cNvCxnSpPr>
            <p:nvPr/>
          </p:nvCxnSpPr>
          <p:spPr>
            <a:xfrm flipH="1">
              <a:off x="645682" y="4315802"/>
              <a:ext cx="930099" cy="536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5A376B6-7E10-4916-93D3-8E7C766985EC}"/>
                </a:ext>
              </a:extLst>
            </p:cNvPr>
            <p:cNvCxnSpPr>
              <a:cxnSpLocks/>
              <a:stCxn id="41" idx="2"/>
              <a:endCxn id="40" idx="4"/>
            </p:cNvCxnSpPr>
            <p:nvPr/>
          </p:nvCxnSpPr>
          <p:spPr>
            <a:xfrm flipH="1" flipV="1">
              <a:off x="556587" y="5067720"/>
              <a:ext cx="1019194" cy="556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6EE16EA7-CB4C-4915-A570-850D1A655E75}"/>
                </a:ext>
              </a:extLst>
            </p:cNvPr>
            <p:cNvCxnSpPr>
              <a:cxnSpLocks/>
              <a:stCxn id="41" idx="6"/>
              <a:endCxn id="57" idx="4"/>
            </p:cNvCxnSpPr>
            <p:nvPr/>
          </p:nvCxnSpPr>
          <p:spPr>
            <a:xfrm flipV="1">
              <a:off x="1827781" y="5067720"/>
              <a:ext cx="844784" cy="556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B907B873-166B-4705-B620-82EA21EBFED5}"/>
                </a:ext>
              </a:extLst>
            </p:cNvPr>
            <p:cNvCxnSpPr>
              <a:cxnSpLocks/>
              <a:stCxn id="39" idx="6"/>
              <a:endCxn id="57" idx="1"/>
            </p:cNvCxnSpPr>
            <p:nvPr/>
          </p:nvCxnSpPr>
          <p:spPr>
            <a:xfrm>
              <a:off x="1827781" y="4315802"/>
              <a:ext cx="755689" cy="536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27352331-0F0A-4391-B1E3-02D28D7AE5AB}"/>
                </a:ext>
              </a:extLst>
            </p:cNvPr>
            <p:cNvCxnSpPr>
              <a:cxnSpLocks/>
              <a:stCxn id="57" idx="7"/>
              <a:endCxn id="54" idx="2"/>
            </p:cNvCxnSpPr>
            <p:nvPr/>
          </p:nvCxnSpPr>
          <p:spPr>
            <a:xfrm flipV="1">
              <a:off x="2761660" y="4315802"/>
              <a:ext cx="893559" cy="536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B75002E6-A099-4BF2-B41A-54BDD7C624B4}"/>
                </a:ext>
              </a:extLst>
            </p:cNvPr>
            <p:cNvCxnSpPr>
              <a:cxnSpLocks/>
              <a:stCxn id="57" idx="5"/>
              <a:endCxn id="55" idx="2"/>
            </p:cNvCxnSpPr>
            <p:nvPr/>
          </p:nvCxnSpPr>
          <p:spPr>
            <a:xfrm>
              <a:off x="2761660" y="5030815"/>
              <a:ext cx="893559" cy="593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DC2CD05-F4CD-4B30-818E-FEB1E38B46B6}"/>
                </a:ext>
              </a:extLst>
            </p:cNvPr>
            <p:cNvCxnSpPr>
              <a:cxnSpLocks/>
              <a:stCxn id="55" idx="6"/>
              <a:endCxn id="56" idx="3"/>
            </p:cNvCxnSpPr>
            <p:nvPr/>
          </p:nvCxnSpPr>
          <p:spPr>
            <a:xfrm flipV="1">
              <a:off x="3907219" y="5030815"/>
              <a:ext cx="937528" cy="593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EADD8E92-DA50-43CF-8A88-C4EC4077E5CD}"/>
                </a:ext>
              </a:extLst>
            </p:cNvPr>
            <p:cNvCxnSpPr>
              <a:cxnSpLocks/>
              <a:stCxn id="56" idx="1"/>
              <a:endCxn id="54" idx="6"/>
            </p:cNvCxnSpPr>
            <p:nvPr/>
          </p:nvCxnSpPr>
          <p:spPr>
            <a:xfrm flipH="1" flipV="1">
              <a:off x="3907219" y="4315802"/>
              <a:ext cx="937528" cy="536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A17BC312-3AA3-42F9-BAFE-7C2D4B718752}"/>
              </a:ext>
            </a:extLst>
          </p:cNvPr>
          <p:cNvGrpSpPr/>
          <p:nvPr/>
        </p:nvGrpSpPr>
        <p:grpSpPr>
          <a:xfrm>
            <a:off x="8822051" y="4208890"/>
            <a:ext cx="2480637" cy="2068978"/>
            <a:chOff x="6509460" y="4425869"/>
            <a:chExt cx="2480637" cy="2068978"/>
          </a:xfrm>
        </p:grpSpPr>
        <p:sp>
          <p:nvSpPr>
            <p:cNvPr id="80" name="フローチャート: 結合子 79">
              <a:extLst>
                <a:ext uri="{FF2B5EF4-FFF2-40B4-BE49-F238E27FC236}">
                  <a16:creationId xmlns:a16="http://schemas.microsoft.com/office/drawing/2014/main" id="{96FC6509-F1BA-4C46-AF0B-C45BD293FDCD}"/>
                </a:ext>
              </a:extLst>
            </p:cNvPr>
            <p:cNvSpPr/>
            <p:nvPr/>
          </p:nvSpPr>
          <p:spPr>
            <a:xfrm>
              <a:off x="8027476" y="4863095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フローチャート: 結合子 80">
              <a:extLst>
                <a:ext uri="{FF2B5EF4-FFF2-40B4-BE49-F238E27FC236}">
                  <a16:creationId xmlns:a16="http://schemas.microsoft.com/office/drawing/2014/main" id="{B48FE731-F8AA-42A4-B274-B140824F0B81}"/>
                </a:ext>
              </a:extLst>
            </p:cNvPr>
            <p:cNvSpPr/>
            <p:nvPr/>
          </p:nvSpPr>
          <p:spPr>
            <a:xfrm>
              <a:off x="8242730" y="5856901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フローチャート: 結合子 81">
              <a:extLst>
                <a:ext uri="{FF2B5EF4-FFF2-40B4-BE49-F238E27FC236}">
                  <a16:creationId xmlns:a16="http://schemas.microsoft.com/office/drawing/2014/main" id="{8893928E-68B3-48D3-B132-1E11A417D3D1}"/>
                </a:ext>
              </a:extLst>
            </p:cNvPr>
            <p:cNvSpPr/>
            <p:nvPr/>
          </p:nvSpPr>
          <p:spPr>
            <a:xfrm>
              <a:off x="7122976" y="5598655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フローチャート: 結合子 82">
              <a:extLst>
                <a:ext uri="{FF2B5EF4-FFF2-40B4-BE49-F238E27FC236}">
                  <a16:creationId xmlns:a16="http://schemas.microsoft.com/office/drawing/2014/main" id="{BB038E4E-C3B6-42F9-B6E9-4171F245CDF8}"/>
                </a:ext>
              </a:extLst>
            </p:cNvPr>
            <p:cNvSpPr/>
            <p:nvPr/>
          </p:nvSpPr>
          <p:spPr>
            <a:xfrm>
              <a:off x="8774097" y="6278847"/>
              <a:ext cx="216000" cy="216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4" name="フローチャート: 結合子 83">
              <a:extLst>
                <a:ext uri="{FF2B5EF4-FFF2-40B4-BE49-F238E27FC236}">
                  <a16:creationId xmlns:a16="http://schemas.microsoft.com/office/drawing/2014/main" id="{AE3B3CD4-7241-4839-80A0-E3C3A6C624B8}"/>
                </a:ext>
              </a:extLst>
            </p:cNvPr>
            <p:cNvSpPr/>
            <p:nvPr/>
          </p:nvSpPr>
          <p:spPr>
            <a:xfrm>
              <a:off x="6509460" y="6273467"/>
              <a:ext cx="216000" cy="216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フローチャート: 結合子 84">
              <a:extLst>
                <a:ext uri="{FF2B5EF4-FFF2-40B4-BE49-F238E27FC236}">
                  <a16:creationId xmlns:a16="http://schemas.microsoft.com/office/drawing/2014/main" id="{3B80B488-1DA2-4F3A-9C2D-44465AAC423D}"/>
                </a:ext>
              </a:extLst>
            </p:cNvPr>
            <p:cNvSpPr/>
            <p:nvPr/>
          </p:nvSpPr>
          <p:spPr>
            <a:xfrm>
              <a:off x="8774097" y="4425869"/>
              <a:ext cx="216000" cy="216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フローチャート: 結合子 85">
              <a:extLst>
                <a:ext uri="{FF2B5EF4-FFF2-40B4-BE49-F238E27FC236}">
                  <a16:creationId xmlns:a16="http://schemas.microsoft.com/office/drawing/2014/main" id="{144100EF-0F60-402D-B0AA-0781F595C1D2}"/>
                </a:ext>
              </a:extLst>
            </p:cNvPr>
            <p:cNvSpPr/>
            <p:nvPr/>
          </p:nvSpPr>
          <p:spPr>
            <a:xfrm>
              <a:off x="7709887" y="5372040"/>
              <a:ext cx="216000" cy="216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フローチャート: 結合子 86">
              <a:extLst>
                <a:ext uri="{FF2B5EF4-FFF2-40B4-BE49-F238E27FC236}">
                  <a16:creationId xmlns:a16="http://schemas.microsoft.com/office/drawing/2014/main" id="{267EF149-9FE9-49FA-9823-62945E2FCA8D}"/>
                </a:ext>
              </a:extLst>
            </p:cNvPr>
            <p:cNvSpPr/>
            <p:nvPr/>
          </p:nvSpPr>
          <p:spPr>
            <a:xfrm>
              <a:off x="7088777" y="4778110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フローチャート: 結合子 87">
              <a:extLst>
                <a:ext uri="{FF2B5EF4-FFF2-40B4-BE49-F238E27FC236}">
                  <a16:creationId xmlns:a16="http://schemas.microsoft.com/office/drawing/2014/main" id="{69A7DEA2-01DD-4917-A366-15BA2666C3CA}"/>
                </a:ext>
              </a:extLst>
            </p:cNvPr>
            <p:cNvSpPr/>
            <p:nvPr/>
          </p:nvSpPr>
          <p:spPr>
            <a:xfrm>
              <a:off x="7418995" y="5902543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9" name="フローチャート: 結合子 88">
              <a:extLst>
                <a:ext uri="{FF2B5EF4-FFF2-40B4-BE49-F238E27FC236}">
                  <a16:creationId xmlns:a16="http://schemas.microsoft.com/office/drawing/2014/main" id="{3824753E-BC17-4EED-BC45-CB01B13BC139}"/>
                </a:ext>
              </a:extLst>
            </p:cNvPr>
            <p:cNvSpPr/>
            <p:nvPr/>
          </p:nvSpPr>
          <p:spPr>
            <a:xfrm>
              <a:off x="8346787" y="5115912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フローチャート: 結合子 89">
              <a:extLst>
                <a:ext uri="{FF2B5EF4-FFF2-40B4-BE49-F238E27FC236}">
                  <a16:creationId xmlns:a16="http://schemas.microsoft.com/office/drawing/2014/main" id="{FC922DB9-C68A-4CE0-BADD-3108E84E61B2}"/>
                </a:ext>
              </a:extLst>
            </p:cNvPr>
            <p:cNvSpPr/>
            <p:nvPr/>
          </p:nvSpPr>
          <p:spPr>
            <a:xfrm>
              <a:off x="6509460" y="4425869"/>
              <a:ext cx="216000" cy="216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259718B8-54EC-493C-A5E9-B84B8DC1AA7E}"/>
                </a:ext>
              </a:extLst>
            </p:cNvPr>
            <p:cNvCxnSpPr>
              <a:cxnSpLocks/>
              <a:stCxn id="84" idx="0"/>
              <a:endCxn id="90" idx="4"/>
            </p:cNvCxnSpPr>
            <p:nvPr/>
          </p:nvCxnSpPr>
          <p:spPr>
            <a:xfrm flipV="1">
              <a:off x="6617460" y="4641869"/>
              <a:ext cx="0" cy="1631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8E719DD7-C834-425D-9309-CEFC846D36A5}"/>
                </a:ext>
              </a:extLst>
            </p:cNvPr>
            <p:cNvCxnSpPr>
              <a:cxnSpLocks/>
              <a:stCxn id="84" idx="6"/>
              <a:endCxn id="83" idx="2"/>
            </p:cNvCxnSpPr>
            <p:nvPr/>
          </p:nvCxnSpPr>
          <p:spPr>
            <a:xfrm>
              <a:off x="6725460" y="6381467"/>
              <a:ext cx="2048637" cy="53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07EF5C1D-75E0-461E-8B71-1F68E3566C94}"/>
                </a:ext>
              </a:extLst>
            </p:cNvPr>
            <p:cNvCxnSpPr>
              <a:cxnSpLocks/>
              <a:stCxn id="85" idx="4"/>
              <a:endCxn id="83" idx="0"/>
            </p:cNvCxnSpPr>
            <p:nvPr/>
          </p:nvCxnSpPr>
          <p:spPr>
            <a:xfrm>
              <a:off x="8882097" y="4641869"/>
              <a:ext cx="0" cy="16369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4362780B-B479-4DC5-98F4-AA04F8AB36A8}"/>
                </a:ext>
              </a:extLst>
            </p:cNvPr>
            <p:cNvCxnSpPr>
              <a:cxnSpLocks/>
              <a:stCxn id="82" idx="3"/>
              <a:endCxn id="84" idx="7"/>
            </p:cNvCxnSpPr>
            <p:nvPr/>
          </p:nvCxnSpPr>
          <p:spPr>
            <a:xfrm flipH="1">
              <a:off x="6693828" y="5783023"/>
              <a:ext cx="460780" cy="522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91DEA8D7-6FFD-4DAE-B37D-4908F5EB1BBF}"/>
                </a:ext>
              </a:extLst>
            </p:cNvPr>
            <p:cNvCxnSpPr>
              <a:cxnSpLocks/>
              <a:stCxn id="88" idx="2"/>
              <a:endCxn id="84" idx="6"/>
            </p:cNvCxnSpPr>
            <p:nvPr/>
          </p:nvCxnSpPr>
          <p:spPr>
            <a:xfrm flipH="1">
              <a:off x="6725460" y="6010543"/>
              <a:ext cx="693535" cy="370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480B5E50-BE8A-41C9-815C-686E2058CC3E}"/>
                </a:ext>
              </a:extLst>
            </p:cNvPr>
            <p:cNvCxnSpPr>
              <a:cxnSpLocks/>
              <a:stCxn id="86" idx="2"/>
              <a:endCxn id="82" idx="7"/>
            </p:cNvCxnSpPr>
            <p:nvPr/>
          </p:nvCxnSpPr>
          <p:spPr>
            <a:xfrm flipH="1">
              <a:off x="7307344" y="5480040"/>
              <a:ext cx="402543" cy="1502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896C9CDA-B292-4FB2-89AC-B2B7A53994F3}"/>
                </a:ext>
              </a:extLst>
            </p:cNvPr>
            <p:cNvCxnSpPr>
              <a:cxnSpLocks/>
              <a:stCxn id="86" idx="4"/>
              <a:endCxn id="88" idx="7"/>
            </p:cNvCxnSpPr>
            <p:nvPr/>
          </p:nvCxnSpPr>
          <p:spPr>
            <a:xfrm flipH="1">
              <a:off x="7603363" y="5588040"/>
              <a:ext cx="214524" cy="346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FA9486D8-321A-405D-B2A9-4F72D436B537}"/>
                </a:ext>
              </a:extLst>
            </p:cNvPr>
            <p:cNvCxnSpPr>
              <a:cxnSpLocks/>
              <a:stCxn id="85" idx="2"/>
              <a:endCxn id="90" idx="6"/>
            </p:cNvCxnSpPr>
            <p:nvPr/>
          </p:nvCxnSpPr>
          <p:spPr>
            <a:xfrm flipH="1">
              <a:off x="6725460" y="4533869"/>
              <a:ext cx="20486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50659C8B-3C40-44DB-B57D-E2819FACA54E}"/>
                </a:ext>
              </a:extLst>
            </p:cNvPr>
            <p:cNvCxnSpPr>
              <a:cxnSpLocks/>
              <a:stCxn id="85" idx="3"/>
              <a:endCxn id="80" idx="7"/>
            </p:cNvCxnSpPr>
            <p:nvPr/>
          </p:nvCxnSpPr>
          <p:spPr>
            <a:xfrm flipH="1">
              <a:off x="8211844" y="4610237"/>
              <a:ext cx="593885" cy="284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C8D25E16-DBE7-4C6D-8249-91B088B7D6C0}"/>
                </a:ext>
              </a:extLst>
            </p:cNvPr>
            <p:cNvCxnSpPr>
              <a:cxnSpLocks/>
              <a:stCxn id="80" idx="4"/>
              <a:endCxn id="86" idx="7"/>
            </p:cNvCxnSpPr>
            <p:nvPr/>
          </p:nvCxnSpPr>
          <p:spPr>
            <a:xfrm flipH="1">
              <a:off x="7894255" y="5079095"/>
              <a:ext cx="241221" cy="3245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ADEA4B2-0170-48F6-84B8-8E0878C5AAA7}"/>
                </a:ext>
              </a:extLst>
            </p:cNvPr>
            <p:cNvCxnSpPr>
              <a:cxnSpLocks/>
              <a:stCxn id="85" idx="4"/>
              <a:endCxn id="89" idx="7"/>
            </p:cNvCxnSpPr>
            <p:nvPr/>
          </p:nvCxnSpPr>
          <p:spPr>
            <a:xfrm flipH="1">
              <a:off x="8531155" y="4641869"/>
              <a:ext cx="350942" cy="5056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D95342E3-D23A-4407-BCBC-A9D2FF96300B}"/>
                </a:ext>
              </a:extLst>
            </p:cNvPr>
            <p:cNvCxnSpPr>
              <a:cxnSpLocks/>
              <a:stCxn id="89" idx="3"/>
              <a:endCxn id="86" idx="6"/>
            </p:cNvCxnSpPr>
            <p:nvPr/>
          </p:nvCxnSpPr>
          <p:spPr>
            <a:xfrm flipH="1">
              <a:off x="7925887" y="5300280"/>
              <a:ext cx="452532" cy="179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ED3E4B28-0055-42ED-8F1C-94FC120DE325}"/>
                </a:ext>
              </a:extLst>
            </p:cNvPr>
            <p:cNvCxnSpPr>
              <a:cxnSpLocks/>
              <a:stCxn id="81" idx="1"/>
              <a:endCxn id="86" idx="5"/>
            </p:cNvCxnSpPr>
            <p:nvPr/>
          </p:nvCxnSpPr>
          <p:spPr>
            <a:xfrm flipH="1" flipV="1">
              <a:off x="7894255" y="5556408"/>
              <a:ext cx="380107" cy="332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F98AFEBD-3BEB-4DA6-B9D4-97C251B0198B}"/>
                </a:ext>
              </a:extLst>
            </p:cNvPr>
            <p:cNvCxnSpPr>
              <a:cxnSpLocks/>
              <a:stCxn id="85" idx="4"/>
              <a:endCxn id="81" idx="7"/>
            </p:cNvCxnSpPr>
            <p:nvPr/>
          </p:nvCxnSpPr>
          <p:spPr>
            <a:xfrm flipH="1">
              <a:off x="8427098" y="4641869"/>
              <a:ext cx="454999" cy="12466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DB3CC37F-C8E7-48C8-9578-27A3788B221E}"/>
                </a:ext>
              </a:extLst>
            </p:cNvPr>
            <p:cNvCxnSpPr>
              <a:cxnSpLocks/>
              <a:stCxn id="81" idx="3"/>
              <a:endCxn id="84" idx="6"/>
            </p:cNvCxnSpPr>
            <p:nvPr/>
          </p:nvCxnSpPr>
          <p:spPr>
            <a:xfrm flipH="1">
              <a:off x="6725460" y="6041269"/>
              <a:ext cx="1548902" cy="340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888B36B7-5B8B-4472-A9A8-A31D66489050}"/>
                </a:ext>
              </a:extLst>
            </p:cNvPr>
            <p:cNvCxnSpPr>
              <a:cxnSpLocks/>
              <a:stCxn id="87" idx="3"/>
              <a:endCxn id="84" idx="7"/>
            </p:cNvCxnSpPr>
            <p:nvPr/>
          </p:nvCxnSpPr>
          <p:spPr>
            <a:xfrm flipH="1">
              <a:off x="6693828" y="4962478"/>
              <a:ext cx="426581" cy="13426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8C798027-DEAB-4AB6-AABC-0F2EB79E7AE9}"/>
                </a:ext>
              </a:extLst>
            </p:cNvPr>
            <p:cNvCxnSpPr>
              <a:cxnSpLocks/>
              <a:stCxn id="85" idx="3"/>
              <a:endCxn id="87" idx="6"/>
            </p:cNvCxnSpPr>
            <p:nvPr/>
          </p:nvCxnSpPr>
          <p:spPr>
            <a:xfrm flipH="1">
              <a:off x="7304777" y="4610237"/>
              <a:ext cx="1500952" cy="2758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710CD10C-1E35-48F5-A771-C5E8F86502AB}"/>
                </a:ext>
              </a:extLst>
            </p:cNvPr>
            <p:cNvCxnSpPr>
              <a:cxnSpLocks/>
              <a:stCxn id="86" idx="1"/>
              <a:endCxn id="87" idx="5"/>
            </p:cNvCxnSpPr>
            <p:nvPr/>
          </p:nvCxnSpPr>
          <p:spPr>
            <a:xfrm flipH="1" flipV="1">
              <a:off x="7273145" y="4962478"/>
              <a:ext cx="468374" cy="441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676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E187AF93-F43A-4016-9D69-A3880213F00C}"/>
              </a:ext>
            </a:extLst>
          </p:cNvPr>
          <p:cNvSpPr/>
          <p:nvPr/>
        </p:nvSpPr>
        <p:spPr>
          <a:xfrm rot="354963">
            <a:off x="3037938" y="1167939"/>
            <a:ext cx="918151" cy="337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7DB949-72DB-4089-B1E7-90D1968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43026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互いに点素な道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53982461-707D-44B5-81E8-1D8ACE90A070}"/>
              </a:ext>
            </a:extLst>
          </p:cNvPr>
          <p:cNvSpPr/>
          <p:nvPr/>
        </p:nvSpPr>
        <p:spPr>
          <a:xfrm>
            <a:off x="1031953" y="1150496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E11BF5D8-D3BF-4323-B5F0-B8A8FC0347A8}"/>
              </a:ext>
            </a:extLst>
          </p:cNvPr>
          <p:cNvSpPr/>
          <p:nvPr/>
        </p:nvSpPr>
        <p:spPr>
          <a:xfrm>
            <a:off x="272878" y="2249836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0DF4AB64-DE9E-4F13-89CF-7882FA009970}"/>
              </a:ext>
            </a:extLst>
          </p:cNvPr>
          <p:cNvSpPr/>
          <p:nvPr/>
        </p:nvSpPr>
        <p:spPr>
          <a:xfrm>
            <a:off x="2155452" y="299640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A805D088-A0E7-4BAF-9271-430899D40D83}"/>
              </a:ext>
            </a:extLst>
          </p:cNvPr>
          <p:cNvSpPr/>
          <p:nvPr/>
        </p:nvSpPr>
        <p:spPr>
          <a:xfrm>
            <a:off x="5746763" y="1888038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A5D8E559-D78D-4225-BD98-5D080CB9C6B6}"/>
              </a:ext>
            </a:extLst>
          </p:cNvPr>
          <p:cNvSpPr/>
          <p:nvPr/>
        </p:nvSpPr>
        <p:spPr>
          <a:xfrm>
            <a:off x="3446307" y="1475247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B99848BE-AC6A-4B1E-8C4B-72A4B7A225E0}"/>
              </a:ext>
            </a:extLst>
          </p:cNvPr>
          <p:cNvSpPr/>
          <p:nvPr/>
        </p:nvSpPr>
        <p:spPr>
          <a:xfrm>
            <a:off x="1312271" y="2519430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3E437A58-AC71-47A4-B3B8-27C40726F125}"/>
              </a:ext>
            </a:extLst>
          </p:cNvPr>
          <p:cNvSpPr/>
          <p:nvPr/>
        </p:nvSpPr>
        <p:spPr>
          <a:xfrm>
            <a:off x="2273518" y="1737603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95089CE-1C3F-4924-AA1C-40CED35375C4}"/>
              </a:ext>
            </a:extLst>
          </p:cNvPr>
          <p:cNvSpPr/>
          <p:nvPr/>
        </p:nvSpPr>
        <p:spPr>
          <a:xfrm>
            <a:off x="3446307" y="243066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19EC88C5-7C41-496C-A5A7-890233C814F0}"/>
              </a:ext>
            </a:extLst>
          </p:cNvPr>
          <p:cNvSpPr/>
          <p:nvPr/>
        </p:nvSpPr>
        <p:spPr>
          <a:xfrm>
            <a:off x="3137189" y="388743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FD254883-9D05-4133-99F8-8718FD41BF88}"/>
              </a:ext>
            </a:extLst>
          </p:cNvPr>
          <p:cNvSpPr/>
          <p:nvPr/>
        </p:nvSpPr>
        <p:spPr>
          <a:xfrm>
            <a:off x="722835" y="3888365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39A064E-1253-4D79-B758-F8C7911E7919}"/>
              </a:ext>
            </a:extLst>
          </p:cNvPr>
          <p:cNvSpPr/>
          <p:nvPr/>
        </p:nvSpPr>
        <p:spPr>
          <a:xfrm>
            <a:off x="4805476" y="2839973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A61FFC52-2055-4E6F-8FDC-6018DA4E1DC2}"/>
              </a:ext>
            </a:extLst>
          </p:cNvPr>
          <p:cNvSpPr/>
          <p:nvPr/>
        </p:nvSpPr>
        <p:spPr>
          <a:xfrm>
            <a:off x="4798059" y="1994156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E7E8A4FB-BC74-403A-B1E9-8F7C785FFC18}"/>
              </a:ext>
            </a:extLst>
          </p:cNvPr>
          <p:cNvSpPr/>
          <p:nvPr/>
        </p:nvSpPr>
        <p:spPr>
          <a:xfrm>
            <a:off x="5396983" y="369360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FBE21C5-5712-49B1-8092-D98E031402D1}"/>
              </a:ext>
            </a:extLst>
          </p:cNvPr>
          <p:cNvSpPr/>
          <p:nvPr/>
        </p:nvSpPr>
        <p:spPr>
          <a:xfrm>
            <a:off x="4386602" y="398850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8D838858-83C7-4EC6-80EA-6E7766DCEE96}"/>
              </a:ext>
            </a:extLst>
          </p:cNvPr>
          <p:cNvSpPr/>
          <p:nvPr/>
        </p:nvSpPr>
        <p:spPr>
          <a:xfrm>
            <a:off x="7613863" y="194167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F4971249-F607-4503-A66A-F7BBE078160A}"/>
              </a:ext>
            </a:extLst>
          </p:cNvPr>
          <p:cNvSpPr/>
          <p:nvPr/>
        </p:nvSpPr>
        <p:spPr>
          <a:xfrm>
            <a:off x="6416753" y="3628272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98786C1-F27A-4862-ACA7-6B2B128EDAB8}"/>
              </a:ext>
            </a:extLst>
          </p:cNvPr>
          <p:cNvSpPr/>
          <p:nvPr/>
        </p:nvSpPr>
        <p:spPr>
          <a:xfrm>
            <a:off x="8663848" y="2591282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A5E76850-D236-4A78-8BB6-70350F8EE321}"/>
              </a:ext>
            </a:extLst>
          </p:cNvPr>
          <p:cNvSpPr/>
          <p:nvPr/>
        </p:nvSpPr>
        <p:spPr>
          <a:xfrm>
            <a:off x="6571312" y="147581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DB666DFF-E22D-4448-8EAE-8902A39F3DE0}"/>
              </a:ext>
            </a:extLst>
          </p:cNvPr>
          <p:cNvSpPr/>
          <p:nvPr/>
        </p:nvSpPr>
        <p:spPr>
          <a:xfrm>
            <a:off x="8311313" y="3384491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579DEA01-C236-425F-B284-9375211E14E9}"/>
              </a:ext>
            </a:extLst>
          </p:cNvPr>
          <p:cNvSpPr/>
          <p:nvPr/>
        </p:nvSpPr>
        <p:spPr>
          <a:xfrm>
            <a:off x="6740238" y="231902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5E1426F6-C0FC-4E0C-A96C-E622F2961568}"/>
              </a:ext>
            </a:extLst>
          </p:cNvPr>
          <p:cNvSpPr/>
          <p:nvPr/>
        </p:nvSpPr>
        <p:spPr>
          <a:xfrm>
            <a:off x="7304745" y="338109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D07979FC-E5A2-4D53-8EEE-5159E58B9651}"/>
              </a:ext>
            </a:extLst>
          </p:cNvPr>
          <p:cNvSpPr/>
          <p:nvPr/>
        </p:nvSpPr>
        <p:spPr>
          <a:xfrm>
            <a:off x="2267557" y="4405339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BCD2AE57-3B7E-4623-8D1D-A302FC8D6440}"/>
              </a:ext>
            </a:extLst>
          </p:cNvPr>
          <p:cNvSpPr/>
          <p:nvPr/>
        </p:nvSpPr>
        <p:spPr>
          <a:xfrm>
            <a:off x="8818407" y="1501965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DB47D57D-826D-47F3-ADD0-380F1B488919}"/>
              </a:ext>
            </a:extLst>
          </p:cNvPr>
          <p:cNvSpPr/>
          <p:nvPr/>
        </p:nvSpPr>
        <p:spPr>
          <a:xfrm>
            <a:off x="7459304" y="417930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2E1F014-1FA9-429C-8F02-2D190EBC004E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536727" y="1414345"/>
            <a:ext cx="540495" cy="8807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F5F5B42-D630-427F-AA17-D1C1E4479AD0}"/>
              </a:ext>
            </a:extLst>
          </p:cNvPr>
          <p:cNvCxnSpPr>
            <a:cxnSpLocks/>
            <a:stCxn id="6" idx="4"/>
            <a:endCxn id="14" idx="1"/>
          </p:cNvCxnSpPr>
          <p:nvPr/>
        </p:nvCxnSpPr>
        <p:spPr>
          <a:xfrm>
            <a:off x="427437" y="2558954"/>
            <a:ext cx="340667" cy="1374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A6D56B0-07BF-4ABF-8C3D-EC628C9E531B}"/>
              </a:ext>
            </a:extLst>
          </p:cNvPr>
          <p:cNvCxnSpPr>
            <a:cxnSpLocks/>
            <a:stCxn id="10" idx="2"/>
            <a:endCxn id="6" idx="6"/>
          </p:cNvCxnSpPr>
          <p:nvPr/>
        </p:nvCxnSpPr>
        <p:spPr>
          <a:xfrm flipH="1" flipV="1">
            <a:off x="581996" y="2404395"/>
            <a:ext cx="730275" cy="2695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1C120A2-0C32-4C02-A899-272BA1199B65}"/>
              </a:ext>
            </a:extLst>
          </p:cNvPr>
          <p:cNvCxnSpPr>
            <a:cxnSpLocks/>
            <a:stCxn id="10" idx="4"/>
            <a:endCxn id="14" idx="7"/>
          </p:cNvCxnSpPr>
          <p:nvPr/>
        </p:nvCxnSpPr>
        <p:spPr>
          <a:xfrm flipH="1">
            <a:off x="986683" y="2828548"/>
            <a:ext cx="480147" cy="1105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08C8986-8139-4E84-B67C-60DCF2B4D4B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186512" y="1459614"/>
            <a:ext cx="280318" cy="10598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D4F3861-11EA-4A1C-A783-3E0380BE6350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1341071" y="1305055"/>
            <a:ext cx="932447" cy="587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A2F0DAE-CCF3-4E3E-B8F0-4BB40D38FB7D}"/>
              </a:ext>
            </a:extLst>
          </p:cNvPr>
          <p:cNvCxnSpPr>
            <a:cxnSpLocks/>
            <a:stCxn id="10" idx="6"/>
            <a:endCxn id="11" idx="3"/>
          </p:cNvCxnSpPr>
          <p:nvPr/>
        </p:nvCxnSpPr>
        <p:spPr>
          <a:xfrm flipV="1">
            <a:off x="1621389" y="2001451"/>
            <a:ext cx="697398" cy="672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9EE62D92-0830-4FA1-B0A5-6E8B93759B19}"/>
              </a:ext>
            </a:extLst>
          </p:cNvPr>
          <p:cNvCxnSpPr>
            <a:cxnSpLocks/>
            <a:stCxn id="7" idx="0"/>
            <a:endCxn id="11" idx="4"/>
          </p:cNvCxnSpPr>
          <p:nvPr/>
        </p:nvCxnSpPr>
        <p:spPr>
          <a:xfrm flipV="1">
            <a:off x="2310011" y="2046721"/>
            <a:ext cx="118066" cy="949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2E34660-7F10-48B7-B4EE-F252DAD56629}"/>
              </a:ext>
            </a:extLst>
          </p:cNvPr>
          <p:cNvCxnSpPr>
            <a:cxnSpLocks/>
            <a:stCxn id="7" idx="2"/>
            <a:endCxn id="10" idx="5"/>
          </p:cNvCxnSpPr>
          <p:nvPr/>
        </p:nvCxnSpPr>
        <p:spPr>
          <a:xfrm flipH="1" flipV="1">
            <a:off x="1576120" y="2783279"/>
            <a:ext cx="579332" cy="36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1ADAD79E-A123-44A8-A511-262B0674AB44}"/>
              </a:ext>
            </a:extLst>
          </p:cNvPr>
          <p:cNvCxnSpPr>
            <a:cxnSpLocks/>
            <a:stCxn id="7" idx="3"/>
            <a:endCxn id="14" idx="6"/>
          </p:cNvCxnSpPr>
          <p:nvPr/>
        </p:nvCxnSpPr>
        <p:spPr>
          <a:xfrm flipH="1">
            <a:off x="1031953" y="3260250"/>
            <a:ext cx="1168769" cy="782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4EB3E80-ACCF-4511-8339-4DFC6C7058AC}"/>
              </a:ext>
            </a:extLst>
          </p:cNvPr>
          <p:cNvCxnSpPr>
            <a:cxnSpLocks/>
            <a:stCxn id="12" idx="2"/>
            <a:endCxn id="7" idx="6"/>
          </p:cNvCxnSpPr>
          <p:nvPr/>
        </p:nvCxnSpPr>
        <p:spPr>
          <a:xfrm flipH="1">
            <a:off x="2464570" y="2585220"/>
            <a:ext cx="981737" cy="565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5AA72532-E42E-4655-BE26-4097077F996C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2582636" y="1629806"/>
            <a:ext cx="863671" cy="262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7F27E821-60EC-4638-96D9-A86584B7C75E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537367" y="2001451"/>
            <a:ext cx="954209" cy="474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F7DEF37-8820-468E-84BD-F0A87CEDE073}"/>
              </a:ext>
            </a:extLst>
          </p:cNvPr>
          <p:cNvCxnSpPr>
            <a:cxnSpLocks/>
            <a:stCxn id="13" idx="1"/>
            <a:endCxn id="11" idx="5"/>
          </p:cNvCxnSpPr>
          <p:nvPr/>
        </p:nvCxnSpPr>
        <p:spPr>
          <a:xfrm flipH="1" flipV="1">
            <a:off x="2537367" y="2001451"/>
            <a:ext cx="645091" cy="193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5A3CD0D1-8871-4D80-802B-CC5C26BDA47D}"/>
              </a:ext>
            </a:extLst>
          </p:cNvPr>
          <p:cNvCxnSpPr>
            <a:cxnSpLocks/>
            <a:stCxn id="13" idx="2"/>
            <a:endCxn id="7" idx="4"/>
          </p:cNvCxnSpPr>
          <p:nvPr/>
        </p:nvCxnSpPr>
        <p:spPr>
          <a:xfrm flipH="1" flipV="1">
            <a:off x="2310011" y="3305519"/>
            <a:ext cx="827177" cy="736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335DC34B-F7EE-482D-B1DF-CF1F40515450}"/>
              </a:ext>
            </a:extLst>
          </p:cNvPr>
          <p:cNvCxnSpPr>
            <a:cxnSpLocks/>
            <a:stCxn id="13" idx="2"/>
            <a:endCxn id="14" idx="5"/>
          </p:cNvCxnSpPr>
          <p:nvPr/>
        </p:nvCxnSpPr>
        <p:spPr>
          <a:xfrm flipH="1">
            <a:off x="986683" y="4041998"/>
            <a:ext cx="2150505" cy="11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31E4E8D1-6599-4A88-AE26-E5C28F432678}"/>
              </a:ext>
            </a:extLst>
          </p:cNvPr>
          <p:cNvCxnSpPr>
            <a:cxnSpLocks/>
            <a:stCxn id="12" idx="0"/>
            <a:endCxn id="9" idx="4"/>
          </p:cNvCxnSpPr>
          <p:nvPr/>
        </p:nvCxnSpPr>
        <p:spPr>
          <a:xfrm flipV="1">
            <a:off x="3600866" y="1784365"/>
            <a:ext cx="0" cy="646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7CB997B2-9E25-433D-B984-23742A687571}"/>
              </a:ext>
            </a:extLst>
          </p:cNvPr>
          <p:cNvCxnSpPr>
            <a:cxnSpLocks/>
            <a:stCxn id="16" idx="1"/>
            <a:endCxn id="9" idx="6"/>
          </p:cNvCxnSpPr>
          <p:nvPr/>
        </p:nvCxnSpPr>
        <p:spPr>
          <a:xfrm flipH="1" flipV="1">
            <a:off x="3755425" y="1629806"/>
            <a:ext cx="1087903" cy="409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123DB938-8053-4D43-8889-8036E7F4270F}"/>
              </a:ext>
            </a:extLst>
          </p:cNvPr>
          <p:cNvCxnSpPr>
            <a:cxnSpLocks/>
            <a:stCxn id="16" idx="3"/>
            <a:endCxn id="12" idx="6"/>
          </p:cNvCxnSpPr>
          <p:nvPr/>
        </p:nvCxnSpPr>
        <p:spPr>
          <a:xfrm flipH="1">
            <a:off x="3755425" y="2258005"/>
            <a:ext cx="1087903" cy="327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A52D799-4610-4ADE-A735-4B24630128EB}"/>
              </a:ext>
            </a:extLst>
          </p:cNvPr>
          <p:cNvCxnSpPr>
            <a:cxnSpLocks/>
            <a:stCxn id="15" idx="2"/>
            <a:endCxn id="12" idx="5"/>
          </p:cNvCxnSpPr>
          <p:nvPr/>
        </p:nvCxnSpPr>
        <p:spPr>
          <a:xfrm flipH="1" flipV="1">
            <a:off x="3710156" y="2694510"/>
            <a:ext cx="1095321" cy="300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2DB27BE4-B9A3-4E23-8A15-C2BE51355EBB}"/>
              </a:ext>
            </a:extLst>
          </p:cNvPr>
          <p:cNvCxnSpPr>
            <a:cxnSpLocks/>
            <a:stCxn id="15" idx="3"/>
            <a:endCxn id="13" idx="7"/>
          </p:cNvCxnSpPr>
          <p:nvPr/>
        </p:nvCxnSpPr>
        <p:spPr>
          <a:xfrm flipH="1">
            <a:off x="3401037" y="3103822"/>
            <a:ext cx="1449708" cy="828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7DCE13D-6391-4FAA-9085-0C30DE885B80}"/>
              </a:ext>
            </a:extLst>
          </p:cNvPr>
          <p:cNvCxnSpPr>
            <a:cxnSpLocks/>
            <a:stCxn id="18" idx="1"/>
            <a:endCxn id="12" idx="4"/>
          </p:cNvCxnSpPr>
          <p:nvPr/>
        </p:nvCxnSpPr>
        <p:spPr>
          <a:xfrm flipH="1" flipV="1">
            <a:off x="3600866" y="2739779"/>
            <a:ext cx="831006" cy="1293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5DE8F2C5-6CBA-40A8-8CB2-91EFB73EC820}"/>
              </a:ext>
            </a:extLst>
          </p:cNvPr>
          <p:cNvCxnSpPr>
            <a:cxnSpLocks/>
            <a:stCxn id="18" idx="0"/>
            <a:endCxn id="15" idx="4"/>
          </p:cNvCxnSpPr>
          <p:nvPr/>
        </p:nvCxnSpPr>
        <p:spPr>
          <a:xfrm flipV="1">
            <a:off x="4541161" y="3149091"/>
            <a:ext cx="418874" cy="839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2079C6A-259B-4C1E-A37B-FBCA1CC2B1A5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 flipH="1" flipV="1">
            <a:off x="4952618" y="2303275"/>
            <a:ext cx="7418" cy="536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588FAF6B-D0FB-47BB-8393-22272448C3B8}"/>
              </a:ext>
            </a:extLst>
          </p:cNvPr>
          <p:cNvCxnSpPr>
            <a:cxnSpLocks/>
            <a:stCxn id="8" idx="2"/>
            <a:endCxn id="16" idx="6"/>
          </p:cNvCxnSpPr>
          <p:nvPr/>
        </p:nvCxnSpPr>
        <p:spPr>
          <a:xfrm flipH="1">
            <a:off x="5107177" y="2042597"/>
            <a:ext cx="639586" cy="1061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フローチャート: 結合子 109">
            <a:extLst>
              <a:ext uri="{FF2B5EF4-FFF2-40B4-BE49-F238E27FC236}">
                <a16:creationId xmlns:a16="http://schemas.microsoft.com/office/drawing/2014/main" id="{7131BB03-D5E5-4C51-BB2A-33B3E5EE1418}"/>
              </a:ext>
            </a:extLst>
          </p:cNvPr>
          <p:cNvSpPr/>
          <p:nvPr/>
        </p:nvSpPr>
        <p:spPr>
          <a:xfrm>
            <a:off x="5758380" y="2628720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B82312B1-EA4C-4450-A949-794A75CE5ABC}"/>
              </a:ext>
            </a:extLst>
          </p:cNvPr>
          <p:cNvCxnSpPr>
            <a:cxnSpLocks/>
            <a:stCxn id="110" idx="1"/>
            <a:endCxn id="16" idx="5"/>
          </p:cNvCxnSpPr>
          <p:nvPr/>
        </p:nvCxnSpPr>
        <p:spPr>
          <a:xfrm flipH="1" flipV="1">
            <a:off x="5061907" y="2258005"/>
            <a:ext cx="741742" cy="415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F3BCC660-469F-4799-91DF-455B7F428570}"/>
              </a:ext>
            </a:extLst>
          </p:cNvPr>
          <p:cNvCxnSpPr>
            <a:cxnSpLocks/>
            <a:stCxn id="110" idx="2"/>
            <a:endCxn id="15" idx="6"/>
          </p:cNvCxnSpPr>
          <p:nvPr/>
        </p:nvCxnSpPr>
        <p:spPr>
          <a:xfrm flipH="1">
            <a:off x="5114595" y="2783279"/>
            <a:ext cx="643785" cy="211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CAE279A3-B0B6-4109-A1F9-E79FF0040490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5069325" y="3103822"/>
            <a:ext cx="372928" cy="635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DA63D5EE-8491-4626-9DC2-0B81B7261F70}"/>
              </a:ext>
            </a:extLst>
          </p:cNvPr>
          <p:cNvCxnSpPr>
            <a:cxnSpLocks/>
            <a:stCxn id="17" idx="3"/>
            <a:endCxn id="18" idx="6"/>
          </p:cNvCxnSpPr>
          <p:nvPr/>
        </p:nvCxnSpPr>
        <p:spPr>
          <a:xfrm flipH="1">
            <a:off x="4695720" y="3957458"/>
            <a:ext cx="746532" cy="185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E3E79E4C-1B57-49CB-9D42-3179F7728DAF}"/>
              </a:ext>
            </a:extLst>
          </p:cNvPr>
          <p:cNvCxnSpPr>
            <a:cxnSpLocks/>
            <a:stCxn id="110" idx="4"/>
            <a:endCxn id="17" idx="0"/>
          </p:cNvCxnSpPr>
          <p:nvPr/>
        </p:nvCxnSpPr>
        <p:spPr>
          <a:xfrm flipH="1">
            <a:off x="5551543" y="2937838"/>
            <a:ext cx="361396" cy="755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0442A8AC-C129-47E6-B170-0A1C7917ECD7}"/>
              </a:ext>
            </a:extLst>
          </p:cNvPr>
          <p:cNvCxnSpPr>
            <a:cxnSpLocks/>
            <a:stCxn id="26" idx="2"/>
            <a:endCxn id="14" idx="4"/>
          </p:cNvCxnSpPr>
          <p:nvPr/>
        </p:nvCxnSpPr>
        <p:spPr>
          <a:xfrm flipH="1" flipV="1">
            <a:off x="877394" y="4197483"/>
            <a:ext cx="1390164" cy="362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0B3CB5B4-BEAE-4A82-BCB3-D5E935F96C95}"/>
              </a:ext>
            </a:extLst>
          </p:cNvPr>
          <p:cNvCxnSpPr>
            <a:cxnSpLocks/>
            <a:stCxn id="13" idx="3"/>
            <a:endCxn id="26" idx="6"/>
          </p:cNvCxnSpPr>
          <p:nvPr/>
        </p:nvCxnSpPr>
        <p:spPr>
          <a:xfrm flipH="1">
            <a:off x="2576676" y="4151288"/>
            <a:ext cx="605782" cy="408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6317A8AB-B9BC-4E24-9D69-9DD6B9E85042}"/>
              </a:ext>
            </a:extLst>
          </p:cNvPr>
          <p:cNvCxnSpPr>
            <a:cxnSpLocks/>
            <a:stCxn id="22" idx="3"/>
            <a:endCxn id="8" idx="6"/>
          </p:cNvCxnSpPr>
          <p:nvPr/>
        </p:nvCxnSpPr>
        <p:spPr>
          <a:xfrm flipH="1">
            <a:off x="6055881" y="1739668"/>
            <a:ext cx="560700" cy="302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C7CF8416-F559-4400-9294-1D04D472036B}"/>
              </a:ext>
            </a:extLst>
          </p:cNvPr>
          <p:cNvCxnSpPr>
            <a:cxnSpLocks/>
            <a:stCxn id="110" idx="0"/>
            <a:endCxn id="8" idx="4"/>
          </p:cNvCxnSpPr>
          <p:nvPr/>
        </p:nvCxnSpPr>
        <p:spPr>
          <a:xfrm flipH="1" flipV="1">
            <a:off x="5901322" y="2197156"/>
            <a:ext cx="11617" cy="43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2D4C5817-AAA1-4C0A-8FF6-67C9E940DB0A}"/>
              </a:ext>
            </a:extLst>
          </p:cNvPr>
          <p:cNvCxnSpPr>
            <a:cxnSpLocks/>
            <a:stCxn id="20" idx="2"/>
            <a:endCxn id="17" idx="6"/>
          </p:cNvCxnSpPr>
          <p:nvPr/>
        </p:nvCxnSpPr>
        <p:spPr>
          <a:xfrm flipH="1">
            <a:off x="5706102" y="3782831"/>
            <a:ext cx="710651" cy="65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ACAD5507-32E1-4A7E-8B7B-2DEF398F8ACB}"/>
              </a:ext>
            </a:extLst>
          </p:cNvPr>
          <p:cNvCxnSpPr>
            <a:cxnSpLocks/>
            <a:stCxn id="24" idx="3"/>
            <a:endCxn id="17" idx="7"/>
          </p:cNvCxnSpPr>
          <p:nvPr/>
        </p:nvCxnSpPr>
        <p:spPr>
          <a:xfrm flipH="1">
            <a:off x="5660832" y="2582873"/>
            <a:ext cx="1124675" cy="1156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16CEA8E4-3F0C-4E88-B7A3-7AF0771FC26C}"/>
              </a:ext>
            </a:extLst>
          </p:cNvPr>
          <p:cNvCxnSpPr>
            <a:cxnSpLocks/>
            <a:stCxn id="24" idx="2"/>
            <a:endCxn id="8" idx="5"/>
          </p:cNvCxnSpPr>
          <p:nvPr/>
        </p:nvCxnSpPr>
        <p:spPr>
          <a:xfrm flipH="1" flipV="1">
            <a:off x="6010612" y="2151887"/>
            <a:ext cx="729626" cy="321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8873EC3C-8465-4BB9-A1BA-AF9C0E28DC22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 flipH="1">
            <a:off x="6571312" y="2628142"/>
            <a:ext cx="323485" cy="1000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75F78AD9-8DFA-4352-BEA4-884F572FF235}"/>
              </a:ext>
            </a:extLst>
          </p:cNvPr>
          <p:cNvCxnSpPr>
            <a:cxnSpLocks/>
            <a:stCxn id="22" idx="6"/>
            <a:endCxn id="19" idx="1"/>
          </p:cNvCxnSpPr>
          <p:nvPr/>
        </p:nvCxnSpPr>
        <p:spPr>
          <a:xfrm>
            <a:off x="6880430" y="1630378"/>
            <a:ext cx="778702" cy="356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0CF6C9E4-1304-43D7-8373-FF1CC56D1231}"/>
              </a:ext>
            </a:extLst>
          </p:cNvPr>
          <p:cNvCxnSpPr>
            <a:cxnSpLocks/>
            <a:stCxn id="24" idx="6"/>
            <a:endCxn id="19" idx="3"/>
          </p:cNvCxnSpPr>
          <p:nvPr/>
        </p:nvCxnSpPr>
        <p:spPr>
          <a:xfrm flipV="1">
            <a:off x="7049356" y="2205523"/>
            <a:ext cx="609776" cy="268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FA941C8E-C74D-42E9-B7F9-741C71442BC6}"/>
              </a:ext>
            </a:extLst>
          </p:cNvPr>
          <p:cNvCxnSpPr>
            <a:cxnSpLocks/>
            <a:stCxn id="25" idx="0"/>
            <a:endCxn id="19" idx="4"/>
          </p:cNvCxnSpPr>
          <p:nvPr/>
        </p:nvCxnSpPr>
        <p:spPr>
          <a:xfrm flipV="1">
            <a:off x="7459304" y="2250793"/>
            <a:ext cx="309118" cy="113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E3D952EF-1544-4AA2-844E-36958740F8F6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7004087" y="2582873"/>
            <a:ext cx="345927" cy="843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D946F9D0-FE22-44C0-B29C-EBC3C90A2659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6725871" y="3644940"/>
            <a:ext cx="624143" cy="137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4CAD8A1B-3BBD-4723-AEC0-8F67BBDA8C59}"/>
              </a:ext>
            </a:extLst>
          </p:cNvPr>
          <p:cNvCxnSpPr>
            <a:cxnSpLocks/>
            <a:stCxn id="19" idx="6"/>
            <a:endCxn id="27" idx="2"/>
          </p:cNvCxnSpPr>
          <p:nvPr/>
        </p:nvCxnSpPr>
        <p:spPr>
          <a:xfrm flipV="1">
            <a:off x="7922981" y="1656525"/>
            <a:ext cx="895426" cy="43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94D16B7A-5FE2-4054-A1A5-BB4327CB7EE5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7877712" y="2205523"/>
            <a:ext cx="786136" cy="540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CBFEC752-D3D9-40E5-A3E4-04E74345AA09}"/>
              </a:ext>
            </a:extLst>
          </p:cNvPr>
          <p:cNvCxnSpPr>
            <a:cxnSpLocks/>
            <a:stCxn id="21" idx="0"/>
            <a:endCxn id="27" idx="4"/>
          </p:cNvCxnSpPr>
          <p:nvPr/>
        </p:nvCxnSpPr>
        <p:spPr>
          <a:xfrm flipV="1">
            <a:off x="8818407" y="1811084"/>
            <a:ext cx="154559" cy="78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FA82BD83-CF45-462E-AA78-95A50ED89300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 flipV="1">
            <a:off x="7613863" y="3535650"/>
            <a:ext cx="697450" cy="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C026A64E-109D-4D1E-959A-3FD9CA0222E6}"/>
              </a:ext>
            </a:extLst>
          </p:cNvPr>
          <p:cNvCxnSpPr>
            <a:cxnSpLocks/>
            <a:stCxn id="28" idx="1"/>
            <a:endCxn id="20" idx="5"/>
          </p:cNvCxnSpPr>
          <p:nvPr/>
        </p:nvCxnSpPr>
        <p:spPr>
          <a:xfrm flipH="1" flipV="1">
            <a:off x="6680602" y="3892121"/>
            <a:ext cx="823972" cy="332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3D579E5B-4CAF-4C74-815D-763E179EBC31}"/>
              </a:ext>
            </a:extLst>
          </p:cNvPr>
          <p:cNvCxnSpPr>
            <a:cxnSpLocks/>
            <a:stCxn id="23" idx="3"/>
            <a:endCxn id="28" idx="7"/>
          </p:cNvCxnSpPr>
          <p:nvPr/>
        </p:nvCxnSpPr>
        <p:spPr>
          <a:xfrm flipH="1">
            <a:off x="7723153" y="3648340"/>
            <a:ext cx="633430" cy="576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FF34E790-21FE-463B-A433-80CA335AAFFC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 flipH="1">
            <a:off x="8465872" y="2855131"/>
            <a:ext cx="243245" cy="529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フローチャート: 結合子 186">
            <a:extLst>
              <a:ext uri="{FF2B5EF4-FFF2-40B4-BE49-F238E27FC236}">
                <a16:creationId xmlns:a16="http://schemas.microsoft.com/office/drawing/2014/main" id="{7720EA59-06B9-4D5A-BD66-6D21DD80DFD7}"/>
              </a:ext>
            </a:extLst>
          </p:cNvPr>
          <p:cNvSpPr/>
          <p:nvPr/>
        </p:nvSpPr>
        <p:spPr>
          <a:xfrm>
            <a:off x="7962588" y="1076960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1C892CEF-6595-43F0-B20A-A56FB9E85BEC}"/>
              </a:ext>
            </a:extLst>
          </p:cNvPr>
          <p:cNvCxnSpPr>
            <a:cxnSpLocks/>
            <a:stCxn id="187" idx="6"/>
            <a:endCxn id="27" idx="1"/>
          </p:cNvCxnSpPr>
          <p:nvPr/>
        </p:nvCxnSpPr>
        <p:spPr>
          <a:xfrm>
            <a:off x="8271706" y="1231519"/>
            <a:ext cx="591970" cy="315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D8694907-9103-4FD5-B475-A8E54E6B5255}"/>
              </a:ext>
            </a:extLst>
          </p:cNvPr>
          <p:cNvCxnSpPr>
            <a:cxnSpLocks/>
            <a:stCxn id="187" idx="4"/>
            <a:endCxn id="19" idx="0"/>
          </p:cNvCxnSpPr>
          <p:nvPr/>
        </p:nvCxnSpPr>
        <p:spPr>
          <a:xfrm flipH="1">
            <a:off x="7768422" y="1386078"/>
            <a:ext cx="348725" cy="5555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AE42C240-A8D3-42A0-BE64-1B83B882970F}"/>
              </a:ext>
            </a:extLst>
          </p:cNvPr>
          <p:cNvCxnSpPr>
            <a:cxnSpLocks/>
            <a:stCxn id="187" idx="2"/>
            <a:endCxn id="24" idx="0"/>
          </p:cNvCxnSpPr>
          <p:nvPr/>
        </p:nvCxnSpPr>
        <p:spPr>
          <a:xfrm flipH="1">
            <a:off x="6894797" y="1231519"/>
            <a:ext cx="1067791" cy="1087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1B91F44-37E9-46B3-A4A2-B3A9BDC0E9C3}"/>
              </a:ext>
            </a:extLst>
          </p:cNvPr>
          <p:cNvCxnSpPr>
            <a:cxnSpLocks/>
            <a:stCxn id="24" idx="2"/>
            <a:endCxn id="110" idx="6"/>
          </p:cNvCxnSpPr>
          <p:nvPr/>
        </p:nvCxnSpPr>
        <p:spPr>
          <a:xfrm flipH="1">
            <a:off x="6067498" y="2473583"/>
            <a:ext cx="672740" cy="309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8823D559-27FE-4C58-A5E9-A8CF04A13517}"/>
              </a:ext>
            </a:extLst>
          </p:cNvPr>
          <p:cNvGrpSpPr/>
          <p:nvPr/>
        </p:nvGrpSpPr>
        <p:grpSpPr>
          <a:xfrm>
            <a:off x="570807" y="5033488"/>
            <a:ext cx="10217320" cy="461665"/>
            <a:chOff x="845127" y="4779490"/>
            <a:chExt cx="10217320" cy="461665"/>
          </a:xfrm>
        </p:grpSpPr>
        <p:sp>
          <p:nvSpPr>
            <p:cNvPr id="170" name="フローチャート: 結合子 169">
              <a:extLst>
                <a:ext uri="{FF2B5EF4-FFF2-40B4-BE49-F238E27FC236}">
                  <a16:creationId xmlns:a16="http://schemas.microsoft.com/office/drawing/2014/main" id="{D1222D5C-CDC8-4EB4-B258-A0DF278C36CF}"/>
                </a:ext>
              </a:extLst>
            </p:cNvPr>
            <p:cNvSpPr/>
            <p:nvPr/>
          </p:nvSpPr>
          <p:spPr>
            <a:xfrm>
              <a:off x="845127" y="4862465"/>
              <a:ext cx="285120" cy="28512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ローチャート: 結合子 170">
              <a:extLst>
                <a:ext uri="{FF2B5EF4-FFF2-40B4-BE49-F238E27FC236}">
                  <a16:creationId xmlns:a16="http://schemas.microsoft.com/office/drawing/2014/main" id="{0C8428BF-844F-4789-A5CE-BD6CAC055ED6}"/>
                </a:ext>
              </a:extLst>
            </p:cNvPr>
            <p:cNvSpPr/>
            <p:nvPr/>
          </p:nvSpPr>
          <p:spPr>
            <a:xfrm>
              <a:off x="1494712" y="4862465"/>
              <a:ext cx="285120" cy="28512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C553EB40-8618-4A79-8E1E-17CC70185DE8}"/>
                </a:ext>
              </a:extLst>
            </p:cNvPr>
            <p:cNvSpPr txBox="1"/>
            <p:nvPr/>
          </p:nvSpPr>
          <p:spPr>
            <a:xfrm>
              <a:off x="1102546" y="4779490"/>
              <a:ext cx="9959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と　　を結ぶ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頂点を共有しない</a:t>
              </a:r>
              <a:r>
                <a:rPr kumimoji="1" lang="ja-JP" altLang="en-US" sz="2400" dirty="0"/>
                <a:t>道（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点素</a:t>
              </a:r>
              <a:r>
                <a:rPr kumimoji="1" lang="ja-JP" altLang="en-US" sz="2400" dirty="0"/>
                <a:t>な道）をできるだけたくさん見つけたい．</a:t>
              </a:r>
            </a:p>
          </p:txBody>
        </p:sp>
      </p:grp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84329A3F-1DDD-4386-B219-8605662909CA}"/>
              </a:ext>
            </a:extLst>
          </p:cNvPr>
          <p:cNvSpPr txBox="1"/>
          <p:nvPr/>
        </p:nvSpPr>
        <p:spPr>
          <a:xfrm>
            <a:off x="499736" y="5480224"/>
            <a:ext cx="310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→ 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本以上ある．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D4CBF221-C423-474D-A163-6C36D87AF329}"/>
              </a:ext>
            </a:extLst>
          </p:cNvPr>
          <p:cNvSpPr txBox="1"/>
          <p:nvPr/>
        </p:nvSpPr>
        <p:spPr>
          <a:xfrm>
            <a:off x="512632" y="5967356"/>
            <a:ext cx="254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本目はある</a:t>
            </a:r>
            <a:r>
              <a:rPr kumimoji="1" lang="en-US" altLang="ja-JP" sz="2800" dirty="0"/>
              <a:t>??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72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:r>
                  <a:rPr kumimoji="1" lang="ja-JP" altLang="en-US" dirty="0"/>
                  <a:t>その他の</a:t>
                </a:r>
                <a:r>
                  <a:rPr kumimoji="1" lang="en-US" altLang="ja-JP" dirty="0"/>
                  <a:t>linked</a:t>
                </a:r>
                <a:r>
                  <a:rPr kumimoji="1" lang="ja-JP" altLang="en-US" dirty="0"/>
                  <a:t>：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en-US" altLang="ja-JP" dirty="0"/>
                  <a:t>-linked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7D5D92A-9C54-45CC-852E-9F2762F4A066}"/>
              </a:ext>
            </a:extLst>
          </p:cNvPr>
          <p:cNvGrpSpPr/>
          <p:nvPr/>
        </p:nvGrpSpPr>
        <p:grpSpPr>
          <a:xfrm>
            <a:off x="587187" y="1032252"/>
            <a:ext cx="11017626" cy="1818633"/>
            <a:chOff x="845127" y="1581150"/>
            <a:chExt cx="10529454" cy="102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8C4619DB-1E65-4B4E-9E09-45520E1373DD}"/>
                    </a:ext>
                  </a:extLst>
                </p:cNvPr>
                <p:cNvSpPr/>
                <p:nvPr/>
              </p:nvSpPr>
              <p:spPr>
                <a:xfrm>
                  <a:off x="858981" y="1857919"/>
                  <a:ext cx="10515600" cy="744063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: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多重辺や自己ループも許したグラフ</a:t>
                  </a:r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グラフ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ja-JP" alt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kumimoji="1" lang="en-US" altLang="ja-JP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kumimoji="1" lang="en-US" altLang="ja-JP" sz="2600" dirty="0">
                      <a:solidFill>
                        <a:srgbClr val="FF0000"/>
                      </a:solidFill>
                    </a:rPr>
                    <a:t>-linked</a:t>
                  </a:r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であるとは，任意の単射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に対して，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で指定された頂点を対応する分岐点とする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の細分を持つ．</a:t>
                  </a: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8C4619DB-1E65-4B4E-9E09-45520E137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857919"/>
                  <a:ext cx="10515600" cy="744063"/>
                </a:xfrm>
                <a:prstGeom prst="rect">
                  <a:avLst/>
                </a:prstGeom>
                <a:blipFill>
                  <a:blip r:embed="rId3"/>
                  <a:stretch>
                    <a:fillRect l="-997" t="-5936" b="-91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1FD9C1AB-19F4-4097-8374-B953FF96DE8A}"/>
                </a:ext>
              </a:extLst>
            </p:cNvPr>
            <p:cNvSpPr/>
            <p:nvPr/>
          </p:nvSpPr>
          <p:spPr>
            <a:xfrm>
              <a:off x="845127" y="1581150"/>
              <a:ext cx="10529454" cy="2788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定義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6842AE-0CC7-4BF1-B4D1-6FBBF9BB979B}"/>
                  </a:ext>
                </a:extLst>
              </p:cNvPr>
              <p:cNvSpPr txBox="1"/>
              <p:nvPr/>
            </p:nvSpPr>
            <p:spPr>
              <a:xfrm>
                <a:off x="1410466" y="4203441"/>
                <a:ext cx="6073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6842AE-0CC7-4BF1-B4D1-6FBBF9BB9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66" y="4203441"/>
                <a:ext cx="60735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フローチャート: 結合子 59">
            <a:extLst>
              <a:ext uri="{FF2B5EF4-FFF2-40B4-BE49-F238E27FC236}">
                <a16:creationId xmlns:a16="http://schemas.microsoft.com/office/drawing/2014/main" id="{E27FF24B-65A9-4B31-8AC0-7745E641CEF1}"/>
              </a:ext>
            </a:extLst>
          </p:cNvPr>
          <p:cNvSpPr/>
          <p:nvPr/>
        </p:nvSpPr>
        <p:spPr>
          <a:xfrm>
            <a:off x="1670904" y="3213000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フローチャート: 結合子 60">
            <a:extLst>
              <a:ext uri="{FF2B5EF4-FFF2-40B4-BE49-F238E27FC236}">
                <a16:creationId xmlns:a16="http://schemas.microsoft.com/office/drawing/2014/main" id="{5E59A008-2B10-4B24-AF19-17BDB5F94FA7}"/>
              </a:ext>
            </a:extLst>
          </p:cNvPr>
          <p:cNvSpPr/>
          <p:nvPr/>
        </p:nvSpPr>
        <p:spPr>
          <a:xfrm>
            <a:off x="993040" y="3899116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フローチャート: 結合子 61">
            <a:extLst>
              <a:ext uri="{FF2B5EF4-FFF2-40B4-BE49-F238E27FC236}">
                <a16:creationId xmlns:a16="http://schemas.microsoft.com/office/drawing/2014/main" id="{4F2AE7A5-FF49-4425-963A-B9F6E58124AF}"/>
              </a:ext>
            </a:extLst>
          </p:cNvPr>
          <p:cNvSpPr/>
          <p:nvPr/>
        </p:nvSpPr>
        <p:spPr>
          <a:xfrm>
            <a:off x="1670904" y="3899116"/>
            <a:ext cx="180000" cy="18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フローチャート: 結合子 62">
            <a:extLst>
              <a:ext uri="{FF2B5EF4-FFF2-40B4-BE49-F238E27FC236}">
                <a16:creationId xmlns:a16="http://schemas.microsoft.com/office/drawing/2014/main" id="{205F1769-7F27-482A-A0FE-09A72815D0F7}"/>
              </a:ext>
            </a:extLst>
          </p:cNvPr>
          <p:cNvSpPr/>
          <p:nvPr/>
        </p:nvSpPr>
        <p:spPr>
          <a:xfrm>
            <a:off x="2493864" y="3899116"/>
            <a:ext cx="180000" cy="180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96528DED-CB66-4CC1-B538-EBC694E243F4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 flipH="1">
            <a:off x="1083040" y="3303000"/>
            <a:ext cx="587864" cy="596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844E1039-F010-4FFD-8AA9-FD757A434992}"/>
              </a:ext>
            </a:extLst>
          </p:cNvPr>
          <p:cNvCxnSpPr>
            <a:cxnSpLocks/>
            <a:stCxn id="60" idx="4"/>
            <a:endCxn id="62" idx="0"/>
          </p:cNvCxnSpPr>
          <p:nvPr/>
        </p:nvCxnSpPr>
        <p:spPr>
          <a:xfrm>
            <a:off x="1760904" y="3393000"/>
            <a:ext cx="0" cy="506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9A78AC7-2D13-4341-9138-C6B963E3CDB3}"/>
              </a:ext>
            </a:extLst>
          </p:cNvPr>
          <p:cNvCxnSpPr>
            <a:cxnSpLocks/>
            <a:stCxn id="60" idx="6"/>
            <a:endCxn id="63" idx="1"/>
          </p:cNvCxnSpPr>
          <p:nvPr/>
        </p:nvCxnSpPr>
        <p:spPr>
          <a:xfrm>
            <a:off x="1850904" y="3303000"/>
            <a:ext cx="669320" cy="622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62FDBCF-5EC5-4C42-A38C-9F015F7ABB7E}"/>
              </a:ext>
            </a:extLst>
          </p:cNvPr>
          <p:cNvSpPr txBox="1"/>
          <p:nvPr/>
        </p:nvSpPr>
        <p:spPr>
          <a:xfrm>
            <a:off x="754083" y="3088957"/>
            <a:ext cx="6073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0" dirty="0"/>
              <a:t>例</a:t>
            </a:r>
            <a:endParaRPr kumimoji="1" lang="ja-JP" altLang="en-US" sz="2600" dirty="0"/>
          </a:p>
        </p:txBody>
      </p: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95063F18-DC76-4689-B180-2655FD2A6F39}"/>
              </a:ext>
            </a:extLst>
          </p:cNvPr>
          <p:cNvGrpSpPr>
            <a:grpSpLocks noChangeAspect="1"/>
          </p:cNvGrpSpPr>
          <p:nvPr/>
        </p:nvGrpSpPr>
        <p:grpSpPr>
          <a:xfrm>
            <a:off x="3414516" y="2925538"/>
            <a:ext cx="3051673" cy="2163156"/>
            <a:chOff x="3372727" y="2981886"/>
            <a:chExt cx="2694966" cy="1910307"/>
          </a:xfrm>
        </p:grpSpPr>
        <p:sp>
          <p:nvSpPr>
            <p:cNvPr id="72" name="フローチャート: 結合子 71">
              <a:extLst>
                <a:ext uri="{FF2B5EF4-FFF2-40B4-BE49-F238E27FC236}">
                  <a16:creationId xmlns:a16="http://schemas.microsoft.com/office/drawing/2014/main" id="{70435094-AA9E-4503-B314-A1277A131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141" y="2981886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フローチャート: 結合子 72">
              <a:extLst>
                <a:ext uri="{FF2B5EF4-FFF2-40B4-BE49-F238E27FC236}">
                  <a16:creationId xmlns:a16="http://schemas.microsoft.com/office/drawing/2014/main" id="{3F6C997F-5799-460E-97DB-F7B164A3F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2727" y="3767048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フローチャート: 結合子 73">
              <a:extLst>
                <a:ext uri="{FF2B5EF4-FFF2-40B4-BE49-F238E27FC236}">
                  <a16:creationId xmlns:a16="http://schemas.microsoft.com/office/drawing/2014/main" id="{1C635EBE-862B-4585-8B1F-8203FC26D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3861" y="3760891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フローチャート: 結合子 74">
              <a:extLst>
                <a:ext uri="{FF2B5EF4-FFF2-40B4-BE49-F238E27FC236}">
                  <a16:creationId xmlns:a16="http://schemas.microsoft.com/office/drawing/2014/main" id="{96C415B0-733F-4358-96CB-428527416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9357" y="4728361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6" name="フローチャート: 結合子 75">
              <a:extLst>
                <a:ext uri="{FF2B5EF4-FFF2-40B4-BE49-F238E27FC236}">
                  <a16:creationId xmlns:a16="http://schemas.microsoft.com/office/drawing/2014/main" id="{B4770E02-850A-41AA-9A24-1C7E1089F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9509" y="3471915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フローチャート: 結合子 76">
              <a:extLst>
                <a:ext uri="{FF2B5EF4-FFF2-40B4-BE49-F238E27FC236}">
                  <a16:creationId xmlns:a16="http://schemas.microsoft.com/office/drawing/2014/main" id="{1C252E32-34D9-43AB-B922-2EA525F78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627" y="3464144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フローチャート: 結合子 77">
              <a:extLst>
                <a:ext uri="{FF2B5EF4-FFF2-40B4-BE49-F238E27FC236}">
                  <a16:creationId xmlns:a16="http://schemas.microsoft.com/office/drawing/2014/main" id="{B0A23AE5-E0EE-461B-A823-FA6FF3C4C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365" y="4125019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フローチャート: 結合子 78">
              <a:extLst>
                <a:ext uri="{FF2B5EF4-FFF2-40B4-BE49-F238E27FC236}">
                  <a16:creationId xmlns:a16="http://schemas.microsoft.com/office/drawing/2014/main" id="{D675ABA0-1217-4F85-B2EB-80875A665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357" y="4131438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フローチャート: 結合子 79">
              <a:extLst>
                <a:ext uri="{FF2B5EF4-FFF2-40B4-BE49-F238E27FC236}">
                  <a16:creationId xmlns:a16="http://schemas.microsoft.com/office/drawing/2014/main" id="{E4F71C11-8B0B-474B-AA0C-BA832FDD9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5393" y="3772055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フローチャート: 結合子 80">
              <a:extLst>
                <a:ext uri="{FF2B5EF4-FFF2-40B4-BE49-F238E27FC236}">
                  <a16:creationId xmlns:a16="http://schemas.microsoft.com/office/drawing/2014/main" id="{83A2CCE0-6B2B-4FB5-AC2F-651583A277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9461" y="3772055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47429219-1506-4F80-8133-7439EAB38B65}"/>
                </a:ext>
              </a:extLst>
            </p:cNvPr>
            <p:cNvCxnSpPr>
              <a:cxnSpLocks noChangeAspect="1"/>
              <a:stCxn id="73" idx="4"/>
              <a:endCxn id="75" idx="2"/>
            </p:cNvCxnSpPr>
            <p:nvPr/>
          </p:nvCxnSpPr>
          <p:spPr>
            <a:xfrm>
              <a:off x="3454643" y="3930880"/>
              <a:ext cx="1164714" cy="8793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785B7B50-6F04-4365-9110-1AF7DF8A699C}"/>
                </a:ext>
              </a:extLst>
            </p:cNvPr>
            <p:cNvCxnSpPr>
              <a:cxnSpLocks noChangeAspect="1"/>
              <a:stCxn id="73" idx="6"/>
              <a:endCxn id="80" idx="2"/>
            </p:cNvCxnSpPr>
            <p:nvPr/>
          </p:nvCxnSpPr>
          <p:spPr>
            <a:xfrm>
              <a:off x="3536559" y="3848964"/>
              <a:ext cx="348834" cy="5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D6CC6D45-68F2-4459-89D7-1A5AEE7A16E1}"/>
                </a:ext>
              </a:extLst>
            </p:cNvPr>
            <p:cNvCxnSpPr>
              <a:cxnSpLocks noChangeAspect="1"/>
              <a:stCxn id="80" idx="5"/>
              <a:endCxn id="78" idx="2"/>
            </p:cNvCxnSpPr>
            <p:nvPr/>
          </p:nvCxnSpPr>
          <p:spPr>
            <a:xfrm>
              <a:off x="4025232" y="3911894"/>
              <a:ext cx="349133" cy="295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50A9980D-A5C3-4A7A-95C2-DEBFF44CC3EE}"/>
                </a:ext>
              </a:extLst>
            </p:cNvPr>
            <p:cNvCxnSpPr>
              <a:cxnSpLocks noChangeAspect="1"/>
              <a:stCxn id="78" idx="5"/>
              <a:endCxn id="75" idx="1"/>
            </p:cNvCxnSpPr>
            <p:nvPr/>
          </p:nvCxnSpPr>
          <p:spPr>
            <a:xfrm>
              <a:off x="4514204" y="4264858"/>
              <a:ext cx="129146" cy="4874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F3FBAF15-2069-4D06-8704-5A0F9D634D5F}"/>
                </a:ext>
              </a:extLst>
            </p:cNvPr>
            <p:cNvCxnSpPr>
              <a:cxnSpLocks noChangeAspect="1"/>
              <a:stCxn id="75" idx="6"/>
              <a:endCxn id="74" idx="3"/>
            </p:cNvCxnSpPr>
            <p:nvPr/>
          </p:nvCxnSpPr>
          <p:spPr>
            <a:xfrm flipV="1">
              <a:off x="4783189" y="3900730"/>
              <a:ext cx="1144665" cy="9095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0B24B934-2BE6-4B83-BBC8-C470AA2DCD36}"/>
                </a:ext>
              </a:extLst>
            </p:cNvPr>
            <p:cNvCxnSpPr>
              <a:cxnSpLocks noChangeAspect="1"/>
              <a:stCxn id="79" idx="3"/>
              <a:endCxn id="75" idx="7"/>
            </p:cNvCxnSpPr>
            <p:nvPr/>
          </p:nvCxnSpPr>
          <p:spPr>
            <a:xfrm flipH="1">
              <a:off x="4759196" y="4271277"/>
              <a:ext cx="208154" cy="481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6BF06A83-8853-4EC9-98F1-5B8530C9D242}"/>
                </a:ext>
              </a:extLst>
            </p:cNvPr>
            <p:cNvCxnSpPr>
              <a:cxnSpLocks noChangeAspect="1"/>
              <a:stCxn id="78" idx="6"/>
              <a:endCxn id="79" idx="2"/>
            </p:cNvCxnSpPr>
            <p:nvPr/>
          </p:nvCxnSpPr>
          <p:spPr>
            <a:xfrm>
              <a:off x="4538197" y="4206935"/>
              <a:ext cx="405160" cy="64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E142148-1639-4ADA-B12E-3C5AA8186067}"/>
                </a:ext>
              </a:extLst>
            </p:cNvPr>
            <p:cNvCxnSpPr>
              <a:cxnSpLocks noChangeAspect="1"/>
              <a:stCxn id="79" idx="6"/>
              <a:endCxn id="81" idx="3"/>
            </p:cNvCxnSpPr>
            <p:nvPr/>
          </p:nvCxnSpPr>
          <p:spPr>
            <a:xfrm flipV="1">
              <a:off x="5107189" y="3911894"/>
              <a:ext cx="326265" cy="3014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F3C5BED-0F7C-4360-9ED6-BA4FA1101C96}"/>
                </a:ext>
              </a:extLst>
            </p:cNvPr>
            <p:cNvCxnSpPr>
              <a:cxnSpLocks noChangeAspect="1"/>
              <a:stCxn id="81" idx="6"/>
              <a:endCxn id="74" idx="2"/>
            </p:cNvCxnSpPr>
            <p:nvPr/>
          </p:nvCxnSpPr>
          <p:spPr>
            <a:xfrm flipV="1">
              <a:off x="5573293" y="3842807"/>
              <a:ext cx="330568" cy="11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78CA3C30-4C2C-4441-BBC7-C306E7B8CAD1}"/>
                </a:ext>
              </a:extLst>
            </p:cNvPr>
            <p:cNvCxnSpPr>
              <a:cxnSpLocks noChangeAspect="1"/>
              <a:stCxn id="80" idx="6"/>
              <a:endCxn id="76" idx="2"/>
            </p:cNvCxnSpPr>
            <p:nvPr/>
          </p:nvCxnSpPr>
          <p:spPr>
            <a:xfrm flipV="1">
              <a:off x="4049225" y="3553831"/>
              <a:ext cx="310284" cy="300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7C1B13A5-A61D-4A05-B54F-7054EE6C87D7}"/>
                </a:ext>
              </a:extLst>
            </p:cNvPr>
            <p:cNvCxnSpPr>
              <a:cxnSpLocks noChangeAspect="1"/>
              <a:stCxn id="76" idx="6"/>
              <a:endCxn id="77" idx="2"/>
            </p:cNvCxnSpPr>
            <p:nvPr/>
          </p:nvCxnSpPr>
          <p:spPr>
            <a:xfrm flipV="1">
              <a:off x="4523341" y="3546060"/>
              <a:ext cx="425286" cy="77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F653D260-DC14-4011-83B0-F995AE2CF881}"/>
                </a:ext>
              </a:extLst>
            </p:cNvPr>
            <p:cNvCxnSpPr>
              <a:cxnSpLocks noChangeAspect="1"/>
              <a:stCxn id="77" idx="6"/>
              <a:endCxn id="81" idx="1"/>
            </p:cNvCxnSpPr>
            <p:nvPr/>
          </p:nvCxnSpPr>
          <p:spPr>
            <a:xfrm>
              <a:off x="5112459" y="3546060"/>
              <a:ext cx="320995" cy="2499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2EAB62E5-5B37-444E-ADF8-7D273A968929}"/>
                </a:ext>
              </a:extLst>
            </p:cNvPr>
            <p:cNvCxnSpPr>
              <a:cxnSpLocks noChangeAspect="1"/>
              <a:stCxn id="74" idx="1"/>
              <a:endCxn id="72" idx="6"/>
            </p:cNvCxnSpPr>
            <p:nvPr/>
          </p:nvCxnSpPr>
          <p:spPr>
            <a:xfrm flipH="1" flipV="1">
              <a:off x="4770973" y="3063802"/>
              <a:ext cx="1156881" cy="72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71B45A89-E426-4078-8D59-088BA758577F}"/>
                </a:ext>
              </a:extLst>
            </p:cNvPr>
            <p:cNvCxnSpPr>
              <a:cxnSpLocks noChangeAspect="1"/>
              <a:stCxn id="73" idx="7"/>
              <a:endCxn id="72" idx="2"/>
            </p:cNvCxnSpPr>
            <p:nvPr/>
          </p:nvCxnSpPr>
          <p:spPr>
            <a:xfrm flipV="1">
              <a:off x="3512566" y="3063802"/>
              <a:ext cx="1094575" cy="727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669531B7-A157-414C-8153-97834C52EEFF}"/>
                </a:ext>
              </a:extLst>
            </p:cNvPr>
            <p:cNvCxnSpPr>
              <a:cxnSpLocks noChangeAspect="1"/>
              <a:stCxn id="76" idx="0"/>
              <a:endCxn id="72" idx="3"/>
            </p:cNvCxnSpPr>
            <p:nvPr/>
          </p:nvCxnSpPr>
          <p:spPr>
            <a:xfrm flipV="1">
              <a:off x="4441425" y="3121725"/>
              <a:ext cx="189709" cy="350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A6B48C81-E5DD-45DD-AC41-9AD36D1E4758}"/>
                </a:ext>
              </a:extLst>
            </p:cNvPr>
            <p:cNvCxnSpPr>
              <a:cxnSpLocks noChangeAspect="1"/>
              <a:stCxn id="77" idx="1"/>
              <a:endCxn id="72" idx="5"/>
            </p:cNvCxnSpPr>
            <p:nvPr/>
          </p:nvCxnSpPr>
          <p:spPr>
            <a:xfrm flipH="1" flipV="1">
              <a:off x="4746980" y="3121725"/>
              <a:ext cx="225640" cy="366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フローチャート: 結合子 145">
              <a:extLst>
                <a:ext uri="{FF2B5EF4-FFF2-40B4-BE49-F238E27FC236}">
                  <a16:creationId xmlns:a16="http://schemas.microsoft.com/office/drawing/2014/main" id="{7F021336-F8F5-4F2C-893E-B0AC18BD2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3853" y="3806750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32184417-9702-49FF-B94F-6F4E97F59D80}"/>
                </a:ext>
              </a:extLst>
            </p:cNvPr>
            <p:cNvCxnSpPr>
              <a:cxnSpLocks noChangeAspect="1"/>
              <a:stCxn id="72" idx="4"/>
              <a:endCxn id="146" idx="0"/>
            </p:cNvCxnSpPr>
            <p:nvPr/>
          </p:nvCxnSpPr>
          <p:spPr>
            <a:xfrm>
              <a:off x="4689057" y="3145718"/>
              <a:ext cx="26712" cy="661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2011610F-25F7-4A63-99F3-FCDBFBE80235}"/>
                </a:ext>
              </a:extLst>
            </p:cNvPr>
            <p:cNvCxnSpPr>
              <a:cxnSpLocks noChangeAspect="1"/>
              <a:stCxn id="77" idx="3"/>
              <a:endCxn id="146" idx="7"/>
            </p:cNvCxnSpPr>
            <p:nvPr/>
          </p:nvCxnSpPr>
          <p:spPr>
            <a:xfrm flipH="1">
              <a:off x="4773692" y="3603983"/>
              <a:ext cx="198928" cy="226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2AA67AEC-FE29-417B-92D1-FCF44E88E936}"/>
                </a:ext>
              </a:extLst>
            </p:cNvPr>
            <p:cNvCxnSpPr>
              <a:cxnSpLocks noChangeAspect="1"/>
              <a:stCxn id="76" idx="4"/>
              <a:endCxn id="146" idx="1"/>
            </p:cNvCxnSpPr>
            <p:nvPr/>
          </p:nvCxnSpPr>
          <p:spPr>
            <a:xfrm>
              <a:off x="4441425" y="3635747"/>
              <a:ext cx="216421" cy="194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F97154B8-1AA0-471C-B8B0-3CE0C077CA16}"/>
                </a:ext>
              </a:extLst>
            </p:cNvPr>
            <p:cNvCxnSpPr>
              <a:cxnSpLocks noChangeAspect="1"/>
              <a:stCxn id="78" idx="7"/>
              <a:endCxn id="146" idx="3"/>
            </p:cNvCxnSpPr>
            <p:nvPr/>
          </p:nvCxnSpPr>
          <p:spPr>
            <a:xfrm flipV="1">
              <a:off x="4514204" y="3946589"/>
              <a:ext cx="143642" cy="2024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0DA134DF-F9D1-488A-B489-6F0EB6381F26}"/>
                </a:ext>
              </a:extLst>
            </p:cNvPr>
            <p:cNvCxnSpPr>
              <a:cxnSpLocks noChangeAspect="1"/>
              <a:stCxn id="146" idx="5"/>
              <a:endCxn id="79" idx="1"/>
            </p:cNvCxnSpPr>
            <p:nvPr/>
          </p:nvCxnSpPr>
          <p:spPr>
            <a:xfrm>
              <a:off x="4773692" y="3946589"/>
              <a:ext cx="193658" cy="208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0693B2EF-B038-47FB-9012-0A93BAE2C4FA}"/>
                  </a:ext>
                </a:extLst>
              </p:cNvPr>
              <p:cNvSpPr txBox="1"/>
              <p:nvPr/>
            </p:nvSpPr>
            <p:spPr>
              <a:xfrm>
                <a:off x="3698127" y="4741890"/>
                <a:ext cx="6073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0693B2EF-B038-47FB-9012-0A93BAE2C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7" y="4741890"/>
                <a:ext cx="6073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フローチャート: 結合子 171">
            <a:extLst>
              <a:ext uri="{FF2B5EF4-FFF2-40B4-BE49-F238E27FC236}">
                <a16:creationId xmlns:a16="http://schemas.microsoft.com/office/drawing/2014/main" id="{E80B6084-757E-4DE7-A5CA-2CB04E263F75}"/>
              </a:ext>
            </a:extLst>
          </p:cNvPr>
          <p:cNvSpPr/>
          <p:nvPr/>
        </p:nvSpPr>
        <p:spPr>
          <a:xfrm>
            <a:off x="4804499" y="2922364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3" name="フローチャート: 結合子 172">
            <a:extLst>
              <a:ext uri="{FF2B5EF4-FFF2-40B4-BE49-F238E27FC236}">
                <a16:creationId xmlns:a16="http://schemas.microsoft.com/office/drawing/2014/main" id="{093616BC-B28B-45DF-B411-88094AFD7FA5}"/>
              </a:ext>
            </a:extLst>
          </p:cNvPr>
          <p:cNvSpPr/>
          <p:nvPr/>
        </p:nvSpPr>
        <p:spPr>
          <a:xfrm>
            <a:off x="4826290" y="4898949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4" name="フローチャート: 結合子 173">
            <a:extLst>
              <a:ext uri="{FF2B5EF4-FFF2-40B4-BE49-F238E27FC236}">
                <a16:creationId xmlns:a16="http://schemas.microsoft.com/office/drawing/2014/main" id="{5E16A4E8-E7F1-443F-A1F4-1AAC94D0D1AB}"/>
              </a:ext>
            </a:extLst>
          </p:cNvPr>
          <p:cNvSpPr/>
          <p:nvPr/>
        </p:nvSpPr>
        <p:spPr>
          <a:xfrm>
            <a:off x="5732831" y="3814624"/>
            <a:ext cx="180000" cy="18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フローチャート: 結合子 174">
            <a:extLst>
              <a:ext uri="{FF2B5EF4-FFF2-40B4-BE49-F238E27FC236}">
                <a16:creationId xmlns:a16="http://schemas.microsoft.com/office/drawing/2014/main" id="{6B9AA542-2CDE-411B-AB13-62FB55BBA83C}"/>
              </a:ext>
            </a:extLst>
          </p:cNvPr>
          <p:cNvSpPr/>
          <p:nvPr/>
        </p:nvSpPr>
        <p:spPr>
          <a:xfrm>
            <a:off x="4558650" y="4211909"/>
            <a:ext cx="180000" cy="180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DE3D6593-18AF-4DAE-AD63-FF4437C2AD4A}"/>
              </a:ext>
            </a:extLst>
          </p:cNvPr>
          <p:cNvGrpSpPr>
            <a:grpSpLocks noChangeAspect="1"/>
          </p:cNvGrpSpPr>
          <p:nvPr/>
        </p:nvGrpSpPr>
        <p:grpSpPr>
          <a:xfrm>
            <a:off x="7158529" y="2917679"/>
            <a:ext cx="3051673" cy="2163156"/>
            <a:chOff x="3372727" y="2981886"/>
            <a:chExt cx="2694966" cy="1910307"/>
          </a:xfrm>
        </p:grpSpPr>
        <p:sp>
          <p:nvSpPr>
            <p:cNvPr id="177" name="フローチャート: 結合子 176">
              <a:extLst>
                <a:ext uri="{FF2B5EF4-FFF2-40B4-BE49-F238E27FC236}">
                  <a16:creationId xmlns:a16="http://schemas.microsoft.com/office/drawing/2014/main" id="{EC12FB3A-DCD7-4824-A858-4500BC684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141" y="2981886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8" name="フローチャート: 結合子 177">
              <a:extLst>
                <a:ext uri="{FF2B5EF4-FFF2-40B4-BE49-F238E27FC236}">
                  <a16:creationId xmlns:a16="http://schemas.microsoft.com/office/drawing/2014/main" id="{B0A688A0-1785-472F-91ED-2E6182EA5E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2727" y="3767048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9" name="フローチャート: 結合子 178">
              <a:extLst>
                <a:ext uri="{FF2B5EF4-FFF2-40B4-BE49-F238E27FC236}">
                  <a16:creationId xmlns:a16="http://schemas.microsoft.com/office/drawing/2014/main" id="{4FF8FAE3-8DC0-4FE5-949D-C00CF15AB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3861" y="3760891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0" name="フローチャート: 結合子 179">
              <a:extLst>
                <a:ext uri="{FF2B5EF4-FFF2-40B4-BE49-F238E27FC236}">
                  <a16:creationId xmlns:a16="http://schemas.microsoft.com/office/drawing/2014/main" id="{5848D801-57BD-4868-995A-039A064B3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9357" y="4728361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1" name="フローチャート: 結合子 180">
              <a:extLst>
                <a:ext uri="{FF2B5EF4-FFF2-40B4-BE49-F238E27FC236}">
                  <a16:creationId xmlns:a16="http://schemas.microsoft.com/office/drawing/2014/main" id="{47A686B3-5ED9-453D-A69D-FEE983854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9509" y="3471915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2" name="フローチャート: 結合子 181">
              <a:extLst>
                <a:ext uri="{FF2B5EF4-FFF2-40B4-BE49-F238E27FC236}">
                  <a16:creationId xmlns:a16="http://schemas.microsoft.com/office/drawing/2014/main" id="{75A12092-186E-4EDE-ABCA-7B516569B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627" y="3464144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3" name="フローチャート: 結合子 182">
              <a:extLst>
                <a:ext uri="{FF2B5EF4-FFF2-40B4-BE49-F238E27FC236}">
                  <a16:creationId xmlns:a16="http://schemas.microsoft.com/office/drawing/2014/main" id="{59C2EDEC-1DA2-4423-A742-F8CAD0ABA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365" y="4125019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4" name="フローチャート: 結合子 183">
              <a:extLst>
                <a:ext uri="{FF2B5EF4-FFF2-40B4-BE49-F238E27FC236}">
                  <a16:creationId xmlns:a16="http://schemas.microsoft.com/office/drawing/2014/main" id="{475E7033-6EF0-4DD7-8FE4-EBB16B0E24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357" y="4131438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5" name="フローチャート: 結合子 184">
              <a:extLst>
                <a:ext uri="{FF2B5EF4-FFF2-40B4-BE49-F238E27FC236}">
                  <a16:creationId xmlns:a16="http://schemas.microsoft.com/office/drawing/2014/main" id="{2793F6B0-CB7A-41D0-8B25-5589EB49C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5393" y="3772055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6" name="フローチャート: 結合子 185">
              <a:extLst>
                <a:ext uri="{FF2B5EF4-FFF2-40B4-BE49-F238E27FC236}">
                  <a16:creationId xmlns:a16="http://schemas.microsoft.com/office/drawing/2014/main" id="{A699C81E-D8A9-4DD7-ABA8-F3AB04906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9461" y="3772055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C4D32B4B-B9F5-40DD-A720-8AD5D1365026}"/>
                </a:ext>
              </a:extLst>
            </p:cNvPr>
            <p:cNvCxnSpPr>
              <a:cxnSpLocks noChangeAspect="1"/>
              <a:stCxn id="178" idx="4"/>
              <a:endCxn id="180" idx="2"/>
            </p:cNvCxnSpPr>
            <p:nvPr/>
          </p:nvCxnSpPr>
          <p:spPr>
            <a:xfrm>
              <a:off x="3454643" y="3930880"/>
              <a:ext cx="1164714" cy="8793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EA05BB08-5664-4798-A675-584C3DC301BC}"/>
                </a:ext>
              </a:extLst>
            </p:cNvPr>
            <p:cNvCxnSpPr>
              <a:cxnSpLocks noChangeAspect="1"/>
              <a:stCxn id="178" idx="6"/>
              <a:endCxn id="185" idx="2"/>
            </p:cNvCxnSpPr>
            <p:nvPr/>
          </p:nvCxnSpPr>
          <p:spPr>
            <a:xfrm>
              <a:off x="3536559" y="3848964"/>
              <a:ext cx="348834" cy="5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92F73633-C30C-4652-8B47-D791C9CD42B8}"/>
                </a:ext>
              </a:extLst>
            </p:cNvPr>
            <p:cNvCxnSpPr>
              <a:cxnSpLocks noChangeAspect="1"/>
              <a:stCxn id="185" idx="5"/>
              <a:endCxn id="183" idx="2"/>
            </p:cNvCxnSpPr>
            <p:nvPr/>
          </p:nvCxnSpPr>
          <p:spPr>
            <a:xfrm>
              <a:off x="4025232" y="3911894"/>
              <a:ext cx="349133" cy="295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>
              <a:extLst>
                <a:ext uri="{FF2B5EF4-FFF2-40B4-BE49-F238E27FC236}">
                  <a16:creationId xmlns:a16="http://schemas.microsoft.com/office/drawing/2014/main" id="{F4FA5A92-9233-4975-93A1-BFDBE8669540}"/>
                </a:ext>
              </a:extLst>
            </p:cNvPr>
            <p:cNvCxnSpPr>
              <a:cxnSpLocks noChangeAspect="1"/>
              <a:stCxn id="183" idx="5"/>
              <a:endCxn id="180" idx="1"/>
            </p:cNvCxnSpPr>
            <p:nvPr/>
          </p:nvCxnSpPr>
          <p:spPr>
            <a:xfrm>
              <a:off x="4514204" y="4264858"/>
              <a:ext cx="129146" cy="4874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B5A4E063-EAAF-44AF-A714-748C4C7D54CD}"/>
                </a:ext>
              </a:extLst>
            </p:cNvPr>
            <p:cNvCxnSpPr>
              <a:cxnSpLocks noChangeAspect="1"/>
              <a:stCxn id="180" idx="6"/>
              <a:endCxn id="179" idx="3"/>
            </p:cNvCxnSpPr>
            <p:nvPr/>
          </p:nvCxnSpPr>
          <p:spPr>
            <a:xfrm flipV="1">
              <a:off x="4783189" y="3900730"/>
              <a:ext cx="1144665" cy="9095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F42CB13F-9A78-458A-ADE5-C0C39D3BC180}"/>
                </a:ext>
              </a:extLst>
            </p:cNvPr>
            <p:cNvCxnSpPr>
              <a:cxnSpLocks noChangeAspect="1"/>
              <a:stCxn id="184" idx="3"/>
              <a:endCxn id="180" idx="7"/>
            </p:cNvCxnSpPr>
            <p:nvPr/>
          </p:nvCxnSpPr>
          <p:spPr>
            <a:xfrm flipH="1">
              <a:off x="4759196" y="4271277"/>
              <a:ext cx="208154" cy="481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A8498CD3-25DE-449A-932B-748D07F93E28}"/>
                </a:ext>
              </a:extLst>
            </p:cNvPr>
            <p:cNvCxnSpPr>
              <a:cxnSpLocks noChangeAspect="1"/>
              <a:stCxn id="183" idx="6"/>
              <a:endCxn id="184" idx="2"/>
            </p:cNvCxnSpPr>
            <p:nvPr/>
          </p:nvCxnSpPr>
          <p:spPr>
            <a:xfrm>
              <a:off x="4538197" y="4206935"/>
              <a:ext cx="405160" cy="64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D1BDD8A8-7643-4152-85AC-C5BFCBA4A8EE}"/>
                </a:ext>
              </a:extLst>
            </p:cNvPr>
            <p:cNvCxnSpPr>
              <a:cxnSpLocks noChangeAspect="1"/>
              <a:stCxn id="184" idx="6"/>
              <a:endCxn id="186" idx="3"/>
            </p:cNvCxnSpPr>
            <p:nvPr/>
          </p:nvCxnSpPr>
          <p:spPr>
            <a:xfrm flipV="1">
              <a:off x="5107189" y="3911894"/>
              <a:ext cx="326265" cy="3014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B2797337-7C9E-4173-B212-8B8940A8C5FE}"/>
                </a:ext>
              </a:extLst>
            </p:cNvPr>
            <p:cNvCxnSpPr>
              <a:cxnSpLocks noChangeAspect="1"/>
              <a:stCxn id="186" idx="6"/>
              <a:endCxn id="179" idx="2"/>
            </p:cNvCxnSpPr>
            <p:nvPr/>
          </p:nvCxnSpPr>
          <p:spPr>
            <a:xfrm flipV="1">
              <a:off x="5573293" y="3842807"/>
              <a:ext cx="330568" cy="11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0EC0FABD-CE96-4FD8-A179-31A66BDFB9FF}"/>
                </a:ext>
              </a:extLst>
            </p:cNvPr>
            <p:cNvCxnSpPr>
              <a:cxnSpLocks noChangeAspect="1"/>
              <a:stCxn id="185" idx="6"/>
              <a:endCxn id="181" idx="2"/>
            </p:cNvCxnSpPr>
            <p:nvPr/>
          </p:nvCxnSpPr>
          <p:spPr>
            <a:xfrm flipV="1">
              <a:off x="4049225" y="3553831"/>
              <a:ext cx="310284" cy="300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47CD3404-F9AB-4FD1-9C08-8C9D7ABDD2EC}"/>
                </a:ext>
              </a:extLst>
            </p:cNvPr>
            <p:cNvCxnSpPr>
              <a:cxnSpLocks noChangeAspect="1"/>
              <a:stCxn id="181" idx="6"/>
              <a:endCxn id="182" idx="2"/>
            </p:cNvCxnSpPr>
            <p:nvPr/>
          </p:nvCxnSpPr>
          <p:spPr>
            <a:xfrm flipV="1">
              <a:off x="4523341" y="3546060"/>
              <a:ext cx="425286" cy="77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9989595D-BDE7-4D81-BA7C-7D3C2BE5F27C}"/>
                </a:ext>
              </a:extLst>
            </p:cNvPr>
            <p:cNvCxnSpPr>
              <a:cxnSpLocks noChangeAspect="1"/>
              <a:stCxn id="182" idx="6"/>
              <a:endCxn id="186" idx="1"/>
            </p:cNvCxnSpPr>
            <p:nvPr/>
          </p:nvCxnSpPr>
          <p:spPr>
            <a:xfrm>
              <a:off x="5112459" y="3546060"/>
              <a:ext cx="320995" cy="2499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>
              <a:extLst>
                <a:ext uri="{FF2B5EF4-FFF2-40B4-BE49-F238E27FC236}">
                  <a16:creationId xmlns:a16="http://schemas.microsoft.com/office/drawing/2014/main" id="{B019BA75-8F0C-41CA-A1B4-40EA6E60EED6}"/>
                </a:ext>
              </a:extLst>
            </p:cNvPr>
            <p:cNvCxnSpPr>
              <a:cxnSpLocks noChangeAspect="1"/>
              <a:stCxn id="179" idx="1"/>
              <a:endCxn id="177" idx="6"/>
            </p:cNvCxnSpPr>
            <p:nvPr/>
          </p:nvCxnSpPr>
          <p:spPr>
            <a:xfrm flipH="1" flipV="1">
              <a:off x="4770973" y="3063802"/>
              <a:ext cx="1156881" cy="72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2B8AE642-160A-45A1-9BBE-A1E3AB28973B}"/>
                </a:ext>
              </a:extLst>
            </p:cNvPr>
            <p:cNvCxnSpPr>
              <a:cxnSpLocks noChangeAspect="1"/>
              <a:stCxn id="178" idx="7"/>
              <a:endCxn id="177" idx="2"/>
            </p:cNvCxnSpPr>
            <p:nvPr/>
          </p:nvCxnSpPr>
          <p:spPr>
            <a:xfrm flipV="1">
              <a:off x="3512566" y="3063802"/>
              <a:ext cx="1094575" cy="727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8EC0B3C5-0E2E-477B-A355-8C2EA86B6592}"/>
                </a:ext>
              </a:extLst>
            </p:cNvPr>
            <p:cNvCxnSpPr>
              <a:cxnSpLocks noChangeAspect="1"/>
              <a:stCxn id="181" idx="0"/>
              <a:endCxn id="177" idx="3"/>
            </p:cNvCxnSpPr>
            <p:nvPr/>
          </p:nvCxnSpPr>
          <p:spPr>
            <a:xfrm flipV="1">
              <a:off x="4441425" y="3121725"/>
              <a:ext cx="189709" cy="350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E0581CFF-A9DB-4FB3-A49E-646DA6F0679C}"/>
                </a:ext>
              </a:extLst>
            </p:cNvPr>
            <p:cNvCxnSpPr>
              <a:cxnSpLocks noChangeAspect="1"/>
              <a:stCxn id="182" idx="1"/>
              <a:endCxn id="177" idx="5"/>
            </p:cNvCxnSpPr>
            <p:nvPr/>
          </p:nvCxnSpPr>
          <p:spPr>
            <a:xfrm flipH="1" flipV="1">
              <a:off x="4746980" y="3121725"/>
              <a:ext cx="225640" cy="366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フローチャート: 結合子 202">
              <a:extLst>
                <a:ext uri="{FF2B5EF4-FFF2-40B4-BE49-F238E27FC236}">
                  <a16:creationId xmlns:a16="http://schemas.microsoft.com/office/drawing/2014/main" id="{EF7B3122-28C7-4CD9-BBD6-B5FC66DAE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3853" y="3806750"/>
              <a:ext cx="163832" cy="16383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29AF8D86-6785-41EE-B904-4069DA19920A}"/>
                </a:ext>
              </a:extLst>
            </p:cNvPr>
            <p:cNvCxnSpPr>
              <a:cxnSpLocks noChangeAspect="1"/>
              <a:stCxn id="177" idx="4"/>
              <a:endCxn id="203" idx="0"/>
            </p:cNvCxnSpPr>
            <p:nvPr/>
          </p:nvCxnSpPr>
          <p:spPr>
            <a:xfrm>
              <a:off x="4689057" y="3145718"/>
              <a:ext cx="26712" cy="661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31B1ACB8-5B55-4D98-80A4-25FCF7C4A22A}"/>
                </a:ext>
              </a:extLst>
            </p:cNvPr>
            <p:cNvCxnSpPr>
              <a:cxnSpLocks noChangeAspect="1"/>
              <a:stCxn id="182" idx="3"/>
              <a:endCxn id="203" idx="7"/>
            </p:cNvCxnSpPr>
            <p:nvPr/>
          </p:nvCxnSpPr>
          <p:spPr>
            <a:xfrm flipH="1">
              <a:off x="4773692" y="3603983"/>
              <a:ext cx="198928" cy="226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89D0F267-E1E1-413B-9D40-E9B09049828C}"/>
                </a:ext>
              </a:extLst>
            </p:cNvPr>
            <p:cNvCxnSpPr>
              <a:cxnSpLocks noChangeAspect="1"/>
              <a:stCxn id="181" idx="4"/>
              <a:endCxn id="203" idx="1"/>
            </p:cNvCxnSpPr>
            <p:nvPr/>
          </p:nvCxnSpPr>
          <p:spPr>
            <a:xfrm>
              <a:off x="4441425" y="3635747"/>
              <a:ext cx="216421" cy="194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34155F74-DC7D-4952-AB44-295FE3D56758}"/>
                </a:ext>
              </a:extLst>
            </p:cNvPr>
            <p:cNvCxnSpPr>
              <a:cxnSpLocks noChangeAspect="1"/>
              <a:stCxn id="183" idx="7"/>
              <a:endCxn id="203" idx="3"/>
            </p:cNvCxnSpPr>
            <p:nvPr/>
          </p:nvCxnSpPr>
          <p:spPr>
            <a:xfrm flipV="1">
              <a:off x="4514204" y="3946589"/>
              <a:ext cx="143642" cy="2024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B53C0E06-8395-4F86-8307-D1EEBFDD3E4A}"/>
                </a:ext>
              </a:extLst>
            </p:cNvPr>
            <p:cNvCxnSpPr>
              <a:cxnSpLocks noChangeAspect="1"/>
              <a:stCxn id="203" idx="5"/>
              <a:endCxn id="184" idx="1"/>
            </p:cNvCxnSpPr>
            <p:nvPr/>
          </p:nvCxnSpPr>
          <p:spPr>
            <a:xfrm>
              <a:off x="4773692" y="3946589"/>
              <a:ext cx="193658" cy="208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A8716111-1219-4D7E-8C5C-79220D679BDD}"/>
              </a:ext>
            </a:extLst>
          </p:cNvPr>
          <p:cNvCxnSpPr>
            <a:cxnSpLocks/>
            <a:stCxn id="146" idx="5"/>
            <a:endCxn id="79" idx="1"/>
          </p:cNvCxnSpPr>
          <p:nvPr/>
        </p:nvCxnSpPr>
        <p:spPr>
          <a:xfrm>
            <a:off x="5000914" y="4017930"/>
            <a:ext cx="219289" cy="2364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9CBA9C00-AB67-4F81-AB89-8EB33F934FAA}"/>
              </a:ext>
            </a:extLst>
          </p:cNvPr>
          <p:cNvCxnSpPr>
            <a:cxnSpLocks/>
            <a:stCxn id="172" idx="4"/>
            <a:endCxn id="146" idx="0"/>
          </p:cNvCxnSpPr>
          <p:nvPr/>
        </p:nvCxnSpPr>
        <p:spPr>
          <a:xfrm>
            <a:off x="4894499" y="3102364"/>
            <a:ext cx="40825" cy="7572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AEAF5D0D-C6E7-42E0-AF7E-AC27FB1DE1F0}"/>
              </a:ext>
            </a:extLst>
          </p:cNvPr>
          <p:cNvCxnSpPr>
            <a:cxnSpLocks/>
            <a:stCxn id="79" idx="3"/>
            <a:endCxn id="173" idx="7"/>
          </p:cNvCxnSpPr>
          <p:nvPr/>
        </p:nvCxnSpPr>
        <p:spPr>
          <a:xfrm flipH="1">
            <a:off x="4979930" y="4385594"/>
            <a:ext cx="240273" cy="5397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FA5EAB43-C1D8-41E5-94F7-D0107CD6A0C3}"/>
              </a:ext>
            </a:extLst>
          </p:cNvPr>
          <p:cNvCxnSpPr>
            <a:cxnSpLocks/>
            <a:stCxn id="172" idx="3"/>
            <a:endCxn id="76" idx="0"/>
          </p:cNvCxnSpPr>
          <p:nvPr/>
        </p:nvCxnSpPr>
        <p:spPr>
          <a:xfrm flipH="1">
            <a:off x="4624668" y="3076004"/>
            <a:ext cx="206191" cy="404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3BFF0D6A-7336-46CA-A8CA-7CFD09C07DB8}"/>
              </a:ext>
            </a:extLst>
          </p:cNvPr>
          <p:cNvCxnSpPr>
            <a:cxnSpLocks/>
            <a:stCxn id="80" idx="5"/>
            <a:endCxn id="175" idx="2"/>
          </p:cNvCxnSpPr>
          <p:nvPr/>
        </p:nvCxnSpPr>
        <p:spPr>
          <a:xfrm>
            <a:off x="4153388" y="3978643"/>
            <a:ext cx="405262" cy="3232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007E7C49-4287-496C-8093-42DD9FCC3C22}"/>
              </a:ext>
            </a:extLst>
          </p:cNvPr>
          <p:cNvCxnSpPr>
            <a:cxnSpLocks/>
            <a:stCxn id="76" idx="2"/>
            <a:endCxn id="80" idx="6"/>
          </p:cNvCxnSpPr>
          <p:nvPr/>
        </p:nvCxnSpPr>
        <p:spPr>
          <a:xfrm flipH="1">
            <a:off x="4180556" y="3573186"/>
            <a:ext cx="351353" cy="3398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DC338BE1-8235-43EC-9622-22C6E25E2CBF}"/>
              </a:ext>
            </a:extLst>
          </p:cNvPr>
          <p:cNvCxnSpPr>
            <a:cxnSpLocks/>
            <a:stCxn id="77" idx="6"/>
            <a:endCxn id="174" idx="1"/>
          </p:cNvCxnSpPr>
          <p:nvPr/>
        </p:nvCxnSpPr>
        <p:spPr>
          <a:xfrm>
            <a:off x="5384520" y="3564387"/>
            <a:ext cx="374671" cy="2765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D09D721D-10BB-4043-A607-6707E05CF4E2}"/>
              </a:ext>
            </a:extLst>
          </p:cNvPr>
          <p:cNvCxnSpPr>
            <a:cxnSpLocks/>
            <a:stCxn id="172" idx="5"/>
            <a:endCxn id="77" idx="1"/>
          </p:cNvCxnSpPr>
          <p:nvPr/>
        </p:nvCxnSpPr>
        <p:spPr>
          <a:xfrm>
            <a:off x="4958139" y="3076004"/>
            <a:ext cx="268032" cy="4227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フローチャート: 結合子 236">
            <a:extLst>
              <a:ext uri="{FF2B5EF4-FFF2-40B4-BE49-F238E27FC236}">
                <a16:creationId xmlns:a16="http://schemas.microsoft.com/office/drawing/2014/main" id="{141748F9-A425-4419-BAFF-3DFCDAECF9C3}"/>
              </a:ext>
            </a:extLst>
          </p:cNvPr>
          <p:cNvSpPr/>
          <p:nvPr/>
        </p:nvSpPr>
        <p:spPr>
          <a:xfrm>
            <a:off x="7748971" y="3814624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フローチャート: 結合子 237">
            <a:extLst>
              <a:ext uri="{FF2B5EF4-FFF2-40B4-BE49-F238E27FC236}">
                <a16:creationId xmlns:a16="http://schemas.microsoft.com/office/drawing/2014/main" id="{34DFDEB7-5A67-48BC-9DC1-715C053AFF5A}"/>
              </a:ext>
            </a:extLst>
          </p:cNvPr>
          <p:cNvSpPr/>
          <p:nvPr/>
        </p:nvSpPr>
        <p:spPr>
          <a:xfrm>
            <a:off x="9460550" y="3810410"/>
            <a:ext cx="180000" cy="180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9" name="フローチャート: 結合子 238">
            <a:extLst>
              <a:ext uri="{FF2B5EF4-FFF2-40B4-BE49-F238E27FC236}">
                <a16:creationId xmlns:a16="http://schemas.microsoft.com/office/drawing/2014/main" id="{FB873B6E-DEB4-4EDE-96E9-BFB0D3F7E3F0}"/>
              </a:ext>
            </a:extLst>
          </p:cNvPr>
          <p:cNvSpPr/>
          <p:nvPr/>
        </p:nvSpPr>
        <p:spPr>
          <a:xfrm>
            <a:off x="10025906" y="3812282"/>
            <a:ext cx="180000" cy="180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0" name="フローチャート: 結合子 239">
            <a:extLst>
              <a:ext uri="{FF2B5EF4-FFF2-40B4-BE49-F238E27FC236}">
                <a16:creationId xmlns:a16="http://schemas.microsoft.com/office/drawing/2014/main" id="{320FA07A-7665-4A26-8525-24CD4A647E34}"/>
              </a:ext>
            </a:extLst>
          </p:cNvPr>
          <p:cNvSpPr/>
          <p:nvPr/>
        </p:nvSpPr>
        <p:spPr>
          <a:xfrm>
            <a:off x="7150462" y="3806765"/>
            <a:ext cx="180000" cy="180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F38EEC98-FFB5-4255-8393-80AC8AE574EE}"/>
              </a:ext>
            </a:extLst>
          </p:cNvPr>
          <p:cNvCxnSpPr>
            <a:cxnSpLocks/>
            <a:stCxn id="181" idx="6"/>
            <a:endCxn id="182" idx="2"/>
          </p:cNvCxnSpPr>
          <p:nvPr/>
        </p:nvCxnSpPr>
        <p:spPr>
          <a:xfrm flipV="1">
            <a:off x="8461439" y="3556528"/>
            <a:ext cx="481577" cy="8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9B6D94D7-3696-449A-BA6A-5116E06ECC5E}"/>
              </a:ext>
            </a:extLst>
          </p:cNvPr>
          <p:cNvCxnSpPr>
            <a:cxnSpLocks/>
            <a:stCxn id="237" idx="5"/>
            <a:endCxn id="183" idx="2"/>
          </p:cNvCxnSpPr>
          <p:nvPr/>
        </p:nvCxnSpPr>
        <p:spPr>
          <a:xfrm>
            <a:off x="7902611" y="3968264"/>
            <a:ext cx="390133" cy="336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8E2AC30C-3FE8-487A-B02D-4A3F5B089AB1}"/>
              </a:ext>
            </a:extLst>
          </p:cNvPr>
          <p:cNvCxnSpPr>
            <a:cxnSpLocks/>
            <a:stCxn id="180" idx="6"/>
            <a:endCxn id="239" idx="3"/>
          </p:cNvCxnSpPr>
          <p:nvPr/>
        </p:nvCxnSpPr>
        <p:spPr>
          <a:xfrm flipV="1">
            <a:off x="8755681" y="3965922"/>
            <a:ext cx="1296585" cy="10221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780FFC97-AC12-4173-A512-82F208B05BDF}"/>
              </a:ext>
            </a:extLst>
          </p:cNvPr>
          <p:cNvCxnSpPr>
            <a:cxnSpLocks/>
            <a:stCxn id="182" idx="6"/>
            <a:endCxn id="238" idx="1"/>
          </p:cNvCxnSpPr>
          <p:nvPr/>
        </p:nvCxnSpPr>
        <p:spPr>
          <a:xfrm>
            <a:off x="9128533" y="3556528"/>
            <a:ext cx="358377" cy="280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>
            <a:extLst>
              <a:ext uri="{FF2B5EF4-FFF2-40B4-BE49-F238E27FC236}">
                <a16:creationId xmlns:a16="http://schemas.microsoft.com/office/drawing/2014/main" id="{D2595F6E-E08C-4696-A32E-5600184485A9}"/>
              </a:ext>
            </a:extLst>
          </p:cNvPr>
          <p:cNvCxnSpPr>
            <a:cxnSpLocks/>
            <a:stCxn id="183" idx="5"/>
            <a:endCxn id="180" idx="1"/>
          </p:cNvCxnSpPr>
          <p:nvPr/>
        </p:nvCxnSpPr>
        <p:spPr>
          <a:xfrm>
            <a:off x="8451093" y="4370467"/>
            <a:ext cx="146239" cy="5520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4F4B00AB-CACB-4FAF-87A2-B708047ACAB7}"/>
              </a:ext>
            </a:extLst>
          </p:cNvPr>
          <p:cNvCxnSpPr>
            <a:cxnSpLocks/>
            <a:stCxn id="237" idx="6"/>
            <a:endCxn id="181" idx="2"/>
          </p:cNvCxnSpPr>
          <p:nvPr/>
        </p:nvCxnSpPr>
        <p:spPr>
          <a:xfrm flipV="1">
            <a:off x="7928971" y="3565327"/>
            <a:ext cx="346951" cy="339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>
            <a:extLst>
              <a:ext uri="{FF2B5EF4-FFF2-40B4-BE49-F238E27FC236}">
                <a16:creationId xmlns:a16="http://schemas.microsoft.com/office/drawing/2014/main" id="{6B6F1007-85C2-466C-86B5-40205F71D3AB}"/>
              </a:ext>
            </a:extLst>
          </p:cNvPr>
          <p:cNvCxnSpPr>
            <a:cxnSpLocks/>
            <a:stCxn id="185" idx="2"/>
            <a:endCxn id="178" idx="6"/>
          </p:cNvCxnSpPr>
          <p:nvPr/>
        </p:nvCxnSpPr>
        <p:spPr>
          <a:xfrm flipH="1" flipV="1">
            <a:off x="7344046" y="3899524"/>
            <a:ext cx="395006" cy="56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テキスト ボックス 263">
                <a:extLst>
                  <a:ext uri="{FF2B5EF4-FFF2-40B4-BE49-F238E27FC236}">
                    <a16:creationId xmlns:a16="http://schemas.microsoft.com/office/drawing/2014/main" id="{818B0F5E-048F-4C07-BD7F-8E2F046F86A1}"/>
                  </a:ext>
                </a:extLst>
              </p:cNvPr>
              <p:cNvSpPr txBox="1"/>
              <p:nvPr/>
            </p:nvSpPr>
            <p:spPr>
              <a:xfrm>
                <a:off x="669123" y="5658512"/>
                <a:ext cx="696103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グラフ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である</a:t>
                </a:r>
                <a14:m>
                  <m:oMath xmlns:m="http://schemas.openxmlformats.org/officeDocument/2006/math"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600" dirty="0"/>
                  <a:t>グラフ</a:t>
                </a: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-linked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264" name="テキスト ボックス 263">
                <a:extLst>
                  <a:ext uri="{FF2B5EF4-FFF2-40B4-BE49-F238E27FC236}">
                    <a16:creationId xmlns:a16="http://schemas.microsoft.com/office/drawing/2014/main" id="{818B0F5E-048F-4C07-BD7F-8E2F046F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3" y="5658512"/>
                <a:ext cx="6961038" cy="492443"/>
              </a:xfrm>
              <a:prstGeom prst="rect">
                <a:avLst/>
              </a:prstGeom>
              <a:blipFill>
                <a:blip r:embed="rId6"/>
                <a:stretch>
                  <a:fillRect l="-1576"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" name="グループ化 285">
            <a:extLst>
              <a:ext uri="{FF2B5EF4-FFF2-40B4-BE49-F238E27FC236}">
                <a16:creationId xmlns:a16="http://schemas.microsoft.com/office/drawing/2014/main" id="{AD731AF0-3681-44BF-B876-048E722F703F}"/>
              </a:ext>
            </a:extLst>
          </p:cNvPr>
          <p:cNvGrpSpPr/>
          <p:nvPr/>
        </p:nvGrpSpPr>
        <p:grpSpPr>
          <a:xfrm>
            <a:off x="7689695" y="5277491"/>
            <a:ext cx="1977497" cy="1520151"/>
            <a:chOff x="7689695" y="5277491"/>
            <a:chExt cx="1977497" cy="1520151"/>
          </a:xfrm>
        </p:grpSpPr>
        <p:grpSp>
          <p:nvGrpSpPr>
            <p:cNvPr id="284" name="グループ化 283">
              <a:extLst>
                <a:ext uri="{FF2B5EF4-FFF2-40B4-BE49-F238E27FC236}">
                  <a16:creationId xmlns:a16="http://schemas.microsoft.com/office/drawing/2014/main" id="{85A036CC-11AC-406A-9A2D-061C5A4D4B4C}"/>
                </a:ext>
              </a:extLst>
            </p:cNvPr>
            <p:cNvGrpSpPr/>
            <p:nvPr/>
          </p:nvGrpSpPr>
          <p:grpSpPr>
            <a:xfrm>
              <a:off x="8367444" y="5277491"/>
              <a:ext cx="1299748" cy="1520151"/>
              <a:chOff x="8367444" y="5277491"/>
              <a:chExt cx="1299748" cy="1520151"/>
            </a:xfrm>
          </p:grpSpPr>
          <p:sp>
            <p:nvSpPr>
              <p:cNvPr id="265" name="フローチャート: 結合子 264">
                <a:extLst>
                  <a:ext uri="{FF2B5EF4-FFF2-40B4-BE49-F238E27FC236}">
                    <a16:creationId xmlns:a16="http://schemas.microsoft.com/office/drawing/2014/main" id="{729EFD14-7258-4D0A-B5FF-4BD432FD03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17975" y="5298827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6" name="フローチャート: 結合子 265">
                <a:extLst>
                  <a:ext uri="{FF2B5EF4-FFF2-40B4-BE49-F238E27FC236}">
                    <a16:creationId xmlns:a16="http://schemas.microsoft.com/office/drawing/2014/main" id="{BF896CCF-AA14-4567-823F-4B402E786F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17975" y="5987934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67" name="直線コネクタ 266">
                <a:extLst>
                  <a:ext uri="{FF2B5EF4-FFF2-40B4-BE49-F238E27FC236}">
                    <a16:creationId xmlns:a16="http://schemas.microsoft.com/office/drawing/2014/main" id="{F233A1A7-8EE2-4CA1-92B8-BDD5180178DE}"/>
                  </a:ext>
                </a:extLst>
              </p:cNvPr>
              <p:cNvCxnSpPr>
                <a:cxnSpLocks/>
                <a:stCxn id="265" idx="4"/>
                <a:endCxn id="266" idx="0"/>
              </p:cNvCxnSpPr>
              <p:nvPr/>
            </p:nvCxnSpPr>
            <p:spPr>
              <a:xfrm>
                <a:off x="8510734" y="5484344"/>
                <a:ext cx="0" cy="5035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フローチャート: 結合子 270">
                <a:extLst>
                  <a:ext uri="{FF2B5EF4-FFF2-40B4-BE49-F238E27FC236}">
                    <a16:creationId xmlns:a16="http://schemas.microsoft.com/office/drawing/2014/main" id="{361045B9-FE65-477F-868E-5B69866640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68526" y="5290896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2" name="フローチャート: 結合子 271">
                <a:extLst>
                  <a:ext uri="{FF2B5EF4-FFF2-40B4-BE49-F238E27FC236}">
                    <a16:creationId xmlns:a16="http://schemas.microsoft.com/office/drawing/2014/main" id="{BB2C827B-3E5A-4989-92DF-E58CE3484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63415" y="5977774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73" name="直線コネクタ 272">
                <a:extLst>
                  <a:ext uri="{FF2B5EF4-FFF2-40B4-BE49-F238E27FC236}">
                    <a16:creationId xmlns:a16="http://schemas.microsoft.com/office/drawing/2014/main" id="{34B2755C-386C-4BEA-8974-1A05AB520007}"/>
                  </a:ext>
                </a:extLst>
              </p:cNvPr>
              <p:cNvCxnSpPr>
                <a:cxnSpLocks/>
                <a:stCxn id="271" idx="4"/>
                <a:endCxn id="272" idx="0"/>
              </p:cNvCxnSpPr>
              <p:nvPr/>
            </p:nvCxnSpPr>
            <p:spPr>
              <a:xfrm flipH="1">
                <a:off x="8856174" y="5476413"/>
                <a:ext cx="5111" cy="5013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フローチャート: 結合子 273">
                <a:extLst>
                  <a:ext uri="{FF2B5EF4-FFF2-40B4-BE49-F238E27FC236}">
                    <a16:creationId xmlns:a16="http://schemas.microsoft.com/office/drawing/2014/main" id="{AD2FE0DC-DA86-41D7-B706-4BD2AA19C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81675" y="5277491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5" name="フローチャート: 結合子 274">
                <a:extLst>
                  <a:ext uri="{FF2B5EF4-FFF2-40B4-BE49-F238E27FC236}">
                    <a16:creationId xmlns:a16="http://schemas.microsoft.com/office/drawing/2014/main" id="{7FDE23AD-7A3B-41F9-9F59-B72E43EF11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4615" y="5987934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76" name="直線コネクタ 275">
                <a:extLst>
                  <a:ext uri="{FF2B5EF4-FFF2-40B4-BE49-F238E27FC236}">
                    <a16:creationId xmlns:a16="http://schemas.microsoft.com/office/drawing/2014/main" id="{B205118D-3668-4409-8B36-F149EF728955}"/>
                  </a:ext>
                </a:extLst>
              </p:cNvPr>
              <p:cNvCxnSpPr>
                <a:cxnSpLocks/>
                <a:stCxn id="274" idx="4"/>
                <a:endCxn id="275" idx="0"/>
              </p:cNvCxnSpPr>
              <p:nvPr/>
            </p:nvCxnSpPr>
            <p:spPr>
              <a:xfrm flipH="1">
                <a:off x="9567374" y="5463008"/>
                <a:ext cx="7060" cy="5249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テキスト ボックス 276">
                    <a:extLst>
                      <a:ext uri="{FF2B5EF4-FFF2-40B4-BE49-F238E27FC236}">
                        <a16:creationId xmlns:a16="http://schemas.microsoft.com/office/drawing/2014/main" id="{6026420E-7891-4D86-91D7-D92CCA486AB3}"/>
                      </a:ext>
                    </a:extLst>
                  </p:cNvPr>
                  <p:cNvSpPr txBox="1"/>
                  <p:nvPr/>
                </p:nvSpPr>
                <p:spPr>
                  <a:xfrm>
                    <a:off x="8830976" y="5305252"/>
                    <a:ext cx="812186" cy="861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500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kumimoji="1" lang="ja-JP" altLang="en-US" sz="5000" dirty="0"/>
                  </a:p>
                </p:txBody>
              </p:sp>
            </mc:Choice>
            <mc:Fallback xmlns="">
              <p:sp>
                <p:nvSpPr>
                  <p:cNvPr id="277" name="テキスト ボックス 276">
                    <a:extLst>
                      <a:ext uri="{FF2B5EF4-FFF2-40B4-BE49-F238E27FC236}">
                        <a16:creationId xmlns:a16="http://schemas.microsoft.com/office/drawing/2014/main" id="{6026420E-7891-4D86-91D7-D92CCA486A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0976" y="5305252"/>
                    <a:ext cx="812186" cy="86177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8" name="右中かっこ 277">
                <a:extLst>
                  <a:ext uri="{FF2B5EF4-FFF2-40B4-BE49-F238E27FC236}">
                    <a16:creationId xmlns:a16="http://schemas.microsoft.com/office/drawing/2014/main" id="{FF2B6012-029E-4DD1-82BE-DEFA457F8C61}"/>
                  </a:ext>
                </a:extLst>
              </p:cNvPr>
              <p:cNvSpPr/>
              <p:nvPr/>
            </p:nvSpPr>
            <p:spPr>
              <a:xfrm rot="5400000">
                <a:off x="8924560" y="5616538"/>
                <a:ext cx="185516" cy="1299747"/>
              </a:xfrm>
              <a:prstGeom prst="rightBrac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テキスト ボックス 278">
                    <a:extLst>
                      <a:ext uri="{FF2B5EF4-FFF2-40B4-BE49-F238E27FC236}">
                        <a16:creationId xmlns:a16="http://schemas.microsoft.com/office/drawing/2014/main" id="{EA0BB83D-6C8B-45BB-894D-099DA14AAF65}"/>
                      </a:ext>
                    </a:extLst>
                  </p:cNvPr>
                  <p:cNvSpPr txBox="1"/>
                  <p:nvPr/>
                </p:nvSpPr>
                <p:spPr>
                  <a:xfrm>
                    <a:off x="8660019" y="6305199"/>
                    <a:ext cx="76202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r>
                      <a:rPr kumimoji="1" lang="ja-JP" altLang="en-US" sz="2600" dirty="0"/>
                      <a:t>本</a:t>
                    </a:r>
                  </a:p>
                </p:txBody>
              </p:sp>
            </mc:Choice>
            <mc:Fallback xmlns="">
              <p:sp>
                <p:nvSpPr>
                  <p:cNvPr id="279" name="テキスト ボックス 278">
                    <a:extLst>
                      <a:ext uri="{FF2B5EF4-FFF2-40B4-BE49-F238E27FC236}">
                        <a16:creationId xmlns:a16="http://schemas.microsoft.com/office/drawing/2014/main" id="{EA0BB83D-6C8B-45BB-894D-099DA14AAF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0019" y="6305199"/>
                    <a:ext cx="762020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4815" r="-7200" b="-2716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テキスト ボックス 284">
                  <a:extLst>
                    <a:ext uri="{FF2B5EF4-FFF2-40B4-BE49-F238E27FC236}">
                      <a16:creationId xmlns:a16="http://schemas.microsoft.com/office/drawing/2014/main" id="{C4655899-6721-44F8-94E9-C45224106396}"/>
                    </a:ext>
                  </a:extLst>
                </p:cNvPr>
                <p:cNvSpPr txBox="1"/>
                <p:nvPr/>
              </p:nvSpPr>
              <p:spPr>
                <a:xfrm>
                  <a:off x="7689695" y="5473856"/>
                  <a:ext cx="83455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600" dirty="0"/>
                </a:p>
              </p:txBody>
            </p:sp>
          </mc:Choice>
          <mc:Fallback xmlns="">
            <p:sp>
              <p:nvSpPr>
                <p:cNvPr id="285" name="テキスト ボックス 284">
                  <a:extLst>
                    <a:ext uri="{FF2B5EF4-FFF2-40B4-BE49-F238E27FC236}">
                      <a16:creationId xmlns:a16="http://schemas.microsoft.com/office/drawing/2014/main" id="{C4655899-6721-44F8-94E9-C45224106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9695" y="5473856"/>
                  <a:ext cx="834557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3045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237" grpId="0" animBg="1"/>
      <p:bldP spid="238" grpId="0" animBg="1"/>
      <p:bldP spid="239" grpId="0" animBg="1"/>
      <p:bldP spid="240" grpId="0" animBg="1"/>
      <p:bldP spid="2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en-US" altLang="ja-JP" dirty="0"/>
                  <a:t>-linked</a:t>
                </a:r>
                <a:r>
                  <a:rPr kumimoji="1" lang="ja-JP" altLang="en-US" dirty="0"/>
                  <a:t>と連結度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AEDE6D9-C01E-41E8-B11B-5C33A38A9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7171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A7100E2F-E47A-42FB-9317-BD55439B5231}"/>
              </a:ext>
            </a:extLst>
          </p:cNvPr>
          <p:cNvGrpSpPr/>
          <p:nvPr/>
        </p:nvGrpSpPr>
        <p:grpSpPr>
          <a:xfrm>
            <a:off x="580211" y="1781519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正方形/長方形 122">
                  <a:extLst>
                    <a:ext uri="{FF2B5EF4-FFF2-40B4-BE49-F238E27FC236}">
                      <a16:creationId xmlns:a16="http://schemas.microsoft.com/office/drawing/2014/main" id="{DC8D3933-8AAE-4679-B579-8038BD3E43A8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連結で三角形面しか持たない平面グラフは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23" name="正方形/長方形 122">
                  <a:extLst>
                    <a:ext uri="{FF2B5EF4-FFF2-40B4-BE49-F238E27FC236}">
                      <a16:creationId xmlns:a16="http://schemas.microsoft.com/office/drawing/2014/main" id="{DC8D3933-8AAE-4679-B579-8038BD3E43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3"/>
                  <a:stretch>
                    <a:fillRect t="-901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EE549994-E77C-4964-96E5-8C856A739548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Goddard 2002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1BF7354-98FE-481E-869E-330FA4DCD075}"/>
              </a:ext>
            </a:extLst>
          </p:cNvPr>
          <p:cNvCxnSpPr>
            <a:cxnSpLocks/>
          </p:cNvCxnSpPr>
          <p:nvPr/>
        </p:nvCxnSpPr>
        <p:spPr>
          <a:xfrm flipH="1">
            <a:off x="7701699" y="2009676"/>
            <a:ext cx="2318865" cy="3109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E2FD6951-75FE-4E3E-B89F-8A379FE0917E}"/>
              </a:ext>
            </a:extLst>
          </p:cNvPr>
          <p:cNvGrpSpPr/>
          <p:nvPr/>
        </p:nvGrpSpPr>
        <p:grpSpPr>
          <a:xfrm>
            <a:off x="10113321" y="1870950"/>
            <a:ext cx="1044634" cy="877489"/>
            <a:chOff x="9123507" y="87282"/>
            <a:chExt cx="1044634" cy="877489"/>
          </a:xfrm>
        </p:grpSpPr>
        <p:sp>
          <p:nvSpPr>
            <p:cNvPr id="126" name="フローチャート: 結合子 125">
              <a:extLst>
                <a:ext uri="{FF2B5EF4-FFF2-40B4-BE49-F238E27FC236}">
                  <a16:creationId xmlns:a16="http://schemas.microsoft.com/office/drawing/2014/main" id="{F024C1F6-8810-4267-8666-7F61BF5AB5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3507" y="87282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フローチャート: 結合子 126">
              <a:extLst>
                <a:ext uri="{FF2B5EF4-FFF2-40B4-BE49-F238E27FC236}">
                  <a16:creationId xmlns:a16="http://schemas.microsoft.com/office/drawing/2014/main" id="{E473931B-0606-4D35-A9E7-E49F5E66CD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2624" y="87282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8" name="フローチャート: 結合子 127">
              <a:extLst>
                <a:ext uri="{FF2B5EF4-FFF2-40B4-BE49-F238E27FC236}">
                  <a16:creationId xmlns:a16="http://schemas.microsoft.com/office/drawing/2014/main" id="{F57C7953-313D-4928-8EB2-C7FE897FA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3507" y="767644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9" name="フローチャート: 結合子 128">
              <a:extLst>
                <a:ext uri="{FF2B5EF4-FFF2-40B4-BE49-F238E27FC236}">
                  <a16:creationId xmlns:a16="http://schemas.microsoft.com/office/drawing/2014/main" id="{90553DE8-5347-4230-B4C2-7253A28DA0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2624" y="779254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43726B74-26B7-4DA6-AB7B-6D2CDDA4C0DD}"/>
                </a:ext>
              </a:extLst>
            </p:cNvPr>
            <p:cNvCxnSpPr>
              <a:cxnSpLocks/>
              <a:stCxn id="127" idx="2"/>
              <a:endCxn id="126" idx="6"/>
            </p:cNvCxnSpPr>
            <p:nvPr/>
          </p:nvCxnSpPr>
          <p:spPr>
            <a:xfrm flipH="1">
              <a:off x="9309024" y="180041"/>
              <a:ext cx="673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6F82FA86-4E01-4A67-97FE-080DBADA154E}"/>
                </a:ext>
              </a:extLst>
            </p:cNvPr>
            <p:cNvCxnSpPr>
              <a:cxnSpLocks/>
              <a:stCxn id="128" idx="0"/>
              <a:endCxn id="126" idx="4"/>
            </p:cNvCxnSpPr>
            <p:nvPr/>
          </p:nvCxnSpPr>
          <p:spPr>
            <a:xfrm flipV="1">
              <a:off x="9216266" y="272799"/>
              <a:ext cx="0" cy="4948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A750DA0A-08E3-4C30-8ACC-E8247EA18450}"/>
                </a:ext>
              </a:extLst>
            </p:cNvPr>
            <p:cNvCxnSpPr>
              <a:cxnSpLocks/>
              <a:stCxn id="129" idx="0"/>
              <a:endCxn id="127" idx="4"/>
            </p:cNvCxnSpPr>
            <p:nvPr/>
          </p:nvCxnSpPr>
          <p:spPr>
            <a:xfrm flipV="1">
              <a:off x="10075383" y="272799"/>
              <a:ext cx="0" cy="506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29EFB100-4B2C-4B78-A40C-3927632CB739}"/>
                </a:ext>
              </a:extLst>
            </p:cNvPr>
            <p:cNvCxnSpPr>
              <a:cxnSpLocks/>
              <a:stCxn id="129" idx="2"/>
              <a:endCxn id="128" idx="6"/>
            </p:cNvCxnSpPr>
            <p:nvPr/>
          </p:nvCxnSpPr>
          <p:spPr>
            <a:xfrm flipH="1" flipV="1">
              <a:off x="9309024" y="860403"/>
              <a:ext cx="673600" cy="11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DF57C525-BB19-4618-BD06-8BF0CB07ABAF}"/>
              </a:ext>
            </a:extLst>
          </p:cNvPr>
          <p:cNvGrpSpPr/>
          <p:nvPr/>
        </p:nvGrpSpPr>
        <p:grpSpPr>
          <a:xfrm>
            <a:off x="594743" y="4304287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D6FC3CD1-79B5-45F9-B07C-08AF0E6FBF98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すべての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D6FC3CD1-79B5-45F9-B07C-08AF0E6FBF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4"/>
                  <a:stretch>
                    <a:fillRect l="-1104" t="-901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四角形: 角を丸くする 147">
              <a:extLst>
                <a:ext uri="{FF2B5EF4-FFF2-40B4-BE49-F238E27FC236}">
                  <a16:creationId xmlns:a16="http://schemas.microsoft.com/office/drawing/2014/main" id="{B742A9D7-CA5E-4AFA-A868-95FFBD74F14B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McCarty, Wang, and Yu 2019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67E66F45-9F56-4B28-96B5-4EA030D06981}"/>
              </a:ext>
            </a:extLst>
          </p:cNvPr>
          <p:cNvGrpSpPr/>
          <p:nvPr/>
        </p:nvGrpSpPr>
        <p:grpSpPr>
          <a:xfrm>
            <a:off x="573284" y="5629849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正方形/長方形 150">
                  <a:extLst>
                    <a:ext uri="{FF2B5EF4-FFF2-40B4-BE49-F238E27FC236}">
                      <a16:creationId xmlns:a16="http://schemas.microsoft.com/office/drawing/2014/main" id="{03BA2EFC-9923-46AE-8EB2-E8C9B43B52E5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すべての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kite-linked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51" name="正方形/長方形 150">
                  <a:extLst>
                    <a:ext uri="{FF2B5EF4-FFF2-40B4-BE49-F238E27FC236}">
                      <a16:creationId xmlns:a16="http://schemas.microsoft.com/office/drawing/2014/main" id="{03BA2EFC-9923-46AE-8EB2-E8C9B43B52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5"/>
                  <a:stretch>
                    <a:fillRect l="-1049" t="-1818" b="-1636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四角形: 角を丸くする 151">
              <a:extLst>
                <a:ext uri="{FF2B5EF4-FFF2-40B4-BE49-F238E27FC236}">
                  <a16:creationId xmlns:a16="http://schemas.microsoft.com/office/drawing/2014/main" id="{136DCFAB-5CFF-45BA-997D-19B1B8A234C2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Stephens and Ye 2019+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140C87A-EA09-4F50-9006-D721CAF05F7D}"/>
              </a:ext>
            </a:extLst>
          </p:cNvPr>
          <p:cNvGrpSpPr/>
          <p:nvPr/>
        </p:nvGrpSpPr>
        <p:grpSpPr>
          <a:xfrm>
            <a:off x="6922884" y="5604297"/>
            <a:ext cx="1315982" cy="1081688"/>
            <a:chOff x="7993042" y="3796481"/>
            <a:chExt cx="1315982" cy="1081688"/>
          </a:xfrm>
        </p:grpSpPr>
        <p:sp>
          <p:nvSpPr>
            <p:cNvPr id="154" name="フローチャート: 結合子 153">
              <a:extLst>
                <a:ext uri="{FF2B5EF4-FFF2-40B4-BE49-F238E27FC236}">
                  <a16:creationId xmlns:a16="http://schemas.microsoft.com/office/drawing/2014/main" id="{E68E6529-2527-4B3F-8C8F-2FDF57714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2634" y="3796481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5" name="フローチャート: 結合子 154">
              <a:extLst>
                <a:ext uri="{FF2B5EF4-FFF2-40B4-BE49-F238E27FC236}">
                  <a16:creationId xmlns:a16="http://schemas.microsoft.com/office/drawing/2014/main" id="{EED806D4-CE67-49B4-B5A0-65DD52AFD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2634" y="4280243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7" name="フローチャート: 結合子 156">
              <a:extLst>
                <a:ext uri="{FF2B5EF4-FFF2-40B4-BE49-F238E27FC236}">
                  <a16:creationId xmlns:a16="http://schemas.microsoft.com/office/drawing/2014/main" id="{2F9A1DE1-7BF4-4CB8-9714-D71B0C684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3042" y="4692652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8" name="フローチャート: 結合子 157">
              <a:extLst>
                <a:ext uri="{FF2B5EF4-FFF2-40B4-BE49-F238E27FC236}">
                  <a16:creationId xmlns:a16="http://schemas.microsoft.com/office/drawing/2014/main" id="{2044B3D7-AB5C-4AA8-BD79-DC804E1E37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3507" y="4692652"/>
              <a:ext cx="185517" cy="18551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9779173E-ED95-46F5-AA55-DE7C5B28DAA2}"/>
                </a:ext>
              </a:extLst>
            </p:cNvPr>
            <p:cNvCxnSpPr>
              <a:cxnSpLocks/>
              <a:stCxn id="157" idx="0"/>
              <a:endCxn id="155" idx="4"/>
            </p:cNvCxnSpPr>
            <p:nvPr/>
          </p:nvCxnSpPr>
          <p:spPr>
            <a:xfrm flipV="1">
              <a:off x="8085801" y="4465760"/>
              <a:ext cx="529592" cy="2268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C2DBF22D-6AB4-4E4D-A82C-E9B8EC231F6C}"/>
                </a:ext>
              </a:extLst>
            </p:cNvPr>
            <p:cNvCxnSpPr>
              <a:cxnSpLocks/>
              <a:stCxn id="158" idx="0"/>
              <a:endCxn id="155" idx="4"/>
            </p:cNvCxnSpPr>
            <p:nvPr/>
          </p:nvCxnSpPr>
          <p:spPr>
            <a:xfrm flipH="1" flipV="1">
              <a:off x="8615393" y="4465760"/>
              <a:ext cx="600873" cy="2268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44B9AD0C-08DC-4AA6-8FDA-744D867909FD}"/>
                </a:ext>
              </a:extLst>
            </p:cNvPr>
            <p:cNvCxnSpPr>
              <a:cxnSpLocks/>
              <a:stCxn id="158" idx="2"/>
              <a:endCxn id="157" idx="6"/>
            </p:cNvCxnSpPr>
            <p:nvPr/>
          </p:nvCxnSpPr>
          <p:spPr>
            <a:xfrm flipH="1">
              <a:off x="8178559" y="4785411"/>
              <a:ext cx="9449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>
              <a:extLst>
                <a:ext uri="{FF2B5EF4-FFF2-40B4-BE49-F238E27FC236}">
                  <a16:creationId xmlns:a16="http://schemas.microsoft.com/office/drawing/2014/main" id="{71735482-9484-4F73-B751-29584AFF5350}"/>
                </a:ext>
              </a:extLst>
            </p:cNvPr>
            <p:cNvCxnSpPr>
              <a:cxnSpLocks/>
              <a:stCxn id="155" idx="0"/>
              <a:endCxn id="154" idx="4"/>
            </p:cNvCxnSpPr>
            <p:nvPr/>
          </p:nvCxnSpPr>
          <p:spPr>
            <a:xfrm flipV="1">
              <a:off x="8615393" y="3981998"/>
              <a:ext cx="0" cy="2982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直線矢印コネクタ 208">
            <a:extLst>
              <a:ext uri="{FF2B5EF4-FFF2-40B4-BE49-F238E27FC236}">
                <a16:creationId xmlns:a16="http://schemas.microsoft.com/office/drawing/2014/main" id="{774843DA-7466-414B-9B1A-A24E43CB1D8A}"/>
              </a:ext>
            </a:extLst>
          </p:cNvPr>
          <p:cNvCxnSpPr>
            <a:cxnSpLocks/>
          </p:cNvCxnSpPr>
          <p:nvPr/>
        </p:nvCxnSpPr>
        <p:spPr>
          <a:xfrm flipH="1">
            <a:off x="4817097" y="5996987"/>
            <a:ext cx="2253006" cy="195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テキスト ボックス 213">
                <a:extLst>
                  <a:ext uri="{FF2B5EF4-FFF2-40B4-BE49-F238E27FC236}">
                    <a16:creationId xmlns:a16="http://schemas.microsoft.com/office/drawing/2014/main" id="{F52B1ACB-C35A-4872-A982-7CBA197E1218}"/>
                  </a:ext>
                </a:extLst>
              </p:cNvPr>
              <p:cNvSpPr txBox="1"/>
              <p:nvPr/>
            </p:nvSpPr>
            <p:spPr>
              <a:xfrm>
                <a:off x="493161" y="1067182"/>
                <a:ext cx="98903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600" dirty="0"/>
                  <a:t>※</a:t>
                </a:r>
                <a:r>
                  <a:rPr kumimoji="1" lang="ja-JP" altLang="en-US" sz="2600" dirty="0"/>
                  <a:t>グラフが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であるための連結度</a:t>
                </a:r>
                <a14:m>
                  <m:oMath xmlns:m="http://schemas.openxmlformats.org/officeDocument/2006/math"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)|)≤10|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214" name="テキスト ボックス 213">
                <a:extLst>
                  <a:ext uri="{FF2B5EF4-FFF2-40B4-BE49-F238E27FC236}">
                    <a16:creationId xmlns:a16="http://schemas.microsoft.com/office/drawing/2014/main" id="{F52B1ACB-C35A-4872-A982-7CBA197E1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1" y="1067182"/>
                <a:ext cx="9890359" cy="492443"/>
              </a:xfrm>
              <a:prstGeom prst="rect">
                <a:avLst/>
              </a:prstGeom>
              <a:blipFill>
                <a:blip r:embed="rId6"/>
                <a:stretch>
                  <a:fillRect l="-1110"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直線矢印コネクタ 216">
            <a:extLst>
              <a:ext uri="{FF2B5EF4-FFF2-40B4-BE49-F238E27FC236}">
                <a16:creationId xmlns:a16="http://schemas.microsoft.com/office/drawing/2014/main" id="{500AE4CF-F436-4252-8326-980E4CE6BF15}"/>
              </a:ext>
            </a:extLst>
          </p:cNvPr>
          <p:cNvCxnSpPr>
            <a:cxnSpLocks/>
          </p:cNvCxnSpPr>
          <p:nvPr/>
        </p:nvCxnSpPr>
        <p:spPr>
          <a:xfrm>
            <a:off x="8085800" y="829272"/>
            <a:ext cx="1" cy="356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3F3C599C-1A27-4C8E-A633-C60F4A4148C8}"/>
              </a:ext>
            </a:extLst>
          </p:cNvPr>
          <p:cNvSpPr txBox="1"/>
          <p:nvPr/>
        </p:nvSpPr>
        <p:spPr>
          <a:xfrm>
            <a:off x="6102927" y="404667"/>
            <a:ext cx="427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Thomas and </a:t>
            </a:r>
            <a:r>
              <a:rPr kumimoji="1" lang="en-US" altLang="ja-JP" sz="2400" dirty="0" err="1"/>
              <a:t>Wollan</a:t>
            </a:r>
            <a:r>
              <a:rPr kumimoji="1" lang="en-US" altLang="ja-JP" sz="2400" dirty="0"/>
              <a:t>, 2005</a:t>
            </a:r>
            <a:r>
              <a:rPr kumimoji="1" lang="ja-JP" altLang="en-US" sz="2400" dirty="0"/>
              <a:t>を利用</a:t>
            </a:r>
            <a:endParaRPr kumimoji="1" lang="ja-JP" altLang="en-US" sz="2600" dirty="0"/>
          </a:p>
        </p:txBody>
      </p:sp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8C32E370-985F-4B76-9509-6AFFD9300EA0}"/>
              </a:ext>
            </a:extLst>
          </p:cNvPr>
          <p:cNvGrpSpPr/>
          <p:nvPr/>
        </p:nvGrpSpPr>
        <p:grpSpPr>
          <a:xfrm>
            <a:off x="609275" y="3004277"/>
            <a:ext cx="11045432" cy="1029774"/>
            <a:chOff x="845127" y="1381821"/>
            <a:chExt cx="10529454" cy="808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正方形/長方形 219">
                  <a:extLst>
                    <a:ext uri="{FF2B5EF4-FFF2-40B4-BE49-F238E27FC236}">
                      <a16:creationId xmlns:a16="http://schemas.microsoft.com/office/drawing/2014/main" id="{40F7B574-4C7C-4AFD-A569-D30665B9B4B5}"/>
                    </a:ext>
                  </a:extLst>
                </p:cNvPr>
                <p:cNvSpPr/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連結で三角形面しか持たない平面グラフは</a:t>
                  </a:r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diamond-linked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220" name="正方形/長方形 219">
                  <a:extLst>
                    <a:ext uri="{FF2B5EF4-FFF2-40B4-BE49-F238E27FC236}">
                      <a16:creationId xmlns:a16="http://schemas.microsoft.com/office/drawing/2014/main" id="{40F7B574-4C7C-4AFD-A569-D30665B9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0" y="1670226"/>
                  <a:ext cx="10515601" cy="520534"/>
                </a:xfrm>
                <a:prstGeom prst="rect">
                  <a:avLst/>
                </a:prstGeom>
                <a:blipFill>
                  <a:blip r:embed="rId7"/>
                  <a:stretch>
                    <a:fillRect t="-1802" b="-153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四角形: 角を丸くする 220">
              <a:extLst>
                <a:ext uri="{FF2B5EF4-FFF2-40B4-BE49-F238E27FC236}">
                  <a16:creationId xmlns:a16="http://schemas.microsoft.com/office/drawing/2014/main" id="{19938390-01A8-461E-A04E-BB7A3D7B08A3}"/>
                </a:ext>
              </a:extLst>
            </p:cNvPr>
            <p:cNvSpPr/>
            <p:nvPr/>
          </p:nvSpPr>
          <p:spPr>
            <a:xfrm>
              <a:off x="845127" y="1381821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定理（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Ellingham, Michael, Plummer, and Yu 2011</a:t>
              </a:r>
              <a:r>
                <a:rPr kumimoji="1" lang="ja-JP" altLang="en-US" sz="2800" dirty="0">
                  <a:solidFill>
                    <a:schemeClr val="bg1"/>
                  </a:solidFill>
                </a:rPr>
                <a:t>）</a:t>
              </a:r>
              <a:endParaRPr kumimoji="1" lang="en-US" altLang="ja-JP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26D99E5-5096-4028-AF4A-D1B53F1843AD}"/>
              </a:ext>
            </a:extLst>
          </p:cNvPr>
          <p:cNvGrpSpPr/>
          <p:nvPr/>
        </p:nvGrpSpPr>
        <p:grpSpPr>
          <a:xfrm>
            <a:off x="8421793" y="3110716"/>
            <a:ext cx="3329237" cy="877489"/>
            <a:chOff x="8421793" y="3110716"/>
            <a:chExt cx="3329237" cy="877489"/>
          </a:xfrm>
        </p:grpSpPr>
        <p:grpSp>
          <p:nvGrpSpPr>
            <p:cNvPr id="222" name="グループ化 221">
              <a:extLst>
                <a:ext uri="{FF2B5EF4-FFF2-40B4-BE49-F238E27FC236}">
                  <a16:creationId xmlns:a16="http://schemas.microsoft.com/office/drawing/2014/main" id="{1E5F60B2-1BC9-4082-8C81-C77279E80116}"/>
                </a:ext>
              </a:extLst>
            </p:cNvPr>
            <p:cNvGrpSpPr/>
            <p:nvPr/>
          </p:nvGrpSpPr>
          <p:grpSpPr>
            <a:xfrm>
              <a:off x="10706396" y="3110716"/>
              <a:ext cx="1044634" cy="877489"/>
              <a:chOff x="9123507" y="87282"/>
              <a:chExt cx="1044634" cy="877489"/>
            </a:xfrm>
          </p:grpSpPr>
          <p:sp>
            <p:nvSpPr>
              <p:cNvPr id="223" name="フローチャート: 結合子 222">
                <a:extLst>
                  <a:ext uri="{FF2B5EF4-FFF2-40B4-BE49-F238E27FC236}">
                    <a16:creationId xmlns:a16="http://schemas.microsoft.com/office/drawing/2014/main" id="{F3A11483-80B7-4F4F-AA80-8E29C342DF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23507" y="87282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4" name="フローチャート: 結合子 223">
                <a:extLst>
                  <a:ext uri="{FF2B5EF4-FFF2-40B4-BE49-F238E27FC236}">
                    <a16:creationId xmlns:a16="http://schemas.microsoft.com/office/drawing/2014/main" id="{17C0C0F8-2D97-4A24-955F-B6E9830AD4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2624" y="87282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5" name="フローチャート: 結合子 224">
                <a:extLst>
                  <a:ext uri="{FF2B5EF4-FFF2-40B4-BE49-F238E27FC236}">
                    <a16:creationId xmlns:a16="http://schemas.microsoft.com/office/drawing/2014/main" id="{5DC8326A-7B1F-4F56-AE14-FDDCB5AF89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23507" y="767644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6" name="フローチャート: 結合子 225">
                <a:extLst>
                  <a:ext uri="{FF2B5EF4-FFF2-40B4-BE49-F238E27FC236}">
                    <a16:creationId xmlns:a16="http://schemas.microsoft.com/office/drawing/2014/main" id="{F7F37855-A5B0-4204-8B9E-46DB4697CC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2624" y="779254"/>
                <a:ext cx="185517" cy="18551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27" name="直線コネクタ 226">
                <a:extLst>
                  <a:ext uri="{FF2B5EF4-FFF2-40B4-BE49-F238E27FC236}">
                    <a16:creationId xmlns:a16="http://schemas.microsoft.com/office/drawing/2014/main" id="{E2239A89-255E-4C6A-A0A0-B60CEADD07E0}"/>
                  </a:ext>
                </a:extLst>
              </p:cNvPr>
              <p:cNvCxnSpPr>
                <a:cxnSpLocks/>
                <a:stCxn id="224" idx="2"/>
                <a:endCxn id="223" idx="6"/>
              </p:cNvCxnSpPr>
              <p:nvPr/>
            </p:nvCxnSpPr>
            <p:spPr>
              <a:xfrm flipH="1">
                <a:off x="9309024" y="180041"/>
                <a:ext cx="673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線コネクタ 227">
                <a:extLst>
                  <a:ext uri="{FF2B5EF4-FFF2-40B4-BE49-F238E27FC236}">
                    <a16:creationId xmlns:a16="http://schemas.microsoft.com/office/drawing/2014/main" id="{1C62D754-E504-4675-93E2-12E3AA937918}"/>
                  </a:ext>
                </a:extLst>
              </p:cNvPr>
              <p:cNvCxnSpPr>
                <a:cxnSpLocks/>
                <a:stCxn id="225" idx="0"/>
                <a:endCxn id="223" idx="4"/>
              </p:cNvCxnSpPr>
              <p:nvPr/>
            </p:nvCxnSpPr>
            <p:spPr>
              <a:xfrm flipV="1">
                <a:off x="9216266" y="272799"/>
                <a:ext cx="0" cy="4948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>
                <a:extLst>
                  <a:ext uri="{FF2B5EF4-FFF2-40B4-BE49-F238E27FC236}">
                    <a16:creationId xmlns:a16="http://schemas.microsoft.com/office/drawing/2014/main" id="{532A8F47-B06F-46C3-AF9D-D506D79D975C}"/>
                  </a:ext>
                </a:extLst>
              </p:cNvPr>
              <p:cNvCxnSpPr>
                <a:cxnSpLocks/>
                <a:stCxn id="226" idx="0"/>
                <a:endCxn id="224" idx="4"/>
              </p:cNvCxnSpPr>
              <p:nvPr/>
            </p:nvCxnSpPr>
            <p:spPr>
              <a:xfrm flipV="1">
                <a:off x="10075383" y="272799"/>
                <a:ext cx="0" cy="506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>
                <a:extLst>
                  <a:ext uri="{FF2B5EF4-FFF2-40B4-BE49-F238E27FC236}">
                    <a16:creationId xmlns:a16="http://schemas.microsoft.com/office/drawing/2014/main" id="{329D2C27-356C-4918-852D-06842A813E97}"/>
                  </a:ext>
                </a:extLst>
              </p:cNvPr>
              <p:cNvCxnSpPr>
                <a:cxnSpLocks/>
                <a:stCxn id="226" idx="2"/>
                <a:endCxn id="225" idx="6"/>
              </p:cNvCxnSpPr>
              <p:nvPr/>
            </p:nvCxnSpPr>
            <p:spPr>
              <a:xfrm flipH="1" flipV="1">
                <a:off x="9309024" y="860403"/>
                <a:ext cx="673600" cy="116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3" name="直線コネクタ 232">
              <a:extLst>
                <a:ext uri="{FF2B5EF4-FFF2-40B4-BE49-F238E27FC236}">
                  <a16:creationId xmlns:a16="http://schemas.microsoft.com/office/drawing/2014/main" id="{778F01CD-A9C7-4AD1-966E-97B9EEB2678E}"/>
                </a:ext>
              </a:extLst>
            </p:cNvPr>
            <p:cNvCxnSpPr>
              <a:cxnSpLocks/>
              <a:stCxn id="221" idx="3"/>
              <a:endCxn id="225" idx="7"/>
            </p:cNvCxnSpPr>
            <p:nvPr/>
          </p:nvCxnSpPr>
          <p:spPr>
            <a:xfrm flipH="1">
              <a:off x="10864745" y="3235375"/>
              <a:ext cx="789962" cy="5828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矢印コネクタ 233">
              <a:extLst>
                <a:ext uri="{FF2B5EF4-FFF2-40B4-BE49-F238E27FC236}">
                  <a16:creationId xmlns:a16="http://schemas.microsoft.com/office/drawing/2014/main" id="{864DFC57-508F-4491-A467-588BB7336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1793" y="3260763"/>
              <a:ext cx="2227114" cy="2984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8FF2E648-E5DC-4AAA-AB6F-E35DBD2ADB0E}"/>
              </a:ext>
            </a:extLst>
          </p:cNvPr>
          <p:cNvSpPr/>
          <p:nvPr/>
        </p:nvSpPr>
        <p:spPr>
          <a:xfrm>
            <a:off x="7701700" y="4312334"/>
            <a:ext cx="4413608" cy="1748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kumimoji="1" lang="ja-JP" altLang="en-US" sz="2200" dirty="0">
                <a:solidFill>
                  <a:schemeClr val="tx1"/>
                </a:solidFill>
              </a:rPr>
              <a:t>一般のグラフにおける</a:t>
            </a:r>
            <a:endParaRPr kumimoji="1" lang="en-US" altLang="ja-JP" sz="22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200" dirty="0">
                <a:solidFill>
                  <a:schemeClr val="tx1"/>
                </a:solidFill>
              </a:rPr>
              <a:t>diamond-linked</a:t>
            </a:r>
            <a:r>
              <a:rPr kumimoji="1" lang="ja-JP" altLang="en-US" sz="2200" dirty="0">
                <a:solidFill>
                  <a:schemeClr val="tx1"/>
                </a:solidFill>
              </a:rPr>
              <a:t>の連結度は不明</a:t>
            </a:r>
            <a:endParaRPr kumimoji="1" lang="en-US" altLang="ja-JP" sz="22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solidFill>
                  <a:schemeClr val="tx1"/>
                </a:solidFill>
              </a:rPr>
              <a:t>5</a:t>
            </a:r>
            <a:r>
              <a:rPr kumimoji="1" lang="ja-JP" altLang="en-US" sz="2200" dirty="0">
                <a:solidFill>
                  <a:schemeClr val="tx1"/>
                </a:solidFill>
              </a:rPr>
              <a:t>頂点以上のグラフの</a:t>
            </a:r>
            <a:r>
              <a:rPr kumimoji="1" lang="en-US" altLang="ja-JP" sz="2200" dirty="0">
                <a:solidFill>
                  <a:schemeClr val="tx1"/>
                </a:solidFill>
              </a:rPr>
              <a:t>linked</a:t>
            </a:r>
            <a:r>
              <a:rPr kumimoji="1" lang="ja-JP" altLang="en-US" sz="2200" dirty="0">
                <a:solidFill>
                  <a:schemeClr val="tx1"/>
                </a:solidFill>
              </a:rPr>
              <a:t>を連結度で保証するのは未解明</a:t>
            </a:r>
          </a:p>
        </p:txBody>
      </p:sp>
    </p:spTree>
    <p:extLst>
      <p:ext uri="{BB962C8B-B14F-4D97-AF65-F5344CB8AC3E}">
        <p14:creationId xmlns:p14="http://schemas.microsoft.com/office/powerpoint/2010/main" val="209082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DE6D9-C01E-41E8-B11B-5C33A38A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114749"/>
            <a:ext cx="10515600" cy="1325562"/>
          </a:xfrm>
        </p:spPr>
        <p:txBody>
          <a:bodyPr anchor="ctr">
            <a:normAutofit/>
          </a:bodyPr>
          <a:lstStyle/>
          <a:p>
            <a:r>
              <a:rPr kumimoji="1" lang="ja-JP" altLang="en-US" dirty="0"/>
              <a:t>まとめ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28F5910-23BD-463B-9DA7-CFC363852D5D}"/>
                  </a:ext>
                </a:extLst>
              </p:cNvPr>
              <p:cNvSpPr txBox="1"/>
              <p:nvPr/>
            </p:nvSpPr>
            <p:spPr>
              <a:xfrm>
                <a:off x="721360" y="855213"/>
                <a:ext cx="10871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-linked</a:t>
                </a:r>
                <a:r>
                  <a:rPr kumimoji="1" lang="ja-JP" altLang="en-US" sz="2600" dirty="0"/>
                  <a:t>性を保証する連結度はまだ改善の余地あり．マイナーが有用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28F5910-23BD-463B-9DA7-CFC36385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" y="855213"/>
                <a:ext cx="10871200" cy="492443"/>
              </a:xfrm>
              <a:prstGeom prst="rect">
                <a:avLst/>
              </a:prstGeom>
              <a:blipFill>
                <a:blip r:embed="rId2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表 29">
                <a:extLst>
                  <a:ext uri="{FF2B5EF4-FFF2-40B4-BE49-F238E27FC236}">
                    <a16:creationId xmlns:a16="http://schemas.microsoft.com/office/drawing/2014/main" id="{5A2D706D-AEC1-44D9-AA0A-DB843616A5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472642"/>
                  </p:ext>
                </p:extLst>
              </p:nvPr>
            </p:nvGraphicFramePr>
            <p:xfrm>
              <a:off x="721360" y="1348425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2800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kumimoji="1" lang="en-US" altLang="ja-JP" sz="27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の上界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  <m:r>
                                  <a:rPr kumimoji="1" lang="en-US" altLang="ja-JP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2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kumimoji="1" lang="ja-JP" altLang="en-US" sz="2700" b="0" i="1" smtClean="0">
                                    <a:latin typeface="Cambria Math" panose="02040503050406030204" pitchFamily="18" charset="0"/>
                                  </a:rPr>
                                  <m:t>の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700" dirty="0" smtClean="0"/>
                                  <m:t>下界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1" lang="ja-JP" altLang="en-US" sz="2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7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表 29">
                <a:extLst>
                  <a:ext uri="{FF2B5EF4-FFF2-40B4-BE49-F238E27FC236}">
                    <a16:creationId xmlns:a16="http://schemas.microsoft.com/office/drawing/2014/main" id="{5A2D706D-AEC1-44D9-AA0A-DB843616A5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472642"/>
                  </p:ext>
                </p:extLst>
              </p:nvPr>
            </p:nvGraphicFramePr>
            <p:xfrm>
              <a:off x="721360" y="1348425"/>
              <a:ext cx="10942565" cy="160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8513">
                      <a:extLst>
                        <a:ext uri="{9D8B030D-6E8A-4147-A177-3AD203B41FA5}">
                          <a16:colId xmlns:a16="http://schemas.microsoft.com/office/drawing/2014/main" val="620554330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2798140442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3819248701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153311327"/>
                        </a:ext>
                      </a:extLst>
                    </a:gridCol>
                    <a:gridCol w="2188513">
                      <a:extLst>
                        <a:ext uri="{9D8B030D-6E8A-4147-A177-3AD203B41FA5}">
                          <a16:colId xmlns:a16="http://schemas.microsoft.com/office/drawing/2014/main" val="1803383309"/>
                        </a:ext>
                      </a:extLst>
                    </a:gridCol>
                  </a:tblGrid>
                  <a:tr h="534580">
                    <a:tc>
                      <a:txBody>
                        <a:bodyPr/>
                        <a:lstStyle/>
                        <a:p>
                          <a:endParaRPr kumimoji="1" lang="ja-JP" altLang="en-US" sz="2700" dirty="0"/>
                        </a:p>
                      </a:txBody>
                      <a:tcPr marL="123103" marR="123103" marT="61550" marB="6155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1136" r="-301393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1136" r="-200556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1136" r="-101114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1136" r="-1114" b="-2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926996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101136" r="-4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101136" r="-30139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101136" r="-200556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101136" r="-101114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101136" r="-1114" b="-1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3140313"/>
                      </a:ext>
                    </a:extLst>
                  </a:tr>
                  <a:tr h="5345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279" t="-201136" r="-4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00279" t="-201136" r="-301393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199722" t="-201136" r="-200556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300557" t="-201136" r="-10111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23103" marR="123103" marT="61550" marB="61550">
                        <a:blipFill>
                          <a:blip r:embed="rId3"/>
                          <a:stretch>
                            <a:fillRect l="-400557" t="-201136" r="-1114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259788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8DCCE190-FB0E-4DEE-A282-1A06D55CD353}"/>
              </a:ext>
            </a:extLst>
          </p:cNvPr>
          <p:cNvGrpSpPr/>
          <p:nvPr/>
        </p:nvGrpSpPr>
        <p:grpSpPr>
          <a:xfrm>
            <a:off x="721360" y="3088268"/>
            <a:ext cx="10529454" cy="1059387"/>
            <a:chOff x="845127" y="1464025"/>
            <a:chExt cx="10529454" cy="1383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A6DE3B9C-583A-440B-A0DF-CC00F9AA1F29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5"/>
                  <a:stretch>
                    <a:fillRect b="-141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CE32B268-7774-414C-B91B-D039E7DF0AB1}"/>
                </a:ext>
              </a:extLst>
            </p:cNvPr>
            <p:cNvSpPr/>
            <p:nvPr/>
          </p:nvSpPr>
          <p:spPr>
            <a:xfrm>
              <a:off x="845127" y="1464025"/>
              <a:ext cx="10529454" cy="6031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700CFF42-D61F-4BED-8D2C-D8963E405BE1}"/>
              </a:ext>
            </a:extLst>
          </p:cNvPr>
          <p:cNvGrpSpPr/>
          <p:nvPr/>
        </p:nvGrpSpPr>
        <p:grpSpPr>
          <a:xfrm>
            <a:off x="721360" y="4322801"/>
            <a:ext cx="10529454" cy="1560748"/>
            <a:chOff x="845127" y="1581146"/>
            <a:chExt cx="10529454" cy="1266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10FC49FE-FDA0-4A36-9A06-3182758804D1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本辺を除去したグラフをマイナーにもてば，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9"/>
                  <a:stretch>
                    <a:fillRect t="-1111" b="-9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四角形: 角を丸くする 56">
              <a:extLst>
                <a:ext uri="{FF2B5EF4-FFF2-40B4-BE49-F238E27FC236}">
                  <a16:creationId xmlns:a16="http://schemas.microsoft.com/office/drawing/2014/main" id="{DE47F2A9-CA68-457E-93DA-8CD1C75690A0}"/>
                </a:ext>
              </a:extLst>
            </p:cNvPr>
            <p:cNvSpPr/>
            <p:nvPr/>
          </p:nvSpPr>
          <p:spPr>
            <a:xfrm>
              <a:off x="845127" y="1581146"/>
              <a:ext cx="10529454" cy="4295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103357D-DCF1-46DE-B7F8-28DBC3E5CFBE}"/>
                  </a:ext>
                </a:extLst>
              </p:cNvPr>
              <p:cNvSpPr txBox="1"/>
              <p:nvPr/>
            </p:nvSpPr>
            <p:spPr>
              <a:xfrm>
                <a:off x="585586" y="6021738"/>
                <a:ext cx="10871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600" dirty="0"/>
                  <a:t>他の</a:t>
                </a:r>
                <a:r>
                  <a:rPr kumimoji="1" lang="en-US" altLang="ja-JP" sz="2600" dirty="0"/>
                  <a:t>linkage problem</a:t>
                </a:r>
                <a:r>
                  <a:rPr kumimoji="1" lang="ja-JP" altLang="en-US" sz="2600" dirty="0"/>
                  <a:t>も未解明の部分が多い．特に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en-US" altLang="ja-JP" sz="2600" dirty="0"/>
                  <a:t>-linked</a:t>
                </a:r>
                <a:endParaRPr kumimoji="1" lang="ja-JP" altLang="en-US" sz="26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103357D-DCF1-46DE-B7F8-28DBC3E5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86" y="6021738"/>
                <a:ext cx="10871200" cy="492443"/>
              </a:xfrm>
              <a:prstGeom prst="rect">
                <a:avLst/>
              </a:prstGeom>
              <a:blipFill>
                <a:blip r:embed="rId10"/>
                <a:stretch>
                  <a:fillRect l="-841" t="-14815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0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2A87E8-F5C0-4BEA-876E-B8D94FDF2B43}"/>
              </a:ext>
            </a:extLst>
          </p:cNvPr>
          <p:cNvSpPr txBox="1"/>
          <p:nvPr/>
        </p:nvSpPr>
        <p:spPr>
          <a:xfrm>
            <a:off x="487680" y="2753360"/>
            <a:ext cx="11216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2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ご清聴ありがとうございました．</a:t>
            </a:r>
          </a:p>
        </p:txBody>
      </p:sp>
    </p:spTree>
    <p:extLst>
      <p:ext uri="{BB962C8B-B14F-4D97-AF65-F5344CB8AC3E}">
        <p14:creationId xmlns:p14="http://schemas.microsoft.com/office/powerpoint/2010/main" val="3746462883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48CE553-C111-4A1F-BA7F-84D2287325CA}"/>
              </a:ext>
            </a:extLst>
          </p:cNvPr>
          <p:cNvGrpSpPr/>
          <p:nvPr/>
        </p:nvGrpSpPr>
        <p:grpSpPr>
          <a:xfrm>
            <a:off x="654417" y="699566"/>
            <a:ext cx="10529454" cy="1353342"/>
            <a:chOff x="845127" y="1502275"/>
            <a:chExt cx="10529454" cy="131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FFD4FB59-5029-451F-859D-3D318FEEF0C2}"/>
                    </a:ext>
                  </a:extLst>
                </p:cNvPr>
                <p:cNvSpPr/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の整数と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する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本の独立</a:t>
                  </a:r>
                  <a:r>
                    <a:rPr kumimoji="1" lang="ja-JP" altLang="en-US" sz="2800">
                      <a:solidFill>
                        <a:schemeClr val="tx1"/>
                      </a:solidFill>
                    </a:rPr>
                    <a:t>な辺を除去した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FFD4FB59-5029-451F-859D-3D318FEEF0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33886"/>
                  <a:ext cx="10515600" cy="879352"/>
                </a:xfrm>
                <a:prstGeom prst="rect">
                  <a:avLst/>
                </a:prstGeom>
                <a:blipFill>
                  <a:blip r:embed="rId2"/>
                  <a:stretch>
                    <a:fillRect l="-1158" t="-11258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37385490-D2FA-4CB0-8D64-9325698AEA51}"/>
                </a:ext>
              </a:extLst>
            </p:cNvPr>
            <p:cNvSpPr/>
            <p:nvPr/>
          </p:nvSpPr>
          <p:spPr>
            <a:xfrm>
              <a:off x="845127" y="1502275"/>
              <a:ext cx="10529454" cy="4549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主結果</a:t>
              </a:r>
            </a:p>
          </p:txBody>
        </p:sp>
      </p:grpSp>
      <p:sp>
        <p:nvSpPr>
          <p:cNvPr id="30" name="楕円 29">
            <a:extLst>
              <a:ext uri="{FF2B5EF4-FFF2-40B4-BE49-F238E27FC236}">
                <a16:creationId xmlns:a16="http://schemas.microsoft.com/office/drawing/2014/main" id="{DB1A3A5B-69E3-4C89-A48B-9F6C2E461103}"/>
              </a:ext>
            </a:extLst>
          </p:cNvPr>
          <p:cNvSpPr/>
          <p:nvPr/>
        </p:nvSpPr>
        <p:spPr>
          <a:xfrm>
            <a:off x="971601" y="2281155"/>
            <a:ext cx="4992831" cy="15718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00D6EC1-1507-4C95-A41F-1F252235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97" y="-124288"/>
            <a:ext cx="10515600" cy="1125322"/>
          </a:xfrm>
        </p:spPr>
        <p:txBody>
          <a:bodyPr/>
          <a:lstStyle/>
          <a:p>
            <a:r>
              <a:rPr kumimoji="1" lang="ja-JP" altLang="en-US" dirty="0"/>
              <a:t>主結果</a:t>
            </a: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0FA9D815-A791-45CC-805B-0BE63EBB258D}"/>
              </a:ext>
            </a:extLst>
          </p:cNvPr>
          <p:cNvSpPr/>
          <p:nvPr/>
        </p:nvSpPr>
        <p:spPr>
          <a:xfrm>
            <a:off x="4263325" y="2463076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2E53F0A-8538-4B67-80D6-ABD9F3A44A17}"/>
              </a:ext>
            </a:extLst>
          </p:cNvPr>
          <p:cNvSpPr/>
          <p:nvPr/>
        </p:nvSpPr>
        <p:spPr>
          <a:xfrm>
            <a:off x="4263324" y="3151500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475D77C2-53D8-4DF9-A54A-DB63419AE3C5}"/>
              </a:ext>
            </a:extLst>
          </p:cNvPr>
          <p:cNvSpPr/>
          <p:nvPr/>
        </p:nvSpPr>
        <p:spPr>
          <a:xfrm>
            <a:off x="2951260" y="3113353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59811300-1771-47C6-B711-9D4790A72B6E}"/>
              </a:ext>
            </a:extLst>
          </p:cNvPr>
          <p:cNvSpPr/>
          <p:nvPr/>
        </p:nvSpPr>
        <p:spPr>
          <a:xfrm>
            <a:off x="2951261" y="2503716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24B4D5EB-050E-47E1-A650-CF0C3CBAA49D}"/>
              </a:ext>
            </a:extLst>
          </p:cNvPr>
          <p:cNvSpPr/>
          <p:nvPr/>
        </p:nvSpPr>
        <p:spPr>
          <a:xfrm>
            <a:off x="2394504" y="3118415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02354C42-4971-467C-A366-18302AC0D6D3}"/>
              </a:ext>
            </a:extLst>
          </p:cNvPr>
          <p:cNvSpPr/>
          <p:nvPr/>
        </p:nvSpPr>
        <p:spPr>
          <a:xfrm>
            <a:off x="2394125" y="2503716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61A321A-3C6C-40AE-87BA-B28114BA0D21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 flipH="1" flipV="1">
            <a:off x="2494653" y="2695878"/>
            <a:ext cx="379" cy="422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918CCC0-D32C-492B-A375-9C07DAF1FBA5}"/>
              </a:ext>
            </a:extLst>
          </p:cNvPr>
          <p:cNvCxnSpPr>
            <a:cxnSpLocks/>
            <a:stCxn id="13" idx="0"/>
            <a:endCxn id="14" idx="4"/>
          </p:cNvCxnSpPr>
          <p:nvPr/>
        </p:nvCxnSpPr>
        <p:spPr>
          <a:xfrm flipV="1">
            <a:off x="3051788" y="2695878"/>
            <a:ext cx="1" cy="417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4ED8A5D-C334-47C3-851B-0991C5B003F9}"/>
              </a:ext>
            </a:extLst>
          </p:cNvPr>
          <p:cNvCxnSpPr>
            <a:cxnSpLocks/>
            <a:stCxn id="12" idx="0"/>
            <a:endCxn id="8" idx="4"/>
          </p:cNvCxnSpPr>
          <p:nvPr/>
        </p:nvCxnSpPr>
        <p:spPr>
          <a:xfrm flipV="1">
            <a:off x="4363852" y="2655238"/>
            <a:ext cx="1" cy="4962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6572C691-A33D-4136-8214-767F92242D1E}"/>
              </a:ext>
            </a:extLst>
          </p:cNvPr>
          <p:cNvSpPr/>
          <p:nvPr/>
        </p:nvSpPr>
        <p:spPr>
          <a:xfrm>
            <a:off x="3407120" y="2846022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0885C18D-C147-40FC-B2CD-7F7A62D296E3}"/>
              </a:ext>
            </a:extLst>
          </p:cNvPr>
          <p:cNvSpPr/>
          <p:nvPr/>
        </p:nvSpPr>
        <p:spPr>
          <a:xfrm>
            <a:off x="3700153" y="2857719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ローチャート: 結合子 33">
            <a:extLst>
              <a:ext uri="{FF2B5EF4-FFF2-40B4-BE49-F238E27FC236}">
                <a16:creationId xmlns:a16="http://schemas.microsoft.com/office/drawing/2014/main" id="{DEF598FE-1039-4642-9E22-8FAB7DB9AA26}"/>
              </a:ext>
            </a:extLst>
          </p:cNvPr>
          <p:cNvSpPr/>
          <p:nvPr/>
        </p:nvSpPr>
        <p:spPr>
          <a:xfrm>
            <a:off x="3993186" y="2857719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中かっこ 41">
            <a:extLst>
              <a:ext uri="{FF2B5EF4-FFF2-40B4-BE49-F238E27FC236}">
                <a16:creationId xmlns:a16="http://schemas.microsoft.com/office/drawing/2014/main" id="{8D4F8BFD-81DC-47B4-97D6-806BD6E2CEFA}"/>
              </a:ext>
            </a:extLst>
          </p:cNvPr>
          <p:cNvSpPr/>
          <p:nvPr/>
        </p:nvSpPr>
        <p:spPr>
          <a:xfrm rot="5400000">
            <a:off x="3318138" y="2311635"/>
            <a:ext cx="254068" cy="216342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65E990A-186D-4C5D-8376-6DE30503DCD2}"/>
                  </a:ext>
                </a:extLst>
              </p:cNvPr>
              <p:cNvSpPr txBox="1"/>
              <p:nvPr/>
            </p:nvSpPr>
            <p:spPr>
              <a:xfrm>
                <a:off x="3078679" y="3415883"/>
                <a:ext cx="7440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65E990A-186D-4C5D-8376-6DE30503D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679" y="3415883"/>
                <a:ext cx="74407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C1556AA-DD74-4C44-88CB-7408A04F522D}"/>
                  </a:ext>
                </a:extLst>
              </p:cNvPr>
              <p:cNvSpPr txBox="1"/>
              <p:nvPr/>
            </p:nvSpPr>
            <p:spPr>
              <a:xfrm>
                <a:off x="4510715" y="2639413"/>
                <a:ext cx="13309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C1556AA-DD74-4C44-88CB-7408A04F5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715" y="2639413"/>
                <a:ext cx="133096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B64720D-3D67-406A-9A0E-62F11D99A8DD}"/>
              </a:ext>
            </a:extLst>
          </p:cNvPr>
          <p:cNvGrpSpPr/>
          <p:nvPr/>
        </p:nvGrpSpPr>
        <p:grpSpPr>
          <a:xfrm>
            <a:off x="491857" y="4150309"/>
            <a:ext cx="10529454" cy="1070679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C8511A94-05C2-4E85-873F-74F35EE71AB0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F12BCB-C20C-46C7-92D4-1B167E092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5"/>
                  <a:stretch>
                    <a:fillRect b="-129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0B68022A-2397-41CA-B4D7-06E5F6030DD9}"/>
                </a:ext>
              </a:extLst>
            </p:cNvPr>
            <p:cNvSpPr/>
            <p:nvPr/>
          </p:nvSpPr>
          <p:spPr>
            <a:xfrm>
              <a:off x="845127" y="1502274"/>
              <a:ext cx="10529454" cy="6094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4(Robertson and Seymour, 1990)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5E46B69-E691-4B01-83AC-BA90C9898280}"/>
              </a:ext>
            </a:extLst>
          </p:cNvPr>
          <p:cNvGrpSpPr/>
          <p:nvPr/>
        </p:nvGrpSpPr>
        <p:grpSpPr>
          <a:xfrm>
            <a:off x="512175" y="5359999"/>
            <a:ext cx="10529454" cy="1389204"/>
            <a:chOff x="845127" y="1502274"/>
            <a:chExt cx="10529454" cy="1345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9CC2659B-E0FF-4A3C-A3B9-2BD276BB2054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本辺を除去したグラフをマイナーにもてば，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02DB11E8-9138-42DD-AE0F-FA3680E47E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8"/>
                  <a:stretch>
                    <a:fillRect t="-10596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2DCA411C-FAE1-4B62-8E21-26E6360D289E}"/>
                </a:ext>
              </a:extLst>
            </p:cNvPr>
            <p:cNvSpPr/>
            <p:nvPr/>
          </p:nvSpPr>
          <p:spPr>
            <a:xfrm>
              <a:off x="845127" y="1502274"/>
              <a:ext cx="10529454" cy="4916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6(Chen,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64DACA-103D-497E-B1D5-EC09DAF425FD}"/>
              </a:ext>
            </a:extLst>
          </p:cNvPr>
          <p:cNvGrpSpPr/>
          <p:nvPr/>
        </p:nvGrpSpPr>
        <p:grpSpPr>
          <a:xfrm>
            <a:off x="6573917" y="2096059"/>
            <a:ext cx="3810805" cy="1982905"/>
            <a:chOff x="6573917" y="2096059"/>
            <a:chExt cx="3810805" cy="1982905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EC3F150A-B41E-4A20-A90A-D05AC06AB334}"/>
                </a:ext>
              </a:extLst>
            </p:cNvPr>
            <p:cNvSpPr/>
            <p:nvPr/>
          </p:nvSpPr>
          <p:spPr>
            <a:xfrm>
              <a:off x="6573917" y="2559177"/>
              <a:ext cx="1066800" cy="90777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6D8998C9-1F1D-496D-AF08-3B6958AA25B5}"/>
                </a:ext>
              </a:extLst>
            </p:cNvPr>
            <p:cNvSpPr/>
            <p:nvPr/>
          </p:nvSpPr>
          <p:spPr>
            <a:xfrm>
              <a:off x="8039438" y="3343662"/>
              <a:ext cx="859848" cy="7353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88DC7918-5B0B-4EB4-9468-AB319AF98E9B}"/>
                </a:ext>
              </a:extLst>
            </p:cNvPr>
            <p:cNvSpPr/>
            <p:nvPr/>
          </p:nvSpPr>
          <p:spPr>
            <a:xfrm>
              <a:off x="9295139" y="2547928"/>
              <a:ext cx="1066800" cy="90777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91848646-B57A-4FB2-A027-01005DD2090C}"/>
                </a:ext>
              </a:extLst>
            </p:cNvPr>
            <p:cNvGrpSpPr/>
            <p:nvPr/>
          </p:nvGrpSpPr>
          <p:grpSpPr>
            <a:xfrm>
              <a:off x="8065071" y="2096059"/>
              <a:ext cx="844586" cy="144000"/>
              <a:chOff x="8065071" y="2257429"/>
              <a:chExt cx="844586" cy="144000"/>
            </a:xfrm>
          </p:grpSpPr>
          <p:sp>
            <p:nvSpPr>
              <p:cNvPr id="35" name="フローチャート: 結合子 34">
                <a:extLst>
                  <a:ext uri="{FF2B5EF4-FFF2-40B4-BE49-F238E27FC236}">
                    <a16:creationId xmlns:a16="http://schemas.microsoft.com/office/drawing/2014/main" id="{F6D3C11E-5227-4D71-85A8-117F13CE80FC}"/>
                  </a:ext>
                </a:extLst>
              </p:cNvPr>
              <p:cNvSpPr/>
              <p:nvPr/>
            </p:nvSpPr>
            <p:spPr>
              <a:xfrm rot="5400000">
                <a:off x="8765657" y="2257429"/>
                <a:ext cx="144000" cy="14400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8DB31B1F-7FC3-476B-95E9-D14EAD6C12BC}"/>
                  </a:ext>
                </a:extLst>
              </p:cNvPr>
              <p:cNvCxnSpPr>
                <a:cxnSpLocks/>
                <a:stCxn id="38" idx="0"/>
                <a:endCxn id="35" idx="4"/>
              </p:cNvCxnSpPr>
              <p:nvPr/>
            </p:nvCxnSpPr>
            <p:spPr>
              <a:xfrm>
                <a:off x="8209071" y="2329429"/>
                <a:ext cx="556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フローチャート: 結合子 37">
                <a:extLst>
                  <a:ext uri="{FF2B5EF4-FFF2-40B4-BE49-F238E27FC236}">
                    <a16:creationId xmlns:a16="http://schemas.microsoft.com/office/drawing/2014/main" id="{D7C3D374-6B7A-4ABB-9DB2-08A38AA77979}"/>
                  </a:ext>
                </a:extLst>
              </p:cNvPr>
              <p:cNvSpPr/>
              <p:nvPr/>
            </p:nvSpPr>
            <p:spPr>
              <a:xfrm rot="5400000">
                <a:off x="8065071" y="2257429"/>
                <a:ext cx="144000" cy="14400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FCC992A7-0E92-4BAD-948A-569838CA417A}"/>
                </a:ext>
              </a:extLst>
            </p:cNvPr>
            <p:cNvGrpSpPr/>
            <p:nvPr/>
          </p:nvGrpSpPr>
          <p:grpSpPr>
            <a:xfrm>
              <a:off x="8065071" y="2445287"/>
              <a:ext cx="844586" cy="144000"/>
              <a:chOff x="8065071" y="2257429"/>
              <a:chExt cx="844586" cy="144000"/>
            </a:xfrm>
          </p:grpSpPr>
          <p:sp>
            <p:nvSpPr>
              <p:cNvPr id="40" name="フローチャート: 結合子 39">
                <a:extLst>
                  <a:ext uri="{FF2B5EF4-FFF2-40B4-BE49-F238E27FC236}">
                    <a16:creationId xmlns:a16="http://schemas.microsoft.com/office/drawing/2014/main" id="{4FA56890-EA58-4A4E-92BD-8D098F425F92}"/>
                  </a:ext>
                </a:extLst>
              </p:cNvPr>
              <p:cNvSpPr/>
              <p:nvPr/>
            </p:nvSpPr>
            <p:spPr>
              <a:xfrm rot="5400000">
                <a:off x="8765657" y="2257429"/>
                <a:ext cx="144000" cy="14400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AC47ACE5-F428-4AE4-BDBB-D2567EB52DC3}"/>
                  </a:ext>
                </a:extLst>
              </p:cNvPr>
              <p:cNvCxnSpPr>
                <a:cxnSpLocks/>
                <a:stCxn id="51" idx="0"/>
                <a:endCxn id="40" idx="4"/>
              </p:cNvCxnSpPr>
              <p:nvPr/>
            </p:nvCxnSpPr>
            <p:spPr>
              <a:xfrm>
                <a:off x="8209071" y="2329429"/>
                <a:ext cx="556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フローチャート: 結合子 50">
                <a:extLst>
                  <a:ext uri="{FF2B5EF4-FFF2-40B4-BE49-F238E27FC236}">
                    <a16:creationId xmlns:a16="http://schemas.microsoft.com/office/drawing/2014/main" id="{31B84403-05C0-4F6B-A8C3-144DFE4481F4}"/>
                  </a:ext>
                </a:extLst>
              </p:cNvPr>
              <p:cNvSpPr/>
              <p:nvPr/>
            </p:nvSpPr>
            <p:spPr>
              <a:xfrm rot="5400000">
                <a:off x="8065071" y="2257429"/>
                <a:ext cx="144000" cy="14400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22F1C02D-9FD0-4BB2-B25F-F1EDC115DCA6}"/>
                </a:ext>
              </a:extLst>
            </p:cNvPr>
            <p:cNvGrpSpPr/>
            <p:nvPr/>
          </p:nvGrpSpPr>
          <p:grpSpPr>
            <a:xfrm>
              <a:off x="8054700" y="2920735"/>
              <a:ext cx="844586" cy="144000"/>
              <a:chOff x="8065071" y="2257429"/>
              <a:chExt cx="844586" cy="144000"/>
            </a:xfrm>
          </p:grpSpPr>
          <p:sp>
            <p:nvSpPr>
              <p:cNvPr id="53" name="フローチャート: 結合子 52">
                <a:extLst>
                  <a:ext uri="{FF2B5EF4-FFF2-40B4-BE49-F238E27FC236}">
                    <a16:creationId xmlns:a16="http://schemas.microsoft.com/office/drawing/2014/main" id="{CC5A1A5E-488A-4041-82CE-546B4BB821ED}"/>
                  </a:ext>
                </a:extLst>
              </p:cNvPr>
              <p:cNvSpPr/>
              <p:nvPr/>
            </p:nvSpPr>
            <p:spPr>
              <a:xfrm rot="5400000">
                <a:off x="8765657" y="2257429"/>
                <a:ext cx="144000" cy="14400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74227A0B-B8F8-45EC-BB3E-5BAC38207DF8}"/>
                  </a:ext>
                </a:extLst>
              </p:cNvPr>
              <p:cNvCxnSpPr>
                <a:cxnSpLocks/>
                <a:stCxn id="55" idx="0"/>
                <a:endCxn id="53" idx="4"/>
              </p:cNvCxnSpPr>
              <p:nvPr/>
            </p:nvCxnSpPr>
            <p:spPr>
              <a:xfrm>
                <a:off x="8209071" y="2329429"/>
                <a:ext cx="556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フローチャート: 結合子 54">
                <a:extLst>
                  <a:ext uri="{FF2B5EF4-FFF2-40B4-BE49-F238E27FC236}">
                    <a16:creationId xmlns:a16="http://schemas.microsoft.com/office/drawing/2014/main" id="{31E21BF8-C02D-48FE-A5F4-D9C11176A174}"/>
                  </a:ext>
                </a:extLst>
              </p:cNvPr>
              <p:cNvSpPr/>
              <p:nvPr/>
            </p:nvSpPr>
            <p:spPr>
              <a:xfrm rot="5400000">
                <a:off x="8065071" y="2257429"/>
                <a:ext cx="144000" cy="14400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6" name="フローチャート: 結合子 55">
              <a:extLst>
                <a:ext uri="{FF2B5EF4-FFF2-40B4-BE49-F238E27FC236}">
                  <a16:creationId xmlns:a16="http://schemas.microsoft.com/office/drawing/2014/main" id="{67717DAC-FD9E-443A-80D6-7A026EBC252E}"/>
                </a:ext>
              </a:extLst>
            </p:cNvPr>
            <p:cNvSpPr/>
            <p:nvPr/>
          </p:nvSpPr>
          <p:spPr>
            <a:xfrm>
              <a:off x="8438237" y="270376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ローチャート: 結合子 56">
              <a:extLst>
                <a:ext uri="{FF2B5EF4-FFF2-40B4-BE49-F238E27FC236}">
                  <a16:creationId xmlns:a16="http://schemas.microsoft.com/office/drawing/2014/main" id="{2694B13A-52B5-4E7B-99DE-938E317B4424}"/>
                </a:ext>
              </a:extLst>
            </p:cNvPr>
            <p:cNvSpPr/>
            <p:nvPr/>
          </p:nvSpPr>
          <p:spPr>
            <a:xfrm>
              <a:off x="8448349" y="2831522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ローチャート: 結合子 57">
              <a:extLst>
                <a:ext uri="{FF2B5EF4-FFF2-40B4-BE49-F238E27FC236}">
                  <a16:creationId xmlns:a16="http://schemas.microsoft.com/office/drawing/2014/main" id="{6756268A-ABA1-4901-8D84-A937AEAC59A8}"/>
                </a:ext>
              </a:extLst>
            </p:cNvPr>
            <p:cNvSpPr/>
            <p:nvPr/>
          </p:nvSpPr>
          <p:spPr>
            <a:xfrm>
              <a:off x="8444000" y="2579821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62394D0-99B4-470E-8535-17B4F6456DEF}"/>
                </a:ext>
              </a:extLst>
            </p:cNvPr>
            <p:cNvCxnSpPr>
              <a:stCxn id="38" idx="4"/>
              <a:endCxn id="3" idx="0"/>
            </p:cNvCxnSpPr>
            <p:nvPr/>
          </p:nvCxnSpPr>
          <p:spPr>
            <a:xfrm flipH="1">
              <a:off x="7107317" y="2168059"/>
              <a:ext cx="957754" cy="391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4DDCA921-33EA-4D4F-AC12-DBE4BDA69C92}"/>
                </a:ext>
              </a:extLst>
            </p:cNvPr>
            <p:cNvCxnSpPr>
              <a:stCxn id="3" idx="6"/>
              <a:endCxn id="38" idx="4"/>
            </p:cNvCxnSpPr>
            <p:nvPr/>
          </p:nvCxnSpPr>
          <p:spPr>
            <a:xfrm flipV="1">
              <a:off x="7640717" y="2168059"/>
              <a:ext cx="424354" cy="845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00FC114D-C662-480C-86AE-E2C8DFF9300D}"/>
                </a:ext>
              </a:extLst>
            </p:cNvPr>
            <p:cNvCxnSpPr>
              <a:cxnSpLocks/>
              <a:stCxn id="35" idx="0"/>
              <a:endCxn id="31" idx="0"/>
            </p:cNvCxnSpPr>
            <p:nvPr/>
          </p:nvCxnSpPr>
          <p:spPr>
            <a:xfrm>
              <a:off x="8909657" y="2168059"/>
              <a:ext cx="918882" cy="3798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F1871655-A385-4007-A11B-7B57B5A6982E}"/>
                </a:ext>
              </a:extLst>
            </p:cNvPr>
            <p:cNvCxnSpPr>
              <a:stCxn id="35" idx="0"/>
              <a:endCxn id="31" idx="2"/>
            </p:cNvCxnSpPr>
            <p:nvPr/>
          </p:nvCxnSpPr>
          <p:spPr>
            <a:xfrm>
              <a:off x="8909657" y="2168059"/>
              <a:ext cx="385482" cy="833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A62ADD23-76AE-47CF-921D-4A09747C0188}"/>
                </a:ext>
              </a:extLst>
            </p:cNvPr>
            <p:cNvCxnSpPr>
              <a:stCxn id="51" idx="4"/>
              <a:endCxn id="3" idx="0"/>
            </p:cNvCxnSpPr>
            <p:nvPr/>
          </p:nvCxnSpPr>
          <p:spPr>
            <a:xfrm flipH="1">
              <a:off x="7107317" y="2517287"/>
              <a:ext cx="957754" cy="41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688A9D24-59AC-44FD-9C6B-130E3925B521}"/>
                </a:ext>
              </a:extLst>
            </p:cNvPr>
            <p:cNvCxnSpPr>
              <a:stCxn id="3" idx="6"/>
              <a:endCxn id="51" idx="4"/>
            </p:cNvCxnSpPr>
            <p:nvPr/>
          </p:nvCxnSpPr>
          <p:spPr>
            <a:xfrm flipV="1">
              <a:off x="7640717" y="2517287"/>
              <a:ext cx="424354" cy="49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E1CCADB2-4F69-430B-AEA6-F3FA8E6F9D60}"/>
                </a:ext>
              </a:extLst>
            </p:cNvPr>
            <p:cNvCxnSpPr>
              <a:stCxn id="40" idx="0"/>
              <a:endCxn id="31" idx="0"/>
            </p:cNvCxnSpPr>
            <p:nvPr/>
          </p:nvCxnSpPr>
          <p:spPr>
            <a:xfrm>
              <a:off x="8909657" y="2517287"/>
              <a:ext cx="918882" cy="30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3152281B-C4D4-4DCA-9C7B-3AE14FF26256}"/>
                </a:ext>
              </a:extLst>
            </p:cNvPr>
            <p:cNvCxnSpPr>
              <a:stCxn id="31" idx="2"/>
              <a:endCxn id="40" idx="0"/>
            </p:cNvCxnSpPr>
            <p:nvPr/>
          </p:nvCxnSpPr>
          <p:spPr>
            <a:xfrm flipH="1" flipV="1">
              <a:off x="8909657" y="2517287"/>
              <a:ext cx="385482" cy="484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79058A51-8206-4FF6-B454-6B497690A731}"/>
                </a:ext>
              </a:extLst>
            </p:cNvPr>
            <p:cNvCxnSpPr>
              <a:stCxn id="55" idx="4"/>
              <a:endCxn id="3" idx="7"/>
            </p:cNvCxnSpPr>
            <p:nvPr/>
          </p:nvCxnSpPr>
          <p:spPr>
            <a:xfrm flipH="1" flipV="1">
              <a:off x="7484488" y="2692118"/>
              <a:ext cx="570212" cy="300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B8F96EDB-7D01-4960-B72C-6C03A38304BF}"/>
                </a:ext>
              </a:extLst>
            </p:cNvPr>
            <p:cNvCxnSpPr>
              <a:stCxn id="55" idx="4"/>
              <a:endCxn id="3" idx="5"/>
            </p:cNvCxnSpPr>
            <p:nvPr/>
          </p:nvCxnSpPr>
          <p:spPr>
            <a:xfrm flipH="1">
              <a:off x="7484488" y="2992735"/>
              <a:ext cx="570212" cy="341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A849002-D9C8-48ED-B41A-6086A54C232E}"/>
                </a:ext>
              </a:extLst>
            </p:cNvPr>
            <p:cNvCxnSpPr>
              <a:stCxn id="53" idx="0"/>
              <a:endCxn id="31" idx="1"/>
            </p:cNvCxnSpPr>
            <p:nvPr/>
          </p:nvCxnSpPr>
          <p:spPr>
            <a:xfrm flipV="1">
              <a:off x="8899286" y="2680869"/>
              <a:ext cx="552082" cy="31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B7C5F2A9-3AA8-4311-BE0B-25D5F1B81C61}"/>
                </a:ext>
              </a:extLst>
            </p:cNvPr>
            <p:cNvCxnSpPr>
              <a:stCxn id="53" idx="0"/>
              <a:endCxn id="31" idx="3"/>
            </p:cNvCxnSpPr>
            <p:nvPr/>
          </p:nvCxnSpPr>
          <p:spPr>
            <a:xfrm>
              <a:off x="8899286" y="2992735"/>
              <a:ext cx="552082" cy="3300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876B17DC-BC5E-4FA6-8BEF-03B91A58A807}"/>
                </a:ext>
              </a:extLst>
            </p:cNvPr>
            <p:cNvCxnSpPr>
              <a:stCxn id="29" idx="0"/>
              <a:endCxn id="31" idx="1"/>
            </p:cNvCxnSpPr>
            <p:nvPr/>
          </p:nvCxnSpPr>
          <p:spPr>
            <a:xfrm flipV="1">
              <a:off x="8469362" y="2680869"/>
              <a:ext cx="982006" cy="662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FB868AE4-B576-4A9D-9699-C0AE42198E48}"/>
                </a:ext>
              </a:extLst>
            </p:cNvPr>
            <p:cNvCxnSpPr>
              <a:stCxn id="29" idx="5"/>
              <a:endCxn id="31" idx="4"/>
            </p:cNvCxnSpPr>
            <p:nvPr/>
          </p:nvCxnSpPr>
          <p:spPr>
            <a:xfrm flipV="1">
              <a:off x="8773364" y="3455707"/>
              <a:ext cx="1055175" cy="51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8156D9CD-0CA8-4BC7-B03A-F62DD4035E62}"/>
                </a:ext>
              </a:extLst>
            </p:cNvPr>
            <p:cNvCxnSpPr>
              <a:stCxn id="29" idx="0"/>
              <a:endCxn id="3" idx="7"/>
            </p:cNvCxnSpPr>
            <p:nvPr/>
          </p:nvCxnSpPr>
          <p:spPr>
            <a:xfrm flipH="1" flipV="1">
              <a:off x="7484488" y="2692118"/>
              <a:ext cx="984874" cy="6515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77779AF5-C830-4880-833E-4E92CD75011A}"/>
                </a:ext>
              </a:extLst>
            </p:cNvPr>
            <p:cNvCxnSpPr>
              <a:stCxn id="29" idx="3"/>
              <a:endCxn id="3" idx="4"/>
            </p:cNvCxnSpPr>
            <p:nvPr/>
          </p:nvCxnSpPr>
          <p:spPr>
            <a:xfrm flipH="1" flipV="1">
              <a:off x="7107317" y="3466956"/>
              <a:ext cx="1058043" cy="504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03C15AB0-C091-40C9-81C4-828F5E3E37DF}"/>
                    </a:ext>
                  </a:extLst>
                </p:cNvPr>
                <p:cNvSpPr txBox="1"/>
                <p:nvPr/>
              </p:nvSpPr>
              <p:spPr>
                <a:xfrm>
                  <a:off x="8026199" y="3452300"/>
                  <a:ext cx="9861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03C15AB0-C091-40C9-81C4-828F5E3E3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6199" y="3452300"/>
                  <a:ext cx="986118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E4D6A84C-F433-47D7-BAF0-7124221A098D}"/>
                    </a:ext>
                  </a:extLst>
                </p:cNvPr>
                <p:cNvSpPr txBox="1"/>
                <p:nvPr/>
              </p:nvSpPr>
              <p:spPr>
                <a:xfrm>
                  <a:off x="6638658" y="2733428"/>
                  <a:ext cx="9861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E4D6A84C-F433-47D7-BAF0-7124221A09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658" y="2733428"/>
                  <a:ext cx="98611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9A54BA91-B622-4F3A-96C8-9B347C1A469E}"/>
                    </a:ext>
                  </a:extLst>
                </p:cNvPr>
                <p:cNvSpPr txBox="1"/>
                <p:nvPr/>
              </p:nvSpPr>
              <p:spPr>
                <a:xfrm>
                  <a:off x="9398604" y="2733429"/>
                  <a:ext cx="9861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9A54BA91-B622-4F3A-96C8-9B347C1A4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8604" y="2733429"/>
                  <a:ext cx="98611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7B0E3AEA-0879-4EC3-BE04-77AB0BCBBC26}"/>
                  </a:ext>
                </a:extLst>
              </p:cNvPr>
              <p:cNvSpPr txBox="1"/>
              <p:nvPr/>
            </p:nvSpPr>
            <p:spPr>
              <a:xfrm>
                <a:off x="7818514" y="2116689"/>
                <a:ext cx="70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7B0E3AEA-0879-4EC3-BE04-77AB0BCBB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514" y="2116689"/>
                <a:ext cx="7082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7C0D0924-61BF-4FA0-AC5E-CCDFE5685032}"/>
                  </a:ext>
                </a:extLst>
              </p:cNvPr>
              <p:cNvSpPr txBox="1"/>
              <p:nvPr/>
            </p:nvSpPr>
            <p:spPr>
              <a:xfrm>
                <a:off x="7950548" y="2879178"/>
                <a:ext cx="70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7C0D0924-61BF-4FA0-AC5E-CCDFE568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548" y="2879178"/>
                <a:ext cx="7082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2CE0BFB-A2FA-434B-8452-56D6806E46C9}"/>
                  </a:ext>
                </a:extLst>
              </p:cNvPr>
              <p:cNvSpPr txBox="1"/>
              <p:nvPr/>
            </p:nvSpPr>
            <p:spPr>
              <a:xfrm>
                <a:off x="7786644" y="2466789"/>
                <a:ext cx="70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2CE0BFB-A2FA-434B-8452-56D6806E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644" y="2466789"/>
                <a:ext cx="7082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36EFF1A5-A3B5-4082-BE35-2311709CFADC}"/>
                  </a:ext>
                </a:extLst>
              </p:cNvPr>
              <p:cNvSpPr txBox="1"/>
              <p:nvPr/>
            </p:nvSpPr>
            <p:spPr>
              <a:xfrm>
                <a:off x="8525971" y="2141851"/>
                <a:ext cx="70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36EFF1A5-A3B5-4082-BE35-2311709C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71" y="2141851"/>
                <a:ext cx="70821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896AC2B-6278-45DD-9CC5-C7EA86BF864B}"/>
                  </a:ext>
                </a:extLst>
              </p:cNvPr>
              <p:cNvSpPr txBox="1"/>
              <p:nvPr/>
            </p:nvSpPr>
            <p:spPr>
              <a:xfrm>
                <a:off x="8519547" y="2489970"/>
                <a:ext cx="70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896AC2B-6278-45DD-9CC5-C7EA86BF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47" y="2489970"/>
                <a:ext cx="70821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3BB53621-4192-4C0C-8658-12DCD46EC4F3}"/>
                  </a:ext>
                </a:extLst>
              </p:cNvPr>
              <p:cNvSpPr txBox="1"/>
              <p:nvPr/>
            </p:nvSpPr>
            <p:spPr>
              <a:xfrm>
                <a:off x="8365210" y="2903950"/>
                <a:ext cx="70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3BB53621-4192-4C0C-8658-12DCD46EC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10" y="2903950"/>
                <a:ext cx="7082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7660487D-0D88-4B93-87C1-1BEAC19E0D3E}"/>
              </a:ext>
            </a:extLst>
          </p:cNvPr>
          <p:cNvCxnSpPr>
            <a:cxnSpLocks/>
          </p:cNvCxnSpPr>
          <p:nvPr/>
        </p:nvCxnSpPr>
        <p:spPr>
          <a:xfrm flipH="1">
            <a:off x="4274328" y="387084"/>
            <a:ext cx="1821672" cy="842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8048690-DD1E-4EB0-B586-12DF72B95DE7}"/>
              </a:ext>
            </a:extLst>
          </p:cNvPr>
          <p:cNvSpPr txBox="1"/>
          <p:nvPr/>
        </p:nvSpPr>
        <p:spPr>
          <a:xfrm>
            <a:off x="6096000" y="152664"/>
            <a:ext cx="81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最良</a:t>
            </a: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3E5F85-7075-43C2-AB47-2E0EE43E18D8}"/>
              </a:ext>
            </a:extLst>
          </p:cNvPr>
          <p:cNvSpPr/>
          <p:nvPr/>
        </p:nvSpPr>
        <p:spPr>
          <a:xfrm>
            <a:off x="6908800" y="2133600"/>
            <a:ext cx="2733040" cy="1666240"/>
          </a:xfrm>
          <a:custGeom>
            <a:avLst/>
            <a:gdLst>
              <a:gd name="connsiteX0" fmla="*/ 1168400 w 2733040"/>
              <a:gd name="connsiteY0" fmla="*/ 0 h 1666240"/>
              <a:gd name="connsiteX1" fmla="*/ 1076960 w 2733040"/>
              <a:gd name="connsiteY1" fmla="*/ 30480 h 1666240"/>
              <a:gd name="connsiteX2" fmla="*/ 1016000 w 2733040"/>
              <a:gd name="connsiteY2" fmla="*/ 60960 h 1666240"/>
              <a:gd name="connsiteX3" fmla="*/ 944880 w 2733040"/>
              <a:gd name="connsiteY3" fmla="*/ 81280 h 1666240"/>
              <a:gd name="connsiteX4" fmla="*/ 863600 w 2733040"/>
              <a:gd name="connsiteY4" fmla="*/ 101600 h 1666240"/>
              <a:gd name="connsiteX5" fmla="*/ 833120 w 2733040"/>
              <a:gd name="connsiteY5" fmla="*/ 111760 h 1666240"/>
              <a:gd name="connsiteX6" fmla="*/ 751840 w 2733040"/>
              <a:gd name="connsiteY6" fmla="*/ 132080 h 1666240"/>
              <a:gd name="connsiteX7" fmla="*/ 721360 w 2733040"/>
              <a:gd name="connsiteY7" fmla="*/ 142240 h 1666240"/>
              <a:gd name="connsiteX8" fmla="*/ 680720 w 2733040"/>
              <a:gd name="connsiteY8" fmla="*/ 162560 h 1666240"/>
              <a:gd name="connsiteX9" fmla="*/ 640080 w 2733040"/>
              <a:gd name="connsiteY9" fmla="*/ 172720 h 1666240"/>
              <a:gd name="connsiteX10" fmla="*/ 609600 w 2733040"/>
              <a:gd name="connsiteY10" fmla="*/ 203200 h 1666240"/>
              <a:gd name="connsiteX11" fmla="*/ 497840 w 2733040"/>
              <a:gd name="connsiteY11" fmla="*/ 233680 h 1666240"/>
              <a:gd name="connsiteX12" fmla="*/ 436880 w 2733040"/>
              <a:gd name="connsiteY12" fmla="*/ 264160 h 1666240"/>
              <a:gd name="connsiteX13" fmla="*/ 345440 w 2733040"/>
              <a:gd name="connsiteY13" fmla="*/ 314960 h 1666240"/>
              <a:gd name="connsiteX14" fmla="*/ 314960 w 2733040"/>
              <a:gd name="connsiteY14" fmla="*/ 325120 h 1666240"/>
              <a:gd name="connsiteX15" fmla="*/ 233680 w 2733040"/>
              <a:gd name="connsiteY15" fmla="*/ 365760 h 1666240"/>
              <a:gd name="connsiteX16" fmla="*/ 162560 w 2733040"/>
              <a:gd name="connsiteY16" fmla="*/ 467360 h 1666240"/>
              <a:gd name="connsiteX17" fmla="*/ 142240 w 2733040"/>
              <a:gd name="connsiteY17" fmla="*/ 518160 h 1666240"/>
              <a:gd name="connsiteX18" fmla="*/ 81280 w 2733040"/>
              <a:gd name="connsiteY18" fmla="*/ 609600 h 1666240"/>
              <a:gd name="connsiteX19" fmla="*/ 30480 w 2733040"/>
              <a:gd name="connsiteY19" fmla="*/ 690880 h 1666240"/>
              <a:gd name="connsiteX20" fmla="*/ 0 w 2733040"/>
              <a:gd name="connsiteY20" fmla="*/ 833120 h 1666240"/>
              <a:gd name="connsiteX21" fmla="*/ 10160 w 2733040"/>
              <a:gd name="connsiteY21" fmla="*/ 975360 h 1666240"/>
              <a:gd name="connsiteX22" fmla="*/ 20320 w 2733040"/>
              <a:gd name="connsiteY22" fmla="*/ 1005840 h 1666240"/>
              <a:gd name="connsiteX23" fmla="*/ 91440 w 2733040"/>
              <a:gd name="connsiteY23" fmla="*/ 1097280 h 1666240"/>
              <a:gd name="connsiteX24" fmla="*/ 121920 w 2733040"/>
              <a:gd name="connsiteY24" fmla="*/ 1117600 h 1666240"/>
              <a:gd name="connsiteX25" fmla="*/ 152400 w 2733040"/>
              <a:gd name="connsiteY25" fmla="*/ 1148080 h 1666240"/>
              <a:gd name="connsiteX26" fmla="*/ 182880 w 2733040"/>
              <a:gd name="connsiteY26" fmla="*/ 1168400 h 1666240"/>
              <a:gd name="connsiteX27" fmla="*/ 213360 w 2733040"/>
              <a:gd name="connsiteY27" fmla="*/ 1198880 h 1666240"/>
              <a:gd name="connsiteX28" fmla="*/ 243840 w 2733040"/>
              <a:gd name="connsiteY28" fmla="*/ 1209040 h 1666240"/>
              <a:gd name="connsiteX29" fmla="*/ 274320 w 2733040"/>
              <a:gd name="connsiteY29" fmla="*/ 1229360 h 1666240"/>
              <a:gd name="connsiteX30" fmla="*/ 314960 w 2733040"/>
              <a:gd name="connsiteY30" fmla="*/ 1249680 h 1666240"/>
              <a:gd name="connsiteX31" fmla="*/ 375920 w 2733040"/>
              <a:gd name="connsiteY31" fmla="*/ 1300480 h 1666240"/>
              <a:gd name="connsiteX32" fmla="*/ 436880 w 2733040"/>
              <a:gd name="connsiteY32" fmla="*/ 1330960 h 1666240"/>
              <a:gd name="connsiteX33" fmla="*/ 487680 w 2733040"/>
              <a:gd name="connsiteY33" fmla="*/ 1361440 h 1666240"/>
              <a:gd name="connsiteX34" fmla="*/ 518160 w 2733040"/>
              <a:gd name="connsiteY34" fmla="*/ 1381760 h 1666240"/>
              <a:gd name="connsiteX35" fmla="*/ 579120 w 2733040"/>
              <a:gd name="connsiteY35" fmla="*/ 1402080 h 1666240"/>
              <a:gd name="connsiteX36" fmla="*/ 609600 w 2733040"/>
              <a:gd name="connsiteY36" fmla="*/ 1432560 h 1666240"/>
              <a:gd name="connsiteX37" fmla="*/ 741680 w 2733040"/>
              <a:gd name="connsiteY37" fmla="*/ 1463040 h 1666240"/>
              <a:gd name="connsiteX38" fmla="*/ 883920 w 2733040"/>
              <a:gd name="connsiteY38" fmla="*/ 1493520 h 1666240"/>
              <a:gd name="connsiteX39" fmla="*/ 955040 w 2733040"/>
              <a:gd name="connsiteY39" fmla="*/ 1513840 h 1666240"/>
              <a:gd name="connsiteX40" fmla="*/ 1016000 w 2733040"/>
              <a:gd name="connsiteY40" fmla="*/ 1534160 h 1666240"/>
              <a:gd name="connsiteX41" fmla="*/ 1046480 w 2733040"/>
              <a:gd name="connsiteY41" fmla="*/ 1544320 h 1666240"/>
              <a:gd name="connsiteX42" fmla="*/ 1087120 w 2733040"/>
              <a:gd name="connsiteY42" fmla="*/ 1564640 h 1666240"/>
              <a:gd name="connsiteX43" fmla="*/ 1117600 w 2733040"/>
              <a:gd name="connsiteY43" fmla="*/ 1584960 h 1666240"/>
              <a:gd name="connsiteX44" fmla="*/ 1168400 w 2733040"/>
              <a:gd name="connsiteY44" fmla="*/ 1595120 h 1666240"/>
              <a:gd name="connsiteX45" fmla="*/ 1219200 w 2733040"/>
              <a:gd name="connsiteY45" fmla="*/ 1625600 h 1666240"/>
              <a:gd name="connsiteX46" fmla="*/ 1320800 w 2733040"/>
              <a:gd name="connsiteY46" fmla="*/ 1645920 h 1666240"/>
              <a:gd name="connsiteX47" fmla="*/ 1391920 w 2733040"/>
              <a:gd name="connsiteY47" fmla="*/ 1666240 h 1666240"/>
              <a:gd name="connsiteX48" fmla="*/ 1635760 w 2733040"/>
              <a:gd name="connsiteY48" fmla="*/ 1656080 h 1666240"/>
              <a:gd name="connsiteX49" fmla="*/ 1666240 w 2733040"/>
              <a:gd name="connsiteY49" fmla="*/ 1645920 h 1666240"/>
              <a:gd name="connsiteX50" fmla="*/ 1788160 w 2733040"/>
              <a:gd name="connsiteY50" fmla="*/ 1625600 h 1666240"/>
              <a:gd name="connsiteX51" fmla="*/ 1828800 w 2733040"/>
              <a:gd name="connsiteY51" fmla="*/ 1605280 h 1666240"/>
              <a:gd name="connsiteX52" fmla="*/ 1950720 w 2733040"/>
              <a:gd name="connsiteY52" fmla="*/ 1595120 h 1666240"/>
              <a:gd name="connsiteX53" fmla="*/ 1991360 w 2733040"/>
              <a:gd name="connsiteY53" fmla="*/ 1584960 h 1666240"/>
              <a:gd name="connsiteX54" fmla="*/ 2123440 w 2733040"/>
              <a:gd name="connsiteY54" fmla="*/ 1544320 h 1666240"/>
              <a:gd name="connsiteX55" fmla="*/ 2153920 w 2733040"/>
              <a:gd name="connsiteY55" fmla="*/ 1524000 h 1666240"/>
              <a:gd name="connsiteX56" fmla="*/ 2225040 w 2733040"/>
              <a:gd name="connsiteY56" fmla="*/ 1503680 h 1666240"/>
              <a:gd name="connsiteX57" fmla="*/ 2316480 w 2733040"/>
              <a:gd name="connsiteY57" fmla="*/ 1473200 h 1666240"/>
              <a:gd name="connsiteX58" fmla="*/ 2367280 w 2733040"/>
              <a:gd name="connsiteY58" fmla="*/ 1432560 h 1666240"/>
              <a:gd name="connsiteX59" fmla="*/ 2397760 w 2733040"/>
              <a:gd name="connsiteY59" fmla="*/ 1422400 h 1666240"/>
              <a:gd name="connsiteX60" fmla="*/ 2428240 w 2733040"/>
              <a:gd name="connsiteY60" fmla="*/ 1391920 h 1666240"/>
              <a:gd name="connsiteX61" fmla="*/ 2489200 w 2733040"/>
              <a:gd name="connsiteY61" fmla="*/ 1351280 h 1666240"/>
              <a:gd name="connsiteX62" fmla="*/ 2509520 w 2733040"/>
              <a:gd name="connsiteY62" fmla="*/ 1320800 h 1666240"/>
              <a:gd name="connsiteX63" fmla="*/ 2560320 w 2733040"/>
              <a:gd name="connsiteY63" fmla="*/ 1290320 h 1666240"/>
              <a:gd name="connsiteX64" fmla="*/ 2621280 w 2733040"/>
              <a:gd name="connsiteY64" fmla="*/ 1249680 h 1666240"/>
              <a:gd name="connsiteX65" fmla="*/ 2672080 w 2733040"/>
              <a:gd name="connsiteY65" fmla="*/ 1219200 h 1666240"/>
              <a:gd name="connsiteX66" fmla="*/ 2722880 w 2733040"/>
              <a:gd name="connsiteY66" fmla="*/ 1148080 h 1666240"/>
              <a:gd name="connsiteX67" fmla="*/ 2733040 w 2733040"/>
              <a:gd name="connsiteY67" fmla="*/ 1117600 h 1666240"/>
              <a:gd name="connsiteX68" fmla="*/ 2722880 w 2733040"/>
              <a:gd name="connsiteY68" fmla="*/ 995680 h 1666240"/>
              <a:gd name="connsiteX69" fmla="*/ 2712720 w 2733040"/>
              <a:gd name="connsiteY69" fmla="*/ 965200 h 1666240"/>
              <a:gd name="connsiteX70" fmla="*/ 2672080 w 2733040"/>
              <a:gd name="connsiteY70" fmla="*/ 914400 h 1666240"/>
              <a:gd name="connsiteX71" fmla="*/ 2641600 w 2733040"/>
              <a:gd name="connsiteY71" fmla="*/ 883920 h 1666240"/>
              <a:gd name="connsiteX72" fmla="*/ 2580640 w 2733040"/>
              <a:gd name="connsiteY72" fmla="*/ 863600 h 1666240"/>
              <a:gd name="connsiteX73" fmla="*/ 2296160 w 2733040"/>
              <a:gd name="connsiteY73" fmla="*/ 873760 h 1666240"/>
              <a:gd name="connsiteX74" fmla="*/ 2225040 w 2733040"/>
              <a:gd name="connsiteY74" fmla="*/ 883920 h 1666240"/>
              <a:gd name="connsiteX75" fmla="*/ 1981200 w 2733040"/>
              <a:gd name="connsiteY75" fmla="*/ 883920 h 1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3040" h="1666240">
                <a:moveTo>
                  <a:pt x="1168400" y="0"/>
                </a:moveTo>
                <a:cubicBezTo>
                  <a:pt x="1137920" y="10160"/>
                  <a:pt x="1106791" y="18548"/>
                  <a:pt x="1076960" y="30480"/>
                </a:cubicBezTo>
                <a:cubicBezTo>
                  <a:pt x="1055866" y="38917"/>
                  <a:pt x="1037204" y="52805"/>
                  <a:pt x="1016000" y="60960"/>
                </a:cubicBezTo>
                <a:cubicBezTo>
                  <a:pt x="992988" y="69811"/>
                  <a:pt x="968703" y="74927"/>
                  <a:pt x="944880" y="81280"/>
                </a:cubicBezTo>
                <a:cubicBezTo>
                  <a:pt x="917896" y="88476"/>
                  <a:pt x="890094" y="92769"/>
                  <a:pt x="863600" y="101600"/>
                </a:cubicBezTo>
                <a:cubicBezTo>
                  <a:pt x="853440" y="104987"/>
                  <a:pt x="843452" y="108942"/>
                  <a:pt x="833120" y="111760"/>
                </a:cubicBezTo>
                <a:cubicBezTo>
                  <a:pt x="806177" y="119108"/>
                  <a:pt x="778334" y="123249"/>
                  <a:pt x="751840" y="132080"/>
                </a:cubicBezTo>
                <a:cubicBezTo>
                  <a:pt x="741680" y="135467"/>
                  <a:pt x="731204" y="138021"/>
                  <a:pt x="721360" y="142240"/>
                </a:cubicBezTo>
                <a:cubicBezTo>
                  <a:pt x="707439" y="148206"/>
                  <a:pt x="694901" y="157242"/>
                  <a:pt x="680720" y="162560"/>
                </a:cubicBezTo>
                <a:cubicBezTo>
                  <a:pt x="667645" y="167463"/>
                  <a:pt x="653627" y="169333"/>
                  <a:pt x="640080" y="172720"/>
                </a:cubicBezTo>
                <a:cubicBezTo>
                  <a:pt x="629920" y="182880"/>
                  <a:pt x="622451" y="196774"/>
                  <a:pt x="609600" y="203200"/>
                </a:cubicBezTo>
                <a:cubicBezTo>
                  <a:pt x="597522" y="209239"/>
                  <a:pt x="521357" y="227801"/>
                  <a:pt x="497840" y="233680"/>
                </a:cubicBezTo>
                <a:cubicBezTo>
                  <a:pt x="439265" y="272730"/>
                  <a:pt x="495770" y="238921"/>
                  <a:pt x="436880" y="264160"/>
                </a:cubicBezTo>
                <a:cubicBezTo>
                  <a:pt x="368388" y="293514"/>
                  <a:pt x="422512" y="276424"/>
                  <a:pt x="345440" y="314960"/>
                </a:cubicBezTo>
                <a:cubicBezTo>
                  <a:pt x="335861" y="319749"/>
                  <a:pt x="324710" y="320688"/>
                  <a:pt x="314960" y="325120"/>
                </a:cubicBezTo>
                <a:cubicBezTo>
                  <a:pt x="287384" y="337655"/>
                  <a:pt x="233680" y="365760"/>
                  <a:pt x="233680" y="365760"/>
                </a:cubicBezTo>
                <a:cubicBezTo>
                  <a:pt x="201025" y="406579"/>
                  <a:pt x="185692" y="421097"/>
                  <a:pt x="162560" y="467360"/>
                </a:cubicBezTo>
                <a:cubicBezTo>
                  <a:pt x="154404" y="483672"/>
                  <a:pt x="150396" y="501848"/>
                  <a:pt x="142240" y="518160"/>
                </a:cubicBezTo>
                <a:cubicBezTo>
                  <a:pt x="102799" y="597041"/>
                  <a:pt x="123822" y="541533"/>
                  <a:pt x="81280" y="609600"/>
                </a:cubicBezTo>
                <a:cubicBezTo>
                  <a:pt x="11548" y="721171"/>
                  <a:pt x="116825" y="575753"/>
                  <a:pt x="30480" y="690880"/>
                </a:cubicBezTo>
                <a:cubicBezTo>
                  <a:pt x="1526" y="777743"/>
                  <a:pt x="12817" y="730586"/>
                  <a:pt x="0" y="833120"/>
                </a:cubicBezTo>
                <a:cubicBezTo>
                  <a:pt x="3387" y="880533"/>
                  <a:pt x="4606" y="928151"/>
                  <a:pt x="10160" y="975360"/>
                </a:cubicBezTo>
                <a:cubicBezTo>
                  <a:pt x="11411" y="985996"/>
                  <a:pt x="15119" y="996478"/>
                  <a:pt x="20320" y="1005840"/>
                </a:cubicBezTo>
                <a:cubicBezTo>
                  <a:pt x="39852" y="1040997"/>
                  <a:pt x="60800" y="1071746"/>
                  <a:pt x="91440" y="1097280"/>
                </a:cubicBezTo>
                <a:cubicBezTo>
                  <a:pt x="100821" y="1105097"/>
                  <a:pt x="112539" y="1109783"/>
                  <a:pt x="121920" y="1117600"/>
                </a:cubicBezTo>
                <a:cubicBezTo>
                  <a:pt x="132958" y="1126798"/>
                  <a:pt x="141362" y="1138882"/>
                  <a:pt x="152400" y="1148080"/>
                </a:cubicBezTo>
                <a:cubicBezTo>
                  <a:pt x="161781" y="1155897"/>
                  <a:pt x="173499" y="1160583"/>
                  <a:pt x="182880" y="1168400"/>
                </a:cubicBezTo>
                <a:cubicBezTo>
                  <a:pt x="193918" y="1177598"/>
                  <a:pt x="201405" y="1190910"/>
                  <a:pt x="213360" y="1198880"/>
                </a:cubicBezTo>
                <a:cubicBezTo>
                  <a:pt x="222271" y="1204821"/>
                  <a:pt x="234261" y="1204251"/>
                  <a:pt x="243840" y="1209040"/>
                </a:cubicBezTo>
                <a:cubicBezTo>
                  <a:pt x="254762" y="1214501"/>
                  <a:pt x="263718" y="1223302"/>
                  <a:pt x="274320" y="1229360"/>
                </a:cubicBezTo>
                <a:cubicBezTo>
                  <a:pt x="287470" y="1236874"/>
                  <a:pt x="301810" y="1242166"/>
                  <a:pt x="314960" y="1249680"/>
                </a:cubicBezTo>
                <a:cubicBezTo>
                  <a:pt x="363117" y="1277199"/>
                  <a:pt x="330072" y="1262274"/>
                  <a:pt x="375920" y="1300480"/>
                </a:cubicBezTo>
                <a:cubicBezTo>
                  <a:pt x="419596" y="1336876"/>
                  <a:pt x="391058" y="1308049"/>
                  <a:pt x="436880" y="1330960"/>
                </a:cubicBezTo>
                <a:cubicBezTo>
                  <a:pt x="454543" y="1339791"/>
                  <a:pt x="470934" y="1350974"/>
                  <a:pt x="487680" y="1361440"/>
                </a:cubicBezTo>
                <a:cubicBezTo>
                  <a:pt x="498035" y="1367912"/>
                  <a:pt x="507002" y="1376801"/>
                  <a:pt x="518160" y="1381760"/>
                </a:cubicBezTo>
                <a:cubicBezTo>
                  <a:pt x="537733" y="1390459"/>
                  <a:pt x="558800" y="1395307"/>
                  <a:pt x="579120" y="1402080"/>
                </a:cubicBezTo>
                <a:cubicBezTo>
                  <a:pt x="589280" y="1412240"/>
                  <a:pt x="597416" y="1424945"/>
                  <a:pt x="609600" y="1432560"/>
                </a:cubicBezTo>
                <a:cubicBezTo>
                  <a:pt x="651483" y="1458737"/>
                  <a:pt x="693607" y="1457031"/>
                  <a:pt x="741680" y="1463040"/>
                </a:cubicBezTo>
                <a:cubicBezTo>
                  <a:pt x="828543" y="1491994"/>
                  <a:pt x="781386" y="1480703"/>
                  <a:pt x="883920" y="1493520"/>
                </a:cubicBezTo>
                <a:cubicBezTo>
                  <a:pt x="986354" y="1527665"/>
                  <a:pt x="827465" y="1475568"/>
                  <a:pt x="955040" y="1513840"/>
                </a:cubicBezTo>
                <a:cubicBezTo>
                  <a:pt x="975556" y="1519995"/>
                  <a:pt x="995680" y="1527387"/>
                  <a:pt x="1016000" y="1534160"/>
                </a:cubicBezTo>
                <a:cubicBezTo>
                  <a:pt x="1026160" y="1537547"/>
                  <a:pt x="1036901" y="1539531"/>
                  <a:pt x="1046480" y="1544320"/>
                </a:cubicBezTo>
                <a:cubicBezTo>
                  <a:pt x="1060027" y="1551093"/>
                  <a:pt x="1073970" y="1557126"/>
                  <a:pt x="1087120" y="1564640"/>
                </a:cubicBezTo>
                <a:cubicBezTo>
                  <a:pt x="1097722" y="1570698"/>
                  <a:pt x="1106167" y="1580673"/>
                  <a:pt x="1117600" y="1584960"/>
                </a:cubicBezTo>
                <a:cubicBezTo>
                  <a:pt x="1133769" y="1591023"/>
                  <a:pt x="1151467" y="1591733"/>
                  <a:pt x="1168400" y="1595120"/>
                </a:cubicBezTo>
                <a:cubicBezTo>
                  <a:pt x="1185333" y="1605280"/>
                  <a:pt x="1201155" y="1617580"/>
                  <a:pt x="1219200" y="1625600"/>
                </a:cubicBezTo>
                <a:cubicBezTo>
                  <a:pt x="1238508" y="1634182"/>
                  <a:pt x="1307021" y="1643164"/>
                  <a:pt x="1320800" y="1645920"/>
                </a:cubicBezTo>
                <a:cubicBezTo>
                  <a:pt x="1352694" y="1652299"/>
                  <a:pt x="1362870" y="1656557"/>
                  <a:pt x="1391920" y="1666240"/>
                </a:cubicBezTo>
                <a:cubicBezTo>
                  <a:pt x="1473200" y="1662853"/>
                  <a:pt x="1554632" y="1662090"/>
                  <a:pt x="1635760" y="1656080"/>
                </a:cubicBezTo>
                <a:cubicBezTo>
                  <a:pt x="1646440" y="1655289"/>
                  <a:pt x="1655738" y="1648020"/>
                  <a:pt x="1666240" y="1645920"/>
                </a:cubicBezTo>
                <a:cubicBezTo>
                  <a:pt x="1706640" y="1637840"/>
                  <a:pt x="1788160" y="1625600"/>
                  <a:pt x="1788160" y="1625600"/>
                </a:cubicBezTo>
                <a:cubicBezTo>
                  <a:pt x="1801707" y="1618827"/>
                  <a:pt x="1813914" y="1608071"/>
                  <a:pt x="1828800" y="1605280"/>
                </a:cubicBezTo>
                <a:cubicBezTo>
                  <a:pt x="1868882" y="1597765"/>
                  <a:pt x="1910254" y="1600178"/>
                  <a:pt x="1950720" y="1595120"/>
                </a:cubicBezTo>
                <a:cubicBezTo>
                  <a:pt x="1964576" y="1593388"/>
                  <a:pt x="1977813" y="1588347"/>
                  <a:pt x="1991360" y="1584960"/>
                </a:cubicBezTo>
                <a:cubicBezTo>
                  <a:pt x="2062623" y="1537451"/>
                  <a:pt x="1975794" y="1589749"/>
                  <a:pt x="2123440" y="1544320"/>
                </a:cubicBezTo>
                <a:cubicBezTo>
                  <a:pt x="2135111" y="1540729"/>
                  <a:pt x="2142583" y="1528535"/>
                  <a:pt x="2153920" y="1524000"/>
                </a:cubicBezTo>
                <a:cubicBezTo>
                  <a:pt x="2176812" y="1514843"/>
                  <a:pt x="2201650" y="1511477"/>
                  <a:pt x="2225040" y="1503680"/>
                </a:cubicBezTo>
                <a:cubicBezTo>
                  <a:pt x="2339817" y="1465421"/>
                  <a:pt x="2219090" y="1497548"/>
                  <a:pt x="2316480" y="1473200"/>
                </a:cubicBezTo>
                <a:cubicBezTo>
                  <a:pt x="2333413" y="1459653"/>
                  <a:pt x="2348891" y="1444053"/>
                  <a:pt x="2367280" y="1432560"/>
                </a:cubicBezTo>
                <a:cubicBezTo>
                  <a:pt x="2376362" y="1426884"/>
                  <a:pt x="2388849" y="1428341"/>
                  <a:pt x="2397760" y="1422400"/>
                </a:cubicBezTo>
                <a:cubicBezTo>
                  <a:pt x="2409715" y="1414430"/>
                  <a:pt x="2416898" y="1400741"/>
                  <a:pt x="2428240" y="1391920"/>
                </a:cubicBezTo>
                <a:cubicBezTo>
                  <a:pt x="2447517" y="1376927"/>
                  <a:pt x="2489200" y="1351280"/>
                  <a:pt x="2489200" y="1351280"/>
                </a:cubicBezTo>
                <a:cubicBezTo>
                  <a:pt x="2495973" y="1341120"/>
                  <a:pt x="2500249" y="1328747"/>
                  <a:pt x="2509520" y="1320800"/>
                </a:cubicBezTo>
                <a:cubicBezTo>
                  <a:pt x="2524513" y="1307949"/>
                  <a:pt x="2543660" y="1300922"/>
                  <a:pt x="2560320" y="1290320"/>
                </a:cubicBezTo>
                <a:cubicBezTo>
                  <a:pt x="2580924" y="1277209"/>
                  <a:pt x="2600676" y="1262791"/>
                  <a:pt x="2621280" y="1249680"/>
                </a:cubicBezTo>
                <a:cubicBezTo>
                  <a:pt x="2637940" y="1239078"/>
                  <a:pt x="2672080" y="1219200"/>
                  <a:pt x="2672080" y="1219200"/>
                </a:cubicBezTo>
                <a:cubicBezTo>
                  <a:pt x="2678983" y="1209996"/>
                  <a:pt x="2715452" y="1162936"/>
                  <a:pt x="2722880" y="1148080"/>
                </a:cubicBezTo>
                <a:cubicBezTo>
                  <a:pt x="2727669" y="1138501"/>
                  <a:pt x="2729653" y="1127760"/>
                  <a:pt x="2733040" y="1117600"/>
                </a:cubicBezTo>
                <a:cubicBezTo>
                  <a:pt x="2729653" y="1076960"/>
                  <a:pt x="2728270" y="1036103"/>
                  <a:pt x="2722880" y="995680"/>
                </a:cubicBezTo>
                <a:cubicBezTo>
                  <a:pt x="2721465" y="985064"/>
                  <a:pt x="2718396" y="974282"/>
                  <a:pt x="2712720" y="965200"/>
                </a:cubicBezTo>
                <a:cubicBezTo>
                  <a:pt x="2701227" y="946811"/>
                  <a:pt x="2686360" y="930720"/>
                  <a:pt x="2672080" y="914400"/>
                </a:cubicBezTo>
                <a:cubicBezTo>
                  <a:pt x="2662618" y="903587"/>
                  <a:pt x="2654160" y="890898"/>
                  <a:pt x="2641600" y="883920"/>
                </a:cubicBezTo>
                <a:cubicBezTo>
                  <a:pt x="2622876" y="873518"/>
                  <a:pt x="2580640" y="863600"/>
                  <a:pt x="2580640" y="863600"/>
                </a:cubicBezTo>
                <a:cubicBezTo>
                  <a:pt x="2485813" y="866987"/>
                  <a:pt x="2390893" y="868347"/>
                  <a:pt x="2296160" y="873760"/>
                </a:cubicBezTo>
                <a:cubicBezTo>
                  <a:pt x="2272252" y="875126"/>
                  <a:pt x="2248975" y="883148"/>
                  <a:pt x="2225040" y="883920"/>
                </a:cubicBezTo>
                <a:cubicBezTo>
                  <a:pt x="2143802" y="886541"/>
                  <a:pt x="2062480" y="883920"/>
                  <a:pt x="1981200" y="8839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940AFC7-0B3F-4D59-AE97-1D84AE4F7A4A}"/>
              </a:ext>
            </a:extLst>
          </p:cNvPr>
          <p:cNvSpPr/>
          <p:nvPr/>
        </p:nvSpPr>
        <p:spPr>
          <a:xfrm>
            <a:off x="7345680" y="2194553"/>
            <a:ext cx="2316480" cy="1324602"/>
          </a:xfrm>
          <a:custGeom>
            <a:avLst/>
            <a:gdLst>
              <a:gd name="connsiteX0" fmla="*/ 731520 w 2316480"/>
              <a:gd name="connsiteY0" fmla="*/ 335287 h 1324602"/>
              <a:gd name="connsiteX1" fmla="*/ 650240 w 2316480"/>
              <a:gd name="connsiteY1" fmla="*/ 365767 h 1324602"/>
              <a:gd name="connsiteX2" fmla="*/ 508000 w 2316480"/>
              <a:gd name="connsiteY2" fmla="*/ 426727 h 1324602"/>
              <a:gd name="connsiteX3" fmla="*/ 406400 w 2316480"/>
              <a:gd name="connsiteY3" fmla="*/ 487687 h 1324602"/>
              <a:gd name="connsiteX4" fmla="*/ 294640 w 2316480"/>
              <a:gd name="connsiteY4" fmla="*/ 518167 h 1324602"/>
              <a:gd name="connsiteX5" fmla="*/ 193040 w 2316480"/>
              <a:gd name="connsiteY5" fmla="*/ 579127 h 1324602"/>
              <a:gd name="connsiteX6" fmla="*/ 121920 w 2316480"/>
              <a:gd name="connsiteY6" fmla="*/ 650247 h 1324602"/>
              <a:gd name="connsiteX7" fmla="*/ 50800 w 2316480"/>
              <a:gd name="connsiteY7" fmla="*/ 711207 h 1324602"/>
              <a:gd name="connsiteX8" fmla="*/ 20320 w 2316480"/>
              <a:gd name="connsiteY8" fmla="*/ 782327 h 1324602"/>
              <a:gd name="connsiteX9" fmla="*/ 0 w 2316480"/>
              <a:gd name="connsiteY9" fmla="*/ 812807 h 1324602"/>
              <a:gd name="connsiteX10" fmla="*/ 20320 w 2316480"/>
              <a:gd name="connsiteY10" fmla="*/ 944887 h 1324602"/>
              <a:gd name="connsiteX11" fmla="*/ 40640 w 2316480"/>
              <a:gd name="connsiteY11" fmla="*/ 985527 h 1324602"/>
              <a:gd name="connsiteX12" fmla="*/ 71120 w 2316480"/>
              <a:gd name="connsiteY12" fmla="*/ 1056647 h 1324602"/>
              <a:gd name="connsiteX13" fmla="*/ 142240 w 2316480"/>
              <a:gd name="connsiteY13" fmla="*/ 1127767 h 1324602"/>
              <a:gd name="connsiteX14" fmla="*/ 162560 w 2316480"/>
              <a:gd name="connsiteY14" fmla="*/ 1158247 h 1324602"/>
              <a:gd name="connsiteX15" fmla="*/ 243840 w 2316480"/>
              <a:gd name="connsiteY15" fmla="*/ 1209047 h 1324602"/>
              <a:gd name="connsiteX16" fmla="*/ 375920 w 2316480"/>
              <a:gd name="connsiteY16" fmla="*/ 1280167 h 1324602"/>
              <a:gd name="connsiteX17" fmla="*/ 406400 w 2316480"/>
              <a:gd name="connsiteY17" fmla="*/ 1290327 h 1324602"/>
              <a:gd name="connsiteX18" fmla="*/ 822960 w 2316480"/>
              <a:gd name="connsiteY18" fmla="*/ 1310647 h 1324602"/>
              <a:gd name="connsiteX19" fmla="*/ 1229360 w 2316480"/>
              <a:gd name="connsiteY19" fmla="*/ 1310647 h 1324602"/>
              <a:gd name="connsiteX20" fmla="*/ 1259840 w 2316480"/>
              <a:gd name="connsiteY20" fmla="*/ 1300487 h 1324602"/>
              <a:gd name="connsiteX21" fmla="*/ 1320800 w 2316480"/>
              <a:gd name="connsiteY21" fmla="*/ 1290327 h 1324602"/>
              <a:gd name="connsiteX22" fmla="*/ 1432560 w 2316480"/>
              <a:gd name="connsiteY22" fmla="*/ 1249687 h 1324602"/>
              <a:gd name="connsiteX23" fmla="*/ 1473200 w 2316480"/>
              <a:gd name="connsiteY23" fmla="*/ 1239527 h 1324602"/>
              <a:gd name="connsiteX24" fmla="*/ 1656080 w 2316480"/>
              <a:gd name="connsiteY24" fmla="*/ 1219207 h 1324602"/>
              <a:gd name="connsiteX25" fmla="*/ 1717040 w 2316480"/>
              <a:gd name="connsiteY25" fmla="*/ 1209047 h 1324602"/>
              <a:gd name="connsiteX26" fmla="*/ 1747520 w 2316480"/>
              <a:gd name="connsiteY26" fmla="*/ 1188727 h 1324602"/>
              <a:gd name="connsiteX27" fmla="*/ 1798320 w 2316480"/>
              <a:gd name="connsiteY27" fmla="*/ 1168407 h 1324602"/>
              <a:gd name="connsiteX28" fmla="*/ 1828800 w 2316480"/>
              <a:gd name="connsiteY28" fmla="*/ 1158247 h 1324602"/>
              <a:gd name="connsiteX29" fmla="*/ 1910080 w 2316480"/>
              <a:gd name="connsiteY29" fmla="*/ 1117607 h 1324602"/>
              <a:gd name="connsiteX30" fmla="*/ 2011680 w 2316480"/>
              <a:gd name="connsiteY30" fmla="*/ 1046487 h 1324602"/>
              <a:gd name="connsiteX31" fmla="*/ 2052320 w 2316480"/>
              <a:gd name="connsiteY31" fmla="*/ 1026167 h 1324602"/>
              <a:gd name="connsiteX32" fmla="*/ 2082800 w 2316480"/>
              <a:gd name="connsiteY32" fmla="*/ 995687 h 1324602"/>
              <a:gd name="connsiteX33" fmla="*/ 2143760 w 2316480"/>
              <a:gd name="connsiteY33" fmla="*/ 965207 h 1324602"/>
              <a:gd name="connsiteX34" fmla="*/ 2204720 w 2316480"/>
              <a:gd name="connsiteY34" fmla="*/ 904247 h 1324602"/>
              <a:gd name="connsiteX35" fmla="*/ 2255520 w 2316480"/>
              <a:gd name="connsiteY35" fmla="*/ 863607 h 1324602"/>
              <a:gd name="connsiteX36" fmla="*/ 2286000 w 2316480"/>
              <a:gd name="connsiteY36" fmla="*/ 772167 h 1324602"/>
              <a:gd name="connsiteX37" fmla="*/ 2296160 w 2316480"/>
              <a:gd name="connsiteY37" fmla="*/ 741687 h 1324602"/>
              <a:gd name="connsiteX38" fmla="*/ 2316480 w 2316480"/>
              <a:gd name="connsiteY38" fmla="*/ 660407 h 1324602"/>
              <a:gd name="connsiteX39" fmla="*/ 2275840 w 2316480"/>
              <a:gd name="connsiteY39" fmla="*/ 375927 h 1324602"/>
              <a:gd name="connsiteX40" fmla="*/ 2214880 w 2316480"/>
              <a:gd name="connsiteY40" fmla="*/ 304807 h 1324602"/>
              <a:gd name="connsiteX41" fmla="*/ 2103120 w 2316480"/>
              <a:gd name="connsiteY41" fmla="*/ 213367 h 1324602"/>
              <a:gd name="connsiteX42" fmla="*/ 2042160 w 2316480"/>
              <a:gd name="connsiteY42" fmla="*/ 193047 h 1324602"/>
              <a:gd name="connsiteX43" fmla="*/ 1930400 w 2316480"/>
              <a:gd name="connsiteY43" fmla="*/ 162567 h 1324602"/>
              <a:gd name="connsiteX44" fmla="*/ 1899920 w 2316480"/>
              <a:gd name="connsiteY44" fmla="*/ 142247 h 1324602"/>
              <a:gd name="connsiteX45" fmla="*/ 1849120 w 2316480"/>
              <a:gd name="connsiteY45" fmla="*/ 121927 h 1324602"/>
              <a:gd name="connsiteX46" fmla="*/ 1818640 w 2316480"/>
              <a:gd name="connsiteY46" fmla="*/ 101607 h 1324602"/>
              <a:gd name="connsiteX47" fmla="*/ 1788160 w 2316480"/>
              <a:gd name="connsiteY47" fmla="*/ 91447 h 1324602"/>
              <a:gd name="connsiteX48" fmla="*/ 1717040 w 2316480"/>
              <a:gd name="connsiteY48" fmla="*/ 60967 h 1324602"/>
              <a:gd name="connsiteX49" fmla="*/ 1676400 w 2316480"/>
              <a:gd name="connsiteY49" fmla="*/ 30487 h 1324602"/>
              <a:gd name="connsiteX50" fmla="*/ 1625600 w 2316480"/>
              <a:gd name="connsiteY50" fmla="*/ 10167 h 1324602"/>
              <a:gd name="connsiteX51" fmla="*/ 1564640 w 2316480"/>
              <a:gd name="connsiteY51" fmla="*/ 7 h 132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16480" h="1324602">
                <a:moveTo>
                  <a:pt x="731520" y="335287"/>
                </a:moveTo>
                <a:cubicBezTo>
                  <a:pt x="619001" y="357791"/>
                  <a:pt x="730264" y="328833"/>
                  <a:pt x="650240" y="365767"/>
                </a:cubicBezTo>
                <a:cubicBezTo>
                  <a:pt x="610604" y="384060"/>
                  <a:pt x="549696" y="401709"/>
                  <a:pt x="508000" y="426727"/>
                </a:cubicBezTo>
                <a:cubicBezTo>
                  <a:pt x="479017" y="444117"/>
                  <a:pt x="441237" y="476075"/>
                  <a:pt x="406400" y="487687"/>
                </a:cubicBezTo>
                <a:cubicBezTo>
                  <a:pt x="369768" y="499898"/>
                  <a:pt x="331893" y="508007"/>
                  <a:pt x="294640" y="518167"/>
                </a:cubicBezTo>
                <a:cubicBezTo>
                  <a:pt x="260773" y="538487"/>
                  <a:pt x="220967" y="551200"/>
                  <a:pt x="193040" y="579127"/>
                </a:cubicBezTo>
                <a:cubicBezTo>
                  <a:pt x="169333" y="602834"/>
                  <a:pt x="148741" y="630131"/>
                  <a:pt x="121920" y="650247"/>
                </a:cubicBezTo>
                <a:cubicBezTo>
                  <a:pt x="100574" y="666256"/>
                  <a:pt x="67128" y="688347"/>
                  <a:pt x="50800" y="711207"/>
                </a:cubicBezTo>
                <a:cubicBezTo>
                  <a:pt x="15564" y="760538"/>
                  <a:pt x="42430" y="738107"/>
                  <a:pt x="20320" y="782327"/>
                </a:cubicBezTo>
                <a:cubicBezTo>
                  <a:pt x="14859" y="793249"/>
                  <a:pt x="6773" y="802647"/>
                  <a:pt x="0" y="812807"/>
                </a:cubicBezTo>
                <a:cubicBezTo>
                  <a:pt x="5444" y="867242"/>
                  <a:pt x="1216" y="900312"/>
                  <a:pt x="20320" y="944887"/>
                </a:cubicBezTo>
                <a:cubicBezTo>
                  <a:pt x="26286" y="958808"/>
                  <a:pt x="34674" y="971606"/>
                  <a:pt x="40640" y="985527"/>
                </a:cubicBezTo>
                <a:cubicBezTo>
                  <a:pt x="52131" y="1012338"/>
                  <a:pt x="50902" y="1031936"/>
                  <a:pt x="71120" y="1056647"/>
                </a:cubicBezTo>
                <a:cubicBezTo>
                  <a:pt x="92350" y="1082595"/>
                  <a:pt x="123643" y="1099871"/>
                  <a:pt x="142240" y="1127767"/>
                </a:cubicBezTo>
                <a:cubicBezTo>
                  <a:pt x="149013" y="1137927"/>
                  <a:pt x="153025" y="1150619"/>
                  <a:pt x="162560" y="1158247"/>
                </a:cubicBezTo>
                <a:cubicBezTo>
                  <a:pt x="187509" y="1178206"/>
                  <a:pt x="217256" y="1191324"/>
                  <a:pt x="243840" y="1209047"/>
                </a:cubicBezTo>
                <a:cubicBezTo>
                  <a:pt x="287681" y="1238274"/>
                  <a:pt x="319659" y="1261413"/>
                  <a:pt x="375920" y="1280167"/>
                </a:cubicBezTo>
                <a:cubicBezTo>
                  <a:pt x="386080" y="1283554"/>
                  <a:pt x="395863" y="1288411"/>
                  <a:pt x="406400" y="1290327"/>
                </a:cubicBezTo>
                <a:cubicBezTo>
                  <a:pt x="526542" y="1312171"/>
                  <a:pt x="755580" y="1308605"/>
                  <a:pt x="822960" y="1310647"/>
                </a:cubicBezTo>
                <a:cubicBezTo>
                  <a:pt x="1003025" y="1330654"/>
                  <a:pt x="937777" y="1327799"/>
                  <a:pt x="1229360" y="1310647"/>
                </a:cubicBezTo>
                <a:cubicBezTo>
                  <a:pt x="1240051" y="1310018"/>
                  <a:pt x="1249385" y="1302810"/>
                  <a:pt x="1259840" y="1300487"/>
                </a:cubicBezTo>
                <a:cubicBezTo>
                  <a:pt x="1279950" y="1296018"/>
                  <a:pt x="1300815" y="1295323"/>
                  <a:pt x="1320800" y="1290327"/>
                </a:cubicBezTo>
                <a:cubicBezTo>
                  <a:pt x="1387214" y="1273723"/>
                  <a:pt x="1371961" y="1269887"/>
                  <a:pt x="1432560" y="1249687"/>
                </a:cubicBezTo>
                <a:cubicBezTo>
                  <a:pt x="1445807" y="1245271"/>
                  <a:pt x="1459508" y="1242265"/>
                  <a:pt x="1473200" y="1239527"/>
                </a:cubicBezTo>
                <a:cubicBezTo>
                  <a:pt x="1558928" y="1222381"/>
                  <a:pt x="1544232" y="1231635"/>
                  <a:pt x="1656080" y="1219207"/>
                </a:cubicBezTo>
                <a:cubicBezTo>
                  <a:pt x="1676554" y="1216932"/>
                  <a:pt x="1696720" y="1212434"/>
                  <a:pt x="1717040" y="1209047"/>
                </a:cubicBezTo>
                <a:cubicBezTo>
                  <a:pt x="1727200" y="1202274"/>
                  <a:pt x="1736598" y="1194188"/>
                  <a:pt x="1747520" y="1188727"/>
                </a:cubicBezTo>
                <a:cubicBezTo>
                  <a:pt x="1763832" y="1180571"/>
                  <a:pt x="1781243" y="1174811"/>
                  <a:pt x="1798320" y="1168407"/>
                </a:cubicBezTo>
                <a:cubicBezTo>
                  <a:pt x="1808348" y="1164647"/>
                  <a:pt x="1819221" y="1163036"/>
                  <a:pt x="1828800" y="1158247"/>
                </a:cubicBezTo>
                <a:cubicBezTo>
                  <a:pt x="1924773" y="1110260"/>
                  <a:pt x="1841348" y="1140518"/>
                  <a:pt x="1910080" y="1117607"/>
                </a:cubicBezTo>
                <a:cubicBezTo>
                  <a:pt x="1962445" y="1075715"/>
                  <a:pt x="1954902" y="1078030"/>
                  <a:pt x="2011680" y="1046487"/>
                </a:cubicBezTo>
                <a:cubicBezTo>
                  <a:pt x="2024920" y="1039132"/>
                  <a:pt x="2039995" y="1034970"/>
                  <a:pt x="2052320" y="1026167"/>
                </a:cubicBezTo>
                <a:cubicBezTo>
                  <a:pt x="2064012" y="1017816"/>
                  <a:pt x="2071762" y="1004885"/>
                  <a:pt x="2082800" y="995687"/>
                </a:cubicBezTo>
                <a:cubicBezTo>
                  <a:pt x="2109061" y="973803"/>
                  <a:pt x="2113212" y="975390"/>
                  <a:pt x="2143760" y="965207"/>
                </a:cubicBezTo>
                <a:cubicBezTo>
                  <a:pt x="2276577" y="865594"/>
                  <a:pt x="2115581" y="993386"/>
                  <a:pt x="2204720" y="904247"/>
                </a:cubicBezTo>
                <a:cubicBezTo>
                  <a:pt x="2220054" y="888913"/>
                  <a:pt x="2238587" y="877154"/>
                  <a:pt x="2255520" y="863607"/>
                </a:cubicBezTo>
                <a:cubicBezTo>
                  <a:pt x="2290550" y="776033"/>
                  <a:pt x="2264125" y="848729"/>
                  <a:pt x="2286000" y="772167"/>
                </a:cubicBezTo>
                <a:cubicBezTo>
                  <a:pt x="2288942" y="761869"/>
                  <a:pt x="2293563" y="752077"/>
                  <a:pt x="2296160" y="741687"/>
                </a:cubicBezTo>
                <a:lnTo>
                  <a:pt x="2316480" y="660407"/>
                </a:lnTo>
                <a:cubicBezTo>
                  <a:pt x="2316165" y="656942"/>
                  <a:pt x="2313536" y="438753"/>
                  <a:pt x="2275840" y="375927"/>
                </a:cubicBezTo>
                <a:cubicBezTo>
                  <a:pt x="2219113" y="281382"/>
                  <a:pt x="2274136" y="356656"/>
                  <a:pt x="2214880" y="304807"/>
                </a:cubicBezTo>
                <a:cubicBezTo>
                  <a:pt x="2179912" y="274210"/>
                  <a:pt x="2150249" y="229077"/>
                  <a:pt x="2103120" y="213367"/>
                </a:cubicBezTo>
                <a:cubicBezTo>
                  <a:pt x="2082800" y="206594"/>
                  <a:pt x="2063163" y="197248"/>
                  <a:pt x="2042160" y="193047"/>
                </a:cubicBezTo>
                <a:cubicBezTo>
                  <a:pt x="1998700" y="184355"/>
                  <a:pt x="1972587" y="181317"/>
                  <a:pt x="1930400" y="162567"/>
                </a:cubicBezTo>
                <a:cubicBezTo>
                  <a:pt x="1919242" y="157608"/>
                  <a:pt x="1910842" y="147708"/>
                  <a:pt x="1899920" y="142247"/>
                </a:cubicBezTo>
                <a:cubicBezTo>
                  <a:pt x="1883608" y="134091"/>
                  <a:pt x="1865432" y="130083"/>
                  <a:pt x="1849120" y="121927"/>
                </a:cubicBezTo>
                <a:cubicBezTo>
                  <a:pt x="1838198" y="116466"/>
                  <a:pt x="1829562" y="107068"/>
                  <a:pt x="1818640" y="101607"/>
                </a:cubicBezTo>
                <a:cubicBezTo>
                  <a:pt x="1809061" y="96818"/>
                  <a:pt x="1798004" y="95666"/>
                  <a:pt x="1788160" y="91447"/>
                </a:cubicBezTo>
                <a:cubicBezTo>
                  <a:pt x="1700277" y="53783"/>
                  <a:pt x="1788521" y="84794"/>
                  <a:pt x="1717040" y="60967"/>
                </a:cubicBezTo>
                <a:cubicBezTo>
                  <a:pt x="1703493" y="50807"/>
                  <a:pt x="1691202" y="38711"/>
                  <a:pt x="1676400" y="30487"/>
                </a:cubicBezTo>
                <a:cubicBezTo>
                  <a:pt x="1660457" y="21630"/>
                  <a:pt x="1643069" y="15408"/>
                  <a:pt x="1625600" y="10167"/>
                </a:cubicBezTo>
                <a:cubicBezTo>
                  <a:pt x="1589519" y="-657"/>
                  <a:pt x="1588531" y="7"/>
                  <a:pt x="1564640" y="7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6E1C476-F3CB-4AB3-BB4C-43BD60893336}"/>
              </a:ext>
            </a:extLst>
          </p:cNvPr>
          <p:cNvSpPr/>
          <p:nvPr/>
        </p:nvSpPr>
        <p:spPr>
          <a:xfrm>
            <a:off x="7950548" y="1981201"/>
            <a:ext cx="1024237" cy="12570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73C531E-0551-410C-80D0-A3A0BCA9DAD9}"/>
                  </a:ext>
                </a:extLst>
              </p:cNvPr>
              <p:cNvSpPr txBox="1"/>
              <p:nvPr/>
            </p:nvSpPr>
            <p:spPr>
              <a:xfrm>
                <a:off x="8952464" y="1867076"/>
                <a:ext cx="6141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000" dirty="0">
                    <a:solidFill>
                      <a:srgbClr val="FF0000"/>
                    </a:solidFill>
                  </a:rPr>
                  <a:t>本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73C531E-0551-410C-80D0-A3A0BCA9D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464" y="1867076"/>
                <a:ext cx="614165" cy="400110"/>
              </a:xfrm>
              <a:prstGeom prst="rect">
                <a:avLst/>
              </a:prstGeom>
              <a:blipFill>
                <a:blip r:embed="rId18"/>
                <a:stretch>
                  <a:fillRect t="-12121" r="-6000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670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6" grpId="0"/>
      <p:bldP spid="10" grpId="0" animBg="1"/>
      <p:bldP spid="20" grpId="0" animBg="1"/>
      <p:bldP spid="22" grpId="0" animBg="1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B9EE737-4715-41CD-B28E-7F807D378EFE}"/>
              </a:ext>
            </a:extLst>
          </p:cNvPr>
          <p:cNvSpPr/>
          <p:nvPr/>
        </p:nvSpPr>
        <p:spPr>
          <a:xfrm>
            <a:off x="5334000" y="3974787"/>
            <a:ext cx="6441310" cy="1874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83DED11-64E5-4FED-BD7D-8B15CD950A73}"/>
              </a:ext>
            </a:extLst>
          </p:cNvPr>
          <p:cNvSpPr/>
          <p:nvPr/>
        </p:nvSpPr>
        <p:spPr>
          <a:xfrm>
            <a:off x="206182" y="4454441"/>
            <a:ext cx="4992831" cy="15718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E3C2007-ACDE-4637-A88F-86C06BF12905}"/>
              </a:ext>
            </a:extLst>
          </p:cNvPr>
          <p:cNvSpPr/>
          <p:nvPr/>
        </p:nvSpPr>
        <p:spPr>
          <a:xfrm>
            <a:off x="643247" y="4777615"/>
            <a:ext cx="2370749" cy="10060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16643D-9D2C-499A-976A-6C4C584D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43032"/>
            <a:ext cx="10515600" cy="1068593"/>
          </a:xfrm>
        </p:spPr>
        <p:txBody>
          <a:bodyPr/>
          <a:lstStyle/>
          <a:p>
            <a:r>
              <a:rPr kumimoji="1" lang="ja-JP" altLang="en-US" dirty="0"/>
              <a:t>証明手法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72F04AE-BF82-45A6-B708-A9C2F1D5A719}"/>
              </a:ext>
            </a:extLst>
          </p:cNvPr>
          <p:cNvGrpSpPr/>
          <p:nvPr/>
        </p:nvGrpSpPr>
        <p:grpSpPr>
          <a:xfrm>
            <a:off x="654417" y="1120913"/>
            <a:ext cx="10529454" cy="1389203"/>
            <a:chOff x="845127" y="1502275"/>
            <a:chExt cx="10529454" cy="1345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2CEAEB18-3D63-42AC-85AE-89E12EAF39B8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の整数と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する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本の独立な辺を取り除いたグラフをマイナーにもてば，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FFD4FB59-5029-451F-859D-3D318FEEF0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2"/>
                  <a:stretch>
                    <a:fillRect l="-1158" t="-11258" b="-211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953AC444-0DDA-46CD-80F1-F07F57E24C39}"/>
                </a:ext>
              </a:extLst>
            </p:cNvPr>
            <p:cNvSpPr/>
            <p:nvPr/>
          </p:nvSpPr>
          <p:spPr>
            <a:xfrm>
              <a:off x="845127" y="1502275"/>
              <a:ext cx="10529454" cy="4837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主結果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5D1137-1BE2-4FA5-98C5-14E4624B2D85}"/>
              </a:ext>
            </a:extLst>
          </p:cNvPr>
          <p:cNvSpPr txBox="1"/>
          <p:nvPr/>
        </p:nvSpPr>
        <p:spPr>
          <a:xfrm>
            <a:off x="659306" y="2779057"/>
            <a:ext cx="10609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辺の本数に関する帰納法がかかるように命題を強くする（仮定を弱くする）．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4F55567-6FB7-44EC-A205-4A0F83EE1701}"/>
                  </a:ext>
                </a:extLst>
              </p:cNvPr>
              <p:cNvSpPr txBox="1"/>
              <p:nvPr/>
            </p:nvSpPr>
            <p:spPr>
              <a:xfrm>
                <a:off x="668267" y="3307976"/>
                <a:ext cx="10609329" cy="92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指定された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頂点集合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ja-JP" altLang="en-US" sz="2600" dirty="0"/>
                  <a:t>内で辺で結ばれていないところに辺を追加したグラフ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600" dirty="0"/>
                  <a:t>を考える．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4F55567-6FB7-44EC-A205-4A0F83EE1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7" y="3307976"/>
                <a:ext cx="10609329" cy="926792"/>
              </a:xfrm>
              <a:prstGeom prst="rect">
                <a:avLst/>
              </a:prstGeom>
              <a:blipFill>
                <a:blip r:embed="rId3"/>
                <a:stretch>
                  <a:fillRect l="-1034" t="-7895" r="-632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D452207A-30A1-40CA-9525-2692DBD3F0E8}"/>
              </a:ext>
            </a:extLst>
          </p:cNvPr>
          <p:cNvSpPr/>
          <p:nvPr/>
        </p:nvSpPr>
        <p:spPr>
          <a:xfrm>
            <a:off x="1125237" y="4943909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CA5C51A9-4884-496D-BD3B-6E23F12642DC}"/>
              </a:ext>
            </a:extLst>
          </p:cNvPr>
          <p:cNvSpPr/>
          <p:nvPr/>
        </p:nvSpPr>
        <p:spPr>
          <a:xfrm>
            <a:off x="1654154" y="4943909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67EFA8FD-0046-4443-9D4A-FDBF9CE7C821}"/>
              </a:ext>
            </a:extLst>
          </p:cNvPr>
          <p:cNvSpPr/>
          <p:nvPr/>
        </p:nvSpPr>
        <p:spPr>
          <a:xfrm>
            <a:off x="1125237" y="5389018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DF29E060-7580-436A-935D-C7EAEAFDBBE6}"/>
              </a:ext>
            </a:extLst>
          </p:cNvPr>
          <p:cNvSpPr/>
          <p:nvPr/>
        </p:nvSpPr>
        <p:spPr>
          <a:xfrm>
            <a:off x="2472245" y="5389018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5544AA8-36A2-4709-B436-22041AF37F89}"/>
              </a:ext>
            </a:extLst>
          </p:cNvPr>
          <p:cNvSpPr/>
          <p:nvPr/>
        </p:nvSpPr>
        <p:spPr>
          <a:xfrm>
            <a:off x="2472246" y="4943909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9B611AD-D481-43BC-BF6F-0310F23F7BE5}"/>
              </a:ext>
            </a:extLst>
          </p:cNvPr>
          <p:cNvSpPr/>
          <p:nvPr/>
        </p:nvSpPr>
        <p:spPr>
          <a:xfrm>
            <a:off x="1654154" y="5417709"/>
            <a:ext cx="201055" cy="1921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26D332-A1AA-42AD-9963-72A9579C3E42}"/>
                  </a:ext>
                </a:extLst>
              </p:cNvPr>
              <p:cNvSpPr txBox="1"/>
              <p:nvPr/>
            </p:nvSpPr>
            <p:spPr>
              <a:xfrm>
                <a:off x="587096" y="4831720"/>
                <a:ext cx="86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26D332-A1AA-42AD-9963-72A9579C3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96" y="4831720"/>
                <a:ext cx="8606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A9FBC9-D28F-41E7-A440-A767817541CC}"/>
                  </a:ext>
                </a:extLst>
              </p:cNvPr>
              <p:cNvSpPr txBox="1"/>
              <p:nvPr/>
            </p:nvSpPr>
            <p:spPr>
              <a:xfrm>
                <a:off x="1134202" y="4842516"/>
                <a:ext cx="86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A9FBC9-D28F-41E7-A440-A76781754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02" y="4842516"/>
                <a:ext cx="8606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1C39009-078B-498C-927B-A542EA6B5F6D}"/>
                  </a:ext>
                </a:extLst>
              </p:cNvPr>
              <p:cNvSpPr txBox="1"/>
              <p:nvPr/>
            </p:nvSpPr>
            <p:spPr>
              <a:xfrm>
                <a:off x="587096" y="5300433"/>
                <a:ext cx="86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1C39009-078B-498C-927B-A542EA6B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96" y="5300433"/>
                <a:ext cx="8606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A0E8825-95B0-4128-9848-127E2AB8B870}"/>
                  </a:ext>
                </a:extLst>
              </p:cNvPr>
              <p:cNvSpPr txBox="1"/>
              <p:nvPr/>
            </p:nvSpPr>
            <p:spPr>
              <a:xfrm>
                <a:off x="1945422" y="4853312"/>
                <a:ext cx="86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A0E8825-95B0-4128-9848-127E2AB8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422" y="4853312"/>
                <a:ext cx="8606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6BEDFD9-2CCF-48EC-B20A-6EFDC16663E7}"/>
                  </a:ext>
                </a:extLst>
              </p:cNvPr>
              <p:cNvSpPr txBox="1"/>
              <p:nvPr/>
            </p:nvSpPr>
            <p:spPr>
              <a:xfrm>
                <a:off x="1134202" y="5329124"/>
                <a:ext cx="86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6BEDFD9-2CCF-48EC-B20A-6EFDC1666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02" y="5329124"/>
                <a:ext cx="8606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DF1EDC1-A92F-4410-9DCE-F121706C52FE}"/>
                  </a:ext>
                </a:extLst>
              </p:cNvPr>
              <p:cNvSpPr txBox="1"/>
              <p:nvPr/>
            </p:nvSpPr>
            <p:spPr>
              <a:xfrm>
                <a:off x="1945422" y="5351964"/>
                <a:ext cx="86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DF1EDC1-A92F-4410-9DCE-F121706C5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422" y="5351964"/>
                <a:ext cx="8606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CBD9714C-3866-44F7-9676-B02F3A683E0F}"/>
              </a:ext>
            </a:extLst>
          </p:cNvPr>
          <p:cNvSpPr/>
          <p:nvPr/>
        </p:nvSpPr>
        <p:spPr>
          <a:xfrm>
            <a:off x="1922048" y="5244643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B524DC98-F874-43ED-912C-5332AFC9E951}"/>
              </a:ext>
            </a:extLst>
          </p:cNvPr>
          <p:cNvSpPr/>
          <p:nvPr/>
        </p:nvSpPr>
        <p:spPr>
          <a:xfrm>
            <a:off x="2080334" y="5244643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6AC97B37-87DB-4914-8859-2D1C52462ED4}"/>
              </a:ext>
            </a:extLst>
          </p:cNvPr>
          <p:cNvSpPr/>
          <p:nvPr/>
        </p:nvSpPr>
        <p:spPr>
          <a:xfrm>
            <a:off x="2238620" y="5246760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840F05A-D28A-4AAC-BCC9-F90CC4FAB0FD}"/>
              </a:ext>
            </a:extLst>
          </p:cNvPr>
          <p:cNvCxnSpPr>
            <a:cxnSpLocks/>
          </p:cNvCxnSpPr>
          <p:nvPr/>
        </p:nvCxnSpPr>
        <p:spPr>
          <a:xfrm flipH="1">
            <a:off x="2310620" y="3731668"/>
            <a:ext cx="1714534" cy="1100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DA790C4-BE8B-4AE2-A392-6BE47BE1BEC9}"/>
                  </a:ext>
                </a:extLst>
              </p:cNvPr>
              <p:cNvSpPr txBox="1"/>
              <p:nvPr/>
            </p:nvSpPr>
            <p:spPr>
              <a:xfrm>
                <a:off x="5443586" y="4046507"/>
                <a:ext cx="632496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600" dirty="0"/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600" dirty="0"/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本の独立な辺を取り除いたグラフ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ja-JP" altLang="en-US" sz="2600" dirty="0"/>
                  <a:t>をマイナーにもち，</a:t>
                </a:r>
                <a:r>
                  <a:rPr kumimoji="1" lang="ja-JP" altLang="en-US" sz="2600" dirty="0">
                    <a:solidFill>
                      <a:srgbClr val="FF0000"/>
                    </a:solidFill>
                  </a:rPr>
                  <a:t>サイズ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ja-JP" altLang="en-US" sz="2600" dirty="0">
                    <a:solidFill>
                      <a:srgbClr val="FF0000"/>
                    </a:solidFill>
                  </a:rPr>
                  <a:t>以下の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kumimoji="1" lang="en-US" altLang="ja-JP" sz="2600" dirty="0">
                    <a:solidFill>
                      <a:srgbClr val="FF0000"/>
                    </a:solidFill>
                  </a:rPr>
                  <a:t>-separation</a:t>
                </a:r>
                <a:r>
                  <a:rPr kumimoji="1" lang="ja-JP" altLang="en-US" sz="2600" dirty="0"/>
                  <a:t>を持たなければ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600" dirty="0"/>
                  <a:t>は指定された頂点対を結ぶ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sz="2600" dirty="0"/>
                  <a:t>本の点素な道をもつ．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DA790C4-BE8B-4AE2-A392-6BE47BE1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86" y="4046507"/>
                <a:ext cx="6324966" cy="1692771"/>
              </a:xfrm>
              <a:prstGeom prst="rect">
                <a:avLst/>
              </a:prstGeom>
              <a:blipFill>
                <a:blip r:embed="rId10"/>
                <a:stretch>
                  <a:fillRect l="-1734" t="-3971" r="-96" b="-7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B28DD9D-36AE-4B2B-BC6C-0F34423D1368}"/>
              </a:ext>
            </a:extLst>
          </p:cNvPr>
          <p:cNvCxnSpPr>
            <a:cxnSpLocks/>
          </p:cNvCxnSpPr>
          <p:nvPr/>
        </p:nvCxnSpPr>
        <p:spPr>
          <a:xfrm flipV="1">
            <a:off x="6355976" y="5259597"/>
            <a:ext cx="231788" cy="7666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ABD092C-23EA-46D3-AB70-306BCE9F1390}"/>
                  </a:ext>
                </a:extLst>
              </p:cNvPr>
              <p:cNvSpPr txBox="1"/>
              <p:nvPr/>
            </p:nvSpPr>
            <p:spPr>
              <a:xfrm>
                <a:off x="4755775" y="5920747"/>
                <a:ext cx="4325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連結の仮定を弱くしたもの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ABD092C-23EA-46D3-AB70-306BCE9F1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75" y="5920747"/>
                <a:ext cx="4325472" cy="492443"/>
              </a:xfrm>
              <a:prstGeom prst="rect">
                <a:avLst/>
              </a:prstGeom>
              <a:blipFill>
                <a:blip r:embed="rId11"/>
                <a:stretch>
                  <a:fillRect t="-14815" r="-84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02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" grpId="0" animBg="1"/>
      <p:bldP spid="28" grpId="0" animBg="1"/>
      <p:bldP spid="8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32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2D517-FD3C-404B-A57D-E90AE7C6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234884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今後の課題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2F50C2-CC62-4227-923D-F1A16C178F6C}"/>
              </a:ext>
            </a:extLst>
          </p:cNvPr>
          <p:cNvGrpSpPr/>
          <p:nvPr/>
        </p:nvGrpSpPr>
        <p:grpSpPr>
          <a:xfrm>
            <a:off x="684323" y="746865"/>
            <a:ext cx="10529454" cy="1560748"/>
            <a:chOff x="845127" y="1581146"/>
            <a:chExt cx="10529454" cy="1266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本辺を除去したグラフをマイナーにもてば，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9"/>
                  <a:stretch>
                    <a:fillRect t="-1111" b="-9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A53E683-0F25-49D1-87F6-1AA9FDF4E33D}"/>
                </a:ext>
              </a:extLst>
            </p:cNvPr>
            <p:cNvSpPr/>
            <p:nvPr/>
          </p:nvSpPr>
          <p:spPr>
            <a:xfrm>
              <a:off x="845127" y="1581146"/>
              <a:ext cx="10529454" cy="4295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CEEF97-C941-4782-A152-9C8E95C0691E}"/>
              </a:ext>
            </a:extLst>
          </p:cNvPr>
          <p:cNvSpPr txBox="1"/>
          <p:nvPr/>
        </p:nvSpPr>
        <p:spPr>
          <a:xfrm>
            <a:off x="698176" y="2339781"/>
            <a:ext cx="1079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除去する辺が独立の場合は主結果から正しいが，独立でない場合はいまだ未解明．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0F4BFA-CFEA-4CAC-A5B4-F43302649E01}"/>
              </a:ext>
            </a:extLst>
          </p:cNvPr>
          <p:cNvSpPr txBox="1"/>
          <p:nvPr/>
        </p:nvSpPr>
        <p:spPr>
          <a:xfrm>
            <a:off x="698173" y="2752156"/>
            <a:ext cx="1051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除去する辺が独立でない場合，主結果の証明のような強い命題では反例がある．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32C50BE-915B-4BFC-AE5E-FBA305E7B674}"/>
              </a:ext>
            </a:extLst>
          </p:cNvPr>
          <p:cNvGrpSpPr/>
          <p:nvPr/>
        </p:nvGrpSpPr>
        <p:grpSpPr>
          <a:xfrm>
            <a:off x="675355" y="4914079"/>
            <a:ext cx="10529454" cy="1059387"/>
            <a:chOff x="845127" y="1464025"/>
            <a:chExt cx="10529454" cy="1383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10"/>
                  <a:stretch>
                    <a:fillRect b="-141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A24269F-8FDF-438C-950C-EA7E2A53E92E}"/>
                </a:ext>
              </a:extLst>
            </p:cNvPr>
            <p:cNvSpPr/>
            <p:nvPr/>
          </p:nvSpPr>
          <p:spPr>
            <a:xfrm>
              <a:off x="845127" y="1464025"/>
              <a:ext cx="10529454" cy="6031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E89D8AD-CAB4-4BD0-987A-F9BB405707D4}"/>
                  </a:ext>
                </a:extLst>
              </p:cNvPr>
              <p:cNvSpPr/>
              <p:nvPr/>
            </p:nvSpPr>
            <p:spPr>
              <a:xfrm>
                <a:off x="595557" y="6097932"/>
                <a:ext cx="1015312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kumimoji="1" lang="en-US" altLang="ja-JP" sz="2600" dirty="0">
                    <a:solidFill>
                      <a:srgbClr val="FF0000"/>
                    </a:solidFill>
                  </a:rPr>
                  <a:t>-</a:t>
                </a:r>
                <a:r>
                  <a:rPr kumimoji="1" lang="ja-JP" altLang="en-US" sz="2600" dirty="0">
                    <a:solidFill>
                      <a:srgbClr val="FF0000"/>
                    </a:solidFill>
                  </a:rPr>
                  <a:t>連結</a:t>
                </a:r>
                <a:r>
                  <a:rPr kumimoji="1" lang="ja-JP" altLang="en-US" sz="2600" dirty="0"/>
                  <a:t>グラフは</a:t>
                </a:r>
                <a:r>
                  <a:rPr kumimoji="1" lang="en-US" altLang="ja-JP" sz="2600" dirty="0"/>
                  <a:t>3-linked</a:t>
                </a:r>
                <a:r>
                  <a:rPr kumimoji="1" lang="ja-JP" altLang="en-US" sz="2600" dirty="0"/>
                  <a:t>で</a:t>
                </a:r>
                <a14:m>
                  <m:oMath xmlns:m="http://schemas.openxmlformats.org/officeDocument/2006/math">
                    <m:r>
                      <a:rPr kumimoji="1" lang="ja-JP" altLang="en-US" sz="2600" i="1" dirty="0">
                        <a:latin typeface="Cambria Math" panose="02040503050406030204" pitchFamily="18" charset="0"/>
                      </a:rPr>
                      <m:t>ある．</m:t>
                    </m:r>
                  </m:oMath>
                </a14:m>
                <a:r>
                  <a:rPr kumimoji="1" lang="en-US" altLang="ja-JP" sz="2600" dirty="0"/>
                  <a:t>(Thomas and </a:t>
                </a:r>
                <a:r>
                  <a:rPr kumimoji="1" lang="en-US" altLang="ja-JP" sz="2600" dirty="0" err="1"/>
                  <a:t>Wollan</a:t>
                </a:r>
                <a:r>
                  <a:rPr kumimoji="1" lang="en-US" altLang="ja-JP" sz="2600" dirty="0"/>
                  <a:t>, 2008)</a:t>
                </a:r>
                <a:endParaRPr lang="ja-JP" altLang="en-US" sz="26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E89D8AD-CAB4-4BD0-987A-F9BB40570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7" y="6097932"/>
                <a:ext cx="10153125" cy="492443"/>
              </a:xfrm>
              <a:prstGeom prst="rect">
                <a:avLst/>
              </a:prstGeom>
              <a:blipFill>
                <a:blip r:embed="rId11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1716213-7E0F-4D51-8E30-7CD641BA8C4B}"/>
                  </a:ext>
                </a:extLst>
              </p:cNvPr>
              <p:cNvSpPr/>
              <p:nvPr/>
            </p:nvSpPr>
            <p:spPr>
              <a:xfrm>
                <a:off x="698173" y="3257605"/>
                <a:ext cx="10506636" cy="14682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本の独立でない辺を取り除いたグラフ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をマイナーにもち，サイズ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以下の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-separation</a:t>
                </a:r>
                <a:r>
                  <a:rPr kumimoji="1" lang="ja-JP" altLang="en-US" sz="2800" dirty="0">
                    <a:solidFill>
                      <a:schemeClr val="tx1"/>
                    </a:solidFill>
                  </a:rPr>
                  <a:t>を持たなければ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は指定された頂点対を結ぶ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本の点素な道をもつ．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1716213-7E0F-4D51-8E30-7CD641BA8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73" y="3257605"/>
                <a:ext cx="10506636" cy="1468216"/>
              </a:xfrm>
              <a:prstGeom prst="rect">
                <a:avLst/>
              </a:prstGeom>
              <a:blipFill>
                <a:blip r:embed="rId12"/>
                <a:stretch>
                  <a:fillRect l="-1159" t="-1235" b="-6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3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3" grpId="0"/>
      <p:bldP spid="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FF439E-301F-4BB3-ADB4-B2E09E3C17F7}"/>
              </a:ext>
            </a:extLst>
          </p:cNvPr>
          <p:cNvSpPr txBox="1"/>
          <p:nvPr/>
        </p:nvSpPr>
        <p:spPr>
          <a:xfrm>
            <a:off x="428625" y="2771775"/>
            <a:ext cx="11229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S明朝B" panose="02020800000000000000" pitchFamily="18" charset="-128"/>
                <a:ea typeface="HGS明朝B" panose="02020800000000000000" pitchFamily="18" charset="-128"/>
              </a:rPr>
              <a:t>ご清聴ありがとうございました．</a:t>
            </a:r>
          </a:p>
        </p:txBody>
      </p:sp>
    </p:spTree>
    <p:extLst>
      <p:ext uri="{BB962C8B-B14F-4D97-AF65-F5344CB8AC3E}">
        <p14:creationId xmlns:p14="http://schemas.microsoft.com/office/powerpoint/2010/main" val="3070382197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35EF417-B8AB-4083-BBB3-8D80C21C7A66}"/>
              </a:ext>
            </a:extLst>
          </p:cNvPr>
          <p:cNvGrpSpPr/>
          <p:nvPr/>
        </p:nvGrpSpPr>
        <p:grpSpPr>
          <a:xfrm>
            <a:off x="1892791" y="3003919"/>
            <a:ext cx="6964338" cy="2734215"/>
            <a:chOff x="2546300" y="2984095"/>
            <a:chExt cx="6131532" cy="2734215"/>
          </a:xfrm>
        </p:grpSpPr>
        <p:pic>
          <p:nvPicPr>
            <p:cNvPr id="4" name="図 3" descr="ダイアグラム&#10;&#10;自動的に生成された説明">
              <a:extLst>
                <a:ext uri="{FF2B5EF4-FFF2-40B4-BE49-F238E27FC236}">
                  <a16:creationId xmlns:a16="http://schemas.microsoft.com/office/drawing/2014/main" id="{E40E502A-8F1A-4CD6-8853-CCC48FE2E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300" y="2984095"/>
              <a:ext cx="6131532" cy="27342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410A5D8E-D7CC-444B-B62E-6AB7DEAB128B}"/>
                    </a:ext>
                  </a:extLst>
                </p:cNvPr>
                <p:cNvSpPr txBox="1"/>
                <p:nvPr/>
              </p:nvSpPr>
              <p:spPr>
                <a:xfrm>
                  <a:off x="3218329" y="3241507"/>
                  <a:ext cx="753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410A5D8E-D7CC-444B-B62E-6AB7DEAB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329" y="3241507"/>
                  <a:ext cx="7530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0D463D44-F40B-401F-9734-71D8CE320900}"/>
                    </a:ext>
                  </a:extLst>
                </p:cNvPr>
                <p:cNvSpPr txBox="1"/>
                <p:nvPr/>
              </p:nvSpPr>
              <p:spPr>
                <a:xfrm>
                  <a:off x="3814483" y="3248032"/>
                  <a:ext cx="753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0D463D44-F40B-401F-9734-71D8CE320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483" y="3248032"/>
                  <a:ext cx="7530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1D3E7445-8B23-4983-A49F-D4E98D0A2D4C}"/>
                    </a:ext>
                  </a:extLst>
                </p:cNvPr>
                <p:cNvSpPr txBox="1"/>
                <p:nvPr/>
              </p:nvSpPr>
              <p:spPr>
                <a:xfrm>
                  <a:off x="5039561" y="3250472"/>
                  <a:ext cx="753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1D3E7445-8B23-4983-A49F-D4E98D0A2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561" y="3250472"/>
                  <a:ext cx="7530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99E16C8C-E5D9-4E7E-B652-C10BC9DBB07B}"/>
                    </a:ext>
                  </a:extLst>
                </p:cNvPr>
                <p:cNvSpPr txBox="1"/>
                <p:nvPr/>
              </p:nvSpPr>
              <p:spPr>
                <a:xfrm>
                  <a:off x="5603101" y="3265962"/>
                  <a:ext cx="753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99E16C8C-E5D9-4E7E-B652-C10BC9DBB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101" y="3265962"/>
                  <a:ext cx="75303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BE8FC276-D5D2-4E4F-AD54-C8B049FBE9D9}"/>
                    </a:ext>
                  </a:extLst>
                </p:cNvPr>
                <p:cNvSpPr txBox="1"/>
                <p:nvPr/>
              </p:nvSpPr>
              <p:spPr>
                <a:xfrm>
                  <a:off x="6866589" y="3274848"/>
                  <a:ext cx="753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BE8FC276-D5D2-4E4F-AD54-C8B049FBE9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589" y="3274848"/>
                  <a:ext cx="7530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837AFA44-427B-404A-A741-1CED0B81CF76}"/>
                    </a:ext>
                  </a:extLst>
                </p:cNvPr>
                <p:cNvSpPr txBox="1"/>
                <p:nvPr/>
              </p:nvSpPr>
              <p:spPr>
                <a:xfrm>
                  <a:off x="7377042" y="3277794"/>
                  <a:ext cx="753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837AFA44-427B-404A-A741-1CED0B81C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042" y="3277794"/>
                  <a:ext cx="7530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72D517-FD3C-404B-A57D-E90AE7C6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234884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今後の課題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2F50C2-CC62-4227-923D-F1A16C178F6C}"/>
              </a:ext>
            </a:extLst>
          </p:cNvPr>
          <p:cNvGrpSpPr/>
          <p:nvPr/>
        </p:nvGrpSpPr>
        <p:grpSpPr>
          <a:xfrm>
            <a:off x="684323" y="746865"/>
            <a:ext cx="10529454" cy="1560748"/>
            <a:chOff x="845127" y="1581146"/>
            <a:chExt cx="10529454" cy="1266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本辺を除去したグラフをマイナーにもてば，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9"/>
                  <a:stretch>
                    <a:fillRect t="-1111" b="-9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A53E683-0F25-49D1-87F6-1AA9FDF4E33D}"/>
                </a:ext>
              </a:extLst>
            </p:cNvPr>
            <p:cNvSpPr/>
            <p:nvPr/>
          </p:nvSpPr>
          <p:spPr>
            <a:xfrm>
              <a:off x="845127" y="1581146"/>
              <a:ext cx="10529454" cy="4295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CEEF97-C941-4782-A152-9C8E95C0691E}"/>
              </a:ext>
            </a:extLst>
          </p:cNvPr>
          <p:cNvSpPr txBox="1"/>
          <p:nvPr/>
        </p:nvSpPr>
        <p:spPr>
          <a:xfrm>
            <a:off x="698176" y="2339781"/>
            <a:ext cx="1079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除去する辺が独立の場合は主結果から正しいが，独立でない場合はいまだ未解明．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0F4BFA-CFEA-4CAC-A5B4-F43302649E01}"/>
              </a:ext>
            </a:extLst>
          </p:cNvPr>
          <p:cNvSpPr txBox="1"/>
          <p:nvPr/>
        </p:nvSpPr>
        <p:spPr>
          <a:xfrm>
            <a:off x="698173" y="2752156"/>
            <a:ext cx="1051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除去する辺が独立でない場合，主結果の証明のような強い命題では反例がある．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32C50BE-915B-4BFC-AE5E-FBA305E7B674}"/>
              </a:ext>
            </a:extLst>
          </p:cNvPr>
          <p:cNvGrpSpPr/>
          <p:nvPr/>
        </p:nvGrpSpPr>
        <p:grpSpPr>
          <a:xfrm>
            <a:off x="675355" y="5588227"/>
            <a:ext cx="10529454" cy="1059387"/>
            <a:chOff x="845127" y="1464025"/>
            <a:chExt cx="10529454" cy="1383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10"/>
                  <a:stretch>
                    <a:fillRect b="-141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A24269F-8FDF-438C-950C-EA7E2A53E92E}"/>
                </a:ext>
              </a:extLst>
            </p:cNvPr>
            <p:cNvSpPr/>
            <p:nvPr/>
          </p:nvSpPr>
          <p:spPr>
            <a:xfrm>
              <a:off x="845127" y="1464025"/>
              <a:ext cx="10529454" cy="6031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73C4EF9-3BA2-4248-A4FC-5FE5B97AC2B5}"/>
              </a:ext>
            </a:extLst>
          </p:cNvPr>
          <p:cNvSpPr/>
          <p:nvPr/>
        </p:nvSpPr>
        <p:spPr>
          <a:xfrm>
            <a:off x="2544338" y="3216081"/>
            <a:ext cx="5792838" cy="80256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FD0301F-A21E-4BA5-B3A7-519FD7693698}"/>
                  </a:ext>
                </a:extLst>
              </p:cNvPr>
              <p:cNvSpPr txBox="1"/>
              <p:nvPr/>
            </p:nvSpPr>
            <p:spPr>
              <a:xfrm>
                <a:off x="8309045" y="3371378"/>
                <a:ext cx="199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では</m:t>
                    </m:r>
                  </m:oMath>
                </a14:m>
                <a:r>
                  <a:rPr kumimoji="1" lang="ja-JP" altLang="en-US" dirty="0"/>
                  <a:t>完全グラフ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FD0301F-A21E-4BA5-B3A7-519FD7693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45" y="3371378"/>
                <a:ext cx="1990164" cy="369332"/>
              </a:xfrm>
              <a:prstGeom prst="rect">
                <a:avLst/>
              </a:prstGeom>
              <a:blipFill>
                <a:blip r:embed="rId11"/>
                <a:stretch>
                  <a:fillRect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69361C8-B692-48DB-A1A5-8177BE3178A4}"/>
                  </a:ext>
                </a:extLst>
              </p:cNvPr>
              <p:cNvSpPr txBox="1"/>
              <p:nvPr/>
            </p:nvSpPr>
            <p:spPr>
              <a:xfrm>
                <a:off x="2152862" y="4603252"/>
                <a:ext cx="110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69361C8-B692-48DB-A1A5-8177BE317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62" y="4603252"/>
                <a:ext cx="11089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9A32040-94A0-40E4-8D8E-1F5FB49F9CCE}"/>
                  </a:ext>
                </a:extLst>
              </p:cNvPr>
              <p:cNvSpPr txBox="1"/>
              <p:nvPr/>
            </p:nvSpPr>
            <p:spPr>
              <a:xfrm>
                <a:off x="3309317" y="4612213"/>
                <a:ext cx="110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9A32040-94A0-40E4-8D8E-1F5FB49F9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17" y="4612213"/>
                <a:ext cx="110894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5549FDA-40D4-443C-9DFB-BF87E1AFED9F}"/>
                  </a:ext>
                </a:extLst>
              </p:cNvPr>
              <p:cNvSpPr txBox="1"/>
              <p:nvPr/>
            </p:nvSpPr>
            <p:spPr>
              <a:xfrm>
                <a:off x="4367153" y="4612208"/>
                <a:ext cx="110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5549FDA-40D4-443C-9DFB-BF87E1AFE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53" y="4612208"/>
                <a:ext cx="110894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808AE93-718B-4406-9CE1-BF5B801A009D}"/>
                  </a:ext>
                </a:extLst>
              </p:cNvPr>
              <p:cNvSpPr txBox="1"/>
              <p:nvPr/>
            </p:nvSpPr>
            <p:spPr>
              <a:xfrm>
                <a:off x="5460844" y="4612212"/>
                <a:ext cx="110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808AE93-718B-4406-9CE1-BF5B801A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844" y="4612212"/>
                <a:ext cx="110894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B3A483B-3051-4777-A6BE-7FA02249BFE0}"/>
                  </a:ext>
                </a:extLst>
              </p:cNvPr>
              <p:cNvSpPr txBox="1"/>
              <p:nvPr/>
            </p:nvSpPr>
            <p:spPr>
              <a:xfrm>
                <a:off x="6500746" y="4621172"/>
                <a:ext cx="110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B3A483B-3051-4777-A6BE-7FA02249B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746" y="4621172"/>
                <a:ext cx="110894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5BCE917-7A33-4CC1-B360-8A632B785684}"/>
                  </a:ext>
                </a:extLst>
              </p:cNvPr>
              <p:cNvSpPr txBox="1"/>
              <p:nvPr/>
            </p:nvSpPr>
            <p:spPr>
              <a:xfrm>
                <a:off x="7693060" y="4612209"/>
                <a:ext cx="110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5BCE917-7A33-4CC1-B360-8A632B785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60" y="4612209"/>
                <a:ext cx="110894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楕円 36">
            <a:extLst>
              <a:ext uri="{FF2B5EF4-FFF2-40B4-BE49-F238E27FC236}">
                <a16:creationId xmlns:a16="http://schemas.microsoft.com/office/drawing/2014/main" id="{613AA94B-66CD-4A84-9CAB-C3306C449D58}"/>
              </a:ext>
            </a:extLst>
          </p:cNvPr>
          <p:cNvSpPr/>
          <p:nvPr/>
        </p:nvSpPr>
        <p:spPr>
          <a:xfrm>
            <a:off x="2231816" y="4679770"/>
            <a:ext cx="312522" cy="2793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5F8D155-F0A6-4E66-BFDD-B0ABC7F67858}"/>
              </a:ext>
            </a:extLst>
          </p:cNvPr>
          <p:cNvSpPr/>
          <p:nvPr/>
        </p:nvSpPr>
        <p:spPr>
          <a:xfrm>
            <a:off x="2671482" y="3648635"/>
            <a:ext cx="367553" cy="923365"/>
          </a:xfrm>
          <a:custGeom>
            <a:avLst/>
            <a:gdLst>
              <a:gd name="connsiteX0" fmla="*/ 367553 w 367553"/>
              <a:gd name="connsiteY0" fmla="*/ 0 h 923365"/>
              <a:gd name="connsiteX1" fmla="*/ 331694 w 367553"/>
              <a:gd name="connsiteY1" fmla="*/ 80683 h 923365"/>
              <a:gd name="connsiteX2" fmla="*/ 304800 w 367553"/>
              <a:gd name="connsiteY2" fmla="*/ 98612 h 923365"/>
              <a:gd name="connsiteX3" fmla="*/ 268942 w 367553"/>
              <a:gd name="connsiteY3" fmla="*/ 179294 h 923365"/>
              <a:gd name="connsiteX4" fmla="*/ 259977 w 367553"/>
              <a:gd name="connsiteY4" fmla="*/ 206189 h 923365"/>
              <a:gd name="connsiteX5" fmla="*/ 242047 w 367553"/>
              <a:gd name="connsiteY5" fmla="*/ 358589 h 923365"/>
              <a:gd name="connsiteX6" fmla="*/ 233083 w 367553"/>
              <a:gd name="connsiteY6" fmla="*/ 385483 h 923365"/>
              <a:gd name="connsiteX7" fmla="*/ 215153 w 367553"/>
              <a:gd name="connsiteY7" fmla="*/ 403412 h 923365"/>
              <a:gd name="connsiteX8" fmla="*/ 206189 w 367553"/>
              <a:gd name="connsiteY8" fmla="*/ 430306 h 923365"/>
              <a:gd name="connsiteX9" fmla="*/ 188259 w 367553"/>
              <a:gd name="connsiteY9" fmla="*/ 448236 h 923365"/>
              <a:gd name="connsiteX10" fmla="*/ 170330 w 367553"/>
              <a:gd name="connsiteY10" fmla="*/ 502024 h 923365"/>
              <a:gd name="connsiteX11" fmla="*/ 161365 w 367553"/>
              <a:gd name="connsiteY11" fmla="*/ 528918 h 923365"/>
              <a:gd name="connsiteX12" fmla="*/ 125506 w 367553"/>
              <a:gd name="connsiteY12" fmla="*/ 573741 h 923365"/>
              <a:gd name="connsiteX13" fmla="*/ 107577 w 367553"/>
              <a:gd name="connsiteY13" fmla="*/ 627530 h 923365"/>
              <a:gd name="connsiteX14" fmla="*/ 98612 w 367553"/>
              <a:gd name="connsiteY14" fmla="*/ 654424 h 923365"/>
              <a:gd name="connsiteX15" fmla="*/ 71718 w 367553"/>
              <a:gd name="connsiteY15" fmla="*/ 744071 h 923365"/>
              <a:gd name="connsiteX16" fmla="*/ 53789 w 367553"/>
              <a:gd name="connsiteY16" fmla="*/ 770965 h 923365"/>
              <a:gd name="connsiteX17" fmla="*/ 26894 w 367553"/>
              <a:gd name="connsiteY17" fmla="*/ 905436 h 923365"/>
              <a:gd name="connsiteX18" fmla="*/ 0 w 367553"/>
              <a:gd name="connsiteY18" fmla="*/ 923365 h 9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7553" h="923365">
                <a:moveTo>
                  <a:pt x="367553" y="0"/>
                </a:moveTo>
                <a:cubicBezTo>
                  <a:pt x="358676" y="26633"/>
                  <a:pt x="353005" y="59372"/>
                  <a:pt x="331694" y="80683"/>
                </a:cubicBezTo>
                <a:cubicBezTo>
                  <a:pt x="324075" y="88301"/>
                  <a:pt x="313765" y="92636"/>
                  <a:pt x="304800" y="98612"/>
                </a:cubicBezTo>
                <a:cubicBezTo>
                  <a:pt x="276388" y="141231"/>
                  <a:pt x="290278" y="115284"/>
                  <a:pt x="268942" y="179294"/>
                </a:cubicBezTo>
                <a:lnTo>
                  <a:pt x="259977" y="206189"/>
                </a:lnTo>
                <a:cubicBezTo>
                  <a:pt x="254475" y="272206"/>
                  <a:pt x="256067" y="302509"/>
                  <a:pt x="242047" y="358589"/>
                </a:cubicBezTo>
                <a:cubicBezTo>
                  <a:pt x="239755" y="367756"/>
                  <a:pt x="237945" y="377380"/>
                  <a:pt x="233083" y="385483"/>
                </a:cubicBezTo>
                <a:cubicBezTo>
                  <a:pt x="228734" y="392731"/>
                  <a:pt x="221130" y="397436"/>
                  <a:pt x="215153" y="403412"/>
                </a:cubicBezTo>
                <a:cubicBezTo>
                  <a:pt x="212165" y="412377"/>
                  <a:pt x="211051" y="422203"/>
                  <a:pt x="206189" y="430306"/>
                </a:cubicBezTo>
                <a:cubicBezTo>
                  <a:pt x="201840" y="437554"/>
                  <a:pt x="192039" y="440676"/>
                  <a:pt x="188259" y="448236"/>
                </a:cubicBezTo>
                <a:cubicBezTo>
                  <a:pt x="179807" y="465140"/>
                  <a:pt x="176306" y="484095"/>
                  <a:pt x="170330" y="502024"/>
                </a:cubicBezTo>
                <a:cubicBezTo>
                  <a:pt x="167342" y="510989"/>
                  <a:pt x="166607" y="521055"/>
                  <a:pt x="161365" y="528918"/>
                </a:cubicBezTo>
                <a:cubicBezTo>
                  <a:pt x="138748" y="562845"/>
                  <a:pt x="151055" y="548194"/>
                  <a:pt x="125506" y="573741"/>
                </a:cubicBezTo>
                <a:lnTo>
                  <a:pt x="107577" y="627530"/>
                </a:lnTo>
                <a:cubicBezTo>
                  <a:pt x="104589" y="636495"/>
                  <a:pt x="100904" y="645257"/>
                  <a:pt x="98612" y="654424"/>
                </a:cubicBezTo>
                <a:cubicBezTo>
                  <a:pt x="93601" y="674468"/>
                  <a:pt x="80447" y="730977"/>
                  <a:pt x="71718" y="744071"/>
                </a:cubicBezTo>
                <a:lnTo>
                  <a:pt x="53789" y="770965"/>
                </a:lnTo>
                <a:cubicBezTo>
                  <a:pt x="53355" y="774867"/>
                  <a:pt x="45965" y="892723"/>
                  <a:pt x="26894" y="905436"/>
                </a:cubicBezTo>
                <a:lnTo>
                  <a:pt x="0" y="92336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7CE09A5-0747-4354-BD95-86E55AE82B50}"/>
              </a:ext>
            </a:extLst>
          </p:cNvPr>
          <p:cNvSpPr/>
          <p:nvPr/>
        </p:nvSpPr>
        <p:spPr>
          <a:xfrm>
            <a:off x="5539796" y="4688735"/>
            <a:ext cx="312522" cy="2793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9EFF7E8-25A1-4EFD-A618-2A6CA65C9898}"/>
              </a:ext>
            </a:extLst>
          </p:cNvPr>
          <p:cNvSpPr/>
          <p:nvPr/>
        </p:nvSpPr>
        <p:spPr>
          <a:xfrm>
            <a:off x="3810000" y="3648635"/>
            <a:ext cx="2178424" cy="977153"/>
          </a:xfrm>
          <a:custGeom>
            <a:avLst/>
            <a:gdLst>
              <a:gd name="connsiteX0" fmla="*/ 0 w 2178424"/>
              <a:gd name="connsiteY0" fmla="*/ 0 h 977153"/>
              <a:gd name="connsiteX1" fmla="*/ 62753 w 2178424"/>
              <a:gd name="connsiteY1" fmla="*/ 8965 h 977153"/>
              <a:gd name="connsiteX2" fmla="*/ 125506 w 2178424"/>
              <a:gd name="connsiteY2" fmla="*/ 44824 h 977153"/>
              <a:gd name="connsiteX3" fmla="*/ 179294 w 2178424"/>
              <a:gd name="connsiteY3" fmla="*/ 71718 h 977153"/>
              <a:gd name="connsiteX4" fmla="*/ 197224 w 2178424"/>
              <a:gd name="connsiteY4" fmla="*/ 89647 h 977153"/>
              <a:gd name="connsiteX5" fmla="*/ 224118 w 2178424"/>
              <a:gd name="connsiteY5" fmla="*/ 107577 h 977153"/>
              <a:gd name="connsiteX6" fmla="*/ 251012 w 2178424"/>
              <a:gd name="connsiteY6" fmla="*/ 134471 h 977153"/>
              <a:gd name="connsiteX7" fmla="*/ 331694 w 2178424"/>
              <a:gd name="connsiteY7" fmla="*/ 179294 h 977153"/>
              <a:gd name="connsiteX8" fmla="*/ 385482 w 2178424"/>
              <a:gd name="connsiteY8" fmla="*/ 206189 h 977153"/>
              <a:gd name="connsiteX9" fmla="*/ 412376 w 2178424"/>
              <a:gd name="connsiteY9" fmla="*/ 224118 h 977153"/>
              <a:gd name="connsiteX10" fmla="*/ 466165 w 2178424"/>
              <a:gd name="connsiteY10" fmla="*/ 233083 h 977153"/>
              <a:gd name="connsiteX11" fmla="*/ 537882 w 2178424"/>
              <a:gd name="connsiteY11" fmla="*/ 259977 h 977153"/>
              <a:gd name="connsiteX12" fmla="*/ 591671 w 2178424"/>
              <a:gd name="connsiteY12" fmla="*/ 277906 h 977153"/>
              <a:gd name="connsiteX13" fmla="*/ 636494 w 2178424"/>
              <a:gd name="connsiteY13" fmla="*/ 313765 h 977153"/>
              <a:gd name="connsiteX14" fmla="*/ 690282 w 2178424"/>
              <a:gd name="connsiteY14" fmla="*/ 331694 h 977153"/>
              <a:gd name="connsiteX15" fmla="*/ 753035 w 2178424"/>
              <a:gd name="connsiteY15" fmla="*/ 358589 h 977153"/>
              <a:gd name="connsiteX16" fmla="*/ 779929 w 2178424"/>
              <a:gd name="connsiteY16" fmla="*/ 376518 h 977153"/>
              <a:gd name="connsiteX17" fmla="*/ 797859 w 2178424"/>
              <a:gd name="connsiteY17" fmla="*/ 394447 h 977153"/>
              <a:gd name="connsiteX18" fmla="*/ 833718 w 2178424"/>
              <a:gd name="connsiteY18" fmla="*/ 403412 h 977153"/>
              <a:gd name="connsiteX19" fmla="*/ 860612 w 2178424"/>
              <a:gd name="connsiteY19" fmla="*/ 430306 h 977153"/>
              <a:gd name="connsiteX20" fmla="*/ 950259 w 2178424"/>
              <a:gd name="connsiteY20" fmla="*/ 457200 h 977153"/>
              <a:gd name="connsiteX21" fmla="*/ 1030941 w 2178424"/>
              <a:gd name="connsiteY21" fmla="*/ 502024 h 977153"/>
              <a:gd name="connsiteX22" fmla="*/ 1075765 w 2178424"/>
              <a:gd name="connsiteY22" fmla="*/ 528918 h 977153"/>
              <a:gd name="connsiteX23" fmla="*/ 1102659 w 2178424"/>
              <a:gd name="connsiteY23" fmla="*/ 546847 h 977153"/>
              <a:gd name="connsiteX24" fmla="*/ 1174376 w 2178424"/>
              <a:gd name="connsiteY24" fmla="*/ 564777 h 977153"/>
              <a:gd name="connsiteX25" fmla="*/ 1246094 w 2178424"/>
              <a:gd name="connsiteY25" fmla="*/ 600636 h 977153"/>
              <a:gd name="connsiteX26" fmla="*/ 1272988 w 2178424"/>
              <a:gd name="connsiteY26" fmla="*/ 618565 h 977153"/>
              <a:gd name="connsiteX27" fmla="*/ 1380565 w 2178424"/>
              <a:gd name="connsiteY27" fmla="*/ 645459 h 977153"/>
              <a:gd name="connsiteX28" fmla="*/ 1443318 w 2178424"/>
              <a:gd name="connsiteY28" fmla="*/ 663389 h 977153"/>
              <a:gd name="connsiteX29" fmla="*/ 1532965 w 2178424"/>
              <a:gd name="connsiteY29" fmla="*/ 681318 h 977153"/>
              <a:gd name="connsiteX30" fmla="*/ 1613647 w 2178424"/>
              <a:gd name="connsiteY30" fmla="*/ 699247 h 977153"/>
              <a:gd name="connsiteX31" fmla="*/ 1649506 w 2178424"/>
              <a:gd name="connsiteY31" fmla="*/ 717177 h 977153"/>
              <a:gd name="connsiteX32" fmla="*/ 1676400 w 2178424"/>
              <a:gd name="connsiteY32" fmla="*/ 726141 h 977153"/>
              <a:gd name="connsiteX33" fmla="*/ 1694329 w 2178424"/>
              <a:gd name="connsiteY33" fmla="*/ 744071 h 977153"/>
              <a:gd name="connsiteX34" fmla="*/ 1721224 w 2178424"/>
              <a:gd name="connsiteY34" fmla="*/ 753036 h 977153"/>
              <a:gd name="connsiteX35" fmla="*/ 1748118 w 2178424"/>
              <a:gd name="connsiteY35" fmla="*/ 770965 h 977153"/>
              <a:gd name="connsiteX36" fmla="*/ 1775012 w 2178424"/>
              <a:gd name="connsiteY36" fmla="*/ 779930 h 977153"/>
              <a:gd name="connsiteX37" fmla="*/ 1855694 w 2178424"/>
              <a:gd name="connsiteY37" fmla="*/ 824753 h 977153"/>
              <a:gd name="connsiteX38" fmla="*/ 1873624 w 2178424"/>
              <a:gd name="connsiteY38" fmla="*/ 842683 h 977153"/>
              <a:gd name="connsiteX39" fmla="*/ 1927412 w 2178424"/>
              <a:gd name="connsiteY39" fmla="*/ 860612 h 977153"/>
              <a:gd name="connsiteX40" fmla="*/ 1954306 w 2178424"/>
              <a:gd name="connsiteY40" fmla="*/ 878541 h 977153"/>
              <a:gd name="connsiteX41" fmla="*/ 1972235 w 2178424"/>
              <a:gd name="connsiteY41" fmla="*/ 896471 h 977153"/>
              <a:gd name="connsiteX42" fmla="*/ 1999129 w 2178424"/>
              <a:gd name="connsiteY42" fmla="*/ 905436 h 977153"/>
              <a:gd name="connsiteX43" fmla="*/ 2026024 w 2178424"/>
              <a:gd name="connsiteY43" fmla="*/ 923365 h 977153"/>
              <a:gd name="connsiteX44" fmla="*/ 2079812 w 2178424"/>
              <a:gd name="connsiteY44" fmla="*/ 941294 h 977153"/>
              <a:gd name="connsiteX45" fmla="*/ 2133600 w 2178424"/>
              <a:gd name="connsiteY45" fmla="*/ 959224 h 977153"/>
              <a:gd name="connsiteX46" fmla="*/ 2160494 w 2178424"/>
              <a:gd name="connsiteY46" fmla="*/ 968189 h 977153"/>
              <a:gd name="connsiteX47" fmla="*/ 2178424 w 2178424"/>
              <a:gd name="connsiteY47" fmla="*/ 977153 h 9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78424" h="977153">
                <a:moveTo>
                  <a:pt x="0" y="0"/>
                </a:moveTo>
                <a:cubicBezTo>
                  <a:pt x="20918" y="2988"/>
                  <a:pt x="42367" y="3405"/>
                  <a:pt x="62753" y="8965"/>
                </a:cubicBezTo>
                <a:cubicBezTo>
                  <a:pt x="97334" y="18396"/>
                  <a:pt x="96293" y="30217"/>
                  <a:pt x="125506" y="44824"/>
                </a:cubicBezTo>
                <a:cubicBezTo>
                  <a:pt x="169696" y="66920"/>
                  <a:pt x="136471" y="37461"/>
                  <a:pt x="179294" y="71718"/>
                </a:cubicBezTo>
                <a:cubicBezTo>
                  <a:pt x="185894" y="76998"/>
                  <a:pt x="190624" y="84367"/>
                  <a:pt x="197224" y="89647"/>
                </a:cubicBezTo>
                <a:cubicBezTo>
                  <a:pt x="205637" y="96378"/>
                  <a:pt x="215841" y="100679"/>
                  <a:pt x="224118" y="107577"/>
                </a:cubicBezTo>
                <a:cubicBezTo>
                  <a:pt x="233857" y="115693"/>
                  <a:pt x="241005" y="126687"/>
                  <a:pt x="251012" y="134471"/>
                </a:cubicBezTo>
                <a:cubicBezTo>
                  <a:pt x="297251" y="170435"/>
                  <a:pt x="291115" y="165769"/>
                  <a:pt x="331694" y="179294"/>
                </a:cubicBezTo>
                <a:cubicBezTo>
                  <a:pt x="408759" y="230673"/>
                  <a:pt x="311260" y="169078"/>
                  <a:pt x="385482" y="206189"/>
                </a:cubicBezTo>
                <a:cubicBezTo>
                  <a:pt x="395119" y="211007"/>
                  <a:pt x="402155" y="220711"/>
                  <a:pt x="412376" y="224118"/>
                </a:cubicBezTo>
                <a:cubicBezTo>
                  <a:pt x="429620" y="229866"/>
                  <a:pt x="448235" y="230095"/>
                  <a:pt x="466165" y="233083"/>
                </a:cubicBezTo>
                <a:cubicBezTo>
                  <a:pt x="512967" y="264283"/>
                  <a:pt x="472270" y="242083"/>
                  <a:pt x="537882" y="259977"/>
                </a:cubicBezTo>
                <a:cubicBezTo>
                  <a:pt x="556116" y="264950"/>
                  <a:pt x="591671" y="277906"/>
                  <a:pt x="591671" y="277906"/>
                </a:cubicBezTo>
                <a:cubicBezTo>
                  <a:pt x="606574" y="292810"/>
                  <a:pt x="616136" y="304717"/>
                  <a:pt x="636494" y="313765"/>
                </a:cubicBezTo>
                <a:cubicBezTo>
                  <a:pt x="653764" y="321441"/>
                  <a:pt x="690282" y="331694"/>
                  <a:pt x="690282" y="331694"/>
                </a:cubicBezTo>
                <a:cubicBezTo>
                  <a:pt x="757796" y="376705"/>
                  <a:pt x="671995" y="323858"/>
                  <a:pt x="753035" y="358589"/>
                </a:cubicBezTo>
                <a:cubicBezTo>
                  <a:pt x="762938" y="362833"/>
                  <a:pt x="771516" y="369788"/>
                  <a:pt x="779929" y="376518"/>
                </a:cubicBezTo>
                <a:cubicBezTo>
                  <a:pt x="786529" y="381798"/>
                  <a:pt x="790299" y="390667"/>
                  <a:pt x="797859" y="394447"/>
                </a:cubicBezTo>
                <a:cubicBezTo>
                  <a:pt x="808879" y="399957"/>
                  <a:pt x="821765" y="400424"/>
                  <a:pt x="833718" y="403412"/>
                </a:cubicBezTo>
                <a:cubicBezTo>
                  <a:pt x="842683" y="412377"/>
                  <a:pt x="849530" y="424149"/>
                  <a:pt x="860612" y="430306"/>
                </a:cubicBezTo>
                <a:cubicBezTo>
                  <a:pt x="878475" y="440230"/>
                  <a:pt x="927105" y="451412"/>
                  <a:pt x="950259" y="457200"/>
                </a:cubicBezTo>
                <a:cubicBezTo>
                  <a:pt x="1011910" y="498301"/>
                  <a:pt x="983604" y="486245"/>
                  <a:pt x="1030941" y="502024"/>
                </a:cubicBezTo>
                <a:cubicBezTo>
                  <a:pt x="1065962" y="537043"/>
                  <a:pt x="1029215" y="505643"/>
                  <a:pt x="1075765" y="528918"/>
                </a:cubicBezTo>
                <a:cubicBezTo>
                  <a:pt x="1085402" y="533736"/>
                  <a:pt x="1093022" y="542029"/>
                  <a:pt x="1102659" y="546847"/>
                </a:cubicBezTo>
                <a:cubicBezTo>
                  <a:pt x="1121037" y="556036"/>
                  <a:pt x="1157326" y="561367"/>
                  <a:pt x="1174376" y="564777"/>
                </a:cubicBezTo>
                <a:cubicBezTo>
                  <a:pt x="1233312" y="623710"/>
                  <a:pt x="1122478" y="518227"/>
                  <a:pt x="1246094" y="600636"/>
                </a:cubicBezTo>
                <a:cubicBezTo>
                  <a:pt x="1255059" y="606612"/>
                  <a:pt x="1262863" y="614883"/>
                  <a:pt x="1272988" y="618565"/>
                </a:cubicBezTo>
                <a:cubicBezTo>
                  <a:pt x="1371637" y="654436"/>
                  <a:pt x="1313311" y="623040"/>
                  <a:pt x="1380565" y="645459"/>
                </a:cubicBezTo>
                <a:cubicBezTo>
                  <a:pt x="1408786" y="654866"/>
                  <a:pt x="1411801" y="656635"/>
                  <a:pt x="1443318" y="663389"/>
                </a:cubicBezTo>
                <a:cubicBezTo>
                  <a:pt x="1473116" y="669774"/>
                  <a:pt x="1503401" y="673927"/>
                  <a:pt x="1532965" y="681318"/>
                </a:cubicBezTo>
                <a:cubicBezTo>
                  <a:pt x="1583606" y="693979"/>
                  <a:pt x="1556742" y="687867"/>
                  <a:pt x="1613647" y="699247"/>
                </a:cubicBezTo>
                <a:cubicBezTo>
                  <a:pt x="1625600" y="705224"/>
                  <a:pt x="1637223" y="711913"/>
                  <a:pt x="1649506" y="717177"/>
                </a:cubicBezTo>
                <a:cubicBezTo>
                  <a:pt x="1658191" y="720899"/>
                  <a:pt x="1668297" y="721279"/>
                  <a:pt x="1676400" y="726141"/>
                </a:cubicBezTo>
                <a:cubicBezTo>
                  <a:pt x="1683648" y="730490"/>
                  <a:pt x="1687081" y="739722"/>
                  <a:pt x="1694329" y="744071"/>
                </a:cubicBezTo>
                <a:cubicBezTo>
                  <a:pt x="1702432" y="748933"/>
                  <a:pt x="1712772" y="748810"/>
                  <a:pt x="1721224" y="753036"/>
                </a:cubicBezTo>
                <a:cubicBezTo>
                  <a:pt x="1730861" y="757854"/>
                  <a:pt x="1738481" y="766147"/>
                  <a:pt x="1748118" y="770965"/>
                </a:cubicBezTo>
                <a:cubicBezTo>
                  <a:pt x="1756570" y="775191"/>
                  <a:pt x="1766752" y="775341"/>
                  <a:pt x="1775012" y="779930"/>
                </a:cubicBezTo>
                <a:cubicBezTo>
                  <a:pt x="1867483" y="831303"/>
                  <a:pt x="1794842" y="804470"/>
                  <a:pt x="1855694" y="824753"/>
                </a:cubicBezTo>
                <a:cubicBezTo>
                  <a:pt x="1861671" y="830730"/>
                  <a:pt x="1866064" y="838903"/>
                  <a:pt x="1873624" y="842683"/>
                </a:cubicBezTo>
                <a:cubicBezTo>
                  <a:pt x="1890528" y="851135"/>
                  <a:pt x="1911687" y="850129"/>
                  <a:pt x="1927412" y="860612"/>
                </a:cubicBezTo>
                <a:cubicBezTo>
                  <a:pt x="1936377" y="866588"/>
                  <a:pt x="1945893" y="871810"/>
                  <a:pt x="1954306" y="878541"/>
                </a:cubicBezTo>
                <a:cubicBezTo>
                  <a:pt x="1960906" y="883821"/>
                  <a:pt x="1964988" y="892122"/>
                  <a:pt x="1972235" y="896471"/>
                </a:cubicBezTo>
                <a:cubicBezTo>
                  <a:pt x="1980338" y="901333"/>
                  <a:pt x="1990677" y="901210"/>
                  <a:pt x="1999129" y="905436"/>
                </a:cubicBezTo>
                <a:cubicBezTo>
                  <a:pt x="2008766" y="910254"/>
                  <a:pt x="2016178" y="918989"/>
                  <a:pt x="2026024" y="923365"/>
                </a:cubicBezTo>
                <a:cubicBezTo>
                  <a:pt x="2043294" y="931040"/>
                  <a:pt x="2061883" y="935318"/>
                  <a:pt x="2079812" y="941294"/>
                </a:cubicBezTo>
                <a:lnTo>
                  <a:pt x="2133600" y="959224"/>
                </a:lnTo>
                <a:cubicBezTo>
                  <a:pt x="2142565" y="962212"/>
                  <a:pt x="2152042" y="963963"/>
                  <a:pt x="2160494" y="968189"/>
                </a:cubicBezTo>
                <a:lnTo>
                  <a:pt x="2178424" y="97715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97B73F6-9F55-4FA8-99B6-C360D182D8CC}"/>
              </a:ext>
            </a:extLst>
          </p:cNvPr>
          <p:cNvGrpSpPr/>
          <p:nvPr/>
        </p:nvGrpSpPr>
        <p:grpSpPr>
          <a:xfrm>
            <a:off x="3460357" y="4716287"/>
            <a:ext cx="177672" cy="179101"/>
            <a:chOff x="10579975" y="4788960"/>
            <a:chExt cx="177672" cy="179101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EC43B9F-EF6F-4FEA-8013-F7CEA6E40ADE}"/>
                </a:ext>
              </a:extLst>
            </p:cNvPr>
            <p:cNvCxnSpPr/>
            <p:nvPr/>
          </p:nvCxnSpPr>
          <p:spPr>
            <a:xfrm>
              <a:off x="10587318" y="4796118"/>
              <a:ext cx="170329" cy="171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B2B7F688-5830-4958-A099-F8AD68A655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580782" y="4788153"/>
              <a:ext cx="170329" cy="171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8A078A4-22EB-4860-B44F-3D96A1CF45D6}"/>
              </a:ext>
            </a:extLst>
          </p:cNvPr>
          <p:cNvGrpSpPr/>
          <p:nvPr/>
        </p:nvGrpSpPr>
        <p:grpSpPr>
          <a:xfrm>
            <a:off x="4519178" y="4723445"/>
            <a:ext cx="177672" cy="179101"/>
            <a:chOff x="10579975" y="4788960"/>
            <a:chExt cx="177672" cy="179101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8F807FDA-8621-4571-9C7F-BE884511EFF0}"/>
                </a:ext>
              </a:extLst>
            </p:cNvPr>
            <p:cNvCxnSpPr/>
            <p:nvPr/>
          </p:nvCxnSpPr>
          <p:spPr>
            <a:xfrm>
              <a:off x="10587318" y="4796118"/>
              <a:ext cx="170329" cy="171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859BD5D3-A199-426C-9BC3-2C86AAD38F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580782" y="4788153"/>
              <a:ext cx="170329" cy="171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E522436D-2FA8-4917-975E-6D55C94400E1}"/>
              </a:ext>
            </a:extLst>
          </p:cNvPr>
          <p:cNvSpPr/>
          <p:nvPr/>
        </p:nvSpPr>
        <p:spPr>
          <a:xfrm>
            <a:off x="6892220" y="4716286"/>
            <a:ext cx="566415" cy="251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E89D8AD-CAB4-4BD0-987A-F9BB405707D4}"/>
                  </a:ext>
                </a:extLst>
              </p:cNvPr>
              <p:cNvSpPr/>
              <p:nvPr/>
            </p:nvSpPr>
            <p:spPr>
              <a:xfrm>
                <a:off x="5364777" y="6063862"/>
                <a:ext cx="76289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kumimoji="1" lang="en-US" altLang="ja-JP" sz="2600" dirty="0">
                    <a:solidFill>
                      <a:srgbClr val="FF0000"/>
                    </a:solidFill>
                  </a:rPr>
                  <a:t>-</a:t>
                </a:r>
                <a:r>
                  <a:rPr kumimoji="1" lang="ja-JP" altLang="en-US" sz="2600" dirty="0">
                    <a:solidFill>
                      <a:srgbClr val="FF0000"/>
                    </a:solidFill>
                  </a:rPr>
                  <a:t>連結</a:t>
                </a:r>
                <a:r>
                  <a:rPr kumimoji="1" lang="ja-JP" altLang="en-US" sz="2600" dirty="0"/>
                  <a:t>で</a:t>
                </a:r>
                <a14:m>
                  <m:oMath xmlns:m="http://schemas.openxmlformats.org/officeDocument/2006/math">
                    <m:r>
                      <a:rPr kumimoji="1" lang="ja-JP" altLang="en-US" sz="2600" i="1" dirty="0">
                        <a:latin typeface="Cambria Math" panose="02040503050406030204" pitchFamily="18" charset="0"/>
                      </a:rPr>
                      <m:t>は</m:t>
                    </m:r>
                    <m:r>
                      <a:rPr kumimoji="1" lang="ja-JP" altLang="en-US" sz="2600" i="1" dirty="0" smtClean="0">
                        <a:latin typeface="Cambria Math" panose="02040503050406030204" pitchFamily="18" charset="0"/>
                      </a:rPr>
                      <m:t>正しい</m:t>
                    </m:r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/>
                  <a:t>(Thomas and </a:t>
                </a:r>
                <a:r>
                  <a:rPr kumimoji="1" lang="en-US" altLang="ja-JP" sz="2600" dirty="0" err="1"/>
                  <a:t>Wollan</a:t>
                </a:r>
                <a:r>
                  <a:rPr kumimoji="1" lang="en-US" altLang="ja-JP" sz="2600" dirty="0"/>
                  <a:t>, 2008)</a:t>
                </a:r>
                <a:endParaRPr lang="ja-JP" altLang="en-US" sz="26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E89D8AD-CAB4-4BD0-987A-F9BB40570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777" y="6063862"/>
                <a:ext cx="7628969" cy="492443"/>
              </a:xfrm>
              <a:prstGeom prst="rect">
                <a:avLst/>
              </a:prstGeom>
              <a:blipFill>
                <a:blip r:embed="rId18"/>
                <a:stretch>
                  <a:fillRect t="-16049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347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 animBg="1"/>
      <p:bldP spid="19" grpId="0"/>
      <p:bldP spid="20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52" grpId="0" animBg="1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E40E502A-8F1A-4CD6-8853-CCC48FE2E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80" y="2966165"/>
            <a:ext cx="6131532" cy="273421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72D517-FD3C-404B-A57D-E90AE7C6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234884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今後の課題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2F50C2-CC62-4227-923D-F1A16C178F6C}"/>
              </a:ext>
            </a:extLst>
          </p:cNvPr>
          <p:cNvGrpSpPr/>
          <p:nvPr/>
        </p:nvGrpSpPr>
        <p:grpSpPr>
          <a:xfrm>
            <a:off x="684323" y="746865"/>
            <a:ext cx="10529454" cy="1560748"/>
            <a:chOff x="845127" y="1581146"/>
            <a:chExt cx="10529454" cy="1266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から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本辺を除去したグラフをマイナーにもてば，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は</a:t>
                  </a:r>
                  <a14:m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D5B2CFFB-1A04-47AB-A360-6BB055D5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3"/>
                  <a:stretch>
                    <a:fillRect t="-1111" b="-9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A53E683-0F25-49D1-87F6-1AA9FDF4E33D}"/>
                </a:ext>
              </a:extLst>
            </p:cNvPr>
            <p:cNvSpPr/>
            <p:nvPr/>
          </p:nvSpPr>
          <p:spPr>
            <a:xfrm>
              <a:off x="845127" y="1581146"/>
              <a:ext cx="10529454" cy="4295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(Chen, Gould,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Kawarabayashi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Pfender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and Wei, 2005)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CEEF97-C941-4782-A152-9C8E95C0691E}"/>
              </a:ext>
            </a:extLst>
          </p:cNvPr>
          <p:cNvSpPr txBox="1"/>
          <p:nvPr/>
        </p:nvSpPr>
        <p:spPr>
          <a:xfrm>
            <a:off x="698176" y="2339781"/>
            <a:ext cx="1079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除去する辺が独立の場合は主結果から正しいが，独立でない場合はいまだ未解明．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0F4BFA-CFEA-4CAC-A5B4-F43302649E01}"/>
              </a:ext>
            </a:extLst>
          </p:cNvPr>
          <p:cNvSpPr txBox="1"/>
          <p:nvPr/>
        </p:nvSpPr>
        <p:spPr>
          <a:xfrm>
            <a:off x="698173" y="2752156"/>
            <a:ext cx="1051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除去する辺が独立でない場合，主結果の証明のような強い命題では反例がある．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32C50BE-915B-4BFC-AE5E-FBA305E7B674}"/>
              </a:ext>
            </a:extLst>
          </p:cNvPr>
          <p:cNvGrpSpPr/>
          <p:nvPr/>
        </p:nvGrpSpPr>
        <p:grpSpPr>
          <a:xfrm>
            <a:off x="675355" y="5211708"/>
            <a:ext cx="10529454" cy="1059387"/>
            <a:chOff x="845127" y="1464025"/>
            <a:chExt cx="10529454" cy="1383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/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連結グラフは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-linked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である．</a:t>
                  </a:r>
                </a:p>
              </p:txBody>
            </p:sp>
          </mc:Choice>
          <mc:Fallback xmlns="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2F30446-F271-4FAE-9FA9-5CB3298DE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968623"/>
                  <a:ext cx="10515600" cy="879352"/>
                </a:xfrm>
                <a:prstGeom prst="rect">
                  <a:avLst/>
                </a:prstGeom>
                <a:blipFill>
                  <a:blip r:embed="rId5"/>
                  <a:stretch>
                    <a:fillRect b="-141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A24269F-8FDF-438C-950C-EA7E2A53E92E}"/>
                </a:ext>
              </a:extLst>
            </p:cNvPr>
            <p:cNvSpPr/>
            <p:nvPr/>
          </p:nvSpPr>
          <p:spPr>
            <a:xfrm>
              <a:off x="845127" y="1464025"/>
              <a:ext cx="10529454" cy="6031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予想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316D45C-F89B-454F-BC2B-84B863ADFB39}"/>
                  </a:ext>
                </a:extLst>
              </p:cNvPr>
              <p:cNvSpPr/>
              <p:nvPr/>
            </p:nvSpPr>
            <p:spPr>
              <a:xfrm>
                <a:off x="684323" y="6365557"/>
                <a:ext cx="76289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kumimoji="1" lang="en-US" altLang="ja-JP" sz="2600" dirty="0"/>
                  <a:t>-</a:t>
                </a:r>
                <a:r>
                  <a:rPr kumimoji="1" lang="ja-JP" altLang="en-US" sz="2600" dirty="0"/>
                  <a:t>連結グラフは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en-US" altLang="ja-JP" sz="2600" dirty="0"/>
                  <a:t>-linked(Thomas and </a:t>
                </a:r>
                <a:r>
                  <a:rPr kumimoji="1" lang="en-US" altLang="ja-JP" sz="2600" dirty="0" err="1"/>
                  <a:t>Wollan</a:t>
                </a:r>
                <a:r>
                  <a:rPr kumimoji="1" lang="en-US" altLang="ja-JP" sz="2600" dirty="0"/>
                  <a:t>, 2008)</a:t>
                </a:r>
                <a:endParaRPr lang="ja-JP" altLang="en-US" sz="2600" dirty="0"/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316D45C-F89B-454F-BC2B-84B863AD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23" y="6365557"/>
                <a:ext cx="7628969" cy="492443"/>
              </a:xfrm>
              <a:prstGeom prst="rect">
                <a:avLst/>
              </a:prstGeom>
              <a:blipFill>
                <a:blip r:embed="rId6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09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E187AF93-F43A-4016-9D69-A3880213F00C}"/>
              </a:ext>
            </a:extLst>
          </p:cNvPr>
          <p:cNvSpPr/>
          <p:nvPr/>
        </p:nvSpPr>
        <p:spPr>
          <a:xfrm rot="354963">
            <a:off x="3037938" y="1167939"/>
            <a:ext cx="918151" cy="337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7DB949-72DB-4089-B1E7-90D1968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43026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互いに点素な道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53982461-707D-44B5-81E8-1D8ACE90A070}"/>
              </a:ext>
            </a:extLst>
          </p:cNvPr>
          <p:cNvSpPr/>
          <p:nvPr/>
        </p:nvSpPr>
        <p:spPr>
          <a:xfrm>
            <a:off x="1031953" y="1150496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E11BF5D8-D3BF-4323-B5F0-B8A8FC0347A8}"/>
              </a:ext>
            </a:extLst>
          </p:cNvPr>
          <p:cNvSpPr/>
          <p:nvPr/>
        </p:nvSpPr>
        <p:spPr>
          <a:xfrm>
            <a:off x="272878" y="2249836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0DF4AB64-DE9E-4F13-89CF-7882FA009970}"/>
              </a:ext>
            </a:extLst>
          </p:cNvPr>
          <p:cNvSpPr/>
          <p:nvPr/>
        </p:nvSpPr>
        <p:spPr>
          <a:xfrm>
            <a:off x="2155452" y="299640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A805D088-A0E7-4BAF-9271-430899D40D83}"/>
              </a:ext>
            </a:extLst>
          </p:cNvPr>
          <p:cNvSpPr/>
          <p:nvPr/>
        </p:nvSpPr>
        <p:spPr>
          <a:xfrm>
            <a:off x="5746763" y="1888038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A5D8E559-D78D-4225-BD98-5D080CB9C6B6}"/>
              </a:ext>
            </a:extLst>
          </p:cNvPr>
          <p:cNvSpPr/>
          <p:nvPr/>
        </p:nvSpPr>
        <p:spPr>
          <a:xfrm>
            <a:off x="3446307" y="1475247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B99848BE-AC6A-4B1E-8C4B-72A4B7A225E0}"/>
              </a:ext>
            </a:extLst>
          </p:cNvPr>
          <p:cNvSpPr/>
          <p:nvPr/>
        </p:nvSpPr>
        <p:spPr>
          <a:xfrm>
            <a:off x="1312271" y="2519430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3E437A58-AC71-47A4-B3B8-27C40726F125}"/>
              </a:ext>
            </a:extLst>
          </p:cNvPr>
          <p:cNvSpPr/>
          <p:nvPr/>
        </p:nvSpPr>
        <p:spPr>
          <a:xfrm>
            <a:off x="2273518" y="1737603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95089CE-1C3F-4924-AA1C-40CED35375C4}"/>
              </a:ext>
            </a:extLst>
          </p:cNvPr>
          <p:cNvSpPr/>
          <p:nvPr/>
        </p:nvSpPr>
        <p:spPr>
          <a:xfrm>
            <a:off x="3446307" y="243066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19EC88C5-7C41-496C-A5A7-890233C814F0}"/>
              </a:ext>
            </a:extLst>
          </p:cNvPr>
          <p:cNvSpPr/>
          <p:nvPr/>
        </p:nvSpPr>
        <p:spPr>
          <a:xfrm>
            <a:off x="3137189" y="388743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FD254883-9D05-4133-99F8-8718FD41BF88}"/>
              </a:ext>
            </a:extLst>
          </p:cNvPr>
          <p:cNvSpPr/>
          <p:nvPr/>
        </p:nvSpPr>
        <p:spPr>
          <a:xfrm>
            <a:off x="722835" y="3888365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39A064E-1253-4D79-B758-F8C7911E7919}"/>
              </a:ext>
            </a:extLst>
          </p:cNvPr>
          <p:cNvSpPr/>
          <p:nvPr/>
        </p:nvSpPr>
        <p:spPr>
          <a:xfrm>
            <a:off x="4805476" y="2839973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A61FFC52-2055-4E6F-8FDC-6018DA4E1DC2}"/>
              </a:ext>
            </a:extLst>
          </p:cNvPr>
          <p:cNvSpPr/>
          <p:nvPr/>
        </p:nvSpPr>
        <p:spPr>
          <a:xfrm>
            <a:off x="4798059" y="1994156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E7E8A4FB-BC74-403A-B1E9-8F7C785FFC18}"/>
              </a:ext>
            </a:extLst>
          </p:cNvPr>
          <p:cNvSpPr/>
          <p:nvPr/>
        </p:nvSpPr>
        <p:spPr>
          <a:xfrm>
            <a:off x="5396983" y="369360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FBE21C5-5712-49B1-8092-D98E031402D1}"/>
              </a:ext>
            </a:extLst>
          </p:cNvPr>
          <p:cNvSpPr/>
          <p:nvPr/>
        </p:nvSpPr>
        <p:spPr>
          <a:xfrm>
            <a:off x="4386602" y="398850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8D838858-83C7-4EC6-80EA-6E7766DCEE96}"/>
              </a:ext>
            </a:extLst>
          </p:cNvPr>
          <p:cNvSpPr/>
          <p:nvPr/>
        </p:nvSpPr>
        <p:spPr>
          <a:xfrm>
            <a:off x="7613863" y="194167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F4971249-F607-4503-A66A-F7BBE078160A}"/>
              </a:ext>
            </a:extLst>
          </p:cNvPr>
          <p:cNvSpPr/>
          <p:nvPr/>
        </p:nvSpPr>
        <p:spPr>
          <a:xfrm>
            <a:off x="6416753" y="3628272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98786C1-F27A-4862-ACA7-6B2B128EDAB8}"/>
              </a:ext>
            </a:extLst>
          </p:cNvPr>
          <p:cNvSpPr/>
          <p:nvPr/>
        </p:nvSpPr>
        <p:spPr>
          <a:xfrm>
            <a:off x="8663848" y="2591282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A5E76850-D236-4A78-8BB6-70350F8EE321}"/>
              </a:ext>
            </a:extLst>
          </p:cNvPr>
          <p:cNvSpPr/>
          <p:nvPr/>
        </p:nvSpPr>
        <p:spPr>
          <a:xfrm>
            <a:off x="6571312" y="147581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DB666DFF-E22D-4448-8EAE-8902A39F3DE0}"/>
              </a:ext>
            </a:extLst>
          </p:cNvPr>
          <p:cNvSpPr/>
          <p:nvPr/>
        </p:nvSpPr>
        <p:spPr>
          <a:xfrm>
            <a:off x="8311313" y="3384491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579DEA01-C236-425F-B284-9375211E14E9}"/>
              </a:ext>
            </a:extLst>
          </p:cNvPr>
          <p:cNvSpPr/>
          <p:nvPr/>
        </p:nvSpPr>
        <p:spPr>
          <a:xfrm>
            <a:off x="6740238" y="231902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5E1426F6-C0FC-4E0C-A96C-E622F2961568}"/>
              </a:ext>
            </a:extLst>
          </p:cNvPr>
          <p:cNvSpPr/>
          <p:nvPr/>
        </p:nvSpPr>
        <p:spPr>
          <a:xfrm>
            <a:off x="7304745" y="338109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D07979FC-E5A2-4D53-8EEE-5159E58B9651}"/>
              </a:ext>
            </a:extLst>
          </p:cNvPr>
          <p:cNvSpPr/>
          <p:nvPr/>
        </p:nvSpPr>
        <p:spPr>
          <a:xfrm>
            <a:off x="2267557" y="4405339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BCD2AE57-3B7E-4623-8D1D-A302FC8D6440}"/>
              </a:ext>
            </a:extLst>
          </p:cNvPr>
          <p:cNvSpPr/>
          <p:nvPr/>
        </p:nvSpPr>
        <p:spPr>
          <a:xfrm>
            <a:off x="8818407" y="1501965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DB47D57D-826D-47F3-ADD0-380F1B488919}"/>
              </a:ext>
            </a:extLst>
          </p:cNvPr>
          <p:cNvSpPr/>
          <p:nvPr/>
        </p:nvSpPr>
        <p:spPr>
          <a:xfrm>
            <a:off x="7459304" y="417930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2E1F014-1FA9-429C-8F02-2D190EBC004E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536727" y="1414345"/>
            <a:ext cx="540495" cy="8807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F5F5B42-D630-427F-AA17-D1C1E4479AD0}"/>
              </a:ext>
            </a:extLst>
          </p:cNvPr>
          <p:cNvCxnSpPr>
            <a:cxnSpLocks/>
            <a:stCxn id="6" idx="4"/>
            <a:endCxn id="14" idx="1"/>
          </p:cNvCxnSpPr>
          <p:nvPr/>
        </p:nvCxnSpPr>
        <p:spPr>
          <a:xfrm>
            <a:off x="427437" y="2558954"/>
            <a:ext cx="340667" cy="1374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A6D56B0-07BF-4ABF-8C3D-EC628C9E531B}"/>
              </a:ext>
            </a:extLst>
          </p:cNvPr>
          <p:cNvCxnSpPr>
            <a:cxnSpLocks/>
            <a:stCxn id="10" idx="2"/>
            <a:endCxn id="6" idx="6"/>
          </p:cNvCxnSpPr>
          <p:nvPr/>
        </p:nvCxnSpPr>
        <p:spPr>
          <a:xfrm flipH="1" flipV="1">
            <a:off x="581996" y="2404395"/>
            <a:ext cx="730275" cy="2695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1C120A2-0C32-4C02-A899-272BA1199B65}"/>
              </a:ext>
            </a:extLst>
          </p:cNvPr>
          <p:cNvCxnSpPr>
            <a:cxnSpLocks/>
            <a:stCxn id="10" idx="4"/>
            <a:endCxn id="14" idx="7"/>
          </p:cNvCxnSpPr>
          <p:nvPr/>
        </p:nvCxnSpPr>
        <p:spPr>
          <a:xfrm flipH="1">
            <a:off x="986683" y="2828548"/>
            <a:ext cx="480147" cy="1105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08C8986-8139-4E84-B67C-60DCF2B4D4B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186512" y="1459614"/>
            <a:ext cx="280318" cy="10598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D4F3861-11EA-4A1C-A783-3E0380BE6350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1341071" y="1305055"/>
            <a:ext cx="932447" cy="587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A2F0DAE-CCF3-4E3E-B8F0-4BB40D38FB7D}"/>
              </a:ext>
            </a:extLst>
          </p:cNvPr>
          <p:cNvCxnSpPr>
            <a:cxnSpLocks/>
            <a:stCxn id="10" idx="6"/>
            <a:endCxn id="11" idx="3"/>
          </p:cNvCxnSpPr>
          <p:nvPr/>
        </p:nvCxnSpPr>
        <p:spPr>
          <a:xfrm flipV="1">
            <a:off x="1621389" y="2001451"/>
            <a:ext cx="697398" cy="672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9EE62D92-0830-4FA1-B0A5-6E8B93759B19}"/>
              </a:ext>
            </a:extLst>
          </p:cNvPr>
          <p:cNvCxnSpPr>
            <a:cxnSpLocks/>
            <a:stCxn id="7" idx="0"/>
            <a:endCxn id="11" idx="4"/>
          </p:cNvCxnSpPr>
          <p:nvPr/>
        </p:nvCxnSpPr>
        <p:spPr>
          <a:xfrm flipV="1">
            <a:off x="2310011" y="2046721"/>
            <a:ext cx="118066" cy="949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2E34660-7F10-48B7-B4EE-F252DAD56629}"/>
              </a:ext>
            </a:extLst>
          </p:cNvPr>
          <p:cNvCxnSpPr>
            <a:cxnSpLocks/>
            <a:stCxn id="7" idx="2"/>
            <a:endCxn id="10" idx="5"/>
          </p:cNvCxnSpPr>
          <p:nvPr/>
        </p:nvCxnSpPr>
        <p:spPr>
          <a:xfrm flipH="1" flipV="1">
            <a:off x="1576120" y="2783279"/>
            <a:ext cx="579332" cy="36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1ADAD79E-A123-44A8-A511-262B0674AB44}"/>
              </a:ext>
            </a:extLst>
          </p:cNvPr>
          <p:cNvCxnSpPr>
            <a:cxnSpLocks/>
            <a:stCxn id="7" idx="3"/>
            <a:endCxn id="14" idx="6"/>
          </p:cNvCxnSpPr>
          <p:nvPr/>
        </p:nvCxnSpPr>
        <p:spPr>
          <a:xfrm flipH="1">
            <a:off x="1031953" y="3260250"/>
            <a:ext cx="1168769" cy="782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4EB3E80-ACCF-4511-8339-4DFC6C7058AC}"/>
              </a:ext>
            </a:extLst>
          </p:cNvPr>
          <p:cNvCxnSpPr>
            <a:cxnSpLocks/>
            <a:stCxn id="12" idx="2"/>
            <a:endCxn id="7" idx="6"/>
          </p:cNvCxnSpPr>
          <p:nvPr/>
        </p:nvCxnSpPr>
        <p:spPr>
          <a:xfrm flipH="1">
            <a:off x="2464570" y="2585220"/>
            <a:ext cx="981737" cy="565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5AA72532-E42E-4655-BE26-4097077F996C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2582636" y="1629806"/>
            <a:ext cx="863671" cy="262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7F27E821-60EC-4638-96D9-A86584B7C75E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537367" y="2001451"/>
            <a:ext cx="954209" cy="474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F7DEF37-8820-468E-84BD-F0A87CEDE073}"/>
              </a:ext>
            </a:extLst>
          </p:cNvPr>
          <p:cNvCxnSpPr>
            <a:cxnSpLocks/>
            <a:stCxn id="13" idx="1"/>
            <a:endCxn id="11" idx="5"/>
          </p:cNvCxnSpPr>
          <p:nvPr/>
        </p:nvCxnSpPr>
        <p:spPr>
          <a:xfrm flipH="1" flipV="1">
            <a:off x="2537367" y="2001451"/>
            <a:ext cx="645091" cy="193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5A3CD0D1-8871-4D80-802B-CC5C26BDA47D}"/>
              </a:ext>
            </a:extLst>
          </p:cNvPr>
          <p:cNvCxnSpPr>
            <a:cxnSpLocks/>
            <a:stCxn id="13" idx="2"/>
            <a:endCxn id="7" idx="4"/>
          </p:cNvCxnSpPr>
          <p:nvPr/>
        </p:nvCxnSpPr>
        <p:spPr>
          <a:xfrm flipH="1" flipV="1">
            <a:off x="2310011" y="3305519"/>
            <a:ext cx="827177" cy="736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335DC34B-F7EE-482D-B1DF-CF1F40515450}"/>
              </a:ext>
            </a:extLst>
          </p:cNvPr>
          <p:cNvCxnSpPr>
            <a:cxnSpLocks/>
            <a:stCxn id="13" idx="2"/>
            <a:endCxn id="14" idx="5"/>
          </p:cNvCxnSpPr>
          <p:nvPr/>
        </p:nvCxnSpPr>
        <p:spPr>
          <a:xfrm flipH="1">
            <a:off x="986683" y="4041998"/>
            <a:ext cx="2150505" cy="11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31E4E8D1-6599-4A88-AE26-E5C28F432678}"/>
              </a:ext>
            </a:extLst>
          </p:cNvPr>
          <p:cNvCxnSpPr>
            <a:cxnSpLocks/>
            <a:stCxn id="12" idx="0"/>
            <a:endCxn id="9" idx="4"/>
          </p:cNvCxnSpPr>
          <p:nvPr/>
        </p:nvCxnSpPr>
        <p:spPr>
          <a:xfrm flipV="1">
            <a:off x="3600866" y="1784365"/>
            <a:ext cx="0" cy="646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7CB997B2-9E25-433D-B984-23742A687571}"/>
              </a:ext>
            </a:extLst>
          </p:cNvPr>
          <p:cNvCxnSpPr>
            <a:cxnSpLocks/>
            <a:stCxn id="16" idx="1"/>
            <a:endCxn id="9" idx="6"/>
          </p:cNvCxnSpPr>
          <p:nvPr/>
        </p:nvCxnSpPr>
        <p:spPr>
          <a:xfrm flipH="1" flipV="1">
            <a:off x="3755425" y="1629806"/>
            <a:ext cx="1087903" cy="409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123DB938-8053-4D43-8889-8036E7F4270F}"/>
              </a:ext>
            </a:extLst>
          </p:cNvPr>
          <p:cNvCxnSpPr>
            <a:cxnSpLocks/>
            <a:stCxn id="16" idx="3"/>
            <a:endCxn id="12" idx="6"/>
          </p:cNvCxnSpPr>
          <p:nvPr/>
        </p:nvCxnSpPr>
        <p:spPr>
          <a:xfrm flipH="1">
            <a:off x="3755425" y="2258005"/>
            <a:ext cx="1087903" cy="327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A52D799-4610-4ADE-A735-4B24630128EB}"/>
              </a:ext>
            </a:extLst>
          </p:cNvPr>
          <p:cNvCxnSpPr>
            <a:cxnSpLocks/>
            <a:stCxn id="15" idx="2"/>
            <a:endCxn id="12" idx="5"/>
          </p:cNvCxnSpPr>
          <p:nvPr/>
        </p:nvCxnSpPr>
        <p:spPr>
          <a:xfrm flipH="1" flipV="1">
            <a:off x="3710156" y="2694510"/>
            <a:ext cx="1095321" cy="300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2DB27BE4-B9A3-4E23-8A15-C2BE51355EBB}"/>
              </a:ext>
            </a:extLst>
          </p:cNvPr>
          <p:cNvCxnSpPr>
            <a:cxnSpLocks/>
            <a:stCxn id="15" idx="3"/>
            <a:endCxn id="13" idx="7"/>
          </p:cNvCxnSpPr>
          <p:nvPr/>
        </p:nvCxnSpPr>
        <p:spPr>
          <a:xfrm flipH="1">
            <a:off x="3401037" y="3103822"/>
            <a:ext cx="1449708" cy="828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7DCE13D-6391-4FAA-9085-0C30DE885B80}"/>
              </a:ext>
            </a:extLst>
          </p:cNvPr>
          <p:cNvCxnSpPr>
            <a:cxnSpLocks/>
            <a:stCxn id="18" idx="1"/>
            <a:endCxn id="12" idx="4"/>
          </p:cNvCxnSpPr>
          <p:nvPr/>
        </p:nvCxnSpPr>
        <p:spPr>
          <a:xfrm flipH="1" flipV="1">
            <a:off x="3600866" y="2739779"/>
            <a:ext cx="831006" cy="1293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5DE8F2C5-6CBA-40A8-8CB2-91EFB73EC820}"/>
              </a:ext>
            </a:extLst>
          </p:cNvPr>
          <p:cNvCxnSpPr>
            <a:cxnSpLocks/>
            <a:stCxn id="18" idx="0"/>
            <a:endCxn id="15" idx="4"/>
          </p:cNvCxnSpPr>
          <p:nvPr/>
        </p:nvCxnSpPr>
        <p:spPr>
          <a:xfrm flipV="1">
            <a:off x="4541161" y="3149091"/>
            <a:ext cx="418874" cy="839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2079C6A-259B-4C1E-A37B-FBCA1CC2B1A5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 flipH="1" flipV="1">
            <a:off x="4952618" y="2303275"/>
            <a:ext cx="7418" cy="536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588FAF6B-D0FB-47BB-8393-22272448C3B8}"/>
              </a:ext>
            </a:extLst>
          </p:cNvPr>
          <p:cNvCxnSpPr>
            <a:cxnSpLocks/>
            <a:stCxn id="8" idx="2"/>
            <a:endCxn id="16" idx="6"/>
          </p:cNvCxnSpPr>
          <p:nvPr/>
        </p:nvCxnSpPr>
        <p:spPr>
          <a:xfrm flipH="1">
            <a:off x="5107177" y="2042597"/>
            <a:ext cx="639586" cy="1061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フローチャート: 結合子 109">
            <a:extLst>
              <a:ext uri="{FF2B5EF4-FFF2-40B4-BE49-F238E27FC236}">
                <a16:creationId xmlns:a16="http://schemas.microsoft.com/office/drawing/2014/main" id="{7131BB03-D5E5-4C51-BB2A-33B3E5EE1418}"/>
              </a:ext>
            </a:extLst>
          </p:cNvPr>
          <p:cNvSpPr/>
          <p:nvPr/>
        </p:nvSpPr>
        <p:spPr>
          <a:xfrm>
            <a:off x="5758380" y="2628720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B82312B1-EA4C-4450-A949-794A75CE5ABC}"/>
              </a:ext>
            </a:extLst>
          </p:cNvPr>
          <p:cNvCxnSpPr>
            <a:cxnSpLocks/>
            <a:stCxn id="110" idx="1"/>
            <a:endCxn id="16" idx="5"/>
          </p:cNvCxnSpPr>
          <p:nvPr/>
        </p:nvCxnSpPr>
        <p:spPr>
          <a:xfrm flipH="1" flipV="1">
            <a:off x="5061907" y="2258005"/>
            <a:ext cx="741742" cy="415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F3BCC660-469F-4799-91DF-455B7F428570}"/>
              </a:ext>
            </a:extLst>
          </p:cNvPr>
          <p:cNvCxnSpPr>
            <a:cxnSpLocks/>
            <a:stCxn id="110" idx="2"/>
            <a:endCxn id="15" idx="6"/>
          </p:cNvCxnSpPr>
          <p:nvPr/>
        </p:nvCxnSpPr>
        <p:spPr>
          <a:xfrm flipH="1">
            <a:off x="5114595" y="2783279"/>
            <a:ext cx="643785" cy="211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CAE279A3-B0B6-4109-A1F9-E79FF0040490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5069325" y="3103822"/>
            <a:ext cx="372928" cy="635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DA63D5EE-8491-4626-9DC2-0B81B7261F70}"/>
              </a:ext>
            </a:extLst>
          </p:cNvPr>
          <p:cNvCxnSpPr>
            <a:cxnSpLocks/>
            <a:stCxn id="17" idx="3"/>
            <a:endCxn id="18" idx="6"/>
          </p:cNvCxnSpPr>
          <p:nvPr/>
        </p:nvCxnSpPr>
        <p:spPr>
          <a:xfrm flipH="1">
            <a:off x="4695720" y="3957458"/>
            <a:ext cx="746532" cy="185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E3E79E4C-1B57-49CB-9D42-3179F7728DAF}"/>
              </a:ext>
            </a:extLst>
          </p:cNvPr>
          <p:cNvCxnSpPr>
            <a:cxnSpLocks/>
            <a:stCxn id="110" idx="4"/>
            <a:endCxn id="17" idx="0"/>
          </p:cNvCxnSpPr>
          <p:nvPr/>
        </p:nvCxnSpPr>
        <p:spPr>
          <a:xfrm flipH="1">
            <a:off x="5551543" y="2937838"/>
            <a:ext cx="361396" cy="755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0442A8AC-C129-47E6-B170-0A1C7917ECD7}"/>
              </a:ext>
            </a:extLst>
          </p:cNvPr>
          <p:cNvCxnSpPr>
            <a:cxnSpLocks/>
            <a:stCxn id="26" idx="2"/>
            <a:endCxn id="14" idx="4"/>
          </p:cNvCxnSpPr>
          <p:nvPr/>
        </p:nvCxnSpPr>
        <p:spPr>
          <a:xfrm flipH="1" flipV="1">
            <a:off x="877394" y="4197483"/>
            <a:ext cx="1390164" cy="362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0B3CB5B4-BEAE-4A82-BCB3-D5E935F96C95}"/>
              </a:ext>
            </a:extLst>
          </p:cNvPr>
          <p:cNvCxnSpPr>
            <a:cxnSpLocks/>
            <a:stCxn id="13" idx="3"/>
            <a:endCxn id="26" idx="6"/>
          </p:cNvCxnSpPr>
          <p:nvPr/>
        </p:nvCxnSpPr>
        <p:spPr>
          <a:xfrm flipH="1">
            <a:off x="2576676" y="4151288"/>
            <a:ext cx="605782" cy="408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6317A8AB-B9BC-4E24-9D69-9DD6B9E85042}"/>
              </a:ext>
            </a:extLst>
          </p:cNvPr>
          <p:cNvCxnSpPr>
            <a:cxnSpLocks/>
            <a:stCxn id="22" idx="3"/>
            <a:endCxn id="8" idx="6"/>
          </p:cNvCxnSpPr>
          <p:nvPr/>
        </p:nvCxnSpPr>
        <p:spPr>
          <a:xfrm flipH="1">
            <a:off x="6055881" y="1739668"/>
            <a:ext cx="560700" cy="302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C7CF8416-F559-4400-9294-1D04D472036B}"/>
              </a:ext>
            </a:extLst>
          </p:cNvPr>
          <p:cNvCxnSpPr>
            <a:cxnSpLocks/>
            <a:stCxn id="110" idx="0"/>
            <a:endCxn id="8" idx="4"/>
          </p:cNvCxnSpPr>
          <p:nvPr/>
        </p:nvCxnSpPr>
        <p:spPr>
          <a:xfrm flipH="1" flipV="1">
            <a:off x="5901322" y="2197156"/>
            <a:ext cx="11617" cy="43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2D4C5817-AAA1-4C0A-8FF6-67C9E940DB0A}"/>
              </a:ext>
            </a:extLst>
          </p:cNvPr>
          <p:cNvCxnSpPr>
            <a:cxnSpLocks/>
            <a:stCxn id="20" idx="2"/>
            <a:endCxn id="17" idx="6"/>
          </p:cNvCxnSpPr>
          <p:nvPr/>
        </p:nvCxnSpPr>
        <p:spPr>
          <a:xfrm flipH="1">
            <a:off x="5706102" y="3782831"/>
            <a:ext cx="710651" cy="65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ACAD5507-32E1-4A7E-8B7B-2DEF398F8ACB}"/>
              </a:ext>
            </a:extLst>
          </p:cNvPr>
          <p:cNvCxnSpPr>
            <a:cxnSpLocks/>
            <a:stCxn id="24" idx="3"/>
            <a:endCxn id="17" idx="7"/>
          </p:cNvCxnSpPr>
          <p:nvPr/>
        </p:nvCxnSpPr>
        <p:spPr>
          <a:xfrm flipH="1">
            <a:off x="5660832" y="2582873"/>
            <a:ext cx="1124675" cy="1156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16CEA8E4-3F0C-4E88-B7A3-7AF0771FC26C}"/>
              </a:ext>
            </a:extLst>
          </p:cNvPr>
          <p:cNvCxnSpPr>
            <a:cxnSpLocks/>
            <a:stCxn id="24" idx="2"/>
            <a:endCxn id="8" idx="5"/>
          </p:cNvCxnSpPr>
          <p:nvPr/>
        </p:nvCxnSpPr>
        <p:spPr>
          <a:xfrm flipH="1" flipV="1">
            <a:off x="6010612" y="2151887"/>
            <a:ext cx="729626" cy="321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8873EC3C-8465-4BB9-A1BA-AF9C0E28DC22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 flipH="1">
            <a:off x="6571312" y="2628142"/>
            <a:ext cx="323485" cy="1000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75F78AD9-8DFA-4352-BEA4-884F572FF235}"/>
              </a:ext>
            </a:extLst>
          </p:cNvPr>
          <p:cNvCxnSpPr>
            <a:cxnSpLocks/>
            <a:stCxn id="22" idx="6"/>
            <a:endCxn id="19" idx="1"/>
          </p:cNvCxnSpPr>
          <p:nvPr/>
        </p:nvCxnSpPr>
        <p:spPr>
          <a:xfrm>
            <a:off x="6880430" y="1630378"/>
            <a:ext cx="778702" cy="356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0CF6C9E4-1304-43D7-8373-FF1CC56D1231}"/>
              </a:ext>
            </a:extLst>
          </p:cNvPr>
          <p:cNvCxnSpPr>
            <a:cxnSpLocks/>
            <a:stCxn id="24" idx="6"/>
            <a:endCxn id="19" idx="3"/>
          </p:cNvCxnSpPr>
          <p:nvPr/>
        </p:nvCxnSpPr>
        <p:spPr>
          <a:xfrm flipV="1">
            <a:off x="7049356" y="2205523"/>
            <a:ext cx="609776" cy="268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FA941C8E-C74D-42E9-B7F9-741C71442BC6}"/>
              </a:ext>
            </a:extLst>
          </p:cNvPr>
          <p:cNvCxnSpPr>
            <a:cxnSpLocks/>
            <a:stCxn id="25" idx="0"/>
            <a:endCxn id="19" idx="4"/>
          </p:cNvCxnSpPr>
          <p:nvPr/>
        </p:nvCxnSpPr>
        <p:spPr>
          <a:xfrm flipV="1">
            <a:off x="7459304" y="2250793"/>
            <a:ext cx="309118" cy="113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E3D952EF-1544-4AA2-844E-36958740F8F6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7004087" y="2582873"/>
            <a:ext cx="345927" cy="843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D946F9D0-FE22-44C0-B29C-EBC3C90A2659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6725871" y="3644940"/>
            <a:ext cx="624143" cy="137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4CAD8A1B-3BBD-4723-AEC0-8F67BBDA8C59}"/>
              </a:ext>
            </a:extLst>
          </p:cNvPr>
          <p:cNvCxnSpPr>
            <a:cxnSpLocks/>
            <a:stCxn id="19" idx="6"/>
            <a:endCxn id="27" idx="2"/>
          </p:cNvCxnSpPr>
          <p:nvPr/>
        </p:nvCxnSpPr>
        <p:spPr>
          <a:xfrm flipV="1">
            <a:off x="7922981" y="1656525"/>
            <a:ext cx="895426" cy="43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94D16B7A-5FE2-4054-A1A5-BB4327CB7EE5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7877712" y="2205523"/>
            <a:ext cx="786136" cy="540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CBFEC752-D3D9-40E5-A3E4-04E74345AA09}"/>
              </a:ext>
            </a:extLst>
          </p:cNvPr>
          <p:cNvCxnSpPr>
            <a:cxnSpLocks/>
            <a:stCxn id="21" idx="0"/>
            <a:endCxn id="27" idx="4"/>
          </p:cNvCxnSpPr>
          <p:nvPr/>
        </p:nvCxnSpPr>
        <p:spPr>
          <a:xfrm flipV="1">
            <a:off x="8818407" y="1811084"/>
            <a:ext cx="154559" cy="78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FA82BD83-CF45-462E-AA78-95A50ED89300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 flipV="1">
            <a:off x="7613863" y="3535650"/>
            <a:ext cx="697450" cy="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C026A64E-109D-4D1E-959A-3FD9CA0222E6}"/>
              </a:ext>
            </a:extLst>
          </p:cNvPr>
          <p:cNvCxnSpPr>
            <a:cxnSpLocks/>
            <a:stCxn id="28" idx="1"/>
            <a:endCxn id="20" idx="5"/>
          </p:cNvCxnSpPr>
          <p:nvPr/>
        </p:nvCxnSpPr>
        <p:spPr>
          <a:xfrm flipH="1" flipV="1">
            <a:off x="6680602" y="3892121"/>
            <a:ext cx="823972" cy="332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3D579E5B-4CAF-4C74-815D-763E179EBC31}"/>
              </a:ext>
            </a:extLst>
          </p:cNvPr>
          <p:cNvCxnSpPr>
            <a:cxnSpLocks/>
            <a:stCxn id="23" idx="3"/>
            <a:endCxn id="28" idx="7"/>
          </p:cNvCxnSpPr>
          <p:nvPr/>
        </p:nvCxnSpPr>
        <p:spPr>
          <a:xfrm flipH="1">
            <a:off x="7723153" y="3648340"/>
            <a:ext cx="633430" cy="576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FF34E790-21FE-463B-A433-80CA335AAFFC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 flipH="1">
            <a:off x="8465872" y="2855131"/>
            <a:ext cx="243245" cy="529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フローチャート: 結合子 186">
            <a:extLst>
              <a:ext uri="{FF2B5EF4-FFF2-40B4-BE49-F238E27FC236}">
                <a16:creationId xmlns:a16="http://schemas.microsoft.com/office/drawing/2014/main" id="{7720EA59-06B9-4D5A-BD66-6D21DD80DFD7}"/>
              </a:ext>
            </a:extLst>
          </p:cNvPr>
          <p:cNvSpPr/>
          <p:nvPr/>
        </p:nvSpPr>
        <p:spPr>
          <a:xfrm>
            <a:off x="7962588" y="1076960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1C892CEF-6595-43F0-B20A-A56FB9E85BEC}"/>
              </a:ext>
            </a:extLst>
          </p:cNvPr>
          <p:cNvCxnSpPr>
            <a:cxnSpLocks/>
            <a:stCxn id="187" idx="6"/>
            <a:endCxn id="27" idx="1"/>
          </p:cNvCxnSpPr>
          <p:nvPr/>
        </p:nvCxnSpPr>
        <p:spPr>
          <a:xfrm>
            <a:off x="8271706" y="1231519"/>
            <a:ext cx="591970" cy="315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D8694907-9103-4FD5-B475-A8E54E6B5255}"/>
              </a:ext>
            </a:extLst>
          </p:cNvPr>
          <p:cNvCxnSpPr>
            <a:cxnSpLocks/>
            <a:stCxn id="187" idx="4"/>
            <a:endCxn id="19" idx="0"/>
          </p:cNvCxnSpPr>
          <p:nvPr/>
        </p:nvCxnSpPr>
        <p:spPr>
          <a:xfrm flipH="1">
            <a:off x="7768422" y="1386078"/>
            <a:ext cx="348725" cy="5555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AE42C240-A8D3-42A0-BE64-1B83B882970F}"/>
              </a:ext>
            </a:extLst>
          </p:cNvPr>
          <p:cNvCxnSpPr>
            <a:cxnSpLocks/>
            <a:stCxn id="187" idx="2"/>
            <a:endCxn id="24" idx="0"/>
          </p:cNvCxnSpPr>
          <p:nvPr/>
        </p:nvCxnSpPr>
        <p:spPr>
          <a:xfrm flipH="1">
            <a:off x="6894797" y="1231519"/>
            <a:ext cx="1067791" cy="1087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1B91F44-37E9-46B3-A4A2-B3A9BDC0E9C3}"/>
              </a:ext>
            </a:extLst>
          </p:cNvPr>
          <p:cNvCxnSpPr>
            <a:cxnSpLocks/>
            <a:stCxn id="24" idx="2"/>
            <a:endCxn id="110" idx="6"/>
          </p:cNvCxnSpPr>
          <p:nvPr/>
        </p:nvCxnSpPr>
        <p:spPr>
          <a:xfrm flipH="1">
            <a:off x="6067498" y="2473583"/>
            <a:ext cx="672740" cy="309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8823D559-27FE-4C58-A5E9-A8CF04A13517}"/>
              </a:ext>
            </a:extLst>
          </p:cNvPr>
          <p:cNvGrpSpPr/>
          <p:nvPr/>
        </p:nvGrpSpPr>
        <p:grpSpPr>
          <a:xfrm>
            <a:off x="570807" y="5033488"/>
            <a:ext cx="10217320" cy="461665"/>
            <a:chOff x="845127" y="4779490"/>
            <a:chExt cx="10217320" cy="461665"/>
          </a:xfrm>
        </p:grpSpPr>
        <p:sp>
          <p:nvSpPr>
            <p:cNvPr id="170" name="フローチャート: 結合子 169">
              <a:extLst>
                <a:ext uri="{FF2B5EF4-FFF2-40B4-BE49-F238E27FC236}">
                  <a16:creationId xmlns:a16="http://schemas.microsoft.com/office/drawing/2014/main" id="{D1222D5C-CDC8-4EB4-B258-A0DF278C36CF}"/>
                </a:ext>
              </a:extLst>
            </p:cNvPr>
            <p:cNvSpPr/>
            <p:nvPr/>
          </p:nvSpPr>
          <p:spPr>
            <a:xfrm>
              <a:off x="845127" y="4862465"/>
              <a:ext cx="285120" cy="28512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ローチャート: 結合子 170">
              <a:extLst>
                <a:ext uri="{FF2B5EF4-FFF2-40B4-BE49-F238E27FC236}">
                  <a16:creationId xmlns:a16="http://schemas.microsoft.com/office/drawing/2014/main" id="{0C8428BF-844F-4789-A5CE-BD6CAC055ED6}"/>
                </a:ext>
              </a:extLst>
            </p:cNvPr>
            <p:cNvSpPr/>
            <p:nvPr/>
          </p:nvSpPr>
          <p:spPr>
            <a:xfrm>
              <a:off x="1494712" y="4862465"/>
              <a:ext cx="285120" cy="28512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C553EB40-8618-4A79-8E1E-17CC70185DE8}"/>
                </a:ext>
              </a:extLst>
            </p:cNvPr>
            <p:cNvSpPr txBox="1"/>
            <p:nvPr/>
          </p:nvSpPr>
          <p:spPr>
            <a:xfrm>
              <a:off x="1102546" y="4779490"/>
              <a:ext cx="9959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と　　を結ぶ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頂点を共有しない</a:t>
              </a:r>
              <a:r>
                <a:rPr kumimoji="1" lang="ja-JP" altLang="en-US" sz="2400" dirty="0"/>
                <a:t>道（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点素</a:t>
              </a:r>
              <a:r>
                <a:rPr kumimoji="1" lang="ja-JP" altLang="en-US" sz="2400" dirty="0"/>
                <a:t>な道）をできるだけたくさん見つけたい．</a:t>
              </a:r>
            </a:p>
          </p:txBody>
        </p:sp>
      </p:grp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84329A3F-1DDD-4386-B219-8605662909CA}"/>
              </a:ext>
            </a:extLst>
          </p:cNvPr>
          <p:cNvSpPr txBox="1"/>
          <p:nvPr/>
        </p:nvSpPr>
        <p:spPr>
          <a:xfrm>
            <a:off x="499736" y="5480224"/>
            <a:ext cx="310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→ 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本以上ある．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D4CBF221-C423-474D-A163-6C36D87AF329}"/>
              </a:ext>
            </a:extLst>
          </p:cNvPr>
          <p:cNvSpPr txBox="1"/>
          <p:nvPr/>
        </p:nvSpPr>
        <p:spPr>
          <a:xfrm>
            <a:off x="516048" y="5967605"/>
            <a:ext cx="254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本目はある</a:t>
            </a:r>
            <a:r>
              <a:rPr kumimoji="1" lang="en-US" altLang="ja-JP" sz="2800" dirty="0"/>
              <a:t>??</a:t>
            </a:r>
            <a:endParaRPr kumimoji="1" lang="ja-JP" altLang="en-US" sz="28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816DF26-03C2-4698-87AF-985A91F54988}"/>
              </a:ext>
            </a:extLst>
          </p:cNvPr>
          <p:cNvGrpSpPr/>
          <p:nvPr/>
        </p:nvGrpSpPr>
        <p:grpSpPr>
          <a:xfrm>
            <a:off x="8818407" y="3000423"/>
            <a:ext cx="3403716" cy="1284944"/>
            <a:chOff x="8818407" y="3000423"/>
            <a:chExt cx="3403716" cy="1284944"/>
          </a:xfrm>
        </p:grpSpPr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3FA392DC-3943-403C-9846-8BE8D1B78B9B}"/>
                </a:ext>
              </a:extLst>
            </p:cNvPr>
            <p:cNvSpPr txBox="1"/>
            <p:nvPr/>
          </p:nvSpPr>
          <p:spPr>
            <a:xfrm>
              <a:off x="8818407" y="3331260"/>
              <a:ext cx="34037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各道は　　から少なくとも</a:t>
              </a:r>
              <a:r>
                <a:rPr kumimoji="1" lang="en-US" altLang="ja-JP" sz="2800" dirty="0"/>
                <a:t>1</a:t>
              </a:r>
              <a:r>
                <a:rPr kumimoji="1" lang="ja-JP" altLang="en-US" sz="2800" dirty="0"/>
                <a:t>つの頂点を通過</a:t>
              </a:r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95426A90-7827-4D90-8771-C343AA882ACC}"/>
                </a:ext>
              </a:extLst>
            </p:cNvPr>
            <p:cNvSpPr/>
            <p:nvPr/>
          </p:nvSpPr>
          <p:spPr>
            <a:xfrm rot="354963">
              <a:off x="10023472" y="3000423"/>
              <a:ext cx="454618" cy="8418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FE6182FE-4B04-4E07-9599-2DC834EF905F}"/>
              </a:ext>
            </a:extLst>
          </p:cNvPr>
          <p:cNvSpPr txBox="1"/>
          <p:nvPr/>
        </p:nvSpPr>
        <p:spPr>
          <a:xfrm>
            <a:off x="2989345" y="5957880"/>
            <a:ext cx="340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→ 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本目はない</a:t>
            </a:r>
            <a:r>
              <a:rPr kumimoji="1" lang="en-US" altLang="ja-JP" sz="2800" dirty="0"/>
              <a:t>!!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26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E187AF93-F43A-4016-9D69-A3880213F00C}"/>
              </a:ext>
            </a:extLst>
          </p:cNvPr>
          <p:cNvSpPr/>
          <p:nvPr/>
        </p:nvSpPr>
        <p:spPr>
          <a:xfrm rot="354963">
            <a:off x="3037938" y="1167939"/>
            <a:ext cx="918151" cy="337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7DB949-72DB-4089-B1E7-90D1968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43026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互いに点素な道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53982461-707D-44B5-81E8-1D8ACE90A070}"/>
              </a:ext>
            </a:extLst>
          </p:cNvPr>
          <p:cNvSpPr/>
          <p:nvPr/>
        </p:nvSpPr>
        <p:spPr>
          <a:xfrm>
            <a:off x="1031953" y="1150496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E11BF5D8-D3BF-4323-B5F0-B8A8FC0347A8}"/>
              </a:ext>
            </a:extLst>
          </p:cNvPr>
          <p:cNvSpPr/>
          <p:nvPr/>
        </p:nvSpPr>
        <p:spPr>
          <a:xfrm>
            <a:off x="272878" y="2249836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0DF4AB64-DE9E-4F13-89CF-7882FA009970}"/>
              </a:ext>
            </a:extLst>
          </p:cNvPr>
          <p:cNvSpPr/>
          <p:nvPr/>
        </p:nvSpPr>
        <p:spPr>
          <a:xfrm>
            <a:off x="2155452" y="299640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A805D088-A0E7-4BAF-9271-430899D40D83}"/>
              </a:ext>
            </a:extLst>
          </p:cNvPr>
          <p:cNvSpPr/>
          <p:nvPr/>
        </p:nvSpPr>
        <p:spPr>
          <a:xfrm>
            <a:off x="5746763" y="1888038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A5D8E559-D78D-4225-BD98-5D080CB9C6B6}"/>
              </a:ext>
            </a:extLst>
          </p:cNvPr>
          <p:cNvSpPr/>
          <p:nvPr/>
        </p:nvSpPr>
        <p:spPr>
          <a:xfrm>
            <a:off x="3446307" y="1475247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B99848BE-AC6A-4B1E-8C4B-72A4B7A225E0}"/>
              </a:ext>
            </a:extLst>
          </p:cNvPr>
          <p:cNvSpPr/>
          <p:nvPr/>
        </p:nvSpPr>
        <p:spPr>
          <a:xfrm>
            <a:off x="1312271" y="2519430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3E437A58-AC71-47A4-B3B8-27C40726F125}"/>
              </a:ext>
            </a:extLst>
          </p:cNvPr>
          <p:cNvSpPr/>
          <p:nvPr/>
        </p:nvSpPr>
        <p:spPr>
          <a:xfrm>
            <a:off x="2273518" y="1737603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95089CE-1C3F-4924-AA1C-40CED35375C4}"/>
              </a:ext>
            </a:extLst>
          </p:cNvPr>
          <p:cNvSpPr/>
          <p:nvPr/>
        </p:nvSpPr>
        <p:spPr>
          <a:xfrm>
            <a:off x="3446307" y="243066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19EC88C5-7C41-496C-A5A7-890233C814F0}"/>
              </a:ext>
            </a:extLst>
          </p:cNvPr>
          <p:cNvSpPr/>
          <p:nvPr/>
        </p:nvSpPr>
        <p:spPr>
          <a:xfrm>
            <a:off x="3137189" y="388743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FD254883-9D05-4133-99F8-8718FD41BF88}"/>
              </a:ext>
            </a:extLst>
          </p:cNvPr>
          <p:cNvSpPr/>
          <p:nvPr/>
        </p:nvSpPr>
        <p:spPr>
          <a:xfrm>
            <a:off x="722835" y="3888365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39A064E-1253-4D79-B758-F8C7911E7919}"/>
              </a:ext>
            </a:extLst>
          </p:cNvPr>
          <p:cNvSpPr/>
          <p:nvPr/>
        </p:nvSpPr>
        <p:spPr>
          <a:xfrm>
            <a:off x="4805476" y="2839973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A61FFC52-2055-4E6F-8FDC-6018DA4E1DC2}"/>
              </a:ext>
            </a:extLst>
          </p:cNvPr>
          <p:cNvSpPr/>
          <p:nvPr/>
        </p:nvSpPr>
        <p:spPr>
          <a:xfrm>
            <a:off x="4798059" y="1994156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E7E8A4FB-BC74-403A-B1E9-8F7C785FFC18}"/>
              </a:ext>
            </a:extLst>
          </p:cNvPr>
          <p:cNvSpPr/>
          <p:nvPr/>
        </p:nvSpPr>
        <p:spPr>
          <a:xfrm>
            <a:off x="5396983" y="369360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FBE21C5-5712-49B1-8092-D98E031402D1}"/>
              </a:ext>
            </a:extLst>
          </p:cNvPr>
          <p:cNvSpPr/>
          <p:nvPr/>
        </p:nvSpPr>
        <p:spPr>
          <a:xfrm>
            <a:off x="4386602" y="398850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8D838858-83C7-4EC6-80EA-6E7766DCEE96}"/>
              </a:ext>
            </a:extLst>
          </p:cNvPr>
          <p:cNvSpPr/>
          <p:nvPr/>
        </p:nvSpPr>
        <p:spPr>
          <a:xfrm>
            <a:off x="7613863" y="194167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F4971249-F607-4503-A66A-F7BBE078160A}"/>
              </a:ext>
            </a:extLst>
          </p:cNvPr>
          <p:cNvSpPr/>
          <p:nvPr/>
        </p:nvSpPr>
        <p:spPr>
          <a:xfrm>
            <a:off x="6416753" y="3628272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98786C1-F27A-4862-ACA7-6B2B128EDAB8}"/>
              </a:ext>
            </a:extLst>
          </p:cNvPr>
          <p:cNvSpPr/>
          <p:nvPr/>
        </p:nvSpPr>
        <p:spPr>
          <a:xfrm>
            <a:off x="8663848" y="2591282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A5E76850-D236-4A78-8BB6-70350F8EE321}"/>
              </a:ext>
            </a:extLst>
          </p:cNvPr>
          <p:cNvSpPr/>
          <p:nvPr/>
        </p:nvSpPr>
        <p:spPr>
          <a:xfrm>
            <a:off x="6571312" y="147581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DB666DFF-E22D-4448-8EAE-8902A39F3DE0}"/>
              </a:ext>
            </a:extLst>
          </p:cNvPr>
          <p:cNvSpPr/>
          <p:nvPr/>
        </p:nvSpPr>
        <p:spPr>
          <a:xfrm>
            <a:off x="8311313" y="3384491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579DEA01-C236-425F-B284-9375211E14E9}"/>
              </a:ext>
            </a:extLst>
          </p:cNvPr>
          <p:cNvSpPr/>
          <p:nvPr/>
        </p:nvSpPr>
        <p:spPr>
          <a:xfrm>
            <a:off x="6740238" y="2319024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5E1426F6-C0FC-4E0C-A96C-E622F2961568}"/>
              </a:ext>
            </a:extLst>
          </p:cNvPr>
          <p:cNvSpPr/>
          <p:nvPr/>
        </p:nvSpPr>
        <p:spPr>
          <a:xfrm>
            <a:off x="7304745" y="3381091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D07979FC-E5A2-4D53-8EEE-5159E58B9651}"/>
              </a:ext>
            </a:extLst>
          </p:cNvPr>
          <p:cNvSpPr/>
          <p:nvPr/>
        </p:nvSpPr>
        <p:spPr>
          <a:xfrm>
            <a:off x="2267557" y="4405339"/>
            <a:ext cx="309118" cy="30911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BCD2AE57-3B7E-4623-8D1D-A302FC8D6440}"/>
              </a:ext>
            </a:extLst>
          </p:cNvPr>
          <p:cNvSpPr/>
          <p:nvPr/>
        </p:nvSpPr>
        <p:spPr>
          <a:xfrm>
            <a:off x="8818407" y="1501965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DB47D57D-826D-47F3-ADD0-380F1B488919}"/>
              </a:ext>
            </a:extLst>
          </p:cNvPr>
          <p:cNvSpPr/>
          <p:nvPr/>
        </p:nvSpPr>
        <p:spPr>
          <a:xfrm>
            <a:off x="7459304" y="4179309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2E1F014-1FA9-429C-8F02-2D190EBC004E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536727" y="1414345"/>
            <a:ext cx="540495" cy="8807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F5F5B42-D630-427F-AA17-D1C1E4479AD0}"/>
              </a:ext>
            </a:extLst>
          </p:cNvPr>
          <p:cNvCxnSpPr>
            <a:cxnSpLocks/>
            <a:stCxn id="6" idx="4"/>
            <a:endCxn id="14" idx="1"/>
          </p:cNvCxnSpPr>
          <p:nvPr/>
        </p:nvCxnSpPr>
        <p:spPr>
          <a:xfrm>
            <a:off x="427437" y="2558954"/>
            <a:ext cx="340667" cy="1374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A6D56B0-07BF-4ABF-8C3D-EC628C9E531B}"/>
              </a:ext>
            </a:extLst>
          </p:cNvPr>
          <p:cNvCxnSpPr>
            <a:cxnSpLocks/>
            <a:stCxn id="10" idx="2"/>
            <a:endCxn id="6" idx="6"/>
          </p:cNvCxnSpPr>
          <p:nvPr/>
        </p:nvCxnSpPr>
        <p:spPr>
          <a:xfrm flipH="1" flipV="1">
            <a:off x="581996" y="2404395"/>
            <a:ext cx="730275" cy="2695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1C120A2-0C32-4C02-A899-272BA1199B65}"/>
              </a:ext>
            </a:extLst>
          </p:cNvPr>
          <p:cNvCxnSpPr>
            <a:cxnSpLocks/>
            <a:stCxn id="10" idx="4"/>
            <a:endCxn id="14" idx="7"/>
          </p:cNvCxnSpPr>
          <p:nvPr/>
        </p:nvCxnSpPr>
        <p:spPr>
          <a:xfrm flipH="1">
            <a:off x="986683" y="2828548"/>
            <a:ext cx="480147" cy="1105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08C8986-8139-4E84-B67C-60DCF2B4D4B4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186512" y="1459614"/>
            <a:ext cx="280318" cy="10598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D4F3861-11EA-4A1C-A783-3E0380BE6350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1341071" y="1305055"/>
            <a:ext cx="932447" cy="587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A2F0DAE-CCF3-4E3E-B8F0-4BB40D38FB7D}"/>
              </a:ext>
            </a:extLst>
          </p:cNvPr>
          <p:cNvCxnSpPr>
            <a:cxnSpLocks/>
            <a:stCxn id="10" idx="6"/>
            <a:endCxn id="11" idx="3"/>
          </p:cNvCxnSpPr>
          <p:nvPr/>
        </p:nvCxnSpPr>
        <p:spPr>
          <a:xfrm flipV="1">
            <a:off x="1621389" y="2001451"/>
            <a:ext cx="697398" cy="672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9EE62D92-0830-4FA1-B0A5-6E8B93759B19}"/>
              </a:ext>
            </a:extLst>
          </p:cNvPr>
          <p:cNvCxnSpPr>
            <a:cxnSpLocks/>
            <a:stCxn id="7" idx="0"/>
            <a:endCxn id="11" idx="4"/>
          </p:cNvCxnSpPr>
          <p:nvPr/>
        </p:nvCxnSpPr>
        <p:spPr>
          <a:xfrm flipV="1">
            <a:off x="2310011" y="2046721"/>
            <a:ext cx="118066" cy="949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2E34660-7F10-48B7-B4EE-F252DAD56629}"/>
              </a:ext>
            </a:extLst>
          </p:cNvPr>
          <p:cNvCxnSpPr>
            <a:cxnSpLocks/>
            <a:stCxn id="7" idx="2"/>
            <a:endCxn id="10" idx="5"/>
          </p:cNvCxnSpPr>
          <p:nvPr/>
        </p:nvCxnSpPr>
        <p:spPr>
          <a:xfrm flipH="1" flipV="1">
            <a:off x="1576120" y="2783279"/>
            <a:ext cx="579332" cy="36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1ADAD79E-A123-44A8-A511-262B0674AB44}"/>
              </a:ext>
            </a:extLst>
          </p:cNvPr>
          <p:cNvCxnSpPr>
            <a:cxnSpLocks/>
            <a:stCxn id="7" idx="3"/>
            <a:endCxn id="14" idx="6"/>
          </p:cNvCxnSpPr>
          <p:nvPr/>
        </p:nvCxnSpPr>
        <p:spPr>
          <a:xfrm flipH="1">
            <a:off x="1031953" y="3260250"/>
            <a:ext cx="1168769" cy="782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4EB3E80-ACCF-4511-8339-4DFC6C7058AC}"/>
              </a:ext>
            </a:extLst>
          </p:cNvPr>
          <p:cNvCxnSpPr>
            <a:cxnSpLocks/>
            <a:stCxn id="12" idx="2"/>
            <a:endCxn id="7" idx="6"/>
          </p:cNvCxnSpPr>
          <p:nvPr/>
        </p:nvCxnSpPr>
        <p:spPr>
          <a:xfrm flipH="1">
            <a:off x="2464570" y="2585220"/>
            <a:ext cx="981737" cy="565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5AA72532-E42E-4655-BE26-4097077F996C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2582636" y="1629806"/>
            <a:ext cx="863671" cy="262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7F27E821-60EC-4638-96D9-A86584B7C75E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537367" y="2001451"/>
            <a:ext cx="954209" cy="474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F7DEF37-8820-468E-84BD-F0A87CEDE073}"/>
              </a:ext>
            </a:extLst>
          </p:cNvPr>
          <p:cNvCxnSpPr>
            <a:cxnSpLocks/>
            <a:stCxn id="13" idx="1"/>
            <a:endCxn id="11" idx="5"/>
          </p:cNvCxnSpPr>
          <p:nvPr/>
        </p:nvCxnSpPr>
        <p:spPr>
          <a:xfrm flipH="1" flipV="1">
            <a:off x="2537367" y="2001451"/>
            <a:ext cx="645091" cy="193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5A3CD0D1-8871-4D80-802B-CC5C26BDA47D}"/>
              </a:ext>
            </a:extLst>
          </p:cNvPr>
          <p:cNvCxnSpPr>
            <a:cxnSpLocks/>
            <a:stCxn id="13" idx="2"/>
            <a:endCxn id="7" idx="4"/>
          </p:cNvCxnSpPr>
          <p:nvPr/>
        </p:nvCxnSpPr>
        <p:spPr>
          <a:xfrm flipH="1" flipV="1">
            <a:off x="2310011" y="3305519"/>
            <a:ext cx="827177" cy="736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335DC34B-F7EE-482D-B1DF-CF1F40515450}"/>
              </a:ext>
            </a:extLst>
          </p:cNvPr>
          <p:cNvCxnSpPr>
            <a:cxnSpLocks/>
            <a:stCxn id="13" idx="2"/>
            <a:endCxn id="14" idx="5"/>
          </p:cNvCxnSpPr>
          <p:nvPr/>
        </p:nvCxnSpPr>
        <p:spPr>
          <a:xfrm flipH="1">
            <a:off x="986683" y="4041998"/>
            <a:ext cx="2150505" cy="11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31E4E8D1-6599-4A88-AE26-E5C28F432678}"/>
              </a:ext>
            </a:extLst>
          </p:cNvPr>
          <p:cNvCxnSpPr>
            <a:cxnSpLocks/>
            <a:stCxn id="12" idx="0"/>
            <a:endCxn id="9" idx="4"/>
          </p:cNvCxnSpPr>
          <p:nvPr/>
        </p:nvCxnSpPr>
        <p:spPr>
          <a:xfrm flipV="1">
            <a:off x="3600866" y="1784365"/>
            <a:ext cx="0" cy="646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7CB997B2-9E25-433D-B984-23742A687571}"/>
              </a:ext>
            </a:extLst>
          </p:cNvPr>
          <p:cNvCxnSpPr>
            <a:cxnSpLocks/>
            <a:stCxn id="16" idx="1"/>
            <a:endCxn id="9" idx="6"/>
          </p:cNvCxnSpPr>
          <p:nvPr/>
        </p:nvCxnSpPr>
        <p:spPr>
          <a:xfrm flipH="1" flipV="1">
            <a:off x="3755425" y="1629806"/>
            <a:ext cx="1087903" cy="409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123DB938-8053-4D43-8889-8036E7F4270F}"/>
              </a:ext>
            </a:extLst>
          </p:cNvPr>
          <p:cNvCxnSpPr>
            <a:cxnSpLocks/>
            <a:stCxn id="16" idx="3"/>
            <a:endCxn id="12" idx="6"/>
          </p:cNvCxnSpPr>
          <p:nvPr/>
        </p:nvCxnSpPr>
        <p:spPr>
          <a:xfrm flipH="1">
            <a:off x="3755425" y="2258005"/>
            <a:ext cx="1087903" cy="327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A52D799-4610-4ADE-A735-4B24630128EB}"/>
              </a:ext>
            </a:extLst>
          </p:cNvPr>
          <p:cNvCxnSpPr>
            <a:cxnSpLocks/>
            <a:stCxn id="15" idx="2"/>
            <a:endCxn id="12" idx="5"/>
          </p:cNvCxnSpPr>
          <p:nvPr/>
        </p:nvCxnSpPr>
        <p:spPr>
          <a:xfrm flipH="1" flipV="1">
            <a:off x="3710156" y="2694510"/>
            <a:ext cx="1095321" cy="300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2DB27BE4-B9A3-4E23-8A15-C2BE51355EBB}"/>
              </a:ext>
            </a:extLst>
          </p:cNvPr>
          <p:cNvCxnSpPr>
            <a:cxnSpLocks/>
            <a:stCxn id="15" idx="3"/>
            <a:endCxn id="13" idx="7"/>
          </p:cNvCxnSpPr>
          <p:nvPr/>
        </p:nvCxnSpPr>
        <p:spPr>
          <a:xfrm flipH="1">
            <a:off x="3401037" y="3103822"/>
            <a:ext cx="1449708" cy="828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7DCE13D-6391-4FAA-9085-0C30DE885B80}"/>
              </a:ext>
            </a:extLst>
          </p:cNvPr>
          <p:cNvCxnSpPr>
            <a:cxnSpLocks/>
            <a:stCxn id="18" idx="1"/>
            <a:endCxn id="12" idx="4"/>
          </p:cNvCxnSpPr>
          <p:nvPr/>
        </p:nvCxnSpPr>
        <p:spPr>
          <a:xfrm flipH="1" flipV="1">
            <a:off x="3600866" y="2739779"/>
            <a:ext cx="831006" cy="1293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5DE8F2C5-6CBA-40A8-8CB2-91EFB73EC820}"/>
              </a:ext>
            </a:extLst>
          </p:cNvPr>
          <p:cNvCxnSpPr>
            <a:cxnSpLocks/>
            <a:stCxn id="18" idx="0"/>
            <a:endCxn id="15" idx="4"/>
          </p:cNvCxnSpPr>
          <p:nvPr/>
        </p:nvCxnSpPr>
        <p:spPr>
          <a:xfrm flipV="1">
            <a:off x="4541161" y="3149091"/>
            <a:ext cx="418874" cy="839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2079C6A-259B-4C1E-A37B-FBCA1CC2B1A5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 flipH="1" flipV="1">
            <a:off x="4952618" y="2303275"/>
            <a:ext cx="7418" cy="536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588FAF6B-D0FB-47BB-8393-22272448C3B8}"/>
              </a:ext>
            </a:extLst>
          </p:cNvPr>
          <p:cNvCxnSpPr>
            <a:cxnSpLocks/>
            <a:stCxn id="8" idx="2"/>
            <a:endCxn id="16" idx="6"/>
          </p:cNvCxnSpPr>
          <p:nvPr/>
        </p:nvCxnSpPr>
        <p:spPr>
          <a:xfrm flipH="1">
            <a:off x="5107177" y="2042597"/>
            <a:ext cx="639586" cy="1061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フローチャート: 結合子 109">
            <a:extLst>
              <a:ext uri="{FF2B5EF4-FFF2-40B4-BE49-F238E27FC236}">
                <a16:creationId xmlns:a16="http://schemas.microsoft.com/office/drawing/2014/main" id="{7131BB03-D5E5-4C51-BB2A-33B3E5EE1418}"/>
              </a:ext>
            </a:extLst>
          </p:cNvPr>
          <p:cNvSpPr/>
          <p:nvPr/>
        </p:nvSpPr>
        <p:spPr>
          <a:xfrm>
            <a:off x="5758380" y="2628720"/>
            <a:ext cx="309118" cy="3091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B82312B1-EA4C-4450-A949-794A75CE5ABC}"/>
              </a:ext>
            </a:extLst>
          </p:cNvPr>
          <p:cNvCxnSpPr>
            <a:cxnSpLocks/>
            <a:stCxn id="110" idx="1"/>
            <a:endCxn id="16" idx="5"/>
          </p:cNvCxnSpPr>
          <p:nvPr/>
        </p:nvCxnSpPr>
        <p:spPr>
          <a:xfrm flipH="1" flipV="1">
            <a:off x="5061907" y="2258005"/>
            <a:ext cx="741742" cy="415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F3BCC660-469F-4799-91DF-455B7F428570}"/>
              </a:ext>
            </a:extLst>
          </p:cNvPr>
          <p:cNvCxnSpPr>
            <a:cxnSpLocks/>
            <a:stCxn id="110" idx="2"/>
            <a:endCxn id="15" idx="6"/>
          </p:cNvCxnSpPr>
          <p:nvPr/>
        </p:nvCxnSpPr>
        <p:spPr>
          <a:xfrm flipH="1">
            <a:off x="5114595" y="2783279"/>
            <a:ext cx="643785" cy="211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CAE279A3-B0B6-4109-A1F9-E79FF0040490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5069325" y="3103822"/>
            <a:ext cx="372928" cy="635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DA63D5EE-8491-4626-9DC2-0B81B7261F70}"/>
              </a:ext>
            </a:extLst>
          </p:cNvPr>
          <p:cNvCxnSpPr>
            <a:cxnSpLocks/>
            <a:stCxn id="17" idx="3"/>
            <a:endCxn id="18" idx="6"/>
          </p:cNvCxnSpPr>
          <p:nvPr/>
        </p:nvCxnSpPr>
        <p:spPr>
          <a:xfrm flipH="1">
            <a:off x="4695720" y="3957458"/>
            <a:ext cx="746532" cy="185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E3E79E4C-1B57-49CB-9D42-3179F7728DAF}"/>
              </a:ext>
            </a:extLst>
          </p:cNvPr>
          <p:cNvCxnSpPr>
            <a:cxnSpLocks/>
            <a:stCxn id="110" idx="4"/>
            <a:endCxn id="17" idx="0"/>
          </p:cNvCxnSpPr>
          <p:nvPr/>
        </p:nvCxnSpPr>
        <p:spPr>
          <a:xfrm flipH="1">
            <a:off x="5551543" y="2937838"/>
            <a:ext cx="361396" cy="755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0442A8AC-C129-47E6-B170-0A1C7917ECD7}"/>
              </a:ext>
            </a:extLst>
          </p:cNvPr>
          <p:cNvCxnSpPr>
            <a:cxnSpLocks/>
            <a:stCxn id="26" idx="2"/>
            <a:endCxn id="14" idx="4"/>
          </p:cNvCxnSpPr>
          <p:nvPr/>
        </p:nvCxnSpPr>
        <p:spPr>
          <a:xfrm flipH="1" flipV="1">
            <a:off x="877394" y="4197483"/>
            <a:ext cx="1390164" cy="362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0B3CB5B4-BEAE-4A82-BCB3-D5E935F96C95}"/>
              </a:ext>
            </a:extLst>
          </p:cNvPr>
          <p:cNvCxnSpPr>
            <a:cxnSpLocks/>
            <a:stCxn id="13" idx="3"/>
            <a:endCxn id="26" idx="6"/>
          </p:cNvCxnSpPr>
          <p:nvPr/>
        </p:nvCxnSpPr>
        <p:spPr>
          <a:xfrm flipH="1">
            <a:off x="2576676" y="4151288"/>
            <a:ext cx="605782" cy="408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6317A8AB-B9BC-4E24-9D69-9DD6B9E85042}"/>
              </a:ext>
            </a:extLst>
          </p:cNvPr>
          <p:cNvCxnSpPr>
            <a:cxnSpLocks/>
            <a:stCxn id="22" idx="3"/>
            <a:endCxn id="8" idx="6"/>
          </p:cNvCxnSpPr>
          <p:nvPr/>
        </p:nvCxnSpPr>
        <p:spPr>
          <a:xfrm flipH="1">
            <a:off x="6055881" y="1739668"/>
            <a:ext cx="560700" cy="302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C7CF8416-F559-4400-9294-1D04D472036B}"/>
              </a:ext>
            </a:extLst>
          </p:cNvPr>
          <p:cNvCxnSpPr>
            <a:cxnSpLocks/>
            <a:stCxn id="110" idx="0"/>
            <a:endCxn id="8" idx="4"/>
          </p:cNvCxnSpPr>
          <p:nvPr/>
        </p:nvCxnSpPr>
        <p:spPr>
          <a:xfrm flipH="1" flipV="1">
            <a:off x="5901322" y="2197156"/>
            <a:ext cx="11617" cy="43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2D4C5817-AAA1-4C0A-8FF6-67C9E940DB0A}"/>
              </a:ext>
            </a:extLst>
          </p:cNvPr>
          <p:cNvCxnSpPr>
            <a:cxnSpLocks/>
            <a:stCxn id="20" idx="2"/>
            <a:endCxn id="17" idx="6"/>
          </p:cNvCxnSpPr>
          <p:nvPr/>
        </p:nvCxnSpPr>
        <p:spPr>
          <a:xfrm flipH="1">
            <a:off x="5706102" y="3782831"/>
            <a:ext cx="710651" cy="65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ACAD5507-32E1-4A7E-8B7B-2DEF398F8ACB}"/>
              </a:ext>
            </a:extLst>
          </p:cNvPr>
          <p:cNvCxnSpPr>
            <a:cxnSpLocks/>
            <a:stCxn id="24" idx="3"/>
            <a:endCxn id="17" idx="7"/>
          </p:cNvCxnSpPr>
          <p:nvPr/>
        </p:nvCxnSpPr>
        <p:spPr>
          <a:xfrm flipH="1">
            <a:off x="5660832" y="2582873"/>
            <a:ext cx="1124675" cy="1156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16CEA8E4-3F0C-4E88-B7A3-7AF0771FC26C}"/>
              </a:ext>
            </a:extLst>
          </p:cNvPr>
          <p:cNvCxnSpPr>
            <a:cxnSpLocks/>
            <a:stCxn id="24" idx="2"/>
            <a:endCxn id="8" idx="5"/>
          </p:cNvCxnSpPr>
          <p:nvPr/>
        </p:nvCxnSpPr>
        <p:spPr>
          <a:xfrm flipH="1" flipV="1">
            <a:off x="6010612" y="2151887"/>
            <a:ext cx="729626" cy="321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8873EC3C-8465-4BB9-A1BA-AF9C0E28DC22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 flipH="1">
            <a:off x="6571312" y="2628142"/>
            <a:ext cx="323485" cy="1000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75F78AD9-8DFA-4352-BEA4-884F572FF235}"/>
              </a:ext>
            </a:extLst>
          </p:cNvPr>
          <p:cNvCxnSpPr>
            <a:cxnSpLocks/>
            <a:stCxn id="22" idx="6"/>
            <a:endCxn id="19" idx="1"/>
          </p:cNvCxnSpPr>
          <p:nvPr/>
        </p:nvCxnSpPr>
        <p:spPr>
          <a:xfrm>
            <a:off x="6880430" y="1630378"/>
            <a:ext cx="778702" cy="356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0CF6C9E4-1304-43D7-8373-FF1CC56D1231}"/>
              </a:ext>
            </a:extLst>
          </p:cNvPr>
          <p:cNvCxnSpPr>
            <a:cxnSpLocks/>
            <a:stCxn id="24" idx="6"/>
            <a:endCxn id="19" idx="3"/>
          </p:cNvCxnSpPr>
          <p:nvPr/>
        </p:nvCxnSpPr>
        <p:spPr>
          <a:xfrm flipV="1">
            <a:off x="7049356" y="2205523"/>
            <a:ext cx="609776" cy="268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FA941C8E-C74D-42E9-B7F9-741C71442BC6}"/>
              </a:ext>
            </a:extLst>
          </p:cNvPr>
          <p:cNvCxnSpPr>
            <a:cxnSpLocks/>
            <a:stCxn id="25" idx="0"/>
            <a:endCxn id="19" idx="4"/>
          </p:cNvCxnSpPr>
          <p:nvPr/>
        </p:nvCxnSpPr>
        <p:spPr>
          <a:xfrm flipV="1">
            <a:off x="7459304" y="2250793"/>
            <a:ext cx="309118" cy="113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E3D952EF-1544-4AA2-844E-36958740F8F6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7004087" y="2582873"/>
            <a:ext cx="345927" cy="843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D946F9D0-FE22-44C0-B29C-EBC3C90A2659}"/>
              </a:ext>
            </a:extLst>
          </p:cNvPr>
          <p:cNvCxnSpPr>
            <a:cxnSpLocks/>
            <a:stCxn id="20" idx="6"/>
            <a:endCxn id="25" idx="3"/>
          </p:cNvCxnSpPr>
          <p:nvPr/>
        </p:nvCxnSpPr>
        <p:spPr>
          <a:xfrm flipV="1">
            <a:off x="6725871" y="3644940"/>
            <a:ext cx="624143" cy="137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4CAD8A1B-3BBD-4723-AEC0-8F67BBDA8C59}"/>
              </a:ext>
            </a:extLst>
          </p:cNvPr>
          <p:cNvCxnSpPr>
            <a:cxnSpLocks/>
            <a:stCxn id="19" idx="6"/>
            <a:endCxn id="27" idx="2"/>
          </p:cNvCxnSpPr>
          <p:nvPr/>
        </p:nvCxnSpPr>
        <p:spPr>
          <a:xfrm flipV="1">
            <a:off x="7922981" y="1656525"/>
            <a:ext cx="895426" cy="43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94D16B7A-5FE2-4054-A1A5-BB4327CB7EE5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7877712" y="2205523"/>
            <a:ext cx="786136" cy="540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CBFEC752-D3D9-40E5-A3E4-04E74345AA09}"/>
              </a:ext>
            </a:extLst>
          </p:cNvPr>
          <p:cNvCxnSpPr>
            <a:cxnSpLocks/>
            <a:stCxn id="21" idx="0"/>
            <a:endCxn id="27" idx="4"/>
          </p:cNvCxnSpPr>
          <p:nvPr/>
        </p:nvCxnSpPr>
        <p:spPr>
          <a:xfrm flipV="1">
            <a:off x="8818407" y="1811084"/>
            <a:ext cx="154559" cy="78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FA82BD83-CF45-462E-AA78-95A50ED89300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 flipV="1">
            <a:off x="7613863" y="3535650"/>
            <a:ext cx="697450" cy="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C026A64E-109D-4D1E-959A-3FD9CA0222E6}"/>
              </a:ext>
            </a:extLst>
          </p:cNvPr>
          <p:cNvCxnSpPr>
            <a:cxnSpLocks/>
            <a:stCxn id="28" idx="1"/>
            <a:endCxn id="20" idx="5"/>
          </p:cNvCxnSpPr>
          <p:nvPr/>
        </p:nvCxnSpPr>
        <p:spPr>
          <a:xfrm flipH="1" flipV="1">
            <a:off x="6680602" y="3892121"/>
            <a:ext cx="823972" cy="332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3D579E5B-4CAF-4C74-815D-763E179EBC31}"/>
              </a:ext>
            </a:extLst>
          </p:cNvPr>
          <p:cNvCxnSpPr>
            <a:cxnSpLocks/>
            <a:stCxn id="23" idx="3"/>
            <a:endCxn id="28" idx="7"/>
          </p:cNvCxnSpPr>
          <p:nvPr/>
        </p:nvCxnSpPr>
        <p:spPr>
          <a:xfrm flipH="1">
            <a:off x="7723153" y="3648340"/>
            <a:ext cx="633430" cy="576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FF34E790-21FE-463B-A433-80CA335AAFFC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 flipH="1">
            <a:off x="8465872" y="2855131"/>
            <a:ext cx="243245" cy="529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フローチャート: 結合子 186">
            <a:extLst>
              <a:ext uri="{FF2B5EF4-FFF2-40B4-BE49-F238E27FC236}">
                <a16:creationId xmlns:a16="http://schemas.microsoft.com/office/drawing/2014/main" id="{7720EA59-06B9-4D5A-BD66-6D21DD80DFD7}"/>
              </a:ext>
            </a:extLst>
          </p:cNvPr>
          <p:cNvSpPr/>
          <p:nvPr/>
        </p:nvSpPr>
        <p:spPr>
          <a:xfrm>
            <a:off x="7962588" y="1076960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1C892CEF-6595-43F0-B20A-A56FB9E85BEC}"/>
              </a:ext>
            </a:extLst>
          </p:cNvPr>
          <p:cNvCxnSpPr>
            <a:cxnSpLocks/>
            <a:stCxn id="187" idx="6"/>
            <a:endCxn id="27" idx="1"/>
          </p:cNvCxnSpPr>
          <p:nvPr/>
        </p:nvCxnSpPr>
        <p:spPr>
          <a:xfrm>
            <a:off x="8271706" y="1231519"/>
            <a:ext cx="591970" cy="315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D8694907-9103-4FD5-B475-A8E54E6B5255}"/>
              </a:ext>
            </a:extLst>
          </p:cNvPr>
          <p:cNvCxnSpPr>
            <a:cxnSpLocks/>
            <a:stCxn id="187" idx="4"/>
            <a:endCxn id="19" idx="0"/>
          </p:cNvCxnSpPr>
          <p:nvPr/>
        </p:nvCxnSpPr>
        <p:spPr>
          <a:xfrm flipH="1">
            <a:off x="7768422" y="1386078"/>
            <a:ext cx="348725" cy="5555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AE42C240-A8D3-42A0-BE64-1B83B882970F}"/>
              </a:ext>
            </a:extLst>
          </p:cNvPr>
          <p:cNvCxnSpPr>
            <a:cxnSpLocks/>
            <a:stCxn id="187" idx="2"/>
            <a:endCxn id="24" idx="0"/>
          </p:cNvCxnSpPr>
          <p:nvPr/>
        </p:nvCxnSpPr>
        <p:spPr>
          <a:xfrm flipH="1">
            <a:off x="6894797" y="1231519"/>
            <a:ext cx="1067791" cy="1087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1B91F44-37E9-46B3-A4A2-B3A9BDC0E9C3}"/>
              </a:ext>
            </a:extLst>
          </p:cNvPr>
          <p:cNvCxnSpPr>
            <a:cxnSpLocks/>
            <a:stCxn id="24" idx="2"/>
            <a:endCxn id="110" idx="6"/>
          </p:cNvCxnSpPr>
          <p:nvPr/>
        </p:nvCxnSpPr>
        <p:spPr>
          <a:xfrm flipH="1">
            <a:off x="6067498" y="2473583"/>
            <a:ext cx="672740" cy="309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8823D559-27FE-4C58-A5E9-A8CF04A13517}"/>
              </a:ext>
            </a:extLst>
          </p:cNvPr>
          <p:cNvGrpSpPr/>
          <p:nvPr/>
        </p:nvGrpSpPr>
        <p:grpSpPr>
          <a:xfrm>
            <a:off x="570807" y="5033488"/>
            <a:ext cx="10217320" cy="461665"/>
            <a:chOff x="845127" y="4779490"/>
            <a:chExt cx="10217320" cy="461665"/>
          </a:xfrm>
        </p:grpSpPr>
        <p:sp>
          <p:nvSpPr>
            <p:cNvPr id="170" name="フローチャート: 結合子 169">
              <a:extLst>
                <a:ext uri="{FF2B5EF4-FFF2-40B4-BE49-F238E27FC236}">
                  <a16:creationId xmlns:a16="http://schemas.microsoft.com/office/drawing/2014/main" id="{D1222D5C-CDC8-4EB4-B258-A0DF278C36CF}"/>
                </a:ext>
              </a:extLst>
            </p:cNvPr>
            <p:cNvSpPr/>
            <p:nvPr/>
          </p:nvSpPr>
          <p:spPr>
            <a:xfrm>
              <a:off x="845127" y="4862465"/>
              <a:ext cx="285120" cy="28512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フローチャート: 結合子 170">
              <a:extLst>
                <a:ext uri="{FF2B5EF4-FFF2-40B4-BE49-F238E27FC236}">
                  <a16:creationId xmlns:a16="http://schemas.microsoft.com/office/drawing/2014/main" id="{0C8428BF-844F-4789-A5CE-BD6CAC055ED6}"/>
                </a:ext>
              </a:extLst>
            </p:cNvPr>
            <p:cNvSpPr/>
            <p:nvPr/>
          </p:nvSpPr>
          <p:spPr>
            <a:xfrm>
              <a:off x="1494712" y="4862465"/>
              <a:ext cx="285120" cy="28512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C553EB40-8618-4A79-8E1E-17CC70185DE8}"/>
                </a:ext>
              </a:extLst>
            </p:cNvPr>
            <p:cNvSpPr txBox="1"/>
            <p:nvPr/>
          </p:nvSpPr>
          <p:spPr>
            <a:xfrm>
              <a:off x="1102546" y="4779490"/>
              <a:ext cx="9959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と　　を結ぶ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頂点を共有しない</a:t>
              </a:r>
              <a:r>
                <a:rPr kumimoji="1" lang="ja-JP" altLang="en-US" sz="2400" dirty="0"/>
                <a:t>道（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点素</a:t>
              </a:r>
              <a:r>
                <a:rPr kumimoji="1" lang="ja-JP" altLang="en-US" sz="2400" dirty="0"/>
                <a:t>な道）をできるだけたくさん見つけたい．</a:t>
              </a:r>
            </a:p>
          </p:txBody>
        </p:sp>
      </p:grp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84329A3F-1DDD-4386-B219-8605662909CA}"/>
              </a:ext>
            </a:extLst>
          </p:cNvPr>
          <p:cNvSpPr txBox="1"/>
          <p:nvPr/>
        </p:nvSpPr>
        <p:spPr>
          <a:xfrm>
            <a:off x="499735" y="5480224"/>
            <a:ext cx="1070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→      と　　を</a:t>
            </a:r>
            <a:r>
              <a:rPr kumimoji="1" lang="en-US" altLang="ja-JP" sz="2800" dirty="0"/>
              <a:t>”</a:t>
            </a:r>
            <a:r>
              <a:rPr kumimoji="1" lang="ja-JP" altLang="en-US" sz="2800" dirty="0"/>
              <a:t>分離</a:t>
            </a:r>
            <a:r>
              <a:rPr kumimoji="1" lang="en-US" altLang="ja-JP" sz="2800" dirty="0"/>
              <a:t>”</a:t>
            </a:r>
            <a:r>
              <a:rPr kumimoji="1" lang="ja-JP" altLang="en-US" sz="2800" dirty="0"/>
              <a:t>する頂点数の最小値以上は点素な道は取れない．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816DF26-03C2-4698-87AF-985A91F54988}"/>
              </a:ext>
            </a:extLst>
          </p:cNvPr>
          <p:cNvGrpSpPr/>
          <p:nvPr/>
        </p:nvGrpSpPr>
        <p:grpSpPr>
          <a:xfrm>
            <a:off x="8818407" y="3000423"/>
            <a:ext cx="3403716" cy="1284944"/>
            <a:chOff x="8818407" y="3000423"/>
            <a:chExt cx="3403716" cy="1284944"/>
          </a:xfrm>
        </p:grpSpPr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3FA392DC-3943-403C-9846-8BE8D1B78B9B}"/>
                </a:ext>
              </a:extLst>
            </p:cNvPr>
            <p:cNvSpPr txBox="1"/>
            <p:nvPr/>
          </p:nvSpPr>
          <p:spPr>
            <a:xfrm>
              <a:off x="8818407" y="3331260"/>
              <a:ext cx="34037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各道は　　から少なくとも</a:t>
              </a:r>
              <a:r>
                <a:rPr kumimoji="1" lang="en-US" altLang="ja-JP" sz="2800" dirty="0"/>
                <a:t>1</a:t>
              </a:r>
              <a:r>
                <a:rPr kumimoji="1" lang="ja-JP" altLang="en-US" sz="2800" dirty="0"/>
                <a:t>つの頂点を通過</a:t>
              </a:r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95426A90-7827-4D90-8771-C343AA882ACC}"/>
                </a:ext>
              </a:extLst>
            </p:cNvPr>
            <p:cNvSpPr/>
            <p:nvPr/>
          </p:nvSpPr>
          <p:spPr>
            <a:xfrm rot="354963">
              <a:off x="10023472" y="3000423"/>
              <a:ext cx="454618" cy="8418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フローチャート: 結合子 93">
            <a:extLst>
              <a:ext uri="{FF2B5EF4-FFF2-40B4-BE49-F238E27FC236}">
                <a16:creationId xmlns:a16="http://schemas.microsoft.com/office/drawing/2014/main" id="{FBCEA796-5A80-442B-AC21-11EA77A156C1}"/>
              </a:ext>
            </a:extLst>
          </p:cNvPr>
          <p:cNvSpPr/>
          <p:nvPr/>
        </p:nvSpPr>
        <p:spPr>
          <a:xfrm>
            <a:off x="988530" y="5605331"/>
            <a:ext cx="285120" cy="28512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フローチャート: 結合子 95">
            <a:extLst>
              <a:ext uri="{FF2B5EF4-FFF2-40B4-BE49-F238E27FC236}">
                <a16:creationId xmlns:a16="http://schemas.microsoft.com/office/drawing/2014/main" id="{D8265B9B-1DCF-4DFF-9375-09D8F020FF0B}"/>
              </a:ext>
            </a:extLst>
          </p:cNvPr>
          <p:cNvSpPr/>
          <p:nvPr/>
        </p:nvSpPr>
        <p:spPr>
          <a:xfrm>
            <a:off x="1768951" y="5592093"/>
            <a:ext cx="309118" cy="30911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0D7DE5E-A4B2-4C31-9325-51D573E5D855}"/>
              </a:ext>
            </a:extLst>
          </p:cNvPr>
          <p:cNvCxnSpPr/>
          <p:nvPr/>
        </p:nvCxnSpPr>
        <p:spPr>
          <a:xfrm>
            <a:off x="2464570" y="5967584"/>
            <a:ext cx="41067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11987F2-116B-4903-915C-506C1667BC15}"/>
              </a:ext>
            </a:extLst>
          </p:cNvPr>
          <p:cNvSpPr txBox="1"/>
          <p:nvPr/>
        </p:nvSpPr>
        <p:spPr>
          <a:xfrm>
            <a:off x="2200722" y="6054336"/>
            <a:ext cx="8135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点素な道の本数にも一致する！！（</a:t>
            </a:r>
            <a:r>
              <a:rPr kumimoji="1" lang="en-US" altLang="ja-JP" sz="2600" dirty="0" err="1"/>
              <a:t>Menger</a:t>
            </a:r>
            <a:r>
              <a:rPr kumimoji="1" lang="ja-JP" altLang="en-US" sz="2600" dirty="0"/>
              <a:t>の定理）</a:t>
            </a:r>
          </a:p>
        </p:txBody>
      </p:sp>
    </p:spTree>
    <p:extLst>
      <p:ext uri="{BB962C8B-B14F-4D97-AF65-F5344CB8AC3E}">
        <p14:creationId xmlns:p14="http://schemas.microsoft.com/office/powerpoint/2010/main" val="6124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DB949-72DB-4089-B1E7-90D1968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145236"/>
            <a:ext cx="10515600" cy="1325562"/>
          </a:xfrm>
        </p:spPr>
        <p:txBody>
          <a:bodyPr/>
          <a:lstStyle/>
          <a:p>
            <a:r>
              <a:rPr kumimoji="1" lang="en-US" altLang="ja-JP" dirty="0" err="1"/>
              <a:t>Menger</a:t>
            </a:r>
            <a:r>
              <a:rPr kumimoji="1" lang="ja-JP" altLang="en-US" dirty="0"/>
              <a:t>の定理 </a:t>
            </a:r>
            <a:r>
              <a:rPr lang="en-US" altLang="ja-JP" dirty="0"/>
              <a:t>(1)</a:t>
            </a:r>
            <a:endParaRPr kumimoji="1" lang="ja-JP" altLang="en-US" dirty="0"/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B7D84FCE-A7B3-4AFC-8508-9BE954D89400}"/>
              </a:ext>
            </a:extLst>
          </p:cNvPr>
          <p:cNvGrpSpPr/>
          <p:nvPr/>
        </p:nvGrpSpPr>
        <p:grpSpPr>
          <a:xfrm>
            <a:off x="663385" y="854441"/>
            <a:ext cx="11089343" cy="1916023"/>
            <a:chOff x="845127" y="1581150"/>
            <a:chExt cx="10529454" cy="115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D23985F1-6CD0-4F01-87A1-24A4818938C0}"/>
                    </a:ext>
                  </a:extLst>
                </p:cNvPr>
                <p:cNvSpPr/>
                <p:nvPr/>
              </p:nvSpPr>
              <p:spPr>
                <a:xfrm>
                  <a:off x="858981" y="1857919"/>
                  <a:ext cx="10515600" cy="87935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：グラフ，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を</a:t>
                  </a:r>
                  <a:r>
                    <a:rPr kumimoji="1" lang="ja-JP" altLang="en-US" sz="2800" b="0" dirty="0">
                      <a:solidFill>
                        <a:srgbClr val="FF0000"/>
                      </a:solidFill>
                    </a:rPr>
                    <a:t>分離する</a:t>
                  </a:r>
                  <a14:m>
                    <m:oMath xmlns:m="http://schemas.openxmlformats.org/officeDocument/2006/math"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の頂点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をそれぞれ端点にもつ道が存在しない．</a:t>
                  </a:r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D23985F1-6CD0-4F01-87A1-24A4818938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857919"/>
                  <a:ext cx="10515600" cy="879352"/>
                </a:xfrm>
                <a:prstGeom prst="rect">
                  <a:avLst/>
                </a:prstGeom>
                <a:blipFill>
                  <a:blip r:embed="rId2"/>
                  <a:stretch>
                    <a:fillRect t="-2917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四角形: 角を丸くする 99">
              <a:extLst>
                <a:ext uri="{FF2B5EF4-FFF2-40B4-BE49-F238E27FC236}">
                  <a16:creationId xmlns:a16="http://schemas.microsoft.com/office/drawing/2014/main" id="{EE72B102-8CF6-4965-BF20-FA6F7E625F1F}"/>
                </a:ext>
              </a:extLst>
            </p:cNvPr>
            <p:cNvSpPr/>
            <p:nvPr/>
          </p:nvSpPr>
          <p:spPr>
            <a:xfrm>
              <a:off x="845127" y="1581150"/>
              <a:ext cx="10529454" cy="2788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定義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四角形: 角を丸くする 32">
                <a:extLst>
                  <a:ext uri="{FF2B5EF4-FFF2-40B4-BE49-F238E27FC236}">
                    <a16:creationId xmlns:a16="http://schemas.microsoft.com/office/drawing/2014/main" id="{B01EB2BB-F9A5-4A7F-AF4E-91118331A9F9}"/>
                  </a:ext>
                </a:extLst>
              </p:cNvPr>
              <p:cNvSpPr/>
              <p:nvPr/>
            </p:nvSpPr>
            <p:spPr>
              <a:xfrm>
                <a:off x="5081460" y="863604"/>
                <a:ext cx="6459459" cy="95115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b="0" dirty="0">
                    <a:solidFill>
                      <a:schemeClr val="tx1"/>
                    </a:solidFill>
                  </a:rPr>
                  <a:t>※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ja-JP" alt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や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200" dirty="0">
                    <a:solidFill>
                      <a:schemeClr val="tx1"/>
                    </a:solidFill>
                  </a:rPr>
                  <a:t>も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200" dirty="0">
                    <a:solidFill>
                      <a:schemeClr val="tx1"/>
                    </a:solidFill>
                  </a:rPr>
                  <a:t>を分離する．すなわち，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ja-JP" altLang="en-US" sz="2200" dirty="0">
                    <a:solidFill>
                      <a:schemeClr val="tx1"/>
                    </a:solidFill>
                  </a:rPr>
                  <a:t>，</a:t>
                </a:r>
                <a:r>
                  <a:rPr kumimoji="1" lang="en-US" altLang="ja-JP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kumimoji="1" lang="en-US" altLang="ja-JP" sz="2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sz="2200" dirty="0">
                    <a:solidFill>
                      <a:schemeClr val="tx1"/>
                    </a:solidFill>
                  </a:rPr>
                  <a:t>※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kumimoji="1" lang="ja-JP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四角形: 角を丸くする 32">
                <a:extLst>
                  <a:ext uri="{FF2B5EF4-FFF2-40B4-BE49-F238E27FC236}">
                    <a16:creationId xmlns:a16="http://schemas.microsoft.com/office/drawing/2014/main" id="{B01EB2BB-F9A5-4A7F-AF4E-91118331A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60" y="863604"/>
                <a:ext cx="6459459" cy="951156"/>
              </a:xfrm>
              <a:prstGeom prst="roundRect">
                <a:avLst/>
              </a:prstGeom>
              <a:blipFill>
                <a:blip r:embed="rId3"/>
                <a:stretch>
                  <a:fillRect b="-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9C0B7BD-5A0B-402D-93F4-5DC7297619D7}"/>
              </a:ext>
            </a:extLst>
          </p:cNvPr>
          <p:cNvGrpSpPr/>
          <p:nvPr/>
        </p:nvGrpSpPr>
        <p:grpSpPr>
          <a:xfrm>
            <a:off x="642100" y="2883265"/>
            <a:ext cx="11110627" cy="1476388"/>
            <a:chOff x="845127" y="1389802"/>
            <a:chExt cx="10529454" cy="1159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正方形/長方形 102">
                  <a:extLst>
                    <a:ext uri="{FF2B5EF4-FFF2-40B4-BE49-F238E27FC236}">
                      <a16:creationId xmlns:a16="http://schemas.microsoft.com/office/drawing/2014/main" id="{01AB3505-F3CB-4F16-A107-8D9E789C4406}"/>
                    </a:ext>
                  </a:extLst>
                </p:cNvPr>
                <p:cNvSpPr/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：グラフ，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を結ぶ点素な道の本数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m:t>を</m:t>
                      </m:r>
                      <m:r>
                        <m:rPr>
                          <m:nor/>
                        </m:rP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m:t>分離する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頂点数の最小値</a:t>
                  </a:r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正方形/長方形 102">
                  <a:extLst>
                    <a:ext uri="{FF2B5EF4-FFF2-40B4-BE49-F238E27FC236}">
                      <a16:creationId xmlns:a16="http://schemas.microsoft.com/office/drawing/2014/main" id="{01AB3505-F3CB-4F16-A107-8D9E789C44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blipFill>
                  <a:blip r:embed="rId4"/>
                  <a:stretch>
                    <a:fillRect b="-48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四角形: 角を丸くする 104">
              <a:extLst>
                <a:ext uri="{FF2B5EF4-FFF2-40B4-BE49-F238E27FC236}">
                  <a16:creationId xmlns:a16="http://schemas.microsoft.com/office/drawing/2014/main" id="{113147ED-AEED-4204-B1B2-85A4A2F20E66}"/>
                </a:ext>
              </a:extLst>
            </p:cNvPr>
            <p:cNvSpPr/>
            <p:nvPr/>
          </p:nvSpPr>
          <p:spPr>
            <a:xfrm>
              <a:off x="845127" y="1389802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Menger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1927)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26D19F-F8AF-414D-B703-FCEC15CF0BE2}"/>
                  </a:ext>
                </a:extLst>
              </p:cNvPr>
              <p:cNvSpPr txBox="1"/>
              <p:nvPr/>
            </p:nvSpPr>
            <p:spPr>
              <a:xfrm>
                <a:off x="677976" y="4420796"/>
                <a:ext cx="107789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dirty="0"/>
                  <a:t>証明の概略：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1" lang="en-US" altLang="ja-JP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kumimoji="1" lang="en-US" altLang="ja-JP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kumimoji="1" lang="en-US" altLang="ja-JP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に</m:t>
                    </m:r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関する</m:t>
                    </m:r>
                    <m:r>
                      <a:rPr kumimoji="1" lang="ja-JP" altLang="en-US" sz="2600" i="1">
                        <a:latin typeface="Cambria Math" panose="02040503050406030204" pitchFamily="18" charset="0"/>
                      </a:rPr>
                      <m:t>帰納法</m:t>
                    </m:r>
                    <m:r>
                      <a:rPr kumimoji="1" lang="ja-JP" altLang="en-US" sz="260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)．</m:t>
                    </m:r>
                  </m:oMath>
                </a14:m>
                <a:r>
                  <a:rPr kumimoji="1" lang="en-US" altLang="ja-JP" sz="2600" dirty="0"/>
                  <a:t> </a:t>
                </a:r>
                <a:endParaRPr kumimoji="1" lang="en-US" altLang="ja-JP" sz="2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26D19F-F8AF-414D-B703-FCEC15CF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76" y="4420796"/>
                <a:ext cx="10778918" cy="492443"/>
              </a:xfrm>
              <a:prstGeom prst="rect">
                <a:avLst/>
              </a:prstGeom>
              <a:blipFill>
                <a:blip r:embed="rId5"/>
                <a:stretch>
                  <a:fillRect l="-1018" t="-14815" b="-27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D2D49D03-3418-4961-A353-3ECA67844A70}"/>
                  </a:ext>
                </a:extLst>
              </p:cNvPr>
              <p:cNvSpPr txBox="1"/>
              <p:nvPr/>
            </p:nvSpPr>
            <p:spPr>
              <a:xfrm>
                <a:off x="706541" y="4912088"/>
                <a:ext cx="107789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ja-JP" altLang="en-US" sz="2600" i="1" dirty="0">
                        <a:latin typeface="Cambria Math" panose="02040503050406030204" pitchFamily="18" charset="0"/>
                      </a:rPr>
                      <m:t>は</m:t>
                    </m:r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6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kumimoji="1" lang="ja-JP" altLang="en-US" sz="2600" dirty="0"/>
                      <m:t>を分離する</m:t>
                    </m:r>
                  </m:oMath>
                </a14:m>
                <a:r>
                  <a:rPr kumimoji="1" lang="ja-JP" altLang="en-US" sz="2600" b="0" dirty="0">
                    <a:solidFill>
                      <a:schemeClr val="tx1"/>
                    </a:solidFill>
                  </a:rPr>
                  <a:t>最小の頂点数の集合．</a:t>
                </a:r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600" b="0" dirty="0">
                    <a:solidFill>
                      <a:schemeClr val="tx1"/>
                    </a:solidFill>
                  </a:rPr>
                  <a:t>とする．</a:t>
                </a:r>
                <a:endParaRPr kumimoji="1" lang="en-US" altLang="ja-JP" sz="2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D2D49D03-3418-4961-A353-3ECA6784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41" y="4912088"/>
                <a:ext cx="10778918" cy="492443"/>
              </a:xfrm>
              <a:prstGeom prst="rect">
                <a:avLst/>
              </a:prstGeom>
              <a:blipFill>
                <a:blip r:embed="rId6"/>
                <a:stretch>
                  <a:fillRect t="-14815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039EBD2-1844-4A7E-959F-69BB339A1AF6}"/>
              </a:ext>
            </a:extLst>
          </p:cNvPr>
          <p:cNvGrpSpPr/>
          <p:nvPr/>
        </p:nvGrpSpPr>
        <p:grpSpPr>
          <a:xfrm>
            <a:off x="263167" y="5298652"/>
            <a:ext cx="7208679" cy="1460736"/>
            <a:chOff x="263167" y="5298652"/>
            <a:chExt cx="7208679" cy="1460736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A8D42BFC-A9DE-4D48-BE25-540F1BAFE7AA}"/>
                </a:ext>
              </a:extLst>
            </p:cNvPr>
            <p:cNvSpPr/>
            <p:nvPr/>
          </p:nvSpPr>
          <p:spPr>
            <a:xfrm>
              <a:off x="842682" y="5404531"/>
              <a:ext cx="3487271" cy="1354857"/>
            </a:xfrm>
            <a:prstGeom prst="round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四角形: 角を丸くする 105">
              <a:extLst>
                <a:ext uri="{FF2B5EF4-FFF2-40B4-BE49-F238E27FC236}">
                  <a16:creationId xmlns:a16="http://schemas.microsoft.com/office/drawing/2014/main" id="{32B0777E-984C-4721-B0D8-93611F04C7C7}"/>
                </a:ext>
              </a:extLst>
            </p:cNvPr>
            <p:cNvSpPr/>
            <p:nvPr/>
          </p:nvSpPr>
          <p:spPr>
            <a:xfrm>
              <a:off x="3405060" y="5404531"/>
              <a:ext cx="3487271" cy="13548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ローチャート: 結合子 107">
              <a:extLst>
                <a:ext uri="{FF2B5EF4-FFF2-40B4-BE49-F238E27FC236}">
                  <a16:creationId xmlns:a16="http://schemas.microsoft.com/office/drawing/2014/main" id="{FA55F9E6-B2DC-4AAF-A7AC-75E41931A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8888" y="5799237"/>
              <a:ext cx="185471" cy="18547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ローチャート: 結合子 108">
              <a:extLst>
                <a:ext uri="{FF2B5EF4-FFF2-40B4-BE49-F238E27FC236}">
                  <a16:creationId xmlns:a16="http://schemas.microsoft.com/office/drawing/2014/main" id="{29ABD8D1-62E0-4FE1-A677-156C7A2045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8888" y="5497932"/>
              <a:ext cx="185471" cy="18547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ローチャート: 結合子 112">
              <a:extLst>
                <a:ext uri="{FF2B5EF4-FFF2-40B4-BE49-F238E27FC236}">
                  <a16:creationId xmlns:a16="http://schemas.microsoft.com/office/drawing/2014/main" id="{23F2B1F8-9585-46A5-AF6D-02DA5362F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30" y="5511302"/>
              <a:ext cx="185471" cy="18547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ローチャート: 結合子 114">
              <a:extLst>
                <a:ext uri="{FF2B5EF4-FFF2-40B4-BE49-F238E27FC236}">
                  <a16:creationId xmlns:a16="http://schemas.microsoft.com/office/drawing/2014/main" id="{F3191FF5-7801-435F-A5FD-DA2424D82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8887" y="6539099"/>
              <a:ext cx="185471" cy="18547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ローチャート: 結合子 115">
              <a:extLst>
                <a:ext uri="{FF2B5EF4-FFF2-40B4-BE49-F238E27FC236}">
                  <a16:creationId xmlns:a16="http://schemas.microsoft.com/office/drawing/2014/main" id="{A778595D-C7A3-4FD1-8530-8D396C24B128}"/>
                </a:ext>
              </a:extLst>
            </p:cNvPr>
            <p:cNvSpPr/>
            <p:nvPr/>
          </p:nvSpPr>
          <p:spPr>
            <a:xfrm>
              <a:off x="3845562" y="6078125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ローチャート: 結合子 117">
              <a:extLst>
                <a:ext uri="{FF2B5EF4-FFF2-40B4-BE49-F238E27FC236}">
                  <a16:creationId xmlns:a16="http://schemas.microsoft.com/office/drawing/2014/main" id="{C4AC6298-C44E-4533-89F8-B4DEE59C7339}"/>
                </a:ext>
              </a:extLst>
            </p:cNvPr>
            <p:cNvSpPr/>
            <p:nvPr/>
          </p:nvSpPr>
          <p:spPr>
            <a:xfrm>
              <a:off x="3845562" y="6205683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フローチャート: 結合子 118">
              <a:extLst>
                <a:ext uri="{FF2B5EF4-FFF2-40B4-BE49-F238E27FC236}">
                  <a16:creationId xmlns:a16="http://schemas.microsoft.com/office/drawing/2014/main" id="{4C643B7F-44D8-440A-91FA-F32B141E2BD5}"/>
                </a:ext>
              </a:extLst>
            </p:cNvPr>
            <p:cNvSpPr/>
            <p:nvPr/>
          </p:nvSpPr>
          <p:spPr>
            <a:xfrm>
              <a:off x="3845562" y="6340551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テキスト ボックス 120">
                  <a:extLst>
                    <a:ext uri="{FF2B5EF4-FFF2-40B4-BE49-F238E27FC236}">
                      <a16:creationId xmlns:a16="http://schemas.microsoft.com/office/drawing/2014/main" id="{7F144329-4071-4242-B73A-F3DA427AAF00}"/>
                    </a:ext>
                  </a:extLst>
                </p:cNvPr>
                <p:cNvSpPr txBox="1"/>
                <p:nvPr/>
              </p:nvSpPr>
              <p:spPr>
                <a:xfrm>
                  <a:off x="3892771" y="5973975"/>
                  <a:ext cx="44541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テキスト ボックス 120">
                  <a:extLst>
                    <a:ext uri="{FF2B5EF4-FFF2-40B4-BE49-F238E27FC236}">
                      <a16:creationId xmlns:a16="http://schemas.microsoft.com/office/drawing/2014/main" id="{7F144329-4071-4242-B73A-F3DA427AAF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771" y="5973975"/>
                  <a:ext cx="445416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フローチャート: 結合子 121">
              <a:extLst>
                <a:ext uri="{FF2B5EF4-FFF2-40B4-BE49-F238E27FC236}">
                  <a16:creationId xmlns:a16="http://schemas.microsoft.com/office/drawing/2014/main" id="{BA75785A-E9A0-4663-BC69-B0DA4B6A4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30" y="5823610"/>
              <a:ext cx="185471" cy="18547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ローチャート: 結合子 123">
              <a:extLst>
                <a:ext uri="{FF2B5EF4-FFF2-40B4-BE49-F238E27FC236}">
                  <a16:creationId xmlns:a16="http://schemas.microsoft.com/office/drawing/2014/main" id="{C1B634BD-5C93-4C7C-B940-224E29CC0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9" y="6497188"/>
              <a:ext cx="185471" cy="18547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ローチャート: 結合子 124">
              <a:extLst>
                <a:ext uri="{FF2B5EF4-FFF2-40B4-BE49-F238E27FC236}">
                  <a16:creationId xmlns:a16="http://schemas.microsoft.com/office/drawing/2014/main" id="{F3664681-61BA-4620-9A34-6610258DF002}"/>
                </a:ext>
              </a:extLst>
            </p:cNvPr>
            <p:cNvSpPr/>
            <p:nvPr/>
          </p:nvSpPr>
          <p:spPr>
            <a:xfrm>
              <a:off x="1235712" y="6116225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ローチャート: 結合子 126">
              <a:extLst>
                <a:ext uri="{FF2B5EF4-FFF2-40B4-BE49-F238E27FC236}">
                  <a16:creationId xmlns:a16="http://schemas.microsoft.com/office/drawing/2014/main" id="{E9A9334C-813D-49DE-AB4B-E8355B304572}"/>
                </a:ext>
              </a:extLst>
            </p:cNvPr>
            <p:cNvSpPr/>
            <p:nvPr/>
          </p:nvSpPr>
          <p:spPr>
            <a:xfrm>
              <a:off x="1235712" y="6243783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8" name="フローチャート: 結合子 127">
              <a:extLst>
                <a:ext uri="{FF2B5EF4-FFF2-40B4-BE49-F238E27FC236}">
                  <a16:creationId xmlns:a16="http://schemas.microsoft.com/office/drawing/2014/main" id="{02ECD29B-C834-447F-86C0-BC2C65627A6F}"/>
                </a:ext>
              </a:extLst>
            </p:cNvPr>
            <p:cNvSpPr/>
            <p:nvPr/>
          </p:nvSpPr>
          <p:spPr>
            <a:xfrm>
              <a:off x="1235712" y="6378651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ローチャート: 結合子 129">
              <a:extLst>
                <a:ext uri="{FF2B5EF4-FFF2-40B4-BE49-F238E27FC236}">
                  <a16:creationId xmlns:a16="http://schemas.microsoft.com/office/drawing/2014/main" id="{4115A3BC-9AC0-4E1E-A64E-C5334D696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0163" y="5808762"/>
              <a:ext cx="185471" cy="185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ローチャート: 結合子 130">
              <a:extLst>
                <a:ext uri="{FF2B5EF4-FFF2-40B4-BE49-F238E27FC236}">
                  <a16:creationId xmlns:a16="http://schemas.microsoft.com/office/drawing/2014/main" id="{6D5E5236-2F9A-400F-8649-B5FC4C245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0163" y="5507457"/>
              <a:ext cx="185471" cy="185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ローチャート: 結合子 132">
              <a:extLst>
                <a:ext uri="{FF2B5EF4-FFF2-40B4-BE49-F238E27FC236}">
                  <a16:creationId xmlns:a16="http://schemas.microsoft.com/office/drawing/2014/main" id="{1EC9F269-46C0-407A-AA95-75FA623A0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0162" y="6548624"/>
              <a:ext cx="185471" cy="185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ローチャート: 結合子 133">
              <a:extLst>
                <a:ext uri="{FF2B5EF4-FFF2-40B4-BE49-F238E27FC236}">
                  <a16:creationId xmlns:a16="http://schemas.microsoft.com/office/drawing/2014/main" id="{4776C0EB-54EB-4C95-9EF7-D3A6C2A07D89}"/>
                </a:ext>
              </a:extLst>
            </p:cNvPr>
            <p:cNvSpPr/>
            <p:nvPr/>
          </p:nvSpPr>
          <p:spPr>
            <a:xfrm>
              <a:off x="6426837" y="6087650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ローチャート: 結合子 135">
              <a:extLst>
                <a:ext uri="{FF2B5EF4-FFF2-40B4-BE49-F238E27FC236}">
                  <a16:creationId xmlns:a16="http://schemas.microsoft.com/office/drawing/2014/main" id="{32C74E89-63C5-41E1-B230-441995D6F433}"/>
                </a:ext>
              </a:extLst>
            </p:cNvPr>
            <p:cNvSpPr/>
            <p:nvPr/>
          </p:nvSpPr>
          <p:spPr>
            <a:xfrm>
              <a:off x="6426837" y="6215208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7" name="フローチャート: 結合子 136">
              <a:extLst>
                <a:ext uri="{FF2B5EF4-FFF2-40B4-BE49-F238E27FC236}">
                  <a16:creationId xmlns:a16="http://schemas.microsoft.com/office/drawing/2014/main" id="{4B4A02BD-F129-4CD4-8857-FFE1E1EE2609}"/>
                </a:ext>
              </a:extLst>
            </p:cNvPr>
            <p:cNvSpPr/>
            <p:nvPr/>
          </p:nvSpPr>
          <p:spPr>
            <a:xfrm>
              <a:off x="6426837" y="6350076"/>
              <a:ext cx="36000" cy="360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テキスト ボックス 138">
                  <a:extLst>
                    <a:ext uri="{FF2B5EF4-FFF2-40B4-BE49-F238E27FC236}">
                      <a16:creationId xmlns:a16="http://schemas.microsoft.com/office/drawing/2014/main" id="{A9102F17-2B1B-4BC2-AF85-78F62BC14C64}"/>
                    </a:ext>
                  </a:extLst>
                </p:cNvPr>
                <p:cNvSpPr txBox="1"/>
                <p:nvPr/>
              </p:nvSpPr>
              <p:spPr>
                <a:xfrm>
                  <a:off x="6474046" y="5983500"/>
                  <a:ext cx="44541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テキスト ボックス 138">
                  <a:extLst>
                    <a:ext uri="{FF2B5EF4-FFF2-40B4-BE49-F238E27FC236}">
                      <a16:creationId xmlns:a16="http://schemas.microsoft.com/office/drawing/2014/main" id="{A9102F17-2B1B-4BC2-AF85-78F62BC1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046" y="5983500"/>
                  <a:ext cx="445416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DA6BA51A-5B51-4A95-A12C-3EC13CBEF516}"/>
                    </a:ext>
                  </a:extLst>
                </p:cNvPr>
                <p:cNvSpPr txBox="1"/>
                <p:nvPr/>
              </p:nvSpPr>
              <p:spPr>
                <a:xfrm>
                  <a:off x="808296" y="5983500"/>
                  <a:ext cx="44541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DA6BA51A-5B51-4A95-A12C-3EC13CBEF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96" y="5983500"/>
                  <a:ext cx="445416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テキスト ボックス 141">
                  <a:extLst>
                    <a:ext uri="{FF2B5EF4-FFF2-40B4-BE49-F238E27FC236}">
                      <a16:creationId xmlns:a16="http://schemas.microsoft.com/office/drawing/2014/main" id="{B1EE48D9-E5B8-4057-ACC8-5C52A7FFC631}"/>
                    </a:ext>
                  </a:extLst>
                </p:cNvPr>
                <p:cNvSpPr txBox="1"/>
                <p:nvPr/>
              </p:nvSpPr>
              <p:spPr>
                <a:xfrm>
                  <a:off x="263167" y="5298652"/>
                  <a:ext cx="59004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テキスト ボックス 141">
                  <a:extLst>
                    <a:ext uri="{FF2B5EF4-FFF2-40B4-BE49-F238E27FC236}">
                      <a16:creationId xmlns:a16="http://schemas.microsoft.com/office/drawing/2014/main" id="{B1EE48D9-E5B8-4057-ACC8-5C52A7FFC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67" y="5298652"/>
                  <a:ext cx="590047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テキスト ボックス 142">
                  <a:extLst>
                    <a:ext uri="{FF2B5EF4-FFF2-40B4-BE49-F238E27FC236}">
                      <a16:creationId xmlns:a16="http://schemas.microsoft.com/office/drawing/2014/main" id="{9E08EF4E-3830-4571-B13C-CB61DF0925B4}"/>
                    </a:ext>
                  </a:extLst>
                </p:cNvPr>
                <p:cNvSpPr txBox="1"/>
                <p:nvPr/>
              </p:nvSpPr>
              <p:spPr>
                <a:xfrm>
                  <a:off x="6881799" y="5324888"/>
                  <a:ext cx="59004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テキスト ボックス 142">
                  <a:extLst>
                    <a:ext uri="{FF2B5EF4-FFF2-40B4-BE49-F238E27FC236}">
                      <a16:creationId xmlns:a16="http://schemas.microsoft.com/office/drawing/2014/main" id="{9E08EF4E-3830-4571-B13C-CB61DF092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799" y="5324888"/>
                  <a:ext cx="590047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7D80443D-2971-4FF8-80B8-DA2E49E254B5}"/>
                  </a:ext>
                </a:extLst>
              </p:cNvPr>
              <p:cNvSpPr txBox="1"/>
              <p:nvPr/>
            </p:nvSpPr>
            <p:spPr>
              <a:xfrm>
                <a:off x="7649216" y="5399529"/>
                <a:ext cx="45427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ja-JP" altLang="en-US" sz="2600" b="0" dirty="0">
                    <a:solidFill>
                      <a:schemeClr val="tx1"/>
                    </a:solidFill>
                  </a:rPr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ja-JP" altLang="en-US" sz="2600" b="0" dirty="0">
                    <a:solidFill>
                      <a:schemeClr val="tx1"/>
                    </a:solidFill>
                  </a:rPr>
                  <a:t>に帰納法の仮定を適用</a:t>
                </a:r>
                <a:endParaRPr kumimoji="1" lang="en-US" altLang="ja-JP" sz="2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7D80443D-2971-4FF8-80B8-DA2E49E25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216" y="5399529"/>
                <a:ext cx="4542784" cy="492443"/>
              </a:xfrm>
              <a:prstGeom prst="rect">
                <a:avLst/>
              </a:prstGeom>
              <a:blipFill>
                <a:blip r:embed="rId12"/>
                <a:stretch>
                  <a:fillRect t="-14815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D02BDA5-6C15-4EBB-83BD-0A06E8D87A64}"/>
              </a:ext>
            </a:extLst>
          </p:cNvPr>
          <p:cNvSpPr/>
          <p:nvPr/>
        </p:nvSpPr>
        <p:spPr>
          <a:xfrm>
            <a:off x="1342942" y="5451624"/>
            <a:ext cx="2476500" cy="350264"/>
          </a:xfrm>
          <a:custGeom>
            <a:avLst/>
            <a:gdLst>
              <a:gd name="connsiteX0" fmla="*/ 0 w 2476500"/>
              <a:gd name="connsiteY0" fmla="*/ 158795 h 350264"/>
              <a:gd name="connsiteX1" fmla="*/ 247650 w 2476500"/>
              <a:gd name="connsiteY1" fmla="*/ 6395 h 350264"/>
              <a:gd name="connsiteX2" fmla="*/ 1028700 w 2476500"/>
              <a:gd name="connsiteY2" fmla="*/ 349295 h 350264"/>
              <a:gd name="connsiteX3" fmla="*/ 1819275 w 2476500"/>
              <a:gd name="connsiteY3" fmla="*/ 111170 h 350264"/>
              <a:gd name="connsiteX4" fmla="*/ 2476500 w 2476500"/>
              <a:gd name="connsiteY4" fmla="*/ 158795 h 350264"/>
              <a:gd name="connsiteX5" fmla="*/ 2476500 w 2476500"/>
              <a:gd name="connsiteY5" fmla="*/ 158795 h 350264"/>
              <a:gd name="connsiteX6" fmla="*/ 2476500 w 2476500"/>
              <a:gd name="connsiteY6" fmla="*/ 158795 h 35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0" h="350264">
                <a:moveTo>
                  <a:pt x="0" y="158795"/>
                </a:moveTo>
                <a:cubicBezTo>
                  <a:pt x="38100" y="66720"/>
                  <a:pt x="76200" y="-25355"/>
                  <a:pt x="247650" y="6395"/>
                </a:cubicBezTo>
                <a:cubicBezTo>
                  <a:pt x="419100" y="38145"/>
                  <a:pt x="766762" y="331832"/>
                  <a:pt x="1028700" y="349295"/>
                </a:cubicBezTo>
                <a:cubicBezTo>
                  <a:pt x="1290638" y="366758"/>
                  <a:pt x="1577975" y="142920"/>
                  <a:pt x="1819275" y="111170"/>
                </a:cubicBezTo>
                <a:cubicBezTo>
                  <a:pt x="2060575" y="79420"/>
                  <a:pt x="2476500" y="158795"/>
                  <a:pt x="2476500" y="158795"/>
                </a:cubicBezTo>
                <a:lnTo>
                  <a:pt x="2476500" y="158795"/>
                </a:lnTo>
                <a:lnTo>
                  <a:pt x="2476500" y="158795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9778BEC-DA31-47D5-8889-30A596AFDFE9}"/>
              </a:ext>
            </a:extLst>
          </p:cNvPr>
          <p:cNvSpPr/>
          <p:nvPr/>
        </p:nvSpPr>
        <p:spPr>
          <a:xfrm>
            <a:off x="1333500" y="5792488"/>
            <a:ext cx="2447925" cy="323204"/>
          </a:xfrm>
          <a:custGeom>
            <a:avLst/>
            <a:gdLst>
              <a:gd name="connsiteX0" fmla="*/ 0 w 2447925"/>
              <a:gd name="connsiteY0" fmla="*/ 122537 h 323204"/>
              <a:gd name="connsiteX1" fmla="*/ 342900 w 2447925"/>
              <a:gd name="connsiteY1" fmla="*/ 8237 h 323204"/>
              <a:gd name="connsiteX2" fmla="*/ 828675 w 2447925"/>
              <a:gd name="connsiteY2" fmla="*/ 322562 h 323204"/>
              <a:gd name="connsiteX3" fmla="*/ 1800225 w 2447925"/>
              <a:gd name="connsiteY3" fmla="*/ 93962 h 323204"/>
              <a:gd name="connsiteX4" fmla="*/ 2181225 w 2447925"/>
              <a:gd name="connsiteY4" fmla="*/ 236837 h 323204"/>
              <a:gd name="connsiteX5" fmla="*/ 2447925 w 2447925"/>
              <a:gd name="connsiteY5" fmla="*/ 93962 h 32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7925" h="323204">
                <a:moveTo>
                  <a:pt x="0" y="122537"/>
                </a:moveTo>
                <a:cubicBezTo>
                  <a:pt x="102394" y="48718"/>
                  <a:pt x="204788" y="-25100"/>
                  <a:pt x="342900" y="8237"/>
                </a:cubicBezTo>
                <a:cubicBezTo>
                  <a:pt x="481012" y="41574"/>
                  <a:pt x="585788" y="308275"/>
                  <a:pt x="828675" y="322562"/>
                </a:cubicBezTo>
                <a:cubicBezTo>
                  <a:pt x="1071562" y="336849"/>
                  <a:pt x="1574800" y="108249"/>
                  <a:pt x="1800225" y="93962"/>
                </a:cubicBezTo>
                <a:cubicBezTo>
                  <a:pt x="2025650" y="79675"/>
                  <a:pt x="2073275" y="236837"/>
                  <a:pt x="2181225" y="236837"/>
                </a:cubicBezTo>
                <a:cubicBezTo>
                  <a:pt x="2289175" y="236837"/>
                  <a:pt x="2368550" y="165399"/>
                  <a:pt x="2447925" y="93962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A41CD821-01B7-48B0-8523-051344A1DD6B}"/>
              </a:ext>
            </a:extLst>
          </p:cNvPr>
          <p:cNvSpPr/>
          <p:nvPr/>
        </p:nvSpPr>
        <p:spPr>
          <a:xfrm>
            <a:off x="1333500" y="6296019"/>
            <a:ext cx="2476500" cy="333381"/>
          </a:xfrm>
          <a:custGeom>
            <a:avLst/>
            <a:gdLst>
              <a:gd name="connsiteX0" fmla="*/ 0 w 2476500"/>
              <a:gd name="connsiteY0" fmla="*/ 285756 h 333381"/>
              <a:gd name="connsiteX1" fmla="*/ 542925 w 2476500"/>
              <a:gd name="connsiteY1" fmla="*/ 76206 h 333381"/>
              <a:gd name="connsiteX2" fmla="*/ 1162050 w 2476500"/>
              <a:gd name="connsiteY2" fmla="*/ 323856 h 333381"/>
              <a:gd name="connsiteX3" fmla="*/ 1781175 w 2476500"/>
              <a:gd name="connsiteY3" fmla="*/ 6 h 333381"/>
              <a:gd name="connsiteX4" fmla="*/ 2476500 w 2476500"/>
              <a:gd name="connsiteY4" fmla="*/ 333381 h 33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333381">
                <a:moveTo>
                  <a:pt x="0" y="285756"/>
                </a:moveTo>
                <a:cubicBezTo>
                  <a:pt x="174625" y="177806"/>
                  <a:pt x="349250" y="69856"/>
                  <a:pt x="542925" y="76206"/>
                </a:cubicBezTo>
                <a:cubicBezTo>
                  <a:pt x="736600" y="82556"/>
                  <a:pt x="955675" y="336556"/>
                  <a:pt x="1162050" y="323856"/>
                </a:cubicBezTo>
                <a:cubicBezTo>
                  <a:pt x="1368425" y="311156"/>
                  <a:pt x="1562100" y="-1582"/>
                  <a:pt x="1781175" y="6"/>
                </a:cubicBezTo>
                <a:cubicBezTo>
                  <a:pt x="2000250" y="1593"/>
                  <a:pt x="2238375" y="167487"/>
                  <a:pt x="2476500" y="333381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E24C728-292B-43BF-A6C2-C2607FB5C0EC}"/>
              </a:ext>
            </a:extLst>
          </p:cNvPr>
          <p:cNvSpPr/>
          <p:nvPr/>
        </p:nvSpPr>
        <p:spPr>
          <a:xfrm>
            <a:off x="3933825" y="5491115"/>
            <a:ext cx="2457450" cy="235103"/>
          </a:xfrm>
          <a:custGeom>
            <a:avLst/>
            <a:gdLst>
              <a:gd name="connsiteX0" fmla="*/ 0 w 2457450"/>
              <a:gd name="connsiteY0" fmla="*/ 100060 h 235103"/>
              <a:gd name="connsiteX1" fmla="*/ 571500 w 2457450"/>
              <a:gd name="connsiteY1" fmla="*/ 4810 h 235103"/>
              <a:gd name="connsiteX2" fmla="*/ 1162050 w 2457450"/>
              <a:gd name="connsiteY2" fmla="*/ 233410 h 235103"/>
              <a:gd name="connsiteX3" fmla="*/ 2457450 w 2457450"/>
              <a:gd name="connsiteY3" fmla="*/ 90535 h 23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235103">
                <a:moveTo>
                  <a:pt x="0" y="100060"/>
                </a:moveTo>
                <a:cubicBezTo>
                  <a:pt x="188912" y="41322"/>
                  <a:pt x="377825" y="-17415"/>
                  <a:pt x="571500" y="4810"/>
                </a:cubicBezTo>
                <a:cubicBezTo>
                  <a:pt x="765175" y="27035"/>
                  <a:pt x="847725" y="219123"/>
                  <a:pt x="1162050" y="233410"/>
                </a:cubicBezTo>
                <a:cubicBezTo>
                  <a:pt x="1476375" y="247698"/>
                  <a:pt x="1966912" y="169116"/>
                  <a:pt x="2457450" y="9053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6EA450D-8D4C-4A4C-89B2-0F2AB83CAE2B}"/>
              </a:ext>
            </a:extLst>
          </p:cNvPr>
          <p:cNvSpPr/>
          <p:nvPr/>
        </p:nvSpPr>
        <p:spPr>
          <a:xfrm>
            <a:off x="3952875" y="5745574"/>
            <a:ext cx="2419350" cy="474299"/>
          </a:xfrm>
          <a:custGeom>
            <a:avLst/>
            <a:gdLst>
              <a:gd name="connsiteX0" fmla="*/ 0 w 2419350"/>
              <a:gd name="connsiteY0" fmla="*/ 140876 h 474299"/>
              <a:gd name="connsiteX1" fmla="*/ 523875 w 2419350"/>
              <a:gd name="connsiteY1" fmla="*/ 7526 h 474299"/>
              <a:gd name="connsiteX2" fmla="*/ 1114425 w 2419350"/>
              <a:gd name="connsiteY2" fmla="*/ 340901 h 474299"/>
              <a:gd name="connsiteX3" fmla="*/ 1809750 w 2419350"/>
              <a:gd name="connsiteY3" fmla="*/ 150401 h 474299"/>
              <a:gd name="connsiteX4" fmla="*/ 2181225 w 2419350"/>
              <a:gd name="connsiteY4" fmla="*/ 474251 h 474299"/>
              <a:gd name="connsiteX5" fmla="*/ 2419350 w 2419350"/>
              <a:gd name="connsiteY5" fmla="*/ 169451 h 4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350" h="474299">
                <a:moveTo>
                  <a:pt x="0" y="140876"/>
                </a:moveTo>
                <a:cubicBezTo>
                  <a:pt x="169069" y="57532"/>
                  <a:pt x="338138" y="-25811"/>
                  <a:pt x="523875" y="7526"/>
                </a:cubicBezTo>
                <a:cubicBezTo>
                  <a:pt x="709612" y="40863"/>
                  <a:pt x="900112" y="317088"/>
                  <a:pt x="1114425" y="340901"/>
                </a:cubicBezTo>
                <a:cubicBezTo>
                  <a:pt x="1328738" y="364714"/>
                  <a:pt x="1631950" y="128176"/>
                  <a:pt x="1809750" y="150401"/>
                </a:cubicBezTo>
                <a:cubicBezTo>
                  <a:pt x="1987550" y="172626"/>
                  <a:pt x="2079625" y="471076"/>
                  <a:pt x="2181225" y="474251"/>
                </a:cubicBezTo>
                <a:cubicBezTo>
                  <a:pt x="2282825" y="477426"/>
                  <a:pt x="2351087" y="323438"/>
                  <a:pt x="2419350" y="16945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6EEAA8E5-7F0B-4632-8617-F9D8B1630CA1}"/>
              </a:ext>
            </a:extLst>
          </p:cNvPr>
          <p:cNvSpPr/>
          <p:nvPr/>
        </p:nvSpPr>
        <p:spPr>
          <a:xfrm>
            <a:off x="3943350" y="6362630"/>
            <a:ext cx="2438400" cy="266770"/>
          </a:xfrm>
          <a:custGeom>
            <a:avLst/>
            <a:gdLst>
              <a:gd name="connsiteX0" fmla="*/ 0 w 2438400"/>
              <a:gd name="connsiteY0" fmla="*/ 266770 h 266770"/>
              <a:gd name="connsiteX1" fmla="*/ 581025 w 2438400"/>
              <a:gd name="connsiteY1" fmla="*/ 38170 h 266770"/>
              <a:gd name="connsiteX2" fmla="*/ 1104900 w 2438400"/>
              <a:gd name="connsiteY2" fmla="*/ 238195 h 266770"/>
              <a:gd name="connsiteX3" fmla="*/ 1562100 w 2438400"/>
              <a:gd name="connsiteY3" fmla="*/ 70 h 266770"/>
              <a:gd name="connsiteX4" fmla="*/ 2438400 w 2438400"/>
              <a:gd name="connsiteY4" fmla="*/ 266770 h 2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66770">
                <a:moveTo>
                  <a:pt x="0" y="266770"/>
                </a:moveTo>
                <a:cubicBezTo>
                  <a:pt x="198437" y="154851"/>
                  <a:pt x="396875" y="42932"/>
                  <a:pt x="581025" y="38170"/>
                </a:cubicBezTo>
                <a:cubicBezTo>
                  <a:pt x="765175" y="33408"/>
                  <a:pt x="941388" y="244545"/>
                  <a:pt x="1104900" y="238195"/>
                </a:cubicBezTo>
                <a:cubicBezTo>
                  <a:pt x="1268413" y="231845"/>
                  <a:pt x="1339850" y="-4693"/>
                  <a:pt x="1562100" y="70"/>
                </a:cubicBezTo>
                <a:cubicBezTo>
                  <a:pt x="1784350" y="4832"/>
                  <a:pt x="2111375" y="135801"/>
                  <a:pt x="2438400" y="26677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8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96" grpId="0"/>
      <p:bldP spid="145" grpId="0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DB949-72DB-4089-B1E7-90D1968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145236"/>
            <a:ext cx="10515600" cy="1325562"/>
          </a:xfrm>
        </p:spPr>
        <p:txBody>
          <a:bodyPr/>
          <a:lstStyle/>
          <a:p>
            <a:r>
              <a:rPr kumimoji="1" lang="en-US" altLang="ja-JP" dirty="0" err="1"/>
              <a:t>Menger</a:t>
            </a:r>
            <a:r>
              <a:rPr kumimoji="1" lang="ja-JP" altLang="en-US" dirty="0"/>
              <a:t>の定理</a:t>
            </a:r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B7D84FCE-A7B3-4AFC-8508-9BE954D89400}"/>
              </a:ext>
            </a:extLst>
          </p:cNvPr>
          <p:cNvGrpSpPr/>
          <p:nvPr/>
        </p:nvGrpSpPr>
        <p:grpSpPr>
          <a:xfrm>
            <a:off x="663385" y="2548762"/>
            <a:ext cx="11089343" cy="1119411"/>
            <a:chOff x="845127" y="1581150"/>
            <a:chExt cx="10529454" cy="115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D23985F1-6CD0-4F01-87A1-24A4818938C0}"/>
                    </a:ext>
                  </a:extLst>
                </p:cNvPr>
                <p:cNvSpPr/>
                <p:nvPr/>
              </p:nvSpPr>
              <p:spPr>
                <a:xfrm>
                  <a:off x="858981" y="1857919"/>
                  <a:ext cx="10515600" cy="87935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600" dirty="0">
                      <a:solidFill>
                        <a:schemeClr val="tx1"/>
                      </a:solidFill>
                    </a:rPr>
                    <a:t>グラフ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ja-JP" alt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kumimoji="1" lang="en-US" altLang="ja-JP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600" b="0" dirty="0">
                      <a:solidFill>
                        <a:srgbClr val="FF0000"/>
                      </a:solidFill>
                    </a:rPr>
                    <a:t>-</a:t>
                  </a:r>
                  <a:r>
                    <a:rPr kumimoji="1" lang="ja-JP" altLang="en-US" sz="2600" b="0" dirty="0">
                      <a:solidFill>
                        <a:srgbClr val="FF0000"/>
                      </a:solidFill>
                    </a:rPr>
                    <a:t>連結</a:t>
                  </a:r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である．</a:t>
                  </a:r>
                  <a14:m>
                    <m:oMath xmlns:m="http://schemas.openxmlformats.org/officeDocument/2006/math">
                      <m:r>
                        <a:rPr kumimoji="1" lang="ja-JP" alt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 どの</a:t>
                  </a:r>
                  <a14:m>
                    <m:oMath xmlns:m="http://schemas.openxmlformats.org/officeDocument/2006/math"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kumimoji="1" lang="ja-JP" altLang="en-US" sz="2600" b="0" dirty="0">
                      <a:solidFill>
                        <a:schemeClr val="tx1"/>
                      </a:solidFill>
                    </a:rPr>
                    <a:t>頂点以下を取り除いてもグラフは連結．</a:t>
                  </a:r>
                  <a:endParaRPr kumimoji="1" lang="en-US" altLang="ja-JP" sz="2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D23985F1-6CD0-4F01-87A1-24A4818938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857919"/>
                  <a:ext cx="10515600" cy="879352"/>
                </a:xfrm>
                <a:prstGeom prst="rect">
                  <a:avLst/>
                </a:prstGeom>
                <a:blipFill>
                  <a:blip r:embed="rId2"/>
                  <a:stretch>
                    <a:fillRect l="-9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四角形: 角を丸くする 99">
              <a:extLst>
                <a:ext uri="{FF2B5EF4-FFF2-40B4-BE49-F238E27FC236}">
                  <a16:creationId xmlns:a16="http://schemas.microsoft.com/office/drawing/2014/main" id="{EE72B102-8CF6-4965-BF20-FA6F7E625F1F}"/>
                </a:ext>
              </a:extLst>
            </p:cNvPr>
            <p:cNvSpPr/>
            <p:nvPr/>
          </p:nvSpPr>
          <p:spPr>
            <a:xfrm>
              <a:off x="845127" y="1581150"/>
              <a:ext cx="10529454" cy="43303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定義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9C0B7BD-5A0B-402D-93F4-5DC7297619D7}"/>
              </a:ext>
            </a:extLst>
          </p:cNvPr>
          <p:cNvGrpSpPr/>
          <p:nvPr/>
        </p:nvGrpSpPr>
        <p:grpSpPr>
          <a:xfrm>
            <a:off x="642100" y="902056"/>
            <a:ext cx="11110627" cy="1476388"/>
            <a:chOff x="845127" y="1389802"/>
            <a:chExt cx="10529454" cy="1159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正方形/長方形 102">
                  <a:extLst>
                    <a:ext uri="{FF2B5EF4-FFF2-40B4-BE49-F238E27FC236}">
                      <a16:creationId xmlns:a16="http://schemas.microsoft.com/office/drawing/2014/main" id="{01AB3505-F3CB-4F16-A107-8D9E789C4406}"/>
                    </a:ext>
                  </a:extLst>
                </p:cNvPr>
                <p:cNvSpPr/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：グラフ，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ja-JP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を結ぶ点素な道の本数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kumimoji="1" lang="ja-JP" altLang="en-US" sz="2800" dirty="0">
                          <a:solidFill>
                            <a:schemeClr val="tx1"/>
                          </a:solidFill>
                        </a:rPr>
                        <m:t>を</m:t>
                      </m:r>
                      <m:r>
                        <m:rPr>
                          <m:nor/>
                        </m:rP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m:t>分離する</m:t>
                      </m:r>
                    </m:oMath>
                  </a14:m>
                  <a:r>
                    <a:rPr kumimoji="1" lang="ja-JP" altLang="en-US" sz="2800" b="0" dirty="0">
                      <a:solidFill>
                        <a:schemeClr val="tx1"/>
                      </a:solidFill>
                    </a:rPr>
                    <a:t>頂点数の最小値</a:t>
                  </a:r>
                  <a:endParaRPr kumimoji="1" lang="en-US" altLang="ja-JP" sz="28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正方形/長方形 102">
                  <a:extLst>
                    <a:ext uri="{FF2B5EF4-FFF2-40B4-BE49-F238E27FC236}">
                      <a16:creationId xmlns:a16="http://schemas.microsoft.com/office/drawing/2014/main" id="{01AB3505-F3CB-4F16-A107-8D9E789C44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6"/>
                  <a:ext cx="10515600" cy="879352"/>
                </a:xfrm>
                <a:prstGeom prst="rect">
                  <a:avLst/>
                </a:prstGeom>
                <a:blipFill>
                  <a:blip r:embed="rId3"/>
                  <a:stretch>
                    <a:fillRect b="-48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四角形: 角を丸くする 104">
              <a:extLst>
                <a:ext uri="{FF2B5EF4-FFF2-40B4-BE49-F238E27FC236}">
                  <a16:creationId xmlns:a16="http://schemas.microsoft.com/office/drawing/2014/main" id="{113147ED-AEED-4204-B1B2-85A4A2F20E66}"/>
                </a:ext>
              </a:extLst>
            </p:cNvPr>
            <p:cNvSpPr/>
            <p:nvPr/>
          </p:nvSpPr>
          <p:spPr>
            <a:xfrm>
              <a:off x="845127" y="1389802"/>
              <a:ext cx="10529454" cy="36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定理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Menger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1927)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1285303-F5D6-4CDC-8656-2CF3F176C788}"/>
              </a:ext>
            </a:extLst>
          </p:cNvPr>
          <p:cNvGrpSpPr>
            <a:grpSpLocks noChangeAspect="1"/>
          </p:cNvGrpSpPr>
          <p:nvPr/>
        </p:nvGrpSpPr>
        <p:grpSpPr>
          <a:xfrm>
            <a:off x="7617411" y="4279070"/>
            <a:ext cx="4129279" cy="1683844"/>
            <a:chOff x="4064202" y="5503019"/>
            <a:chExt cx="3340907" cy="1362360"/>
          </a:xfrm>
        </p:grpSpPr>
        <p:sp>
          <p:nvSpPr>
            <p:cNvPr id="50" name="フローチャート: 結合子 49">
              <a:extLst>
                <a:ext uri="{FF2B5EF4-FFF2-40B4-BE49-F238E27FC236}">
                  <a16:creationId xmlns:a16="http://schemas.microsoft.com/office/drawing/2014/main" id="{31CBBC77-B0DB-4BB9-B9E2-89F11FAB910D}"/>
                </a:ext>
              </a:extLst>
            </p:cNvPr>
            <p:cNvSpPr/>
            <p:nvPr/>
          </p:nvSpPr>
          <p:spPr>
            <a:xfrm>
              <a:off x="4677023" y="570353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結合子 50">
              <a:extLst>
                <a:ext uri="{FF2B5EF4-FFF2-40B4-BE49-F238E27FC236}">
                  <a16:creationId xmlns:a16="http://schemas.microsoft.com/office/drawing/2014/main" id="{2A9682AE-DC60-4F09-88CA-A64AC9F254BB}"/>
                </a:ext>
              </a:extLst>
            </p:cNvPr>
            <p:cNvSpPr/>
            <p:nvPr/>
          </p:nvSpPr>
          <p:spPr>
            <a:xfrm>
              <a:off x="4691555" y="644168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ローチャート: 結合子 51">
              <a:extLst>
                <a:ext uri="{FF2B5EF4-FFF2-40B4-BE49-F238E27FC236}">
                  <a16:creationId xmlns:a16="http://schemas.microsoft.com/office/drawing/2014/main" id="{54AB6FCA-5EB5-4750-8F69-E5D153927BCD}"/>
                </a:ext>
              </a:extLst>
            </p:cNvPr>
            <p:cNvSpPr/>
            <p:nvPr/>
          </p:nvSpPr>
          <p:spPr>
            <a:xfrm>
              <a:off x="4668580" y="5932764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ローチャート: 結合子 52">
              <a:extLst>
                <a:ext uri="{FF2B5EF4-FFF2-40B4-BE49-F238E27FC236}">
                  <a16:creationId xmlns:a16="http://schemas.microsoft.com/office/drawing/2014/main" id="{406C08EC-276C-4EF6-9290-13E394DEA380}"/>
                </a:ext>
              </a:extLst>
            </p:cNvPr>
            <p:cNvSpPr/>
            <p:nvPr/>
          </p:nvSpPr>
          <p:spPr>
            <a:xfrm>
              <a:off x="4754360" y="6173946"/>
              <a:ext cx="43200" cy="43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ローチャート: 結合子 53">
              <a:extLst>
                <a:ext uri="{FF2B5EF4-FFF2-40B4-BE49-F238E27FC236}">
                  <a16:creationId xmlns:a16="http://schemas.microsoft.com/office/drawing/2014/main" id="{EC69AFCA-5C52-485A-A7F4-0241373BC838}"/>
                </a:ext>
              </a:extLst>
            </p:cNvPr>
            <p:cNvSpPr/>
            <p:nvPr/>
          </p:nvSpPr>
          <p:spPr>
            <a:xfrm>
              <a:off x="4754360" y="6250481"/>
              <a:ext cx="43200" cy="43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フローチャート: 結合子 54">
              <a:extLst>
                <a:ext uri="{FF2B5EF4-FFF2-40B4-BE49-F238E27FC236}">
                  <a16:creationId xmlns:a16="http://schemas.microsoft.com/office/drawing/2014/main" id="{7E104904-DF9E-4357-97F4-E65EE21D34D9}"/>
                </a:ext>
              </a:extLst>
            </p:cNvPr>
            <p:cNvSpPr/>
            <p:nvPr/>
          </p:nvSpPr>
          <p:spPr>
            <a:xfrm>
              <a:off x="4754360" y="6331402"/>
              <a:ext cx="43200" cy="43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59B1C65A-E85E-4116-A81E-31B8CF459DF8}"/>
                    </a:ext>
                  </a:extLst>
                </p:cNvPr>
                <p:cNvSpPr txBox="1"/>
                <p:nvPr/>
              </p:nvSpPr>
              <p:spPr>
                <a:xfrm>
                  <a:off x="4064202" y="6285741"/>
                  <a:ext cx="3281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59B1C65A-E85E-4116-A81E-31B8CF459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202" y="6285741"/>
                  <a:ext cx="32810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88660247-477B-481D-8A90-4BB739FB7305}"/>
                    </a:ext>
                  </a:extLst>
                </p:cNvPr>
                <p:cNvSpPr txBox="1"/>
                <p:nvPr/>
              </p:nvSpPr>
              <p:spPr>
                <a:xfrm>
                  <a:off x="7077001" y="6342159"/>
                  <a:ext cx="3281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88660247-477B-481D-8A90-4BB739FB7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001" y="6342159"/>
                  <a:ext cx="32810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フローチャート: 結合子 58">
              <a:extLst>
                <a:ext uri="{FF2B5EF4-FFF2-40B4-BE49-F238E27FC236}">
                  <a16:creationId xmlns:a16="http://schemas.microsoft.com/office/drawing/2014/main" id="{223CBE8E-DE2C-4081-9DAD-B91CA1BDF846}"/>
                </a:ext>
              </a:extLst>
            </p:cNvPr>
            <p:cNvSpPr/>
            <p:nvPr/>
          </p:nvSpPr>
          <p:spPr>
            <a:xfrm>
              <a:off x="6652023" y="5742043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ローチャート: 結合子 59">
              <a:extLst>
                <a:ext uri="{FF2B5EF4-FFF2-40B4-BE49-F238E27FC236}">
                  <a16:creationId xmlns:a16="http://schemas.microsoft.com/office/drawing/2014/main" id="{2D9FF6B2-00C6-49D8-9F8C-030FED2FF0FF}"/>
                </a:ext>
              </a:extLst>
            </p:cNvPr>
            <p:cNvSpPr/>
            <p:nvPr/>
          </p:nvSpPr>
          <p:spPr>
            <a:xfrm>
              <a:off x="6633180" y="6427743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ローチャート: 結合子 60">
              <a:extLst>
                <a:ext uri="{FF2B5EF4-FFF2-40B4-BE49-F238E27FC236}">
                  <a16:creationId xmlns:a16="http://schemas.microsoft.com/office/drawing/2014/main" id="{F8D07BEA-8E4B-44C8-A3D8-4D34EF87C811}"/>
                </a:ext>
              </a:extLst>
            </p:cNvPr>
            <p:cNvSpPr/>
            <p:nvPr/>
          </p:nvSpPr>
          <p:spPr>
            <a:xfrm>
              <a:off x="6639486" y="5944906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ローチャート: 結合子 61">
              <a:extLst>
                <a:ext uri="{FF2B5EF4-FFF2-40B4-BE49-F238E27FC236}">
                  <a16:creationId xmlns:a16="http://schemas.microsoft.com/office/drawing/2014/main" id="{FE8A509A-E3ED-4E1B-8171-4767151B437D}"/>
                </a:ext>
              </a:extLst>
            </p:cNvPr>
            <p:cNvSpPr/>
            <p:nvPr/>
          </p:nvSpPr>
          <p:spPr>
            <a:xfrm>
              <a:off x="6679980" y="6184703"/>
              <a:ext cx="43200" cy="43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ローチャート: 結合子 62">
              <a:extLst>
                <a:ext uri="{FF2B5EF4-FFF2-40B4-BE49-F238E27FC236}">
                  <a16:creationId xmlns:a16="http://schemas.microsoft.com/office/drawing/2014/main" id="{B00DA1B6-9CC3-4A74-AB70-A05AC308BCFE}"/>
                </a:ext>
              </a:extLst>
            </p:cNvPr>
            <p:cNvSpPr/>
            <p:nvPr/>
          </p:nvSpPr>
          <p:spPr>
            <a:xfrm>
              <a:off x="6679980" y="6261238"/>
              <a:ext cx="43200" cy="43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フローチャート: 結合子 63">
              <a:extLst>
                <a:ext uri="{FF2B5EF4-FFF2-40B4-BE49-F238E27FC236}">
                  <a16:creationId xmlns:a16="http://schemas.microsoft.com/office/drawing/2014/main" id="{8EE9E804-9EAE-471F-9ACC-D5BDB233164C}"/>
                </a:ext>
              </a:extLst>
            </p:cNvPr>
            <p:cNvSpPr/>
            <p:nvPr/>
          </p:nvSpPr>
          <p:spPr>
            <a:xfrm>
              <a:off x="6679980" y="6342159"/>
              <a:ext cx="43200" cy="43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A15AF712-3027-420D-A7F0-B1D517B2D405}"/>
                </a:ext>
              </a:extLst>
            </p:cNvPr>
            <p:cNvSpPr/>
            <p:nvPr/>
          </p:nvSpPr>
          <p:spPr>
            <a:xfrm>
              <a:off x="4821443" y="5593025"/>
              <a:ext cx="1828801" cy="215605"/>
            </a:xfrm>
            <a:custGeom>
              <a:avLst/>
              <a:gdLst>
                <a:gd name="connsiteX0" fmla="*/ 0 w 3048000"/>
                <a:gd name="connsiteY0" fmla="*/ 287543 h 359342"/>
                <a:gd name="connsiteX1" fmla="*/ 663388 w 3048000"/>
                <a:gd name="connsiteY1" fmla="*/ 672 h 359342"/>
                <a:gd name="connsiteX2" fmla="*/ 1183341 w 3048000"/>
                <a:gd name="connsiteY2" fmla="*/ 359260 h 359342"/>
                <a:gd name="connsiteX3" fmla="*/ 2043953 w 3048000"/>
                <a:gd name="connsiteY3" fmla="*/ 36531 h 359342"/>
                <a:gd name="connsiteX4" fmla="*/ 3048000 w 3048000"/>
                <a:gd name="connsiteY4" fmla="*/ 314437 h 35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359342">
                  <a:moveTo>
                    <a:pt x="0" y="287543"/>
                  </a:moveTo>
                  <a:cubicBezTo>
                    <a:pt x="233082" y="138131"/>
                    <a:pt x="466165" y="-11281"/>
                    <a:pt x="663388" y="672"/>
                  </a:cubicBezTo>
                  <a:cubicBezTo>
                    <a:pt x="860611" y="12625"/>
                    <a:pt x="953247" y="353284"/>
                    <a:pt x="1183341" y="359260"/>
                  </a:cubicBezTo>
                  <a:cubicBezTo>
                    <a:pt x="1413435" y="365236"/>
                    <a:pt x="1733177" y="44001"/>
                    <a:pt x="2043953" y="36531"/>
                  </a:cubicBezTo>
                  <a:cubicBezTo>
                    <a:pt x="2354729" y="29061"/>
                    <a:pt x="2701364" y="171749"/>
                    <a:pt x="3048000" y="31443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35752FF9-6928-48B8-8238-62108512833D}"/>
                </a:ext>
              </a:extLst>
            </p:cNvPr>
            <p:cNvSpPr/>
            <p:nvPr/>
          </p:nvSpPr>
          <p:spPr>
            <a:xfrm>
              <a:off x="4826822" y="5906712"/>
              <a:ext cx="1812664" cy="290962"/>
            </a:xfrm>
            <a:custGeom>
              <a:avLst/>
              <a:gdLst>
                <a:gd name="connsiteX0" fmla="*/ 0 w 3021106"/>
                <a:gd name="connsiteY0" fmla="*/ 177108 h 484936"/>
                <a:gd name="connsiteX1" fmla="*/ 627529 w 3021106"/>
                <a:gd name="connsiteY1" fmla="*/ 6779 h 484936"/>
                <a:gd name="connsiteX2" fmla="*/ 1030941 w 3021106"/>
                <a:gd name="connsiteY2" fmla="*/ 383296 h 484936"/>
                <a:gd name="connsiteX3" fmla="*/ 1694329 w 3021106"/>
                <a:gd name="connsiteY3" fmla="*/ 33673 h 484936"/>
                <a:gd name="connsiteX4" fmla="*/ 2259106 w 3021106"/>
                <a:gd name="connsiteY4" fmla="*/ 481908 h 484936"/>
                <a:gd name="connsiteX5" fmla="*/ 3021106 w 3021106"/>
                <a:gd name="connsiteY5" fmla="*/ 195037 h 48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106" h="484936">
                  <a:moveTo>
                    <a:pt x="0" y="177108"/>
                  </a:moveTo>
                  <a:cubicBezTo>
                    <a:pt x="227853" y="74761"/>
                    <a:pt x="455706" y="-27586"/>
                    <a:pt x="627529" y="6779"/>
                  </a:cubicBezTo>
                  <a:cubicBezTo>
                    <a:pt x="799352" y="41144"/>
                    <a:pt x="853141" y="378814"/>
                    <a:pt x="1030941" y="383296"/>
                  </a:cubicBezTo>
                  <a:cubicBezTo>
                    <a:pt x="1208741" y="387778"/>
                    <a:pt x="1489635" y="17238"/>
                    <a:pt x="1694329" y="33673"/>
                  </a:cubicBezTo>
                  <a:cubicBezTo>
                    <a:pt x="1899023" y="50108"/>
                    <a:pt x="2037977" y="455014"/>
                    <a:pt x="2259106" y="481908"/>
                  </a:cubicBezTo>
                  <a:cubicBezTo>
                    <a:pt x="2480236" y="508802"/>
                    <a:pt x="2750671" y="351919"/>
                    <a:pt x="3021106" y="19503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41491FDA-B504-4F13-A5C1-4626C515E238}"/>
                </a:ext>
              </a:extLst>
            </p:cNvPr>
            <p:cNvSpPr/>
            <p:nvPr/>
          </p:nvSpPr>
          <p:spPr>
            <a:xfrm>
              <a:off x="4826822" y="6297358"/>
              <a:ext cx="1823422" cy="350496"/>
            </a:xfrm>
            <a:custGeom>
              <a:avLst/>
              <a:gdLst>
                <a:gd name="connsiteX0" fmla="*/ 0 w 3039035"/>
                <a:gd name="connsiteY0" fmla="*/ 368714 h 584160"/>
                <a:gd name="connsiteX1" fmla="*/ 618564 w 3039035"/>
                <a:gd name="connsiteY1" fmla="*/ 1161 h 584160"/>
                <a:gd name="connsiteX2" fmla="*/ 1165411 w 3039035"/>
                <a:gd name="connsiteY2" fmla="*/ 476291 h 584160"/>
                <a:gd name="connsiteX3" fmla="*/ 1667435 w 3039035"/>
                <a:gd name="connsiteY3" fmla="*/ 10126 h 584160"/>
                <a:gd name="connsiteX4" fmla="*/ 2384611 w 3039035"/>
                <a:gd name="connsiteY4" fmla="*/ 565938 h 584160"/>
                <a:gd name="connsiteX5" fmla="*/ 3039035 w 3039035"/>
                <a:gd name="connsiteY5" fmla="*/ 395608 h 58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9035" h="584160">
                  <a:moveTo>
                    <a:pt x="0" y="368714"/>
                  </a:moveTo>
                  <a:cubicBezTo>
                    <a:pt x="212164" y="175973"/>
                    <a:pt x="424329" y="-16768"/>
                    <a:pt x="618564" y="1161"/>
                  </a:cubicBezTo>
                  <a:cubicBezTo>
                    <a:pt x="812799" y="19090"/>
                    <a:pt x="990599" y="474797"/>
                    <a:pt x="1165411" y="476291"/>
                  </a:cubicBezTo>
                  <a:cubicBezTo>
                    <a:pt x="1340223" y="477785"/>
                    <a:pt x="1464235" y="-4815"/>
                    <a:pt x="1667435" y="10126"/>
                  </a:cubicBezTo>
                  <a:cubicBezTo>
                    <a:pt x="1870635" y="25067"/>
                    <a:pt x="2156011" y="501691"/>
                    <a:pt x="2384611" y="565938"/>
                  </a:cubicBezTo>
                  <a:cubicBezTo>
                    <a:pt x="2613211" y="630185"/>
                    <a:pt x="2826123" y="512896"/>
                    <a:pt x="3039035" y="39560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左中かっこ 67">
              <a:extLst>
                <a:ext uri="{FF2B5EF4-FFF2-40B4-BE49-F238E27FC236}">
                  <a16:creationId xmlns:a16="http://schemas.microsoft.com/office/drawing/2014/main" id="{7F77FF49-CE6D-47B5-A720-B1DF05A1365C}"/>
                </a:ext>
              </a:extLst>
            </p:cNvPr>
            <p:cNvSpPr/>
            <p:nvPr/>
          </p:nvSpPr>
          <p:spPr>
            <a:xfrm>
              <a:off x="4549741" y="5710674"/>
              <a:ext cx="118334" cy="89964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左中かっこ 68">
              <a:extLst>
                <a:ext uri="{FF2B5EF4-FFF2-40B4-BE49-F238E27FC236}">
                  <a16:creationId xmlns:a16="http://schemas.microsoft.com/office/drawing/2014/main" id="{92E1C448-6985-40DE-B5F6-2119BA41E19B}"/>
                </a:ext>
              </a:extLst>
            </p:cNvPr>
            <p:cNvSpPr/>
            <p:nvPr/>
          </p:nvSpPr>
          <p:spPr>
            <a:xfrm flipH="1">
              <a:off x="6842289" y="5720108"/>
              <a:ext cx="118334" cy="89964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71A8D163-D4A7-4508-8D8D-27F42DA6CF8A}"/>
                    </a:ext>
                  </a:extLst>
                </p:cNvPr>
                <p:cNvSpPr txBox="1"/>
                <p:nvPr/>
              </p:nvSpPr>
              <p:spPr>
                <a:xfrm>
                  <a:off x="4300825" y="5979749"/>
                  <a:ext cx="328108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71A8D163-D4A7-4508-8D8D-27F42DA6C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825" y="5979749"/>
                  <a:ext cx="328108" cy="3139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D4C4613-B28B-43FC-8CF5-02DF78BB66B2}"/>
                    </a:ext>
                  </a:extLst>
                </p:cNvPr>
                <p:cNvSpPr txBox="1"/>
                <p:nvPr/>
              </p:nvSpPr>
              <p:spPr>
                <a:xfrm>
                  <a:off x="6887045" y="5993939"/>
                  <a:ext cx="328108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D4C4613-B28B-43FC-8CF5-02DF78BB6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7045" y="5993939"/>
                  <a:ext cx="328108" cy="3139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C0C4087E-5902-4EBA-91C2-B30055BD6585}"/>
                </a:ext>
              </a:extLst>
            </p:cNvPr>
            <p:cNvSpPr/>
            <p:nvPr/>
          </p:nvSpPr>
          <p:spPr>
            <a:xfrm>
              <a:off x="4342237" y="5511365"/>
              <a:ext cx="708163" cy="131467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6D1ED16A-FB03-4920-97A7-4D3733BC1C1A}"/>
                </a:ext>
              </a:extLst>
            </p:cNvPr>
            <p:cNvSpPr/>
            <p:nvPr/>
          </p:nvSpPr>
          <p:spPr>
            <a:xfrm>
              <a:off x="6500838" y="5503019"/>
              <a:ext cx="708163" cy="13146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72BFE74B-67EC-4107-91FD-03E989A9CB29}"/>
              </a:ext>
            </a:extLst>
          </p:cNvPr>
          <p:cNvGrpSpPr/>
          <p:nvPr/>
        </p:nvGrpSpPr>
        <p:grpSpPr>
          <a:xfrm>
            <a:off x="677975" y="4012200"/>
            <a:ext cx="6437199" cy="2047713"/>
            <a:chOff x="845127" y="1404766"/>
            <a:chExt cx="10529454" cy="1144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正方形/長方形 75">
                  <a:extLst>
                    <a:ext uri="{FF2B5EF4-FFF2-40B4-BE49-F238E27FC236}">
                      <a16:creationId xmlns:a16="http://schemas.microsoft.com/office/drawing/2014/main" id="{DD585964-E04B-4E37-B257-3B0F9ACD68D2}"/>
                    </a:ext>
                  </a:extLst>
                </p:cNvPr>
                <p:cNvSpPr/>
                <p:nvPr/>
              </p:nvSpPr>
              <p:spPr>
                <a:xfrm>
                  <a:off x="858981" y="1670225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グラフの任意の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頂点集合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に対して，</a:t>
                  </a:r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を結ぶ点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素な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本の道が取れる．</a:t>
                  </a:r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そのグラフが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連結である．</a:t>
                  </a:r>
                </a:p>
              </p:txBody>
            </p:sp>
          </mc:Choice>
          <mc:Fallback xmlns="">
            <p:sp>
              <p:nvSpPr>
                <p:cNvPr id="76" name="正方形/長方形 75">
                  <a:extLst>
                    <a:ext uri="{FF2B5EF4-FFF2-40B4-BE49-F238E27FC236}">
                      <a16:creationId xmlns:a16="http://schemas.microsoft.com/office/drawing/2014/main" id="{DD585964-E04B-4E37-B257-3B0F9ACD6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5"/>
                  <a:ext cx="10515600" cy="879352"/>
                </a:xfrm>
                <a:prstGeom prst="rect">
                  <a:avLst/>
                </a:prstGeom>
                <a:blipFill>
                  <a:blip r:embed="rId8"/>
                  <a:stretch>
                    <a:fillRect l="-1894" r="-1136" b="-46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四角形: 角を丸くする 76">
              <a:extLst>
                <a:ext uri="{FF2B5EF4-FFF2-40B4-BE49-F238E27FC236}">
                  <a16:creationId xmlns:a16="http://schemas.microsoft.com/office/drawing/2014/main" id="{F57A8D7E-71FF-4290-BC00-8AEB30DE8568}"/>
                </a:ext>
              </a:extLst>
            </p:cNvPr>
            <p:cNvSpPr/>
            <p:nvPr/>
          </p:nvSpPr>
          <p:spPr>
            <a:xfrm>
              <a:off x="845127" y="1404766"/>
              <a:ext cx="10529454" cy="2983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系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Menger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1927)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558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DE6D9-C01E-41E8-B11B-5C33A38A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144636"/>
            <a:ext cx="10515600" cy="1325562"/>
          </a:xfrm>
        </p:spPr>
        <p:txBody>
          <a:bodyPr anchor="ctr">
            <a:normAutofit/>
          </a:bodyPr>
          <a:lstStyle/>
          <a:p>
            <a:r>
              <a:rPr lang="ja-JP" altLang="en-US" dirty="0"/>
              <a:t>指定された頂点対を結ぶ点素な道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9D3B4687-2B6C-48CA-9711-82AF8B7BF85D}"/>
                  </a:ext>
                </a:extLst>
              </p:cNvPr>
              <p:cNvSpPr txBox="1"/>
              <p:nvPr/>
            </p:nvSpPr>
            <p:spPr>
              <a:xfrm>
                <a:off x="2357883" y="621988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9D3B4687-2B6C-48CA-9711-82AF8B7B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83" y="621988"/>
                <a:ext cx="6703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2" name="グループ化 311">
            <a:extLst>
              <a:ext uri="{FF2B5EF4-FFF2-40B4-BE49-F238E27FC236}">
                <a16:creationId xmlns:a16="http://schemas.microsoft.com/office/drawing/2014/main" id="{F650FF94-ED31-419F-B7D5-736DE03F253A}"/>
              </a:ext>
            </a:extLst>
          </p:cNvPr>
          <p:cNvGrpSpPr>
            <a:grpSpLocks noChangeAspect="1"/>
          </p:cNvGrpSpPr>
          <p:nvPr/>
        </p:nvGrpSpPr>
        <p:grpSpPr>
          <a:xfrm>
            <a:off x="979093" y="919355"/>
            <a:ext cx="4222366" cy="3996306"/>
            <a:chOff x="727069" y="1018515"/>
            <a:chExt cx="5513240" cy="4617938"/>
          </a:xfrm>
        </p:grpSpPr>
        <p:sp>
          <p:nvSpPr>
            <p:cNvPr id="313" name="フローチャート: 結合子 312">
              <a:extLst>
                <a:ext uri="{FF2B5EF4-FFF2-40B4-BE49-F238E27FC236}">
                  <a16:creationId xmlns:a16="http://schemas.microsoft.com/office/drawing/2014/main" id="{640C1C5F-6508-4892-B4AD-CC54DFF85D62}"/>
                </a:ext>
              </a:extLst>
            </p:cNvPr>
            <p:cNvSpPr/>
            <p:nvPr/>
          </p:nvSpPr>
          <p:spPr>
            <a:xfrm>
              <a:off x="3258370" y="1018515"/>
              <a:ext cx="404252" cy="357759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ローチャート: 結合子 313">
              <a:extLst>
                <a:ext uri="{FF2B5EF4-FFF2-40B4-BE49-F238E27FC236}">
                  <a16:creationId xmlns:a16="http://schemas.microsoft.com/office/drawing/2014/main" id="{42654981-D4BF-4D7D-850C-2EE9A0D8F223}"/>
                </a:ext>
              </a:extLst>
            </p:cNvPr>
            <p:cNvSpPr/>
            <p:nvPr/>
          </p:nvSpPr>
          <p:spPr>
            <a:xfrm>
              <a:off x="2785148" y="2111814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ローチャート: 結合子 314">
              <a:extLst>
                <a:ext uri="{FF2B5EF4-FFF2-40B4-BE49-F238E27FC236}">
                  <a16:creationId xmlns:a16="http://schemas.microsoft.com/office/drawing/2014/main" id="{1130FAAB-CEC5-4ABD-8BDC-FC16062A5A91}"/>
                </a:ext>
              </a:extLst>
            </p:cNvPr>
            <p:cNvSpPr/>
            <p:nvPr/>
          </p:nvSpPr>
          <p:spPr>
            <a:xfrm>
              <a:off x="3772239" y="2127696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6" name="フローチャート: 結合子 315">
              <a:extLst>
                <a:ext uri="{FF2B5EF4-FFF2-40B4-BE49-F238E27FC236}">
                  <a16:creationId xmlns:a16="http://schemas.microsoft.com/office/drawing/2014/main" id="{5B1129A6-3236-4BE3-8500-4FAA98D301E5}"/>
                </a:ext>
              </a:extLst>
            </p:cNvPr>
            <p:cNvSpPr/>
            <p:nvPr/>
          </p:nvSpPr>
          <p:spPr>
            <a:xfrm>
              <a:off x="2099830" y="298189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ローチャート: 結合子 316">
              <a:extLst>
                <a:ext uri="{FF2B5EF4-FFF2-40B4-BE49-F238E27FC236}">
                  <a16:creationId xmlns:a16="http://schemas.microsoft.com/office/drawing/2014/main" id="{1CC17C20-6E4C-45F0-BAF8-B75F65922A1B}"/>
                </a:ext>
              </a:extLst>
            </p:cNvPr>
            <p:cNvSpPr/>
            <p:nvPr/>
          </p:nvSpPr>
          <p:spPr>
            <a:xfrm>
              <a:off x="727069" y="3111207"/>
              <a:ext cx="404252" cy="35775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ローチャート: 結合子 317">
              <a:extLst>
                <a:ext uri="{FF2B5EF4-FFF2-40B4-BE49-F238E27FC236}">
                  <a16:creationId xmlns:a16="http://schemas.microsoft.com/office/drawing/2014/main" id="{F2BCB8D1-59FE-4721-A263-8A9CD1CDFC19}"/>
                </a:ext>
              </a:extLst>
            </p:cNvPr>
            <p:cNvSpPr/>
            <p:nvPr/>
          </p:nvSpPr>
          <p:spPr>
            <a:xfrm>
              <a:off x="2225050" y="4180881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ローチャート: 結合子 318">
              <a:extLst>
                <a:ext uri="{FF2B5EF4-FFF2-40B4-BE49-F238E27FC236}">
                  <a16:creationId xmlns:a16="http://schemas.microsoft.com/office/drawing/2014/main" id="{15BD5A4A-EAB2-42EE-B7D0-08FEAF6F0FC5}"/>
                </a:ext>
              </a:extLst>
            </p:cNvPr>
            <p:cNvSpPr/>
            <p:nvPr/>
          </p:nvSpPr>
          <p:spPr>
            <a:xfrm>
              <a:off x="4188316" y="4170830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ローチャート: 結合子 319">
              <a:extLst>
                <a:ext uri="{FF2B5EF4-FFF2-40B4-BE49-F238E27FC236}">
                  <a16:creationId xmlns:a16="http://schemas.microsoft.com/office/drawing/2014/main" id="{EE2B6E70-3233-423F-8763-B78CA3A1BBEA}"/>
                </a:ext>
              </a:extLst>
            </p:cNvPr>
            <p:cNvSpPr/>
            <p:nvPr/>
          </p:nvSpPr>
          <p:spPr>
            <a:xfrm>
              <a:off x="4507869" y="2981895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1" name="フローチャート: 結合子 320">
              <a:extLst>
                <a:ext uri="{FF2B5EF4-FFF2-40B4-BE49-F238E27FC236}">
                  <a16:creationId xmlns:a16="http://schemas.microsoft.com/office/drawing/2014/main" id="{FDF8944F-DF57-48AD-AEA3-EEA17ED131DA}"/>
                </a:ext>
              </a:extLst>
            </p:cNvPr>
            <p:cNvSpPr/>
            <p:nvPr/>
          </p:nvSpPr>
          <p:spPr>
            <a:xfrm>
              <a:off x="5836057" y="3131032"/>
              <a:ext cx="404252" cy="357759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2" name="フローチャート: 結合子 321">
              <a:extLst>
                <a:ext uri="{FF2B5EF4-FFF2-40B4-BE49-F238E27FC236}">
                  <a16:creationId xmlns:a16="http://schemas.microsoft.com/office/drawing/2014/main" id="{9F72B7B1-65C1-4350-B304-4CC164F10C58}"/>
                </a:ext>
              </a:extLst>
            </p:cNvPr>
            <p:cNvSpPr/>
            <p:nvPr/>
          </p:nvSpPr>
          <p:spPr>
            <a:xfrm>
              <a:off x="3222359" y="2947520"/>
              <a:ext cx="404252" cy="35775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ローチャート: 結合子 322">
              <a:extLst>
                <a:ext uri="{FF2B5EF4-FFF2-40B4-BE49-F238E27FC236}">
                  <a16:creationId xmlns:a16="http://schemas.microsoft.com/office/drawing/2014/main" id="{F8F59D56-86E5-4D10-8633-88AC42CC4187}"/>
                </a:ext>
              </a:extLst>
            </p:cNvPr>
            <p:cNvSpPr/>
            <p:nvPr/>
          </p:nvSpPr>
          <p:spPr>
            <a:xfrm>
              <a:off x="3315320" y="5278694"/>
              <a:ext cx="404252" cy="35775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4" name="直線コネクタ 323">
              <a:extLst>
                <a:ext uri="{FF2B5EF4-FFF2-40B4-BE49-F238E27FC236}">
                  <a16:creationId xmlns:a16="http://schemas.microsoft.com/office/drawing/2014/main" id="{435864BF-B180-4A6D-B9B1-4543BD848D9F}"/>
                </a:ext>
              </a:extLst>
            </p:cNvPr>
            <p:cNvCxnSpPr>
              <a:cxnSpLocks/>
              <a:stCxn id="313" idx="4"/>
              <a:endCxn id="314" idx="7"/>
            </p:cNvCxnSpPr>
            <p:nvPr/>
          </p:nvCxnSpPr>
          <p:spPr>
            <a:xfrm flipH="1">
              <a:off x="3130198" y="1376274"/>
              <a:ext cx="330297" cy="7879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コネクタ 324">
              <a:extLst>
                <a:ext uri="{FF2B5EF4-FFF2-40B4-BE49-F238E27FC236}">
                  <a16:creationId xmlns:a16="http://schemas.microsoft.com/office/drawing/2014/main" id="{7CDAAB45-132B-42AC-9169-03E8D3AFA5A1}"/>
                </a:ext>
              </a:extLst>
            </p:cNvPr>
            <p:cNvCxnSpPr>
              <a:cxnSpLocks/>
              <a:stCxn id="314" idx="3"/>
              <a:endCxn id="316" idx="7"/>
            </p:cNvCxnSpPr>
            <p:nvPr/>
          </p:nvCxnSpPr>
          <p:spPr>
            <a:xfrm flipH="1">
              <a:off x="2444881" y="2417180"/>
              <a:ext cx="399469" cy="617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コネクタ 325">
              <a:extLst>
                <a:ext uri="{FF2B5EF4-FFF2-40B4-BE49-F238E27FC236}">
                  <a16:creationId xmlns:a16="http://schemas.microsoft.com/office/drawing/2014/main" id="{F4E13657-E0BA-404F-B12E-F7735FE2BEF7}"/>
                </a:ext>
              </a:extLst>
            </p:cNvPr>
            <p:cNvCxnSpPr>
              <a:cxnSpLocks/>
              <a:stCxn id="313" idx="2"/>
              <a:endCxn id="317" idx="0"/>
            </p:cNvCxnSpPr>
            <p:nvPr/>
          </p:nvCxnSpPr>
          <p:spPr>
            <a:xfrm flipH="1">
              <a:off x="929195" y="1197394"/>
              <a:ext cx="2329175" cy="19138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コネクタ 326">
              <a:extLst>
                <a:ext uri="{FF2B5EF4-FFF2-40B4-BE49-F238E27FC236}">
                  <a16:creationId xmlns:a16="http://schemas.microsoft.com/office/drawing/2014/main" id="{F56A948B-15DA-4598-9F9F-12D0138E64A3}"/>
                </a:ext>
              </a:extLst>
            </p:cNvPr>
            <p:cNvCxnSpPr>
              <a:cxnSpLocks/>
              <a:stCxn id="314" idx="5"/>
              <a:endCxn id="322" idx="1"/>
            </p:cNvCxnSpPr>
            <p:nvPr/>
          </p:nvCxnSpPr>
          <p:spPr>
            <a:xfrm>
              <a:off x="3130198" y="2417180"/>
              <a:ext cx="151362" cy="5827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コネクタ 327">
              <a:extLst>
                <a:ext uri="{FF2B5EF4-FFF2-40B4-BE49-F238E27FC236}">
                  <a16:creationId xmlns:a16="http://schemas.microsoft.com/office/drawing/2014/main" id="{8B4841C0-A83E-40D1-91CC-585D8C6DCB6E}"/>
                </a:ext>
              </a:extLst>
            </p:cNvPr>
            <p:cNvCxnSpPr>
              <a:cxnSpLocks/>
              <a:stCxn id="313" idx="5"/>
              <a:endCxn id="315" idx="2"/>
            </p:cNvCxnSpPr>
            <p:nvPr/>
          </p:nvCxnSpPr>
          <p:spPr>
            <a:xfrm>
              <a:off x="3603420" y="1323881"/>
              <a:ext cx="168820" cy="9826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022CD3EA-C033-46EC-9754-588DB02B9751}"/>
                </a:ext>
              </a:extLst>
            </p:cNvPr>
            <p:cNvCxnSpPr>
              <a:cxnSpLocks/>
              <a:stCxn id="315" idx="3"/>
              <a:endCxn id="322" idx="7"/>
            </p:cNvCxnSpPr>
            <p:nvPr/>
          </p:nvCxnSpPr>
          <p:spPr>
            <a:xfrm flipH="1">
              <a:off x="3567409" y="2433062"/>
              <a:ext cx="264032" cy="566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コネクタ 329">
              <a:extLst>
                <a:ext uri="{FF2B5EF4-FFF2-40B4-BE49-F238E27FC236}">
                  <a16:creationId xmlns:a16="http://schemas.microsoft.com/office/drawing/2014/main" id="{763C60B2-B502-444F-816E-F380159F1127}"/>
                </a:ext>
              </a:extLst>
            </p:cNvPr>
            <p:cNvCxnSpPr>
              <a:cxnSpLocks/>
              <a:stCxn id="320" idx="1"/>
              <a:endCxn id="315" idx="5"/>
            </p:cNvCxnSpPr>
            <p:nvPr/>
          </p:nvCxnSpPr>
          <p:spPr>
            <a:xfrm flipH="1" flipV="1">
              <a:off x="4117290" y="2433062"/>
              <a:ext cx="449781" cy="6012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BC44D6F9-ED25-440D-A5AB-9DB21FA63419}"/>
                </a:ext>
              </a:extLst>
            </p:cNvPr>
            <p:cNvCxnSpPr>
              <a:cxnSpLocks/>
              <a:stCxn id="316" idx="2"/>
              <a:endCxn id="317" idx="6"/>
            </p:cNvCxnSpPr>
            <p:nvPr/>
          </p:nvCxnSpPr>
          <p:spPr>
            <a:xfrm flipH="1">
              <a:off x="1131321" y="3160775"/>
              <a:ext cx="968510" cy="129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>
              <a:extLst>
                <a:ext uri="{FF2B5EF4-FFF2-40B4-BE49-F238E27FC236}">
                  <a16:creationId xmlns:a16="http://schemas.microsoft.com/office/drawing/2014/main" id="{26B8CB56-BA5C-46EE-B825-9A1AA6E0612F}"/>
                </a:ext>
              </a:extLst>
            </p:cNvPr>
            <p:cNvCxnSpPr>
              <a:cxnSpLocks/>
              <a:stCxn id="316" idx="5"/>
              <a:endCxn id="318" idx="1"/>
            </p:cNvCxnSpPr>
            <p:nvPr/>
          </p:nvCxnSpPr>
          <p:spPr>
            <a:xfrm flipH="1">
              <a:off x="2284252" y="3287262"/>
              <a:ext cx="160629" cy="946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>
              <a:extLst>
                <a:ext uri="{FF2B5EF4-FFF2-40B4-BE49-F238E27FC236}">
                  <a16:creationId xmlns:a16="http://schemas.microsoft.com/office/drawing/2014/main" id="{F509098C-E3AA-4486-84EF-C3B1D0F1F01C}"/>
                </a:ext>
              </a:extLst>
            </p:cNvPr>
            <p:cNvCxnSpPr>
              <a:cxnSpLocks/>
              <a:stCxn id="318" idx="7"/>
              <a:endCxn id="322" idx="3"/>
            </p:cNvCxnSpPr>
            <p:nvPr/>
          </p:nvCxnSpPr>
          <p:spPr>
            <a:xfrm flipV="1">
              <a:off x="2570101" y="3252886"/>
              <a:ext cx="711460" cy="980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コネクタ 333">
              <a:extLst>
                <a:ext uri="{FF2B5EF4-FFF2-40B4-BE49-F238E27FC236}">
                  <a16:creationId xmlns:a16="http://schemas.microsoft.com/office/drawing/2014/main" id="{8764FB5A-B84A-4A55-839A-4131C581BC5E}"/>
                </a:ext>
              </a:extLst>
            </p:cNvPr>
            <p:cNvCxnSpPr>
              <a:cxnSpLocks/>
              <a:stCxn id="319" idx="1"/>
              <a:endCxn id="322" idx="5"/>
            </p:cNvCxnSpPr>
            <p:nvPr/>
          </p:nvCxnSpPr>
          <p:spPr>
            <a:xfrm flipH="1" flipV="1">
              <a:off x="3567409" y="3252886"/>
              <a:ext cx="680108" cy="9703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コネクタ 334">
              <a:extLst>
                <a:ext uri="{FF2B5EF4-FFF2-40B4-BE49-F238E27FC236}">
                  <a16:creationId xmlns:a16="http://schemas.microsoft.com/office/drawing/2014/main" id="{F465231F-D132-4D21-ABD6-CBFB99E8B678}"/>
                </a:ext>
              </a:extLst>
            </p:cNvPr>
            <p:cNvCxnSpPr>
              <a:cxnSpLocks/>
              <a:stCxn id="317" idx="4"/>
              <a:endCxn id="323" idx="2"/>
            </p:cNvCxnSpPr>
            <p:nvPr/>
          </p:nvCxnSpPr>
          <p:spPr>
            <a:xfrm>
              <a:off x="929195" y="3468966"/>
              <a:ext cx="2386125" cy="1988607"/>
            </a:xfrm>
            <a:prstGeom prst="lin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13C0E008-CD45-436F-B043-1D2CC2A41E3F}"/>
                </a:ext>
              </a:extLst>
            </p:cNvPr>
            <p:cNvCxnSpPr>
              <a:cxnSpLocks/>
              <a:stCxn id="318" idx="4"/>
              <a:endCxn id="323" idx="1"/>
            </p:cNvCxnSpPr>
            <p:nvPr/>
          </p:nvCxnSpPr>
          <p:spPr>
            <a:xfrm>
              <a:off x="2427176" y="4538640"/>
              <a:ext cx="947345" cy="792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46DB5341-9B8A-484A-9EB3-BFC24AE7B1B8}"/>
                </a:ext>
              </a:extLst>
            </p:cNvPr>
            <p:cNvCxnSpPr>
              <a:cxnSpLocks/>
              <a:stCxn id="313" idx="6"/>
              <a:endCxn id="321" idx="1"/>
            </p:cNvCxnSpPr>
            <p:nvPr/>
          </p:nvCxnSpPr>
          <p:spPr>
            <a:xfrm>
              <a:off x="3662621" y="1197394"/>
              <a:ext cx="2232637" cy="198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線コネクタ 337">
              <a:extLst>
                <a:ext uri="{FF2B5EF4-FFF2-40B4-BE49-F238E27FC236}">
                  <a16:creationId xmlns:a16="http://schemas.microsoft.com/office/drawing/2014/main" id="{DDFCA994-2558-430B-94EB-19E8E34E0F72}"/>
                </a:ext>
              </a:extLst>
            </p:cNvPr>
            <p:cNvCxnSpPr>
              <a:cxnSpLocks/>
              <a:stCxn id="320" idx="4"/>
              <a:endCxn id="319" idx="7"/>
            </p:cNvCxnSpPr>
            <p:nvPr/>
          </p:nvCxnSpPr>
          <p:spPr>
            <a:xfrm flipH="1">
              <a:off x="4533366" y="3339654"/>
              <a:ext cx="176629" cy="8835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コネクタ 338">
              <a:extLst>
                <a:ext uri="{FF2B5EF4-FFF2-40B4-BE49-F238E27FC236}">
                  <a16:creationId xmlns:a16="http://schemas.microsoft.com/office/drawing/2014/main" id="{9CFFAAE8-913D-4526-80BB-5C9F418CF9AA}"/>
                </a:ext>
              </a:extLst>
            </p:cNvPr>
            <p:cNvCxnSpPr>
              <a:cxnSpLocks/>
              <a:stCxn id="321" idx="2"/>
              <a:endCxn id="320" idx="6"/>
            </p:cNvCxnSpPr>
            <p:nvPr/>
          </p:nvCxnSpPr>
          <p:spPr>
            <a:xfrm flipH="1" flipV="1">
              <a:off x="4912121" y="3160775"/>
              <a:ext cx="923936" cy="149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線コネクタ 339">
              <a:extLst>
                <a:ext uri="{FF2B5EF4-FFF2-40B4-BE49-F238E27FC236}">
                  <a16:creationId xmlns:a16="http://schemas.microsoft.com/office/drawing/2014/main" id="{369A7E63-EBDC-4421-8485-3BC109334FA7}"/>
                </a:ext>
              </a:extLst>
            </p:cNvPr>
            <p:cNvCxnSpPr>
              <a:cxnSpLocks/>
              <a:stCxn id="319" idx="4"/>
              <a:endCxn id="323" idx="7"/>
            </p:cNvCxnSpPr>
            <p:nvPr/>
          </p:nvCxnSpPr>
          <p:spPr>
            <a:xfrm flipH="1">
              <a:off x="3660370" y="4528589"/>
              <a:ext cx="730071" cy="8024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線コネクタ 340">
              <a:extLst>
                <a:ext uri="{FF2B5EF4-FFF2-40B4-BE49-F238E27FC236}">
                  <a16:creationId xmlns:a16="http://schemas.microsoft.com/office/drawing/2014/main" id="{4F36BDEB-3A1A-4AF5-88A0-930278A13866}"/>
                </a:ext>
              </a:extLst>
            </p:cNvPr>
            <p:cNvCxnSpPr>
              <a:cxnSpLocks/>
              <a:stCxn id="321" idx="4"/>
              <a:endCxn id="323" idx="6"/>
            </p:cNvCxnSpPr>
            <p:nvPr/>
          </p:nvCxnSpPr>
          <p:spPr>
            <a:xfrm flipH="1">
              <a:off x="3719572" y="3488791"/>
              <a:ext cx="2318611" cy="19687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線コネクタ 341">
              <a:extLst>
                <a:ext uri="{FF2B5EF4-FFF2-40B4-BE49-F238E27FC236}">
                  <a16:creationId xmlns:a16="http://schemas.microsoft.com/office/drawing/2014/main" id="{48D336F5-12F8-478C-BDD3-CE7C88A7C8E2}"/>
                </a:ext>
              </a:extLst>
            </p:cNvPr>
            <p:cNvCxnSpPr>
              <a:cxnSpLocks/>
              <a:stCxn id="314" idx="6"/>
              <a:endCxn id="315" idx="2"/>
            </p:cNvCxnSpPr>
            <p:nvPr/>
          </p:nvCxnSpPr>
          <p:spPr>
            <a:xfrm>
              <a:off x="3189400" y="2290693"/>
              <a:ext cx="582839" cy="158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直線コネクタ 342">
              <a:extLst>
                <a:ext uri="{FF2B5EF4-FFF2-40B4-BE49-F238E27FC236}">
                  <a16:creationId xmlns:a16="http://schemas.microsoft.com/office/drawing/2014/main" id="{38F80882-2E47-4186-8DB0-37FE7086B834}"/>
                </a:ext>
              </a:extLst>
            </p:cNvPr>
            <p:cNvCxnSpPr>
              <a:cxnSpLocks/>
              <a:stCxn id="318" idx="6"/>
              <a:endCxn id="319" idx="2"/>
            </p:cNvCxnSpPr>
            <p:nvPr/>
          </p:nvCxnSpPr>
          <p:spPr>
            <a:xfrm flipV="1">
              <a:off x="2629302" y="4349709"/>
              <a:ext cx="1559014" cy="100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直線コネクタ 343">
              <a:extLst>
                <a:ext uri="{FF2B5EF4-FFF2-40B4-BE49-F238E27FC236}">
                  <a16:creationId xmlns:a16="http://schemas.microsoft.com/office/drawing/2014/main" id="{E33A3F2B-BF3D-4417-9FA2-44C101990729}"/>
                </a:ext>
              </a:extLst>
            </p:cNvPr>
            <p:cNvCxnSpPr>
              <a:cxnSpLocks/>
              <a:stCxn id="322" idx="6"/>
              <a:endCxn id="320" idx="2"/>
            </p:cNvCxnSpPr>
            <p:nvPr/>
          </p:nvCxnSpPr>
          <p:spPr>
            <a:xfrm>
              <a:off x="3626611" y="3126400"/>
              <a:ext cx="881259" cy="343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直線コネクタ 344">
              <a:extLst>
                <a:ext uri="{FF2B5EF4-FFF2-40B4-BE49-F238E27FC236}">
                  <a16:creationId xmlns:a16="http://schemas.microsoft.com/office/drawing/2014/main" id="{8CBFFACE-A2F6-4516-AEB8-589F868ADB15}"/>
                </a:ext>
              </a:extLst>
            </p:cNvPr>
            <p:cNvCxnSpPr>
              <a:cxnSpLocks/>
              <a:stCxn id="316" idx="6"/>
              <a:endCxn id="322" idx="2"/>
            </p:cNvCxnSpPr>
            <p:nvPr/>
          </p:nvCxnSpPr>
          <p:spPr>
            <a:xfrm flipV="1">
              <a:off x="2504082" y="3126400"/>
              <a:ext cx="718277" cy="343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直線コネクタ 345">
              <a:extLst>
                <a:ext uri="{FF2B5EF4-FFF2-40B4-BE49-F238E27FC236}">
                  <a16:creationId xmlns:a16="http://schemas.microsoft.com/office/drawing/2014/main" id="{65BC0F3A-98E4-4354-81FF-3556CA640D50}"/>
                </a:ext>
              </a:extLst>
            </p:cNvPr>
            <p:cNvCxnSpPr>
              <a:cxnSpLocks/>
              <a:stCxn id="319" idx="6"/>
              <a:endCxn id="321" idx="3"/>
            </p:cNvCxnSpPr>
            <p:nvPr/>
          </p:nvCxnSpPr>
          <p:spPr>
            <a:xfrm flipV="1">
              <a:off x="4592568" y="3436398"/>
              <a:ext cx="1302691" cy="913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直線コネクタ 346">
              <a:extLst>
                <a:ext uri="{FF2B5EF4-FFF2-40B4-BE49-F238E27FC236}">
                  <a16:creationId xmlns:a16="http://schemas.microsoft.com/office/drawing/2014/main" id="{9C7D3532-85BF-421F-8A07-8555F2EA072C}"/>
                </a:ext>
              </a:extLst>
            </p:cNvPr>
            <p:cNvCxnSpPr>
              <a:cxnSpLocks/>
              <a:stCxn id="317" idx="5"/>
              <a:endCxn id="318" idx="2"/>
            </p:cNvCxnSpPr>
            <p:nvPr/>
          </p:nvCxnSpPr>
          <p:spPr>
            <a:xfrm>
              <a:off x="1072119" y="3416574"/>
              <a:ext cx="1152931" cy="9431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直線コネクタ 347">
              <a:extLst>
                <a:ext uri="{FF2B5EF4-FFF2-40B4-BE49-F238E27FC236}">
                  <a16:creationId xmlns:a16="http://schemas.microsoft.com/office/drawing/2014/main" id="{568C4C1B-CBA3-45F0-8634-49E46709B712}"/>
                </a:ext>
              </a:extLst>
            </p:cNvPr>
            <p:cNvCxnSpPr>
              <a:cxnSpLocks/>
              <a:stCxn id="317" idx="7"/>
              <a:endCxn id="314" idx="2"/>
            </p:cNvCxnSpPr>
            <p:nvPr/>
          </p:nvCxnSpPr>
          <p:spPr>
            <a:xfrm flipV="1">
              <a:off x="1072119" y="2290693"/>
              <a:ext cx="1713029" cy="87290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>
              <a:extLst>
                <a:ext uri="{FF2B5EF4-FFF2-40B4-BE49-F238E27FC236}">
                  <a16:creationId xmlns:a16="http://schemas.microsoft.com/office/drawing/2014/main" id="{DBF220E9-22CB-4B9E-99DC-171D21EF86C1}"/>
                </a:ext>
              </a:extLst>
            </p:cNvPr>
            <p:cNvCxnSpPr>
              <a:cxnSpLocks/>
              <a:stCxn id="315" idx="6"/>
              <a:endCxn id="321" idx="1"/>
            </p:cNvCxnSpPr>
            <p:nvPr/>
          </p:nvCxnSpPr>
          <p:spPr>
            <a:xfrm>
              <a:off x="4176491" y="2306575"/>
              <a:ext cx="1718767" cy="8768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435AA4D-EF61-46C9-B069-FE6F508B34CA}"/>
              </a:ext>
            </a:extLst>
          </p:cNvPr>
          <p:cNvGrpSpPr/>
          <p:nvPr/>
        </p:nvGrpSpPr>
        <p:grpSpPr>
          <a:xfrm>
            <a:off x="6015267" y="999984"/>
            <a:ext cx="4964733" cy="523220"/>
            <a:chOff x="709842" y="5351089"/>
            <a:chExt cx="4964733" cy="523220"/>
          </a:xfrm>
        </p:grpSpPr>
        <p:sp>
          <p:nvSpPr>
            <p:cNvPr id="351" name="フローチャート: 結合子 350">
              <a:extLst>
                <a:ext uri="{FF2B5EF4-FFF2-40B4-BE49-F238E27FC236}">
                  <a16:creationId xmlns:a16="http://schemas.microsoft.com/office/drawing/2014/main" id="{FBD5207E-A037-4289-B871-68EE3BF157DF}"/>
                </a:ext>
              </a:extLst>
            </p:cNvPr>
            <p:cNvSpPr/>
            <p:nvPr/>
          </p:nvSpPr>
          <p:spPr>
            <a:xfrm>
              <a:off x="709842" y="5481689"/>
              <a:ext cx="279479" cy="28512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2" name="フローチャート: 結合子 351">
              <a:extLst>
                <a:ext uri="{FF2B5EF4-FFF2-40B4-BE49-F238E27FC236}">
                  <a16:creationId xmlns:a16="http://schemas.microsoft.com/office/drawing/2014/main" id="{7B901EFA-C95B-4F0D-B419-A3DAA6A57022}"/>
                </a:ext>
              </a:extLst>
            </p:cNvPr>
            <p:cNvSpPr/>
            <p:nvPr/>
          </p:nvSpPr>
          <p:spPr>
            <a:xfrm>
              <a:off x="1345933" y="5481689"/>
              <a:ext cx="279479" cy="28512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3" name="テキスト ボックス 352">
              <a:extLst>
                <a:ext uri="{FF2B5EF4-FFF2-40B4-BE49-F238E27FC236}">
                  <a16:creationId xmlns:a16="http://schemas.microsoft.com/office/drawing/2014/main" id="{FE572F01-E9CC-4173-A21B-7C195822EDE2}"/>
                </a:ext>
              </a:extLst>
            </p:cNvPr>
            <p:cNvSpPr txBox="1"/>
            <p:nvPr/>
          </p:nvSpPr>
          <p:spPr>
            <a:xfrm>
              <a:off x="947954" y="5351089"/>
              <a:ext cx="4726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と　  を結ぶ</a:t>
              </a:r>
              <a:r>
                <a:rPr kumimoji="1" lang="ja-JP" altLang="en-US" sz="2800" dirty="0">
                  <a:solidFill>
                    <a:srgbClr val="FF0000"/>
                  </a:solidFill>
                </a:rPr>
                <a:t>点素</a:t>
              </a:r>
              <a:r>
                <a:rPr kumimoji="1" lang="ja-JP" altLang="en-US" sz="2800" dirty="0"/>
                <a:t>な道はある．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テキスト ボックス 353">
                <a:extLst>
                  <a:ext uri="{FF2B5EF4-FFF2-40B4-BE49-F238E27FC236}">
                    <a16:creationId xmlns:a16="http://schemas.microsoft.com/office/drawing/2014/main" id="{94BF7C24-A18A-4BB3-8312-7C752A32B380}"/>
                  </a:ext>
                </a:extLst>
              </p:cNvPr>
              <p:cNvSpPr txBox="1"/>
              <p:nvPr/>
            </p:nvSpPr>
            <p:spPr>
              <a:xfrm>
                <a:off x="2462155" y="4547241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4" name="テキスト ボックス 353">
                <a:extLst>
                  <a:ext uri="{FF2B5EF4-FFF2-40B4-BE49-F238E27FC236}">
                    <a16:creationId xmlns:a16="http://schemas.microsoft.com/office/drawing/2014/main" id="{94BF7C24-A18A-4BB3-8312-7C752A3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55" y="4547241"/>
                <a:ext cx="6703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60163401-BBE0-48F3-8D2C-2DB576C88206}"/>
                  </a:ext>
                </a:extLst>
              </p:cNvPr>
              <p:cNvSpPr txBox="1"/>
              <p:nvPr/>
            </p:nvSpPr>
            <p:spPr>
              <a:xfrm>
                <a:off x="5053734" y="2618440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60163401-BBE0-48F3-8D2C-2DB576C88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34" y="2618440"/>
                <a:ext cx="6703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テキスト ボックス 355">
                <a:extLst>
                  <a:ext uri="{FF2B5EF4-FFF2-40B4-BE49-F238E27FC236}">
                    <a16:creationId xmlns:a16="http://schemas.microsoft.com/office/drawing/2014/main" id="{45106F9C-DDC7-4D5A-A61E-EE729C38F8AB}"/>
                  </a:ext>
                </a:extLst>
              </p:cNvPr>
              <p:cNvSpPr txBox="1"/>
              <p:nvPr/>
            </p:nvSpPr>
            <p:spPr>
              <a:xfrm>
                <a:off x="433914" y="2567582"/>
                <a:ext cx="670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6" name="テキスト ボックス 355">
                <a:extLst>
                  <a:ext uri="{FF2B5EF4-FFF2-40B4-BE49-F238E27FC236}">
                    <a16:creationId xmlns:a16="http://schemas.microsoft.com/office/drawing/2014/main" id="{45106F9C-DDC7-4D5A-A61E-EE729C38F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14" y="2567582"/>
                <a:ext cx="6703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テキスト ボックス 359">
                <a:extLst>
                  <a:ext uri="{FF2B5EF4-FFF2-40B4-BE49-F238E27FC236}">
                    <a16:creationId xmlns:a16="http://schemas.microsoft.com/office/drawing/2014/main" id="{EB0A1372-AE5A-4AA2-94D1-AED2012890EE}"/>
                  </a:ext>
                </a:extLst>
              </p:cNvPr>
              <p:cNvSpPr txBox="1"/>
              <p:nvPr/>
            </p:nvSpPr>
            <p:spPr>
              <a:xfrm>
                <a:off x="5943600" y="160882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，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sz="2800" dirty="0"/>
                  <a:t>結ぶ点素な道はある</a:t>
                </a:r>
                <a:r>
                  <a:rPr kumimoji="1" lang="en-US" altLang="ja-JP" sz="2800" dirty="0"/>
                  <a:t>??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60" name="テキスト ボックス 359">
                <a:extLst>
                  <a:ext uri="{FF2B5EF4-FFF2-40B4-BE49-F238E27FC236}">
                    <a16:creationId xmlns:a16="http://schemas.microsoft.com/office/drawing/2014/main" id="{EB0A1372-AE5A-4AA2-94D1-AED201289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608820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7442" r="-200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1" name="直線コネクタ 360">
            <a:extLst>
              <a:ext uri="{FF2B5EF4-FFF2-40B4-BE49-F238E27FC236}">
                <a16:creationId xmlns:a16="http://schemas.microsoft.com/office/drawing/2014/main" id="{E0CD017F-59DA-4040-8D39-1D5613BE462A}"/>
              </a:ext>
            </a:extLst>
          </p:cNvPr>
          <p:cNvCxnSpPr>
            <a:cxnSpLocks/>
            <a:stCxn id="313" idx="4"/>
            <a:endCxn id="314" idx="7"/>
          </p:cNvCxnSpPr>
          <p:nvPr/>
        </p:nvCxnSpPr>
        <p:spPr>
          <a:xfrm flipH="1">
            <a:off x="2819552" y="1228955"/>
            <a:ext cx="252961" cy="68186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>
            <a:extLst>
              <a:ext uri="{FF2B5EF4-FFF2-40B4-BE49-F238E27FC236}">
                <a16:creationId xmlns:a16="http://schemas.microsoft.com/office/drawing/2014/main" id="{DFC06D82-5183-4433-9D33-C67377449DBF}"/>
              </a:ext>
            </a:extLst>
          </p:cNvPr>
          <p:cNvCxnSpPr>
            <a:cxnSpLocks/>
            <a:stCxn id="314" idx="5"/>
            <a:endCxn id="322" idx="1"/>
          </p:cNvCxnSpPr>
          <p:nvPr/>
        </p:nvCxnSpPr>
        <p:spPr>
          <a:xfrm>
            <a:off x="2819552" y="2129742"/>
            <a:ext cx="115922" cy="50429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>
            <a:extLst>
              <a:ext uri="{FF2B5EF4-FFF2-40B4-BE49-F238E27FC236}">
                <a16:creationId xmlns:a16="http://schemas.microsoft.com/office/drawing/2014/main" id="{024754EE-B523-4271-AD38-00C1BF0924D2}"/>
              </a:ext>
            </a:extLst>
          </p:cNvPr>
          <p:cNvCxnSpPr>
            <a:cxnSpLocks/>
            <a:stCxn id="322" idx="5"/>
            <a:endCxn id="319" idx="1"/>
          </p:cNvCxnSpPr>
          <p:nvPr/>
        </p:nvCxnSpPr>
        <p:spPr>
          <a:xfrm>
            <a:off x="3154394" y="2852952"/>
            <a:ext cx="520867" cy="83971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直線コネクタ 363">
            <a:extLst>
              <a:ext uri="{FF2B5EF4-FFF2-40B4-BE49-F238E27FC236}">
                <a16:creationId xmlns:a16="http://schemas.microsoft.com/office/drawing/2014/main" id="{2D725024-6F1C-421E-B111-D55CC7F8F091}"/>
              </a:ext>
            </a:extLst>
          </p:cNvPr>
          <p:cNvCxnSpPr>
            <a:cxnSpLocks/>
            <a:stCxn id="319" idx="4"/>
            <a:endCxn id="323" idx="7"/>
          </p:cNvCxnSpPr>
          <p:nvPr/>
        </p:nvCxnSpPr>
        <p:spPr>
          <a:xfrm flipH="1">
            <a:off x="3225589" y="3956929"/>
            <a:ext cx="559132" cy="69447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5E6AC1B4-A282-4E53-9D01-3550DFE234AD}"/>
              </a:ext>
            </a:extLst>
          </p:cNvPr>
          <p:cNvSpPr txBox="1"/>
          <p:nvPr/>
        </p:nvSpPr>
        <p:spPr>
          <a:xfrm>
            <a:off x="5943600" y="2168065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→ ない</a:t>
            </a:r>
            <a:r>
              <a:rPr kumimoji="1" lang="en-US" altLang="ja-JP" sz="2800" dirty="0"/>
              <a:t>!!</a:t>
            </a:r>
          </a:p>
        </p:txBody>
      </p: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33965A72-5A6E-4928-BF43-2C92F3D0019A}"/>
              </a:ext>
            </a:extLst>
          </p:cNvPr>
          <p:cNvSpPr txBox="1"/>
          <p:nvPr/>
        </p:nvSpPr>
        <p:spPr>
          <a:xfrm>
            <a:off x="7477125" y="2179301"/>
            <a:ext cx="266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でも実は</a:t>
            </a:r>
            <a:r>
              <a:rPr kumimoji="1" lang="en-US" altLang="ja-JP" sz="2800"/>
              <a:t>3-</a:t>
            </a:r>
            <a:r>
              <a:rPr kumimoji="1" lang="ja-JP" altLang="en-US" sz="2800" dirty="0"/>
              <a:t>連結</a:t>
            </a:r>
            <a:endParaRPr kumimoji="1" lang="en-US" altLang="ja-JP" sz="2800" dirty="0"/>
          </a:p>
        </p:txBody>
      </p:sp>
      <p:grpSp>
        <p:nvGrpSpPr>
          <p:cNvPr id="368" name="グループ化 367">
            <a:extLst>
              <a:ext uri="{FF2B5EF4-FFF2-40B4-BE49-F238E27FC236}">
                <a16:creationId xmlns:a16="http://schemas.microsoft.com/office/drawing/2014/main" id="{09D1AF54-2D1F-403F-A8A0-8F1DB173D630}"/>
              </a:ext>
            </a:extLst>
          </p:cNvPr>
          <p:cNvGrpSpPr/>
          <p:nvPr/>
        </p:nvGrpSpPr>
        <p:grpSpPr>
          <a:xfrm>
            <a:off x="5628039" y="2727573"/>
            <a:ext cx="6437199" cy="2047713"/>
            <a:chOff x="845127" y="1404766"/>
            <a:chExt cx="10529454" cy="1144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正方形/長方形 368">
                  <a:extLst>
                    <a:ext uri="{FF2B5EF4-FFF2-40B4-BE49-F238E27FC236}">
                      <a16:creationId xmlns:a16="http://schemas.microsoft.com/office/drawing/2014/main" id="{568CA128-17B9-4FF1-8F43-4D867E8BE0DB}"/>
                    </a:ext>
                  </a:extLst>
                </p:cNvPr>
                <p:cNvSpPr/>
                <p:nvPr/>
              </p:nvSpPr>
              <p:spPr>
                <a:xfrm>
                  <a:off x="858981" y="1670225"/>
                  <a:ext cx="10515600" cy="879352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グラフの任意の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頂点集合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に対して，</a:t>
                  </a:r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と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を結ぶ点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素な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本の道が取れる．</a:t>
                  </a:r>
                  <a:endParaRPr kumimoji="1" lang="en-US" altLang="ja-JP" sz="2800" dirty="0"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a14:m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そのグラフが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ja-JP" sz="2800" dirty="0">
                      <a:solidFill>
                        <a:schemeClr val="tx1"/>
                      </a:solidFill>
                    </a:rPr>
                    <a:t>-</a:t>
                  </a:r>
                  <a:r>
                    <a:rPr kumimoji="1" lang="ja-JP" altLang="en-US" sz="2800" dirty="0">
                      <a:solidFill>
                        <a:schemeClr val="tx1"/>
                      </a:solidFill>
                    </a:rPr>
                    <a:t>連結である．</a:t>
                  </a:r>
                </a:p>
              </p:txBody>
            </p:sp>
          </mc:Choice>
          <mc:Fallback xmlns="">
            <p:sp>
              <p:nvSpPr>
                <p:cNvPr id="369" name="正方形/長方形 368">
                  <a:extLst>
                    <a:ext uri="{FF2B5EF4-FFF2-40B4-BE49-F238E27FC236}">
                      <a16:creationId xmlns:a16="http://schemas.microsoft.com/office/drawing/2014/main" id="{568CA128-17B9-4FF1-8F43-4D867E8BE0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81" y="1670225"/>
                  <a:ext cx="10515600" cy="879352"/>
                </a:xfrm>
                <a:prstGeom prst="rect">
                  <a:avLst/>
                </a:prstGeom>
                <a:blipFill>
                  <a:blip r:embed="rId7"/>
                  <a:stretch>
                    <a:fillRect l="-1894" r="-1136" b="-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0" name="四角形: 角を丸くする 369">
              <a:extLst>
                <a:ext uri="{FF2B5EF4-FFF2-40B4-BE49-F238E27FC236}">
                  <a16:creationId xmlns:a16="http://schemas.microsoft.com/office/drawing/2014/main" id="{15CE0E10-0807-428C-BAE0-81B464A0381E}"/>
                </a:ext>
              </a:extLst>
            </p:cNvPr>
            <p:cNvSpPr/>
            <p:nvPr/>
          </p:nvSpPr>
          <p:spPr>
            <a:xfrm>
              <a:off x="845127" y="1404766"/>
              <a:ext cx="10529454" cy="2983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系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(</a:t>
              </a:r>
              <a:r>
                <a:rPr kumimoji="1" lang="en-US" altLang="ja-JP" sz="2800" dirty="0" err="1">
                  <a:solidFill>
                    <a:schemeClr val="bg1"/>
                  </a:solidFill>
                </a:rPr>
                <a:t>Menger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, 1927)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1" name="テキスト ボックス 370">
            <a:extLst>
              <a:ext uri="{FF2B5EF4-FFF2-40B4-BE49-F238E27FC236}">
                <a16:creationId xmlns:a16="http://schemas.microsoft.com/office/drawing/2014/main" id="{46868B3A-D549-48D3-A3CE-AB65A144C8B7}"/>
              </a:ext>
            </a:extLst>
          </p:cNvPr>
          <p:cNvSpPr txBox="1"/>
          <p:nvPr/>
        </p:nvSpPr>
        <p:spPr>
          <a:xfrm>
            <a:off x="4037623" y="5442302"/>
            <a:ext cx="729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グラフの</a:t>
            </a:r>
            <a:r>
              <a:rPr kumimoji="1" lang="ja-JP" altLang="en-US" sz="2800" dirty="0">
                <a:solidFill>
                  <a:srgbClr val="FF0000"/>
                </a:solidFill>
              </a:rPr>
              <a:t>連結度</a:t>
            </a:r>
            <a:r>
              <a:rPr kumimoji="1" lang="ja-JP" altLang="en-US" sz="2800" dirty="0"/>
              <a:t>との関係性がある</a:t>
            </a:r>
            <a:r>
              <a:rPr kumimoji="1" lang="en-US" altLang="ja-JP" sz="2800" dirty="0"/>
              <a:t>??</a:t>
            </a:r>
            <a:endParaRPr kumimoji="1" lang="ja-JP" altLang="en-US" sz="2800" dirty="0"/>
          </a:p>
        </p:txBody>
      </p:sp>
      <p:sp>
        <p:nvSpPr>
          <p:cNvPr id="372" name="テキスト ボックス 371">
            <a:extLst>
              <a:ext uri="{FF2B5EF4-FFF2-40B4-BE49-F238E27FC236}">
                <a16:creationId xmlns:a16="http://schemas.microsoft.com/office/drawing/2014/main" id="{D73F8F42-57C1-4C65-8E11-E8349A50F8BB}"/>
              </a:ext>
            </a:extLst>
          </p:cNvPr>
          <p:cNvSpPr txBox="1"/>
          <p:nvPr/>
        </p:nvSpPr>
        <p:spPr>
          <a:xfrm>
            <a:off x="4037624" y="5969857"/>
            <a:ext cx="800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どれくらい</a:t>
            </a:r>
            <a:r>
              <a:rPr kumimoji="1" lang="ja-JP" altLang="en-US" sz="2800" dirty="0">
                <a:solidFill>
                  <a:srgbClr val="FF0000"/>
                </a:solidFill>
              </a:rPr>
              <a:t>連結度</a:t>
            </a:r>
            <a:r>
              <a:rPr kumimoji="1" lang="ja-JP" altLang="en-US" sz="2800" dirty="0"/>
              <a:t>が高ければ，存在が保証できる</a:t>
            </a:r>
            <a:r>
              <a:rPr kumimoji="1" lang="en-US" altLang="ja-JP" sz="2800" dirty="0"/>
              <a:t>??</a:t>
            </a:r>
            <a:endParaRPr kumimoji="1" lang="ja-JP" altLang="en-US" sz="2800" dirty="0"/>
          </a:p>
        </p:txBody>
      </p:sp>
      <p:sp>
        <p:nvSpPr>
          <p:cNvPr id="373" name="テキスト ボックス 372">
            <a:extLst>
              <a:ext uri="{FF2B5EF4-FFF2-40B4-BE49-F238E27FC236}">
                <a16:creationId xmlns:a16="http://schemas.microsoft.com/office/drawing/2014/main" id="{FDCB7CB2-4291-42A1-9B68-5522CF774CE7}"/>
              </a:ext>
            </a:extLst>
          </p:cNvPr>
          <p:cNvSpPr txBox="1"/>
          <p:nvPr/>
        </p:nvSpPr>
        <p:spPr>
          <a:xfrm>
            <a:off x="4047783" y="4934302"/>
            <a:ext cx="729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頂点対を指定すると何が変わる</a:t>
            </a:r>
            <a:r>
              <a:rPr kumimoji="1" lang="en-US" altLang="ja-JP" sz="2800" dirty="0"/>
              <a:t>??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887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354" grpId="0"/>
      <p:bldP spid="355" grpId="0"/>
      <p:bldP spid="356" grpId="0"/>
      <p:bldP spid="360" grpId="0"/>
      <p:bldP spid="365" grpId="0"/>
      <p:bldP spid="367" grpId="0"/>
      <p:bldP spid="371" grpId="0"/>
      <p:bldP spid="372" grpId="0"/>
      <p:bldP spid="373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5764</Words>
  <Application>Microsoft Office PowerPoint</Application>
  <PresentationFormat>ワイド画面</PresentationFormat>
  <Paragraphs>665</Paragraphs>
  <Slides>49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49</vt:i4>
      </vt:variant>
    </vt:vector>
  </HeadingPairs>
  <TitlesOfParts>
    <vt:vector size="61" baseType="lpstr">
      <vt:lpstr>HGS行書体</vt:lpstr>
      <vt:lpstr>HGS明朝B</vt:lpstr>
      <vt:lpstr>游ゴシック</vt:lpstr>
      <vt:lpstr>Arial</vt:lpstr>
      <vt:lpstr>Calibri</vt:lpstr>
      <vt:lpstr>Calibri Light</vt:lpstr>
      <vt:lpstr>Cambria Math</vt:lpstr>
      <vt:lpstr>Wingdings 2</vt:lpstr>
      <vt:lpstr>HDOfficeLightV0</vt:lpstr>
      <vt:lpstr>1_HDOfficeLightV0</vt:lpstr>
      <vt:lpstr>2_HDOfficeLightV0</vt:lpstr>
      <vt:lpstr>3_HDOfficeLightV0</vt:lpstr>
      <vt:lpstr>グラフのlinkage problemについて</vt:lpstr>
      <vt:lpstr>自己紹介：前澤　俊一</vt:lpstr>
      <vt:lpstr>互いに点素な道</vt:lpstr>
      <vt:lpstr>互いに点素な道</vt:lpstr>
      <vt:lpstr>互いに点素な道</vt:lpstr>
      <vt:lpstr>互いに点素な道</vt:lpstr>
      <vt:lpstr>Mengerの定理 (1)</vt:lpstr>
      <vt:lpstr>Mengerの定理(2)</vt:lpstr>
      <vt:lpstr>指定された頂点対を結ぶ点素な道</vt:lpstr>
      <vt:lpstr>k-linked</vt:lpstr>
      <vt:lpstr>平面的グラフ</vt:lpstr>
      <vt:lpstr>平面的グラフと2-linked</vt:lpstr>
      <vt:lpstr>2-linkedなグラフの特徴づけ</vt:lpstr>
      <vt:lpstr>2-linkedなグラフの特徴づけ：準備</vt:lpstr>
      <vt:lpstr>2-linkedなグラフの特徴づけ</vt:lpstr>
      <vt:lpstr>2-linkedになるために必要な連結度</vt:lpstr>
      <vt:lpstr>2-linkedになるために必要な連結度</vt:lpstr>
      <vt:lpstr>k-linkedになるために必要な連結度</vt:lpstr>
      <vt:lpstr>f(k)の下界</vt:lpstr>
      <vt:lpstr>f(k)の下界</vt:lpstr>
      <vt:lpstr>f(k)の上界の存在性：準備</vt:lpstr>
      <vt:lpstr>f(k)の上界の存在性</vt:lpstr>
      <vt:lpstr>f(k)の上界の存在性</vt:lpstr>
      <vt:lpstr>f(k)の上界の存在性</vt:lpstr>
      <vt:lpstr>f(k)の上界の存在性</vt:lpstr>
      <vt:lpstr>f(k)の上界の存在性</vt:lpstr>
      <vt:lpstr>f(k)の上界の改善準備：マイナー</vt:lpstr>
      <vt:lpstr>マイナーによるf(k)の上界の改善</vt:lpstr>
      <vt:lpstr>辺の本数によるf(k)の上界の改善</vt:lpstr>
      <vt:lpstr>k-linkedとマイナー</vt:lpstr>
      <vt:lpstr>k-linkedとマイナー</vt:lpstr>
      <vt:lpstr>k-linkedとマイナー</vt:lpstr>
      <vt:lpstr>k-linkedとマイナー</vt:lpstr>
      <vt:lpstr>k-linkedとマイナー</vt:lpstr>
      <vt:lpstr>その他のlinked：(m,n)-linked</vt:lpstr>
      <vt:lpstr>(m,n)-linkedと連結度</vt:lpstr>
      <vt:lpstr>(m,n)-linkedと平面的グラフ</vt:lpstr>
      <vt:lpstr>(m,n)-linkedと平面的グラフ（時間があれば）</vt:lpstr>
      <vt:lpstr>(m,n)-linkedと平面的グラフ（時間があれば）</vt:lpstr>
      <vt:lpstr>その他のlinked：H-linked</vt:lpstr>
      <vt:lpstr>H-linkedと連結度</vt:lpstr>
      <vt:lpstr>まとめ</vt:lpstr>
      <vt:lpstr>PowerPoint プレゼンテーション</vt:lpstr>
      <vt:lpstr>主結果</vt:lpstr>
      <vt:lpstr>証明手法</vt:lpstr>
      <vt:lpstr>今後の課題</vt:lpstr>
      <vt:lpstr>PowerPoint プレゼンテーション</vt:lpstr>
      <vt:lpstr>今後の課題</vt:lpstr>
      <vt:lpstr>今後の課題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3-連結平面的グラフの プリズムハミルトン予想の新たな反例</dc:title>
  <dc:creator>maeza</dc:creator>
  <cp:lastModifiedBy> </cp:lastModifiedBy>
  <cp:revision>304</cp:revision>
  <dcterms:created xsi:type="dcterms:W3CDTF">2020-06-09T07:44:36Z</dcterms:created>
  <dcterms:modified xsi:type="dcterms:W3CDTF">2021-04-17T05:48:32Z</dcterms:modified>
</cp:coreProperties>
</file>